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6.xml" ContentType="application/vnd.openxmlformats-officedocument.presentationml.tag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0"/>
  </p:notesMasterIdLst>
  <p:sldIdLst>
    <p:sldId id="296" r:id="rId3"/>
    <p:sldId id="286" r:id="rId4"/>
    <p:sldId id="291" r:id="rId5"/>
    <p:sldId id="293" r:id="rId6"/>
    <p:sldId id="298" r:id="rId7"/>
    <p:sldId id="304" r:id="rId8"/>
    <p:sldId id="307" r:id="rId9"/>
    <p:sldId id="294" r:id="rId10"/>
    <p:sldId id="295" r:id="rId11"/>
    <p:sldId id="300" r:id="rId12"/>
    <p:sldId id="308" r:id="rId13"/>
    <p:sldId id="301" r:id="rId14"/>
    <p:sldId id="292" r:id="rId15"/>
    <p:sldId id="299" r:id="rId16"/>
    <p:sldId id="306" r:id="rId17"/>
    <p:sldId id="310" r:id="rId18"/>
    <p:sldId id="200757849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4EB"/>
    <a:srgbClr val="F66331"/>
    <a:srgbClr val="49E5DB"/>
    <a:srgbClr val="4472C4"/>
    <a:srgbClr val="B4C7E7"/>
    <a:srgbClr val="B2F0FE"/>
    <a:srgbClr val="82A6FA"/>
    <a:srgbClr val="F3F8EC"/>
    <a:srgbClr val="585858"/>
    <a:srgbClr val="6F74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37" autoAdjust="0"/>
    <p:restoredTop sz="94660"/>
  </p:normalViewPr>
  <p:slideViewPr>
    <p:cSldViewPr snapToGrid="0" showGuides="1">
      <p:cViewPr varScale="1">
        <p:scale>
          <a:sx n="85" d="100"/>
          <a:sy n="85" d="100"/>
        </p:scale>
        <p:origin x="372" y="68"/>
      </p:cViewPr>
      <p:guideLst/>
    </p:cSldViewPr>
  </p:slideViewPr>
  <p:notesTextViewPr>
    <p:cViewPr>
      <p:scale>
        <a:sx n="3" d="2"/>
        <a:sy n="3" d="2"/>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820969890394263E-2"/>
          <c:y val="0.236773061375227"/>
          <c:w val="0.86737830830090601"/>
          <c:h val="0.59239317908381084"/>
        </c:manualLayout>
      </c:layout>
      <c:barChart>
        <c:barDir val="col"/>
        <c:grouping val="clustered"/>
        <c:varyColors val="0"/>
        <c:ser>
          <c:idx val="0"/>
          <c:order val="0"/>
          <c:tx>
            <c:strRef>
              <c:f>Sheet1!$B$1</c:f>
              <c:strCache>
                <c:ptCount val="1"/>
                <c:pt idx="0">
                  <c:v>项目1</c:v>
                </c:pt>
              </c:strCache>
            </c:strRef>
          </c:tx>
          <c:spPr>
            <a:solidFill>
              <a:schemeClr val="accent1">
                <a:lumMod val="75000"/>
              </a:schemeClr>
            </a:solidFill>
            <a:ln>
              <a:noFill/>
            </a:ln>
            <a:effectLst/>
          </c:spPr>
          <c:invertIfNegative val="0"/>
          <c:cat>
            <c:strRef>
              <c:f>Sheet1!$A$2:$A$5</c:f>
              <c:strCache>
                <c:ptCount val="4"/>
                <c:pt idx="0">
                  <c:v>项目1</c:v>
                </c:pt>
                <c:pt idx="1">
                  <c:v>项目2</c:v>
                </c:pt>
                <c:pt idx="2">
                  <c:v>项目3</c:v>
                </c:pt>
                <c:pt idx="3">
                  <c:v>项目4</c:v>
                </c:pt>
              </c:strCache>
            </c:strRef>
          </c:cat>
          <c:val>
            <c:numRef>
              <c:f>Sheet1!$B$2:$B$5</c:f>
              <c:numCache>
                <c:formatCode>General</c:formatCode>
                <c:ptCount val="4"/>
                <c:pt idx="0">
                  <c:v>2.25</c:v>
                </c:pt>
                <c:pt idx="1">
                  <c:v>0.75</c:v>
                </c:pt>
                <c:pt idx="2">
                  <c:v>2.25</c:v>
                </c:pt>
                <c:pt idx="3">
                  <c:v>1.5</c:v>
                </c:pt>
              </c:numCache>
            </c:numRef>
          </c:val>
          <c:extLst>
            <c:ext xmlns:c16="http://schemas.microsoft.com/office/drawing/2014/chart" uri="{C3380CC4-5D6E-409C-BE32-E72D297353CC}">
              <c16:uniqueId val="{00000000-6377-4D82-BC97-FB7A47DF6D5E}"/>
            </c:ext>
          </c:extLst>
        </c:ser>
        <c:ser>
          <c:idx val="1"/>
          <c:order val="1"/>
          <c:tx>
            <c:strRef>
              <c:f>Sheet1!$C$1</c:f>
              <c:strCache>
                <c:ptCount val="1"/>
                <c:pt idx="0">
                  <c:v>项目2</c:v>
                </c:pt>
              </c:strCache>
            </c:strRef>
          </c:tx>
          <c:spPr>
            <a:solidFill>
              <a:schemeClr val="accent2">
                <a:lumMod val="75000"/>
              </a:schemeClr>
            </a:solidFill>
            <a:ln>
              <a:noFill/>
            </a:ln>
            <a:effectLst/>
          </c:spPr>
          <c:invertIfNegative val="0"/>
          <c:cat>
            <c:strRef>
              <c:f>Sheet1!$A$2:$A$5</c:f>
              <c:strCache>
                <c:ptCount val="4"/>
                <c:pt idx="0">
                  <c:v>项目1</c:v>
                </c:pt>
                <c:pt idx="1">
                  <c:v>项目2</c:v>
                </c:pt>
                <c:pt idx="2">
                  <c:v>项目3</c:v>
                </c:pt>
                <c:pt idx="3">
                  <c:v>项目4</c:v>
                </c:pt>
              </c:strCache>
            </c:strRef>
          </c:cat>
          <c:val>
            <c:numRef>
              <c:f>Sheet1!$C$2:$C$5</c:f>
              <c:numCache>
                <c:formatCode>General</c:formatCode>
                <c:ptCount val="4"/>
                <c:pt idx="0">
                  <c:v>1.5</c:v>
                </c:pt>
                <c:pt idx="1">
                  <c:v>0.25</c:v>
                </c:pt>
                <c:pt idx="2">
                  <c:v>0.25</c:v>
                </c:pt>
                <c:pt idx="3">
                  <c:v>0.5</c:v>
                </c:pt>
              </c:numCache>
            </c:numRef>
          </c:val>
          <c:extLst>
            <c:ext xmlns:c16="http://schemas.microsoft.com/office/drawing/2014/chart" uri="{C3380CC4-5D6E-409C-BE32-E72D297353CC}">
              <c16:uniqueId val="{00000001-6377-4D82-BC97-FB7A47DF6D5E}"/>
            </c:ext>
          </c:extLst>
        </c:ser>
        <c:ser>
          <c:idx val="2"/>
          <c:order val="2"/>
          <c:tx>
            <c:strRef>
              <c:f>Sheet1!$D$1</c:f>
              <c:strCache>
                <c:ptCount val="1"/>
                <c:pt idx="0">
                  <c:v>Remain</c:v>
                </c:pt>
              </c:strCache>
            </c:strRef>
          </c:tx>
          <c:spPr>
            <a:gradFill>
              <a:gsLst>
                <a:gs pos="0">
                  <a:schemeClr val="accent1">
                    <a:lumMod val="75000"/>
                  </a:schemeClr>
                </a:gs>
                <a:gs pos="100000">
                  <a:schemeClr val="accent2">
                    <a:lumMod val="75000"/>
                  </a:schemeClr>
                </a:gs>
              </a:gsLst>
              <a:lin ang="2700000" scaled="0"/>
            </a:gradFill>
            <a:ln>
              <a:noFill/>
            </a:ln>
            <a:effectLst/>
          </c:spPr>
          <c:invertIfNegative val="0"/>
          <c:cat>
            <c:strRef>
              <c:f>Sheet1!$A$2:$A$5</c:f>
              <c:strCache>
                <c:ptCount val="4"/>
                <c:pt idx="0">
                  <c:v>项目1</c:v>
                </c:pt>
                <c:pt idx="1">
                  <c:v>项目2</c:v>
                </c:pt>
                <c:pt idx="2">
                  <c:v>项目3</c:v>
                </c:pt>
                <c:pt idx="3">
                  <c:v>项目4</c:v>
                </c:pt>
              </c:strCache>
            </c:strRef>
          </c:cat>
          <c:val>
            <c:numRef>
              <c:f>Sheet1!$D$2:$D$5</c:f>
              <c:numCache>
                <c:formatCode>General</c:formatCode>
                <c:ptCount val="4"/>
                <c:pt idx="0">
                  <c:v>0.5</c:v>
                </c:pt>
                <c:pt idx="1">
                  <c:v>0.5</c:v>
                </c:pt>
                <c:pt idx="2">
                  <c:v>0.75</c:v>
                </c:pt>
                <c:pt idx="3">
                  <c:v>0.75</c:v>
                </c:pt>
              </c:numCache>
            </c:numRef>
          </c:val>
          <c:extLst>
            <c:ext xmlns:c16="http://schemas.microsoft.com/office/drawing/2014/chart" uri="{C3380CC4-5D6E-409C-BE32-E72D297353CC}">
              <c16:uniqueId val="{00000002-6377-4D82-BC97-FB7A47DF6D5E}"/>
            </c:ext>
          </c:extLst>
        </c:ser>
        <c:dLbls>
          <c:showLegendKey val="0"/>
          <c:showVal val="0"/>
          <c:showCatName val="0"/>
          <c:showSerName val="0"/>
          <c:showPercent val="0"/>
          <c:showBubbleSize val="0"/>
        </c:dLbls>
        <c:gapWidth val="219"/>
        <c:overlap val="-27"/>
        <c:axId val="663894496"/>
        <c:axId val="663896464"/>
      </c:barChart>
      <c:catAx>
        <c:axId val="66389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zh-CN"/>
          </a:p>
        </c:txPr>
        <c:crossAx val="663896464"/>
        <c:crosses val="autoZero"/>
        <c:auto val="1"/>
        <c:lblAlgn val="ctr"/>
        <c:lblOffset val="100"/>
        <c:noMultiLvlLbl val="0"/>
      </c:catAx>
      <c:valAx>
        <c:axId val="663896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zh-CN"/>
          </a:p>
        </c:txPr>
        <c:crossAx val="663894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latin typeface="Raleway" panose="020B0503030101060003" pitchFamily="34" charset="77"/>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2923797834600517"/>
          <c:y val="2.4182240386778055E-2"/>
          <c:w val="0.49286531927623439"/>
          <c:h val="0.94265184375213362"/>
        </c:manualLayout>
      </c:layout>
      <c:doughnutChart>
        <c:varyColors val="1"/>
        <c:ser>
          <c:idx val="0"/>
          <c:order val="0"/>
          <c:tx>
            <c:strRef>
              <c:f>Sheet1!$B$1</c:f>
              <c:strCache>
                <c:ptCount val="1"/>
                <c:pt idx="0">
                  <c:v>Sales</c:v>
                </c:pt>
              </c:strCache>
            </c:strRef>
          </c:tx>
          <c:spPr>
            <a:effectLst>
              <a:outerShdw blurRad="63500" dist="38100" dir="5160000" sx="102000" sy="102000" algn="ctr" rotWithShape="0">
                <a:prstClr val="black">
                  <a:alpha val="25000"/>
                </a:prstClr>
              </a:outerShdw>
            </a:effectLst>
          </c:spPr>
          <c:dPt>
            <c:idx val="0"/>
            <c:bubble3D val="0"/>
            <c:spPr>
              <a:solidFill>
                <a:schemeClr val="accent2">
                  <a:shade val="58000"/>
                </a:schemeClr>
              </a:solidFill>
              <a:ln>
                <a:noFill/>
              </a:ln>
              <a:effectLst>
                <a:outerShdw blurRad="63500" dist="38100" dir="5160000" sx="102000" sy="102000" algn="ctr" rotWithShape="0">
                  <a:prstClr val="black">
                    <a:alpha val="25000"/>
                  </a:prstClr>
                </a:outerShdw>
              </a:effectLst>
            </c:spPr>
            <c:extLst>
              <c:ext xmlns:c16="http://schemas.microsoft.com/office/drawing/2014/chart" uri="{C3380CC4-5D6E-409C-BE32-E72D297353CC}">
                <c16:uniqueId val="{00000001-F5ED-4855-BF96-235C0CBD50F1}"/>
              </c:ext>
            </c:extLst>
          </c:dPt>
          <c:dPt>
            <c:idx val="1"/>
            <c:bubble3D val="0"/>
            <c:spPr>
              <a:solidFill>
                <a:schemeClr val="accent2">
                  <a:shade val="86000"/>
                </a:schemeClr>
              </a:solidFill>
              <a:ln>
                <a:noFill/>
              </a:ln>
              <a:effectLst>
                <a:outerShdw blurRad="63500" dist="38100" dir="5160000" sx="102000" sy="102000" algn="ctr" rotWithShape="0">
                  <a:prstClr val="black">
                    <a:alpha val="25000"/>
                  </a:prstClr>
                </a:outerShdw>
              </a:effectLst>
            </c:spPr>
            <c:extLst>
              <c:ext xmlns:c16="http://schemas.microsoft.com/office/drawing/2014/chart" uri="{C3380CC4-5D6E-409C-BE32-E72D297353CC}">
                <c16:uniqueId val="{00000003-F5ED-4855-BF96-235C0CBD50F1}"/>
              </c:ext>
            </c:extLst>
          </c:dPt>
          <c:dPt>
            <c:idx val="2"/>
            <c:bubble3D val="0"/>
            <c:spPr>
              <a:solidFill>
                <a:schemeClr val="accent2">
                  <a:tint val="86000"/>
                </a:schemeClr>
              </a:solidFill>
              <a:ln>
                <a:noFill/>
              </a:ln>
              <a:effectLst>
                <a:outerShdw blurRad="63500" dist="38100" dir="5160000" sx="102000" sy="102000" algn="ctr" rotWithShape="0">
                  <a:prstClr val="black">
                    <a:alpha val="25000"/>
                  </a:prstClr>
                </a:outerShdw>
              </a:effectLst>
            </c:spPr>
            <c:extLst>
              <c:ext xmlns:c16="http://schemas.microsoft.com/office/drawing/2014/chart" uri="{C3380CC4-5D6E-409C-BE32-E72D297353CC}">
                <c16:uniqueId val="{00000005-F5ED-4855-BF96-235C0CBD50F1}"/>
              </c:ext>
            </c:extLst>
          </c:dPt>
          <c:dPt>
            <c:idx val="3"/>
            <c:bubble3D val="0"/>
            <c:spPr>
              <a:solidFill>
                <a:schemeClr val="accent2">
                  <a:tint val="58000"/>
                </a:schemeClr>
              </a:solidFill>
              <a:ln>
                <a:noFill/>
              </a:ln>
              <a:effectLst>
                <a:outerShdw blurRad="63500" dist="38100" dir="5160000" sx="102000" sy="102000" algn="ctr" rotWithShape="0">
                  <a:prstClr val="black">
                    <a:alpha val="25000"/>
                  </a:prstClr>
                </a:outerShdw>
              </a:effectLst>
            </c:spPr>
            <c:extLst>
              <c:ext xmlns:c16="http://schemas.microsoft.com/office/drawing/2014/chart" uri="{C3380CC4-5D6E-409C-BE32-E72D297353CC}">
                <c16:uniqueId val="{00000007-F5ED-4855-BF96-235C0CBD50F1}"/>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solidFill>
                    <a:latin typeface="Montserrat" panose="020B0604020202020204" charset="0"/>
                    <a:ea typeface="+mn-ea"/>
                    <a:cs typeface="+mn-cs"/>
                  </a:defRPr>
                </a:pPr>
                <a:endParaRPr lang="zh-CN"/>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项目1</c:v>
                </c:pt>
                <c:pt idx="1">
                  <c:v>项目2</c:v>
                </c:pt>
                <c:pt idx="2">
                  <c:v>项目3</c:v>
                </c:pt>
                <c:pt idx="3">
                  <c:v>项目4</c:v>
                </c:pt>
              </c:strCache>
            </c:strRef>
          </c:cat>
          <c:val>
            <c:numRef>
              <c:f>Sheet1!$B$2:$B$5</c:f>
              <c:numCache>
                <c:formatCode>0%</c:formatCode>
                <c:ptCount val="4"/>
                <c:pt idx="0">
                  <c:v>0.12</c:v>
                </c:pt>
                <c:pt idx="1">
                  <c:v>0.38</c:v>
                </c:pt>
                <c:pt idx="2">
                  <c:v>0.3</c:v>
                </c:pt>
                <c:pt idx="3">
                  <c:v>0.45</c:v>
                </c:pt>
              </c:numCache>
            </c:numRef>
          </c:val>
          <c:extLst>
            <c:ext xmlns:c16="http://schemas.microsoft.com/office/drawing/2014/chart" uri="{C3380CC4-5D6E-409C-BE32-E72D297353CC}">
              <c16:uniqueId val="{00000008-F5ED-4855-BF96-235C0CBD50F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70998713511622069"/>
          <c:y val="0.17302364502486928"/>
          <c:w val="0.20962316600713354"/>
          <c:h val="0.6908529342116541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ea"/>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CN"/>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项目1</c:v>
                </c:pt>
              </c:strCache>
            </c:strRef>
          </c:tx>
          <c:spPr>
            <a:solidFill>
              <a:schemeClr val="accent1">
                <a:lumMod val="60000"/>
                <a:lumOff val="40000"/>
              </a:schemeClr>
            </a:solidFill>
            <a:ln>
              <a:noFill/>
            </a:ln>
            <a:effectLst/>
          </c:spPr>
          <c:cat>
            <c:strRef>
              <c:f>Sheet1!$A$2:$A$7</c:f>
              <c:strCache>
                <c:ptCount val="6"/>
                <c:pt idx="0">
                  <c:v>1月</c:v>
                </c:pt>
                <c:pt idx="1">
                  <c:v>2月</c:v>
                </c:pt>
                <c:pt idx="2">
                  <c:v>3月</c:v>
                </c:pt>
                <c:pt idx="3">
                  <c:v>4月</c:v>
                </c:pt>
                <c:pt idx="4">
                  <c:v>5月</c:v>
                </c:pt>
                <c:pt idx="5">
                  <c:v>6月</c:v>
                </c:pt>
              </c:strCache>
            </c:strRef>
          </c:cat>
          <c:val>
            <c:numRef>
              <c:f>Sheet1!$B$2:$B$7</c:f>
              <c:numCache>
                <c:formatCode>General</c:formatCode>
                <c:ptCount val="6"/>
                <c:pt idx="0">
                  <c:v>1</c:v>
                </c:pt>
                <c:pt idx="1">
                  <c:v>3</c:v>
                </c:pt>
                <c:pt idx="2">
                  <c:v>1</c:v>
                </c:pt>
                <c:pt idx="3">
                  <c:v>2</c:v>
                </c:pt>
                <c:pt idx="4">
                  <c:v>5</c:v>
                </c:pt>
                <c:pt idx="5">
                  <c:v>6</c:v>
                </c:pt>
              </c:numCache>
            </c:numRef>
          </c:val>
          <c:extLst>
            <c:ext xmlns:c16="http://schemas.microsoft.com/office/drawing/2014/chart" uri="{C3380CC4-5D6E-409C-BE32-E72D297353CC}">
              <c16:uniqueId val="{00000000-C089-4BAB-B41E-EBD64D93C57A}"/>
            </c:ext>
          </c:extLst>
        </c:ser>
        <c:ser>
          <c:idx val="1"/>
          <c:order val="1"/>
          <c:tx>
            <c:strRef>
              <c:f>Sheet1!$C$1</c:f>
              <c:strCache>
                <c:ptCount val="1"/>
                <c:pt idx="0">
                  <c:v>项目2</c:v>
                </c:pt>
              </c:strCache>
            </c:strRef>
          </c:tx>
          <c:spPr>
            <a:solidFill>
              <a:schemeClr val="accent2">
                <a:lumMod val="60000"/>
                <a:lumOff val="40000"/>
                <a:alpha val="41000"/>
              </a:schemeClr>
            </a:solidFill>
            <a:ln>
              <a:noFill/>
            </a:ln>
            <a:effectLst/>
          </c:spPr>
          <c:cat>
            <c:strRef>
              <c:f>Sheet1!$A$2:$A$7</c:f>
              <c:strCache>
                <c:ptCount val="6"/>
                <c:pt idx="0">
                  <c:v>1月</c:v>
                </c:pt>
                <c:pt idx="1">
                  <c:v>2月</c:v>
                </c:pt>
                <c:pt idx="2">
                  <c:v>3月</c:v>
                </c:pt>
                <c:pt idx="3">
                  <c:v>4月</c:v>
                </c:pt>
                <c:pt idx="4">
                  <c:v>5月</c:v>
                </c:pt>
                <c:pt idx="5">
                  <c:v>6月</c:v>
                </c:pt>
              </c:strCache>
            </c:strRef>
          </c:cat>
          <c:val>
            <c:numRef>
              <c:f>Sheet1!$C$2:$C$7</c:f>
              <c:numCache>
                <c:formatCode>General</c:formatCode>
                <c:ptCount val="6"/>
                <c:pt idx="0">
                  <c:v>1</c:v>
                </c:pt>
                <c:pt idx="1">
                  <c:v>2</c:v>
                </c:pt>
                <c:pt idx="2">
                  <c:v>3</c:v>
                </c:pt>
                <c:pt idx="3">
                  <c:v>3</c:v>
                </c:pt>
                <c:pt idx="4">
                  <c:v>5</c:v>
                </c:pt>
                <c:pt idx="5">
                  <c:v>5</c:v>
                </c:pt>
              </c:numCache>
            </c:numRef>
          </c:val>
          <c:extLst>
            <c:ext xmlns:c16="http://schemas.microsoft.com/office/drawing/2014/chart" uri="{C3380CC4-5D6E-409C-BE32-E72D297353CC}">
              <c16:uniqueId val="{00000001-C089-4BAB-B41E-EBD64D93C57A}"/>
            </c:ext>
          </c:extLst>
        </c:ser>
        <c:dLbls>
          <c:showLegendKey val="0"/>
          <c:showVal val="0"/>
          <c:showCatName val="0"/>
          <c:showSerName val="0"/>
          <c:showPercent val="0"/>
          <c:showBubbleSize val="0"/>
        </c:dLbls>
        <c:axId val="839543328"/>
        <c:axId val="839542016"/>
      </c:areaChart>
      <c:catAx>
        <c:axId val="839543328"/>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zh-CN"/>
          </a:p>
        </c:txPr>
        <c:crossAx val="839542016"/>
        <c:crosses val="autoZero"/>
        <c:auto val="1"/>
        <c:lblAlgn val="ctr"/>
        <c:lblOffset val="100"/>
        <c:noMultiLvlLbl val="0"/>
      </c:catAx>
      <c:valAx>
        <c:axId val="839542016"/>
        <c:scaling>
          <c:orientation val="minMax"/>
        </c:scaling>
        <c:delete val="0"/>
        <c:axPos val="l"/>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zh-CN"/>
          </a:p>
        </c:txPr>
        <c:crossAx val="8395433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7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销售额</c:v>
                </c:pt>
              </c:strCache>
            </c:strRef>
          </c:tx>
          <c:spPr>
            <a:solidFill>
              <a:schemeClr val="accent1">
                <a:lumMod val="60000"/>
                <a:lumOff val="40000"/>
              </a:schemeClr>
            </a:solidFill>
            <a:effectLst>
              <a:outerShdw blurRad="139700" dist="12700" dir="2700000" algn="tl" rotWithShape="0">
                <a:schemeClr val="accent1">
                  <a:lumMod val="40000"/>
                  <a:lumOff val="60000"/>
                  <a:alpha val="32000"/>
                </a:schemeClr>
              </a:outerShdw>
            </a:effectLst>
          </c:spPr>
          <c:explosion val="11"/>
          <c:dPt>
            <c:idx val="0"/>
            <c:bubble3D val="0"/>
            <c:spPr>
              <a:solidFill>
                <a:schemeClr val="accent1">
                  <a:lumMod val="75000"/>
                </a:schemeClr>
              </a:solidFill>
              <a:ln w="25400">
                <a:solidFill>
                  <a:schemeClr val="lt1"/>
                </a:solidFill>
              </a:ln>
              <a:effectLst>
                <a:outerShdw blurRad="139700" dist="12700" dir="2700000" algn="tl" rotWithShape="0">
                  <a:schemeClr val="accent1">
                    <a:lumMod val="40000"/>
                    <a:lumOff val="60000"/>
                    <a:alpha val="32000"/>
                  </a:schemeClr>
                </a:outerShdw>
              </a:effectLst>
              <a:sp3d contourW="25400">
                <a:contourClr>
                  <a:schemeClr val="lt1"/>
                </a:contourClr>
              </a:sp3d>
            </c:spPr>
            <c:extLst>
              <c:ext xmlns:c16="http://schemas.microsoft.com/office/drawing/2014/chart" uri="{C3380CC4-5D6E-409C-BE32-E72D297353CC}">
                <c16:uniqueId val="{00000007-0162-4095-B457-F6D2A35A2170}"/>
              </c:ext>
            </c:extLst>
          </c:dPt>
          <c:dPt>
            <c:idx val="1"/>
            <c:bubble3D val="0"/>
            <c:spPr>
              <a:solidFill>
                <a:schemeClr val="accent2">
                  <a:lumMod val="20000"/>
                  <a:lumOff val="80000"/>
                </a:schemeClr>
              </a:solidFill>
              <a:ln w="25400">
                <a:solidFill>
                  <a:schemeClr val="lt1"/>
                </a:solidFill>
              </a:ln>
              <a:effectLst>
                <a:outerShdw blurRad="139700" dist="12700" dir="2700000" algn="tl" rotWithShape="0">
                  <a:schemeClr val="accent1">
                    <a:lumMod val="40000"/>
                    <a:lumOff val="60000"/>
                    <a:alpha val="32000"/>
                  </a:schemeClr>
                </a:outerShdw>
              </a:effectLst>
              <a:sp3d contourW="25400">
                <a:contourClr>
                  <a:schemeClr val="lt1"/>
                </a:contourClr>
              </a:sp3d>
            </c:spPr>
            <c:extLst>
              <c:ext xmlns:c16="http://schemas.microsoft.com/office/drawing/2014/chart" uri="{C3380CC4-5D6E-409C-BE32-E72D297353CC}">
                <c16:uniqueId val="{0000000A-0162-4095-B457-F6D2A35A2170}"/>
              </c:ext>
            </c:extLst>
          </c:dPt>
          <c:dPt>
            <c:idx val="2"/>
            <c:bubble3D val="0"/>
            <c:spPr>
              <a:solidFill>
                <a:schemeClr val="accent1">
                  <a:lumMod val="20000"/>
                  <a:lumOff val="80000"/>
                </a:schemeClr>
              </a:solidFill>
              <a:ln w="25400">
                <a:solidFill>
                  <a:schemeClr val="lt1"/>
                </a:solidFill>
              </a:ln>
              <a:effectLst>
                <a:outerShdw blurRad="139700" dist="12700" dir="2700000" algn="tl" rotWithShape="0">
                  <a:schemeClr val="accent1">
                    <a:lumMod val="40000"/>
                    <a:lumOff val="60000"/>
                    <a:alpha val="32000"/>
                  </a:schemeClr>
                </a:outerShdw>
              </a:effectLst>
              <a:sp3d contourW="25400">
                <a:contourClr>
                  <a:schemeClr val="lt1"/>
                </a:contourClr>
              </a:sp3d>
            </c:spPr>
            <c:extLst>
              <c:ext xmlns:c16="http://schemas.microsoft.com/office/drawing/2014/chart" uri="{C3380CC4-5D6E-409C-BE32-E72D297353CC}">
                <c16:uniqueId val="{00000009-0162-4095-B457-F6D2A35A2170}"/>
              </c:ext>
            </c:extLst>
          </c:dPt>
          <c:dPt>
            <c:idx val="3"/>
            <c:bubble3D val="0"/>
            <c:spPr>
              <a:solidFill>
                <a:schemeClr val="accent2">
                  <a:lumMod val="60000"/>
                  <a:lumOff val="40000"/>
                </a:schemeClr>
              </a:solidFill>
              <a:ln w="25400">
                <a:solidFill>
                  <a:schemeClr val="lt1"/>
                </a:solidFill>
              </a:ln>
              <a:effectLst>
                <a:outerShdw blurRad="139700" dist="12700" dir="2700000" algn="tl" rotWithShape="0">
                  <a:schemeClr val="accent1">
                    <a:lumMod val="40000"/>
                    <a:lumOff val="60000"/>
                    <a:alpha val="32000"/>
                  </a:schemeClr>
                </a:outerShdw>
              </a:effectLst>
              <a:sp3d contourW="25400">
                <a:contourClr>
                  <a:schemeClr val="lt1"/>
                </a:contourClr>
              </a:sp3d>
            </c:spPr>
            <c:extLst>
              <c:ext xmlns:c16="http://schemas.microsoft.com/office/drawing/2014/chart" uri="{C3380CC4-5D6E-409C-BE32-E72D297353CC}">
                <c16:uniqueId val="{00000008-0162-4095-B457-F6D2A35A2170}"/>
              </c:ext>
            </c:extLst>
          </c:dPt>
          <c:dLbls>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2F54EB"/>
                      </a:solidFill>
                      <a:latin typeface="+mn-lt"/>
                      <a:ea typeface="+mn-ea"/>
                      <a:cs typeface="+mn-cs"/>
                    </a:defRPr>
                  </a:pPr>
                  <a:endParaRPr lang="zh-CN"/>
                </a:p>
              </c:txPr>
              <c:dLblPos val="bestFit"/>
              <c:showLegendKey val="0"/>
              <c:showVal val="1"/>
              <c:showCatName val="0"/>
              <c:showSerName val="0"/>
              <c:showPercent val="0"/>
              <c:showBubbleSize val="0"/>
              <c:extLst>
                <c:ext xmlns:c16="http://schemas.microsoft.com/office/drawing/2014/chart" uri="{C3380CC4-5D6E-409C-BE32-E72D297353CC}">
                  <c16:uniqueId val="{0000000A-0162-4095-B457-F6D2A35A2170}"/>
                </c:ext>
              </c:extLst>
            </c:dLbl>
            <c:dLbl>
              <c:idx val="3"/>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2F54EB"/>
                      </a:solidFill>
                      <a:latin typeface="+mn-lt"/>
                      <a:ea typeface="+mn-ea"/>
                      <a:cs typeface="+mn-cs"/>
                    </a:defRPr>
                  </a:pPr>
                  <a:endParaRPr lang="zh-CN"/>
                </a:p>
              </c:txPr>
              <c:dLblPos val="bestFit"/>
              <c:showLegendKey val="0"/>
              <c:showVal val="1"/>
              <c:showCatName val="0"/>
              <c:showSerName val="0"/>
              <c:showPercent val="0"/>
              <c:showBubbleSize val="0"/>
              <c:extLst>
                <c:ext xmlns:c16="http://schemas.microsoft.com/office/drawing/2014/chart" uri="{C3380CC4-5D6E-409C-BE32-E72D297353CC}">
                  <c16:uniqueId val="{00000008-0162-4095-B457-F6D2A35A217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0%</c:formatCode>
                <c:ptCount val="4"/>
                <c:pt idx="0">
                  <c:v>0.15</c:v>
                </c:pt>
                <c:pt idx="1">
                  <c:v>0.2</c:v>
                </c:pt>
                <c:pt idx="2">
                  <c:v>0.35</c:v>
                </c:pt>
                <c:pt idx="3">
                  <c:v>0.3</c:v>
                </c:pt>
              </c:numCache>
            </c:numRef>
          </c:val>
          <c:extLst>
            <c:ext xmlns:c16="http://schemas.microsoft.com/office/drawing/2014/chart" uri="{C3380CC4-5D6E-409C-BE32-E72D297353CC}">
              <c16:uniqueId val="{00000000-0162-4095-B457-F6D2A35A2170}"/>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0.15842247741010396"/>
          <c:y val="0.80173113874784363"/>
          <c:w val="0.78092585545765891"/>
          <c:h val="0.1960222886374196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526503072063316E-2"/>
          <c:y val="2.9303316058336356E-2"/>
          <c:w val="0.79592813830051967"/>
          <c:h val="0.90319031903190317"/>
        </c:manualLayout>
      </c:layout>
      <c:doughnutChart>
        <c:varyColors val="1"/>
        <c:ser>
          <c:idx val="0"/>
          <c:order val="0"/>
          <c:tx>
            <c:strRef>
              <c:f>Sheet1!$B$1</c:f>
              <c:strCache>
                <c:ptCount val="1"/>
                <c:pt idx="0">
                  <c:v>销售额</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7A06-4612-A082-3612AD97719D}"/>
              </c:ext>
            </c:extLst>
          </c:dPt>
          <c:dPt>
            <c:idx val="1"/>
            <c:bubble3D val="0"/>
            <c:spPr>
              <a:solidFill>
                <a:schemeClr val="accent2">
                  <a:lumMod val="20000"/>
                  <a:lumOff val="80000"/>
                </a:schemeClr>
              </a:solidFill>
              <a:ln w="19050">
                <a:solidFill>
                  <a:schemeClr val="lt1"/>
                </a:solidFill>
              </a:ln>
              <a:effectLst/>
            </c:spPr>
            <c:extLst>
              <c:ext xmlns:c16="http://schemas.microsoft.com/office/drawing/2014/chart" uri="{C3380CC4-5D6E-409C-BE32-E72D297353CC}">
                <c16:uniqueId val="{00000004-7A06-4612-A082-3612AD97719D}"/>
              </c:ext>
            </c:extLst>
          </c:dPt>
          <c:dPt>
            <c:idx val="2"/>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3-7A06-4612-A082-3612AD97719D}"/>
              </c:ext>
            </c:extLst>
          </c:dPt>
          <c:dPt>
            <c:idx val="3"/>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2-7A06-4612-A082-3612AD97719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A06-4612-A082-3612AD97719D}"/>
            </c:ext>
          </c:extLst>
        </c:ser>
        <c:dLbls>
          <c:showLegendKey val="0"/>
          <c:showVal val="0"/>
          <c:showCatName val="0"/>
          <c:showSerName val="0"/>
          <c:showPercent val="0"/>
          <c:showBubbleSize val="0"/>
          <c:showLeaderLines val="1"/>
        </c:dLbls>
        <c:firstSliceAng val="69"/>
        <c:holeSize val="50"/>
      </c:doughnutChart>
      <c:spPr>
        <a:noFill/>
        <a:ln>
          <a:noFill/>
        </a:ln>
        <a:effectLst/>
      </c:spPr>
    </c:plotArea>
    <c:legend>
      <c:legendPos val="b"/>
      <c:layout>
        <c:manualLayout>
          <c:xMode val="edge"/>
          <c:yMode val="edge"/>
          <c:x val="7.9741118917792703E-2"/>
          <c:y val="0.83395875515560569"/>
          <c:w val="0.79674348785475613"/>
          <c:h val="0.1622317210348706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a:gsLst>
                <a:gs pos="0">
                  <a:schemeClr val="accent1">
                    <a:lumMod val="60000"/>
                    <a:lumOff val="40000"/>
                  </a:schemeClr>
                </a:gs>
                <a:gs pos="100000">
                  <a:schemeClr val="accent1">
                    <a:lumMod val="75000"/>
                  </a:schemeClr>
                </a:gs>
              </a:gsLst>
              <a:lin ang="2700000" scaled="0"/>
            </a:gra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3BC-477C-8EAD-2EAA1854CDB4}"/>
            </c:ext>
          </c:extLst>
        </c:ser>
        <c:ser>
          <c:idx val="1"/>
          <c:order val="1"/>
          <c:tx>
            <c:strRef>
              <c:f>Sheet1!$C$1</c:f>
              <c:strCache>
                <c:ptCount val="1"/>
                <c:pt idx="0">
                  <c:v>系列 2</c:v>
                </c:pt>
              </c:strCache>
            </c:strRef>
          </c:tx>
          <c:spPr>
            <a:gradFill>
              <a:gsLst>
                <a:gs pos="0">
                  <a:schemeClr val="accent2">
                    <a:lumMod val="40000"/>
                    <a:lumOff val="60000"/>
                  </a:schemeClr>
                </a:gs>
                <a:gs pos="100000">
                  <a:schemeClr val="accent2">
                    <a:lumMod val="75000"/>
                  </a:schemeClr>
                </a:gs>
              </a:gsLst>
              <a:lin ang="2700000" scaled="0"/>
            </a:gra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3BC-477C-8EAD-2EAA1854CDB4}"/>
            </c:ext>
          </c:extLst>
        </c:ser>
        <c:dLbls>
          <c:showLegendKey val="0"/>
          <c:showVal val="0"/>
          <c:showCatName val="0"/>
          <c:showSerName val="0"/>
          <c:showPercent val="0"/>
          <c:showBubbleSize val="0"/>
        </c:dLbls>
        <c:gapWidth val="219"/>
        <c:overlap val="-27"/>
        <c:axId val="2086053103"/>
        <c:axId val="2086051855"/>
      </c:barChart>
      <c:lineChart>
        <c:grouping val="stacked"/>
        <c:varyColors val="0"/>
        <c:ser>
          <c:idx val="2"/>
          <c:order val="2"/>
          <c:tx>
            <c:strRef>
              <c:f>Sheet1!$D$1</c:f>
              <c:strCache>
                <c:ptCount val="1"/>
                <c:pt idx="0">
                  <c:v>系列 3</c:v>
                </c:pt>
              </c:strCache>
            </c:strRef>
          </c:tx>
          <c:spPr>
            <a:ln w="28575" cap="rnd">
              <a:solidFill>
                <a:schemeClr val="accent3">
                  <a:lumMod val="75000"/>
                </a:schemeClr>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D3BC-477C-8EAD-2EAA1854CDB4}"/>
            </c:ext>
          </c:extLst>
        </c:ser>
        <c:dLbls>
          <c:showLegendKey val="0"/>
          <c:showVal val="0"/>
          <c:showCatName val="0"/>
          <c:showSerName val="0"/>
          <c:showPercent val="0"/>
          <c:showBubbleSize val="0"/>
        </c:dLbls>
        <c:marker val="1"/>
        <c:smooth val="0"/>
        <c:axId val="2086053103"/>
        <c:axId val="2086051855"/>
      </c:lineChart>
      <c:catAx>
        <c:axId val="20860531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86051855"/>
        <c:crosses val="autoZero"/>
        <c:auto val="1"/>
        <c:lblAlgn val="ctr"/>
        <c:lblOffset val="100"/>
        <c:noMultiLvlLbl val="0"/>
      </c:catAx>
      <c:valAx>
        <c:axId val="2086051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8605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0.19005</cdr:x>
      <cdr:y>0.1218</cdr:y>
    </cdr:from>
    <cdr:to>
      <cdr:x>0.58553</cdr:x>
      <cdr:y>0.8782</cdr:y>
    </cdr:to>
    <cdr:sp macro="" textlink="">
      <cdr:nvSpPr>
        <cdr:cNvPr id="3" name="Donut 2">
          <a:extLst xmlns:a="http://schemas.openxmlformats.org/drawingml/2006/main">
            <a:ext uri="{FF2B5EF4-FFF2-40B4-BE49-F238E27FC236}">
              <a16:creationId xmlns:a16="http://schemas.microsoft.com/office/drawing/2014/main" id="{C2686644-CD55-9B4C-9449-54BFA89FF341}"/>
            </a:ext>
          </a:extLst>
        </cdr:cNvPr>
        <cdr:cNvSpPr/>
      </cdr:nvSpPr>
      <cdr:spPr>
        <a:xfrm xmlns:a="http://schemas.openxmlformats.org/drawingml/2006/main">
          <a:off x="717557" y="240440"/>
          <a:ext cx="1493159" cy="1493172"/>
        </a:xfrm>
        <a:prstGeom xmlns:a="http://schemas.openxmlformats.org/drawingml/2006/main" prst="donut">
          <a:avLst>
            <a:gd name="adj" fmla="val 20058"/>
          </a:avLst>
        </a:prstGeom>
        <a:solidFill xmlns:a="http://schemas.openxmlformats.org/drawingml/2006/main">
          <a:schemeClr val="bg1">
            <a:alpha val="17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7CAD9-7EFE-485F-B238-AB125BB8DE35}" type="datetimeFigureOut">
              <a:rPr lang="zh-CN" altLang="en-US" smtClean="0"/>
              <a:t>2023/8/9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CE229-B030-4F6C-A64D-77A6DD962F4C}" type="slidenum">
              <a:rPr lang="zh-CN" altLang="en-US" smtClean="0"/>
              <a:t>‹#›</a:t>
            </a:fld>
            <a:endParaRPr lang="zh-CN" altLang="en-US"/>
          </a:p>
        </p:txBody>
      </p:sp>
    </p:spTree>
    <p:extLst>
      <p:ext uri="{BB962C8B-B14F-4D97-AF65-F5344CB8AC3E}">
        <p14:creationId xmlns:p14="http://schemas.microsoft.com/office/powerpoint/2010/main" val="259207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1</a:t>
            </a:fld>
            <a:endParaRPr lang="zh-CN" altLang="en-US"/>
          </a:p>
        </p:txBody>
      </p:sp>
    </p:spTree>
    <p:extLst>
      <p:ext uri="{BB962C8B-B14F-4D97-AF65-F5344CB8AC3E}">
        <p14:creationId xmlns:p14="http://schemas.microsoft.com/office/powerpoint/2010/main" val="523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10</a:t>
            </a:fld>
            <a:endParaRPr lang="zh-CN" altLang="en-US"/>
          </a:p>
        </p:txBody>
      </p:sp>
    </p:spTree>
    <p:extLst>
      <p:ext uri="{BB962C8B-B14F-4D97-AF65-F5344CB8AC3E}">
        <p14:creationId xmlns:p14="http://schemas.microsoft.com/office/powerpoint/2010/main" val="328749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11</a:t>
            </a:fld>
            <a:endParaRPr lang="zh-CN" altLang="en-US"/>
          </a:p>
        </p:txBody>
      </p:sp>
    </p:spTree>
    <p:extLst>
      <p:ext uri="{BB962C8B-B14F-4D97-AF65-F5344CB8AC3E}">
        <p14:creationId xmlns:p14="http://schemas.microsoft.com/office/powerpoint/2010/main" val="3323655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12</a:t>
            </a:fld>
            <a:endParaRPr lang="zh-CN" altLang="en-US"/>
          </a:p>
        </p:txBody>
      </p:sp>
    </p:spTree>
    <p:extLst>
      <p:ext uri="{BB962C8B-B14F-4D97-AF65-F5344CB8AC3E}">
        <p14:creationId xmlns:p14="http://schemas.microsoft.com/office/powerpoint/2010/main" val="387074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13</a:t>
            </a:fld>
            <a:endParaRPr lang="zh-CN" altLang="en-US"/>
          </a:p>
        </p:txBody>
      </p:sp>
    </p:spTree>
    <p:extLst>
      <p:ext uri="{BB962C8B-B14F-4D97-AF65-F5344CB8AC3E}">
        <p14:creationId xmlns:p14="http://schemas.microsoft.com/office/powerpoint/2010/main" val="582380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14</a:t>
            </a:fld>
            <a:endParaRPr lang="zh-CN" altLang="en-US"/>
          </a:p>
        </p:txBody>
      </p:sp>
    </p:spTree>
    <p:extLst>
      <p:ext uri="{BB962C8B-B14F-4D97-AF65-F5344CB8AC3E}">
        <p14:creationId xmlns:p14="http://schemas.microsoft.com/office/powerpoint/2010/main" val="241228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15</a:t>
            </a:fld>
            <a:endParaRPr lang="zh-CN" altLang="en-US"/>
          </a:p>
        </p:txBody>
      </p:sp>
    </p:spTree>
    <p:extLst>
      <p:ext uri="{BB962C8B-B14F-4D97-AF65-F5344CB8AC3E}">
        <p14:creationId xmlns:p14="http://schemas.microsoft.com/office/powerpoint/2010/main" val="84199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a:t>www.51pptmoban.com</a:t>
            </a:r>
            <a:endParaRPr lang="zh-CN" altLang="en-US"/>
          </a:p>
        </p:txBody>
      </p:sp>
      <p:sp>
        <p:nvSpPr>
          <p:cNvPr id="4" name="灯片编号占位符 3"/>
          <p:cNvSpPr>
            <a:spLocks noGrp="1"/>
          </p:cNvSpPr>
          <p:nvPr>
            <p:ph type="sldNum" sz="quarter" idx="5"/>
          </p:nvPr>
        </p:nvSpPr>
        <p:spPr/>
        <p:txBody>
          <a:bodyPr/>
          <a:lstStyle/>
          <a:p>
            <a:fld id="{F3B662E8-1A79-4E17-9B77-E3602EB815E4}" type="slidenum">
              <a:rPr lang="zh-CN" altLang="en-US" smtClean="0"/>
              <a:t>17</a:t>
            </a:fld>
            <a:endParaRPr lang="zh-CN" altLang="en-US"/>
          </a:p>
        </p:txBody>
      </p:sp>
    </p:spTree>
    <p:extLst>
      <p:ext uri="{BB962C8B-B14F-4D97-AF65-F5344CB8AC3E}">
        <p14:creationId xmlns:p14="http://schemas.microsoft.com/office/powerpoint/2010/main" val="1679423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2</a:t>
            </a:fld>
            <a:endParaRPr lang="zh-CN" altLang="en-US"/>
          </a:p>
        </p:txBody>
      </p:sp>
    </p:spTree>
    <p:extLst>
      <p:ext uri="{BB962C8B-B14F-4D97-AF65-F5344CB8AC3E}">
        <p14:creationId xmlns:p14="http://schemas.microsoft.com/office/powerpoint/2010/main" val="172185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3</a:t>
            </a:fld>
            <a:endParaRPr lang="zh-CN" altLang="en-US"/>
          </a:p>
        </p:txBody>
      </p:sp>
    </p:spTree>
    <p:extLst>
      <p:ext uri="{BB962C8B-B14F-4D97-AF65-F5344CB8AC3E}">
        <p14:creationId xmlns:p14="http://schemas.microsoft.com/office/powerpoint/2010/main" val="350110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4</a:t>
            </a:fld>
            <a:endParaRPr lang="zh-CN" altLang="en-US"/>
          </a:p>
        </p:txBody>
      </p:sp>
    </p:spTree>
    <p:extLst>
      <p:ext uri="{BB962C8B-B14F-4D97-AF65-F5344CB8AC3E}">
        <p14:creationId xmlns:p14="http://schemas.microsoft.com/office/powerpoint/2010/main" val="1241559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5</a:t>
            </a:fld>
            <a:endParaRPr lang="zh-CN" altLang="en-US"/>
          </a:p>
        </p:txBody>
      </p:sp>
    </p:spTree>
    <p:extLst>
      <p:ext uri="{BB962C8B-B14F-4D97-AF65-F5344CB8AC3E}">
        <p14:creationId xmlns:p14="http://schemas.microsoft.com/office/powerpoint/2010/main" val="2876622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6</a:t>
            </a:fld>
            <a:endParaRPr lang="zh-CN" altLang="en-US"/>
          </a:p>
        </p:txBody>
      </p:sp>
    </p:spTree>
    <p:extLst>
      <p:ext uri="{BB962C8B-B14F-4D97-AF65-F5344CB8AC3E}">
        <p14:creationId xmlns:p14="http://schemas.microsoft.com/office/powerpoint/2010/main" val="715960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7</a:t>
            </a:fld>
            <a:endParaRPr lang="zh-CN" altLang="en-US"/>
          </a:p>
        </p:txBody>
      </p:sp>
    </p:spTree>
    <p:extLst>
      <p:ext uri="{BB962C8B-B14F-4D97-AF65-F5344CB8AC3E}">
        <p14:creationId xmlns:p14="http://schemas.microsoft.com/office/powerpoint/2010/main" val="338579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8</a:t>
            </a:fld>
            <a:endParaRPr lang="zh-CN" altLang="en-US"/>
          </a:p>
        </p:txBody>
      </p:sp>
    </p:spTree>
    <p:extLst>
      <p:ext uri="{BB962C8B-B14F-4D97-AF65-F5344CB8AC3E}">
        <p14:creationId xmlns:p14="http://schemas.microsoft.com/office/powerpoint/2010/main" val="560005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BCE229-B030-4F6C-A64D-77A6DD962F4C}" type="slidenum">
              <a:rPr lang="zh-CN" altLang="en-US" smtClean="0"/>
              <a:t>9</a:t>
            </a:fld>
            <a:endParaRPr lang="zh-CN" altLang="en-US"/>
          </a:p>
        </p:txBody>
      </p:sp>
    </p:spTree>
    <p:extLst>
      <p:ext uri="{BB962C8B-B14F-4D97-AF65-F5344CB8AC3E}">
        <p14:creationId xmlns:p14="http://schemas.microsoft.com/office/powerpoint/2010/main" val="3768411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2" name="等腰三角形 265">
            <a:extLst>
              <a:ext uri="{FF2B5EF4-FFF2-40B4-BE49-F238E27FC236}">
                <a16:creationId xmlns:a16="http://schemas.microsoft.com/office/drawing/2014/main" id="{81D15975-7FE3-4F20-7442-8B492E1417AF}"/>
              </a:ext>
            </a:extLst>
          </p:cNvPr>
          <p:cNvSpPr/>
          <p:nvPr userDrawn="1"/>
        </p:nvSpPr>
        <p:spPr>
          <a:xfrm>
            <a:off x="1527858" y="97369"/>
            <a:ext cx="10648004"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Lst>
            <a:ahLst/>
            <a:cxnLst>
              <a:cxn ang="0">
                <a:pos x="connsiteX0" y="connsiteY0"/>
              </a:cxn>
              <a:cxn ang="0">
                <a:pos x="connsiteX1" y="connsiteY1"/>
              </a:cxn>
              <a:cxn ang="0">
                <a:pos x="connsiteX2" y="connsiteY2"/>
              </a:cxn>
              <a:cxn ang="0">
                <a:pos x="connsiteX3" y="connsiteY3"/>
              </a:cxn>
            </a:cxnLst>
            <a:rect l="l" t="t" r="r" b="b"/>
            <a:pathLst>
              <a:path w="12478127" h="6813082">
                <a:moveTo>
                  <a:pt x="0" y="6778358"/>
                </a:moveTo>
                <a:cubicBezTo>
                  <a:pt x="6010281" y="6197235"/>
                  <a:pt x="10172836" y="4169276"/>
                  <a:pt x="12478127" y="0"/>
                </a:cubicBezTo>
                <a:lnTo>
                  <a:pt x="12478127" y="6813082"/>
                </a:lnTo>
                <a:lnTo>
                  <a:pt x="0" y="6778358"/>
                </a:lnTo>
                <a:close/>
              </a:path>
            </a:pathLst>
          </a:custGeom>
          <a:gradFill>
            <a:gsLst>
              <a:gs pos="0">
                <a:schemeClr val="accent1">
                  <a:lumMod val="40000"/>
                  <a:lumOff val="60000"/>
                  <a:alpha val="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65">
            <a:extLst>
              <a:ext uri="{FF2B5EF4-FFF2-40B4-BE49-F238E27FC236}">
                <a16:creationId xmlns:a16="http://schemas.microsoft.com/office/drawing/2014/main" id="{818AB95A-9537-B830-0119-0502809D68B2}"/>
              </a:ext>
            </a:extLst>
          </p:cNvPr>
          <p:cNvSpPr/>
          <p:nvPr userDrawn="1"/>
        </p:nvSpPr>
        <p:spPr>
          <a:xfrm>
            <a:off x="2983981" y="38554"/>
            <a:ext cx="9205093"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Lst>
            <a:ahLst/>
            <a:cxnLst>
              <a:cxn ang="0">
                <a:pos x="connsiteX0" y="connsiteY0"/>
              </a:cxn>
              <a:cxn ang="0">
                <a:pos x="connsiteX1" y="connsiteY1"/>
              </a:cxn>
              <a:cxn ang="0">
                <a:pos x="connsiteX2" y="connsiteY2"/>
              </a:cxn>
              <a:cxn ang="0">
                <a:pos x="connsiteX3" y="connsiteY3"/>
              </a:cxn>
            </a:cxnLst>
            <a:rect l="l" t="t" r="r" b="b"/>
            <a:pathLst>
              <a:path w="12207414" h="6813082">
                <a:moveTo>
                  <a:pt x="0" y="6813082"/>
                </a:moveTo>
                <a:cubicBezTo>
                  <a:pt x="5816915" y="6324557"/>
                  <a:pt x="9631410" y="4910055"/>
                  <a:pt x="12207414" y="0"/>
                </a:cubicBezTo>
                <a:lnTo>
                  <a:pt x="12207414" y="6813082"/>
                </a:lnTo>
                <a:lnTo>
                  <a:pt x="0" y="6813082"/>
                </a:lnTo>
                <a:close/>
              </a:path>
            </a:pathLst>
          </a:custGeom>
          <a:gradFill>
            <a:gsLst>
              <a:gs pos="0">
                <a:schemeClr val="accent1">
                  <a:lumMod val="40000"/>
                  <a:lumOff val="60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58499467-C30F-3F84-BD31-4A58386C4251}"/>
              </a:ext>
            </a:extLst>
          </p:cNvPr>
          <p:cNvPicPr>
            <a:picLocks noChangeAspect="1"/>
          </p:cNvPicPr>
          <p:nvPr userDrawn="1"/>
        </p:nvPicPr>
        <p:blipFill>
          <a:blip r:embed="rId2"/>
          <a:stretch>
            <a:fillRect/>
          </a:stretch>
        </p:blipFill>
        <p:spPr>
          <a:xfrm>
            <a:off x="5950453" y="2515297"/>
            <a:ext cx="5980694" cy="4304149"/>
          </a:xfrm>
          <a:prstGeom prst="rect">
            <a:avLst/>
          </a:prstGeom>
        </p:spPr>
      </p:pic>
    </p:spTree>
    <p:extLst>
      <p:ext uri="{BB962C8B-B14F-4D97-AF65-F5344CB8AC3E}">
        <p14:creationId xmlns:p14="http://schemas.microsoft.com/office/powerpoint/2010/main" val="314806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0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11CDAACF-8D0E-8D30-3C83-0B05D1D2ADAB}"/>
              </a:ext>
            </a:extLst>
          </p:cNvPr>
          <p:cNvSpPr>
            <a:spLocks noGrp="1"/>
          </p:cNvSpPr>
          <p:nvPr>
            <p:ph type="body" sz="quarter" idx="10"/>
          </p:nvPr>
        </p:nvSpPr>
        <p:spPr>
          <a:xfrm>
            <a:off x="558800" y="555625"/>
            <a:ext cx="5323840" cy="671513"/>
          </a:xfrm>
        </p:spPr>
        <p:txBody>
          <a:bodyPr>
            <a:normAutofit/>
          </a:bodyPr>
          <a:lstStyle>
            <a:lvl1pPr marL="0" indent="0">
              <a:buNone/>
              <a:defRPr sz="3200">
                <a:gradFill>
                  <a:gsLst>
                    <a:gs pos="0">
                      <a:schemeClr val="accent1">
                        <a:lumMod val="75000"/>
                      </a:schemeClr>
                    </a:gs>
                    <a:gs pos="100000">
                      <a:schemeClr val="accent2">
                        <a:lumMod val="75000"/>
                      </a:schemeClr>
                    </a:gs>
                  </a:gsLst>
                  <a:lin ang="2700000" scaled="0"/>
                </a:gra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198419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样式1">
    <p:spTree>
      <p:nvGrpSpPr>
        <p:cNvPr id="1" name=""/>
        <p:cNvGrpSpPr/>
        <p:nvPr/>
      </p:nvGrpSpPr>
      <p:grpSpPr>
        <a:xfrm>
          <a:off x="0" y="0"/>
          <a:ext cx="0" cy="0"/>
          <a:chOff x="0" y="0"/>
          <a:chExt cx="0" cy="0"/>
        </a:xfrm>
      </p:grpSpPr>
      <p:pic>
        <p:nvPicPr>
          <p:cNvPr id="9" name="图片 8" descr="形状&#10;&#10;描述已自动生成">
            <a:extLst>
              <a:ext uri="{FF2B5EF4-FFF2-40B4-BE49-F238E27FC236}">
                <a16:creationId xmlns:a16="http://schemas.microsoft.com/office/drawing/2014/main" id="{6ECF15C3-1CAB-516B-AF5B-883C8F9F15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a:extLst>
              <a:ext uri="{FF2B5EF4-FFF2-40B4-BE49-F238E27FC236}">
                <a16:creationId xmlns:a16="http://schemas.microsoft.com/office/drawing/2014/main" id="{BE922B32-DA99-40AC-D85D-1D7D8CDD8111}"/>
              </a:ext>
            </a:extLst>
          </p:cNvPr>
          <p:cNvGrpSpPr>
            <a:grpSpLocks noGrp="1" noUngrp="1" noRot="1" noMove="1" noResize="1"/>
          </p:cNvGrpSpPr>
          <p:nvPr userDrawn="1"/>
        </p:nvGrpSpPr>
        <p:grpSpPr>
          <a:xfrm>
            <a:off x="-481495" y="3508800"/>
            <a:ext cx="11496376" cy="2535865"/>
            <a:chOff x="-481495" y="3508800"/>
            <a:chExt cx="11496376" cy="2535865"/>
          </a:xfrm>
        </p:grpSpPr>
        <p:sp>
          <p:nvSpPr>
            <p:cNvPr id="3" name="矩形 7">
              <a:extLst>
                <a:ext uri="{FF2B5EF4-FFF2-40B4-BE49-F238E27FC236}">
                  <a16:creationId xmlns:a16="http://schemas.microsoft.com/office/drawing/2014/main" id="{DC3D6BA6-8CB6-3801-6855-D03DBC317307}"/>
                </a:ext>
              </a:extLst>
            </p:cNvPr>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a:extLst>
                <a:ext uri="{FF2B5EF4-FFF2-40B4-BE49-F238E27FC236}">
                  <a16:creationId xmlns:a16="http://schemas.microsoft.com/office/drawing/2014/main" id="{1C276870-802D-4D86-4A7F-CD3EBEA914FF}"/>
                </a:ext>
              </a:extLst>
            </p:cNvPr>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Light" panose="020B0300000000000000" pitchFamily="34" charset="-122"/>
                <a:ea typeface="思源黑体 CN Light" panose="020B0300000000000000" pitchFamily="34" charset="-122"/>
              </a:endParaRPr>
            </a:p>
          </p:txBody>
        </p:sp>
        <p:grpSp>
          <p:nvGrpSpPr>
            <p:cNvPr id="5" name="组合 4">
              <a:extLst>
                <a:ext uri="{FF2B5EF4-FFF2-40B4-BE49-F238E27FC236}">
                  <a16:creationId xmlns:a16="http://schemas.microsoft.com/office/drawing/2014/main" id="{13151D47-C5A2-DAF8-2004-E1EF4F3E30B3}"/>
                </a:ext>
              </a:extLst>
            </p:cNvPr>
            <p:cNvGrpSpPr>
              <a:grpSpLocks noGrp="1" noUngrp="1" noRot="1" noMove="1" noResize="1"/>
            </p:cNvGrpSpPr>
            <p:nvPr userDrawn="1"/>
          </p:nvGrpSpPr>
          <p:grpSpPr>
            <a:xfrm>
              <a:off x="-107358" y="5627230"/>
              <a:ext cx="5023430" cy="263942"/>
              <a:chOff x="-193197" y="5968476"/>
              <a:chExt cx="4166408" cy="218912"/>
            </a:xfrm>
          </p:grpSpPr>
          <p:sp>
            <p:nvSpPr>
              <p:cNvPr id="6" name="矩形 7">
                <a:extLst>
                  <a:ext uri="{FF2B5EF4-FFF2-40B4-BE49-F238E27FC236}">
                    <a16:creationId xmlns:a16="http://schemas.microsoft.com/office/drawing/2014/main" id="{4B1646FE-050A-F5A2-A18E-C6A6D04EFB7F}"/>
                  </a:ext>
                </a:extLst>
              </p:cNvPr>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D529B74E-7418-DB1B-BD52-C6DC316F090C}"/>
                  </a:ext>
                </a:extLst>
              </p:cNvPr>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dist"/>
                <a:endParaRPr lang="zh-CN" altLang="en-US" dirty="0">
                  <a:solidFill>
                    <a:srgbClr val="00FFFF"/>
                  </a:solidFill>
                  <a:latin typeface="思源黑体 CN Bold" panose="020B0800000000000000" pitchFamily="34" charset="-122"/>
                  <a:ea typeface="思源黑体 CN Bold" panose="020B0800000000000000" pitchFamily="34" charset="-122"/>
                  <a:cs typeface="Arial" panose="020B0604020202020204" pitchFamily="34" charset="0"/>
                </a:endParaRPr>
              </a:p>
            </p:txBody>
          </p:sp>
        </p:grpSp>
        <p:pic>
          <p:nvPicPr>
            <p:cNvPr id="8" name="图片 7">
              <a:extLst>
                <a:ext uri="{FF2B5EF4-FFF2-40B4-BE49-F238E27FC236}">
                  <a16:creationId xmlns:a16="http://schemas.microsoft.com/office/drawing/2014/main" id="{4B9AC1D7-B065-C8AA-AAB2-D6667E5EEA47}"/>
                </a:ext>
              </a:extLst>
            </p:cNvPr>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ln>
          </p:spPr>
        </p:pic>
        <p:grpSp>
          <p:nvGrpSpPr>
            <p:cNvPr id="10" name="组合 9">
              <a:extLst>
                <a:ext uri="{FF2B5EF4-FFF2-40B4-BE49-F238E27FC236}">
                  <a16:creationId xmlns:a16="http://schemas.microsoft.com/office/drawing/2014/main" id="{6D517FA5-2364-7CB3-25B9-B977DC0EAACA}"/>
                </a:ext>
              </a:extLst>
            </p:cNvPr>
            <p:cNvGrpSpPr>
              <a:grpSpLocks noGrp="1" noUngrp="1" noRot="1" noMove="1" noResize="1"/>
            </p:cNvGrpSpPr>
            <p:nvPr userDrawn="1"/>
          </p:nvGrpSpPr>
          <p:grpSpPr>
            <a:xfrm>
              <a:off x="2906867" y="3508800"/>
              <a:ext cx="2009205" cy="1986058"/>
              <a:chOff x="2906867" y="3508800"/>
              <a:chExt cx="2009205" cy="1986058"/>
            </a:xfrm>
          </p:grpSpPr>
          <p:cxnSp>
            <p:nvCxnSpPr>
              <p:cNvPr id="11" name="直接连接符 10">
                <a:extLst>
                  <a:ext uri="{FF2B5EF4-FFF2-40B4-BE49-F238E27FC236}">
                    <a16:creationId xmlns:a16="http://schemas.microsoft.com/office/drawing/2014/main" id="{703C778B-0CB3-0B85-2CC6-6E74ABDD4914}"/>
                  </a:ext>
                </a:extLst>
              </p:cNvPr>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D12D98-72B2-99DE-3F2A-C1437E89C8D5}"/>
                  </a:ext>
                </a:extLst>
              </p:cNvPr>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656FD5D5-DAFE-47AD-02B5-99759FB4ECC4}"/>
                  </a:ext>
                </a:extLst>
              </p:cNvPr>
              <p:cNvGrpSpPr>
                <a:grpSpLocks noGrp="1" noUngrp="1" noRot="1" noMove="1" noResize="1"/>
              </p:cNvGrpSpPr>
              <p:nvPr/>
            </p:nvGrpSpPr>
            <p:grpSpPr>
              <a:xfrm flipH="1">
                <a:off x="4745571" y="3508800"/>
                <a:ext cx="170501" cy="170501"/>
                <a:chOff x="2968869" y="10878820"/>
                <a:chExt cx="276484" cy="276484"/>
              </a:xfrm>
            </p:grpSpPr>
            <p:cxnSp>
              <p:nvCxnSpPr>
                <p:cNvPr id="20" name="直接连接符 19">
                  <a:extLst>
                    <a:ext uri="{FF2B5EF4-FFF2-40B4-BE49-F238E27FC236}">
                      <a16:creationId xmlns:a16="http://schemas.microsoft.com/office/drawing/2014/main" id="{E865A6A0-0E31-DC72-9617-9AB219BA4731}"/>
                    </a:ext>
                  </a:extLst>
                </p:cNvPr>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9C57624-A969-784C-6924-0D72D404999D}"/>
                    </a:ext>
                  </a:extLst>
                </p:cNvPr>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3B87FF96-B0C0-7209-397C-48716F9465AE}"/>
                  </a:ext>
                </a:extLst>
              </p:cNvPr>
              <p:cNvGrpSpPr>
                <a:grpSpLocks noGrp="1" noUngrp="1" noRot="1" noMove="1" noResize="1"/>
              </p:cNvGrpSpPr>
              <p:nvPr/>
            </p:nvGrpSpPr>
            <p:grpSpPr>
              <a:xfrm flipH="1" flipV="1">
                <a:off x="4745571" y="5324357"/>
                <a:ext cx="170501" cy="170501"/>
                <a:chOff x="2968869" y="10878820"/>
                <a:chExt cx="276484" cy="276484"/>
              </a:xfrm>
            </p:grpSpPr>
            <p:cxnSp>
              <p:nvCxnSpPr>
                <p:cNvPr id="18" name="直接连接符 17">
                  <a:extLst>
                    <a:ext uri="{FF2B5EF4-FFF2-40B4-BE49-F238E27FC236}">
                      <a16:creationId xmlns:a16="http://schemas.microsoft.com/office/drawing/2014/main" id="{481740DB-4B06-A2A8-E5E8-CBA57B40227B}"/>
                    </a:ext>
                  </a:extLst>
                </p:cNvPr>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507B4C1-13E1-92F6-6DA0-86BE0D965C92}"/>
                    </a:ext>
                  </a:extLst>
                </p:cNvPr>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7071B26E-C4D7-AEBE-DEAE-A0E050A89F95}"/>
                  </a:ext>
                </a:extLst>
              </p:cNvPr>
              <p:cNvGrpSpPr>
                <a:grpSpLocks noGrp="1" noUngrp="1" noRot="1" noMove="1" noResize="1"/>
              </p:cNvGrpSpPr>
              <p:nvPr/>
            </p:nvGrpSpPr>
            <p:grpSpPr>
              <a:xfrm flipV="1">
                <a:off x="2906867" y="5324357"/>
                <a:ext cx="170501" cy="170501"/>
                <a:chOff x="2968869" y="10878820"/>
                <a:chExt cx="276484" cy="276484"/>
              </a:xfrm>
            </p:grpSpPr>
            <p:cxnSp>
              <p:nvCxnSpPr>
                <p:cNvPr id="16" name="直接连接符 15">
                  <a:extLst>
                    <a:ext uri="{FF2B5EF4-FFF2-40B4-BE49-F238E27FC236}">
                      <a16:creationId xmlns:a16="http://schemas.microsoft.com/office/drawing/2014/main" id="{1653A8A4-FB63-CAA9-2C32-F59B31A6302A}"/>
                    </a:ext>
                  </a:extLst>
                </p:cNvPr>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5EF097E-8FE8-0E5B-4544-152560B0BB4C}"/>
                    </a:ext>
                  </a:extLst>
                </p:cNvPr>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a:extLst>
                <a:ext uri="{FF2B5EF4-FFF2-40B4-BE49-F238E27FC236}">
                  <a16:creationId xmlns:a16="http://schemas.microsoft.com/office/drawing/2014/main" id="{876441C5-FC2A-6492-645B-BF6C8C00A034}"/>
                </a:ext>
              </a:extLst>
            </p:cNvPr>
            <p:cNvGrpSpPr>
              <a:grpSpLocks noGrp="1" noUngrp="1" noRot="1" noMove="1" noResize="1"/>
            </p:cNvGrpSpPr>
            <p:nvPr userDrawn="1"/>
          </p:nvGrpSpPr>
          <p:grpSpPr>
            <a:xfrm>
              <a:off x="5687024" y="3513604"/>
              <a:ext cx="2986750" cy="533098"/>
              <a:chOff x="4966041" y="1707044"/>
              <a:chExt cx="3859333" cy="688843"/>
            </a:xfrm>
            <a:solidFill>
              <a:srgbClr val="00FFFF"/>
            </a:solidFill>
          </p:grpSpPr>
          <p:sp>
            <p:nvSpPr>
              <p:cNvPr id="23" name="文本框 22">
                <a:extLst>
                  <a:ext uri="{FF2B5EF4-FFF2-40B4-BE49-F238E27FC236}">
                    <a16:creationId xmlns:a16="http://schemas.microsoft.com/office/drawing/2014/main" id="{8D180EFA-DA8B-7513-405C-5D45EF7C2EE5}"/>
                  </a:ext>
                </a:extLst>
              </p:cNvPr>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40000"/>
                  </a:lnSpc>
                </a:pPr>
                <a:endParaRPr lang="zh-CN" altLang="en-US" sz="1400" spc="300" dirty="0">
                  <a:solidFill>
                    <a:srgbClr val="ECBD81"/>
                  </a:solidFill>
                  <a:latin typeface="思源黑体 CN Light" panose="020B0300000000000000" pitchFamily="34" charset="-122"/>
                  <a:ea typeface="思源黑体 CN Light" panose="020B0300000000000000" pitchFamily="34" charset="-122"/>
                </a:endParaRPr>
              </a:p>
            </p:txBody>
          </p:sp>
          <p:grpSp>
            <p:nvGrpSpPr>
              <p:cNvPr id="24" name="组合 23">
                <a:extLst>
                  <a:ext uri="{FF2B5EF4-FFF2-40B4-BE49-F238E27FC236}">
                    <a16:creationId xmlns:a16="http://schemas.microsoft.com/office/drawing/2014/main" id="{4251BDF5-BD9A-C68B-B4DF-4ADF75E15C49}"/>
                  </a:ext>
                </a:extLst>
              </p:cNvPr>
              <p:cNvGrpSpPr>
                <a:grpSpLocks noGrp="1" noUngrp="1" noRot="1" noMove="1" noResize="1"/>
              </p:cNvGrpSpPr>
              <p:nvPr/>
            </p:nvGrpSpPr>
            <p:grpSpPr>
              <a:xfrm>
                <a:off x="4980705" y="2314286"/>
                <a:ext cx="3813754" cy="81601"/>
                <a:chOff x="3955432" y="5643520"/>
                <a:chExt cx="3026445" cy="86703"/>
              </a:xfrm>
              <a:grpFill/>
            </p:grpSpPr>
            <p:sp>
              <p:nvSpPr>
                <p:cNvPr id="26" name="Rectangle 151">
                  <a:extLst>
                    <a:ext uri="{FF2B5EF4-FFF2-40B4-BE49-F238E27FC236}">
                      <a16:creationId xmlns:a16="http://schemas.microsoft.com/office/drawing/2014/main" id="{033F9F3E-6911-772A-FAB2-00CDDF8800B4}"/>
                    </a:ext>
                  </a:extLst>
                </p:cNvPr>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27" name="Rectangle 152">
                  <a:extLst>
                    <a:ext uri="{FF2B5EF4-FFF2-40B4-BE49-F238E27FC236}">
                      <a16:creationId xmlns:a16="http://schemas.microsoft.com/office/drawing/2014/main" id="{3F2EADEE-FE01-C5FE-B8C4-8BDBC614D55F}"/>
                    </a:ext>
                  </a:extLst>
                </p:cNvPr>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28" name="Rectangle 153">
                  <a:extLst>
                    <a:ext uri="{FF2B5EF4-FFF2-40B4-BE49-F238E27FC236}">
                      <a16:creationId xmlns:a16="http://schemas.microsoft.com/office/drawing/2014/main" id="{CFC87A91-5686-FE8D-C1E4-5C084ED983F1}"/>
                    </a:ext>
                  </a:extLst>
                </p:cNvPr>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29" name="Rectangle 154">
                  <a:extLst>
                    <a:ext uri="{FF2B5EF4-FFF2-40B4-BE49-F238E27FC236}">
                      <a16:creationId xmlns:a16="http://schemas.microsoft.com/office/drawing/2014/main" id="{B005EA1C-85A5-F28C-FF34-1C8EE9CF6057}"/>
                    </a:ext>
                  </a:extLst>
                </p:cNvPr>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0" name="Rectangle 155">
                  <a:extLst>
                    <a:ext uri="{FF2B5EF4-FFF2-40B4-BE49-F238E27FC236}">
                      <a16:creationId xmlns:a16="http://schemas.microsoft.com/office/drawing/2014/main" id="{D3F8CF27-D5C6-C7B9-CEBD-C42600ADC47A}"/>
                    </a:ext>
                  </a:extLst>
                </p:cNvPr>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1" name="Rectangle 156">
                  <a:extLst>
                    <a:ext uri="{FF2B5EF4-FFF2-40B4-BE49-F238E27FC236}">
                      <a16:creationId xmlns:a16="http://schemas.microsoft.com/office/drawing/2014/main" id="{FD63DBFA-82CA-5E34-66EE-7B7FC2B1C960}"/>
                    </a:ext>
                  </a:extLst>
                </p:cNvPr>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2" name="Rectangle 157">
                  <a:extLst>
                    <a:ext uri="{FF2B5EF4-FFF2-40B4-BE49-F238E27FC236}">
                      <a16:creationId xmlns:a16="http://schemas.microsoft.com/office/drawing/2014/main" id="{9A9FAD6D-6B01-D3C3-ED2C-E8C0066D28BB}"/>
                    </a:ext>
                  </a:extLst>
                </p:cNvPr>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3" name="Rectangle 158">
                  <a:extLst>
                    <a:ext uri="{FF2B5EF4-FFF2-40B4-BE49-F238E27FC236}">
                      <a16:creationId xmlns:a16="http://schemas.microsoft.com/office/drawing/2014/main" id="{9A5CDE47-3EFF-D9B5-ADFD-7689905A252C}"/>
                    </a:ext>
                  </a:extLst>
                </p:cNvPr>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4" name="Rectangle 159">
                  <a:extLst>
                    <a:ext uri="{FF2B5EF4-FFF2-40B4-BE49-F238E27FC236}">
                      <a16:creationId xmlns:a16="http://schemas.microsoft.com/office/drawing/2014/main" id="{60B3374E-D8AB-F4E9-5C3C-57E36D2FCDB9}"/>
                    </a:ext>
                  </a:extLst>
                </p:cNvPr>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5" name="Rectangle 160">
                  <a:extLst>
                    <a:ext uri="{FF2B5EF4-FFF2-40B4-BE49-F238E27FC236}">
                      <a16:creationId xmlns:a16="http://schemas.microsoft.com/office/drawing/2014/main" id="{70B44FD4-8A02-14CC-D70E-880283B3F549}"/>
                    </a:ext>
                  </a:extLst>
                </p:cNvPr>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6" name="Rectangle 161">
                  <a:extLst>
                    <a:ext uri="{FF2B5EF4-FFF2-40B4-BE49-F238E27FC236}">
                      <a16:creationId xmlns:a16="http://schemas.microsoft.com/office/drawing/2014/main" id="{5A0AAF4C-C8DA-81DB-C968-CE54D9FA7A23}"/>
                    </a:ext>
                  </a:extLst>
                </p:cNvPr>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7" name="Rectangle 162">
                  <a:extLst>
                    <a:ext uri="{FF2B5EF4-FFF2-40B4-BE49-F238E27FC236}">
                      <a16:creationId xmlns:a16="http://schemas.microsoft.com/office/drawing/2014/main" id="{A4D779BD-3947-0FF4-1841-C5F9A17AFB25}"/>
                    </a:ext>
                  </a:extLst>
                </p:cNvPr>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8" name="Rectangle 163">
                  <a:extLst>
                    <a:ext uri="{FF2B5EF4-FFF2-40B4-BE49-F238E27FC236}">
                      <a16:creationId xmlns:a16="http://schemas.microsoft.com/office/drawing/2014/main" id="{06FB5830-D0DF-0160-E4CE-30FCCBB4F224}"/>
                    </a:ext>
                  </a:extLst>
                </p:cNvPr>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39" name="Rectangle 164">
                  <a:extLst>
                    <a:ext uri="{FF2B5EF4-FFF2-40B4-BE49-F238E27FC236}">
                      <a16:creationId xmlns:a16="http://schemas.microsoft.com/office/drawing/2014/main" id="{DB379346-644F-6333-3A4E-278F3CA86D04}"/>
                    </a:ext>
                  </a:extLst>
                </p:cNvPr>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0" name="Rectangle 165">
                  <a:extLst>
                    <a:ext uri="{FF2B5EF4-FFF2-40B4-BE49-F238E27FC236}">
                      <a16:creationId xmlns:a16="http://schemas.microsoft.com/office/drawing/2014/main" id="{D0570026-9C3A-81C9-DF8D-6750E3279C89}"/>
                    </a:ext>
                  </a:extLst>
                </p:cNvPr>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1" name="Rectangle 166">
                  <a:extLst>
                    <a:ext uri="{FF2B5EF4-FFF2-40B4-BE49-F238E27FC236}">
                      <a16:creationId xmlns:a16="http://schemas.microsoft.com/office/drawing/2014/main" id="{A0BC763F-AFF9-57E7-6649-18C7D4E21CDD}"/>
                    </a:ext>
                  </a:extLst>
                </p:cNvPr>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2" name="Rectangle 167">
                  <a:extLst>
                    <a:ext uri="{FF2B5EF4-FFF2-40B4-BE49-F238E27FC236}">
                      <a16:creationId xmlns:a16="http://schemas.microsoft.com/office/drawing/2014/main" id="{BCEB1D31-50CD-FA0D-EC8E-1961CCC4AAF1}"/>
                    </a:ext>
                  </a:extLst>
                </p:cNvPr>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3" name="Rectangle 168">
                  <a:extLst>
                    <a:ext uri="{FF2B5EF4-FFF2-40B4-BE49-F238E27FC236}">
                      <a16:creationId xmlns:a16="http://schemas.microsoft.com/office/drawing/2014/main" id="{DE0B0B05-FF23-82A5-B656-BABF447A380C}"/>
                    </a:ext>
                  </a:extLst>
                </p:cNvPr>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4" name="Rectangle 169">
                  <a:extLst>
                    <a:ext uri="{FF2B5EF4-FFF2-40B4-BE49-F238E27FC236}">
                      <a16:creationId xmlns:a16="http://schemas.microsoft.com/office/drawing/2014/main" id="{9FFBA4AF-717E-0CC6-89DE-22DF96B168E3}"/>
                    </a:ext>
                  </a:extLst>
                </p:cNvPr>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5" name="Rectangle 170">
                  <a:extLst>
                    <a:ext uri="{FF2B5EF4-FFF2-40B4-BE49-F238E27FC236}">
                      <a16:creationId xmlns:a16="http://schemas.microsoft.com/office/drawing/2014/main" id="{2DA06C9A-EBBF-4BFD-A535-F7DEB81D20BE}"/>
                    </a:ext>
                  </a:extLst>
                </p:cNvPr>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6" name="Rectangle 171">
                  <a:extLst>
                    <a:ext uri="{FF2B5EF4-FFF2-40B4-BE49-F238E27FC236}">
                      <a16:creationId xmlns:a16="http://schemas.microsoft.com/office/drawing/2014/main" id="{D87214DD-7ACB-B86E-41B3-DEB6E1C5BAA6}"/>
                    </a:ext>
                  </a:extLst>
                </p:cNvPr>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7" name="Rectangle 172">
                  <a:extLst>
                    <a:ext uri="{FF2B5EF4-FFF2-40B4-BE49-F238E27FC236}">
                      <a16:creationId xmlns:a16="http://schemas.microsoft.com/office/drawing/2014/main" id="{87D9E076-1E11-C4F8-A1D0-4FFE6F80453A}"/>
                    </a:ext>
                  </a:extLst>
                </p:cNvPr>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8" name="Rectangle 173">
                  <a:extLst>
                    <a:ext uri="{FF2B5EF4-FFF2-40B4-BE49-F238E27FC236}">
                      <a16:creationId xmlns:a16="http://schemas.microsoft.com/office/drawing/2014/main" id="{F2F3D1E4-663D-7E9F-1EC1-06BFD44376FC}"/>
                    </a:ext>
                  </a:extLst>
                </p:cNvPr>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49" name="Rectangle 174">
                  <a:extLst>
                    <a:ext uri="{FF2B5EF4-FFF2-40B4-BE49-F238E27FC236}">
                      <a16:creationId xmlns:a16="http://schemas.microsoft.com/office/drawing/2014/main" id="{B58BCB2F-137D-358A-B322-57A92A37BCC3}"/>
                    </a:ext>
                  </a:extLst>
                </p:cNvPr>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0" name="Rectangle 175">
                  <a:extLst>
                    <a:ext uri="{FF2B5EF4-FFF2-40B4-BE49-F238E27FC236}">
                      <a16:creationId xmlns:a16="http://schemas.microsoft.com/office/drawing/2014/main" id="{34E6E4CF-71BF-EBEC-2A84-A6B64F63091C}"/>
                    </a:ext>
                  </a:extLst>
                </p:cNvPr>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1" name="Rectangle 176">
                  <a:extLst>
                    <a:ext uri="{FF2B5EF4-FFF2-40B4-BE49-F238E27FC236}">
                      <a16:creationId xmlns:a16="http://schemas.microsoft.com/office/drawing/2014/main" id="{24A6EC9B-02D4-06EB-6AFA-D46BB0F54509}"/>
                    </a:ext>
                  </a:extLst>
                </p:cNvPr>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2" name="Rectangle 177">
                  <a:extLst>
                    <a:ext uri="{FF2B5EF4-FFF2-40B4-BE49-F238E27FC236}">
                      <a16:creationId xmlns:a16="http://schemas.microsoft.com/office/drawing/2014/main" id="{8F0E35C1-83B9-08D7-BB5C-10CEEDEA57E3}"/>
                    </a:ext>
                  </a:extLst>
                </p:cNvPr>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3" name="Rectangle 178">
                  <a:extLst>
                    <a:ext uri="{FF2B5EF4-FFF2-40B4-BE49-F238E27FC236}">
                      <a16:creationId xmlns:a16="http://schemas.microsoft.com/office/drawing/2014/main" id="{30B57125-4389-6E3B-B094-0EB98DB8D787}"/>
                    </a:ext>
                  </a:extLst>
                </p:cNvPr>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4" name="Rectangle 179">
                  <a:extLst>
                    <a:ext uri="{FF2B5EF4-FFF2-40B4-BE49-F238E27FC236}">
                      <a16:creationId xmlns:a16="http://schemas.microsoft.com/office/drawing/2014/main" id="{6D822FE5-550F-DFC3-4741-8F4C9303BD23}"/>
                    </a:ext>
                  </a:extLst>
                </p:cNvPr>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5" name="Rectangle 180">
                  <a:extLst>
                    <a:ext uri="{FF2B5EF4-FFF2-40B4-BE49-F238E27FC236}">
                      <a16:creationId xmlns:a16="http://schemas.microsoft.com/office/drawing/2014/main" id="{5D41E260-C050-CD24-47FF-077DB8C2D4D3}"/>
                    </a:ext>
                  </a:extLst>
                </p:cNvPr>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6" name="Rectangle 181">
                  <a:extLst>
                    <a:ext uri="{FF2B5EF4-FFF2-40B4-BE49-F238E27FC236}">
                      <a16:creationId xmlns:a16="http://schemas.microsoft.com/office/drawing/2014/main" id="{ED5292D8-BA64-BAA0-2144-2A77D1E7946C}"/>
                    </a:ext>
                  </a:extLst>
                </p:cNvPr>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7" name="Rectangle 182">
                  <a:extLst>
                    <a:ext uri="{FF2B5EF4-FFF2-40B4-BE49-F238E27FC236}">
                      <a16:creationId xmlns:a16="http://schemas.microsoft.com/office/drawing/2014/main" id="{8CC6657C-935F-C84C-E029-0DF58AB7D5A0}"/>
                    </a:ext>
                  </a:extLst>
                </p:cNvPr>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8" name="Rectangle 183">
                  <a:extLst>
                    <a:ext uri="{FF2B5EF4-FFF2-40B4-BE49-F238E27FC236}">
                      <a16:creationId xmlns:a16="http://schemas.microsoft.com/office/drawing/2014/main" id="{44469D0D-AB95-AEE5-8CB6-1855547F0205}"/>
                    </a:ext>
                  </a:extLst>
                </p:cNvPr>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59" name="Rectangle 184">
                  <a:extLst>
                    <a:ext uri="{FF2B5EF4-FFF2-40B4-BE49-F238E27FC236}">
                      <a16:creationId xmlns:a16="http://schemas.microsoft.com/office/drawing/2014/main" id="{5058A3DE-41BF-8CBE-9DA4-7C1E31A035A7}"/>
                    </a:ext>
                  </a:extLst>
                </p:cNvPr>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0" name="Rectangle 185">
                  <a:extLst>
                    <a:ext uri="{FF2B5EF4-FFF2-40B4-BE49-F238E27FC236}">
                      <a16:creationId xmlns:a16="http://schemas.microsoft.com/office/drawing/2014/main" id="{DEADD0F7-DB13-2764-A2B6-66A167D7C43E}"/>
                    </a:ext>
                  </a:extLst>
                </p:cNvPr>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1" name="Rectangle 186">
                  <a:extLst>
                    <a:ext uri="{FF2B5EF4-FFF2-40B4-BE49-F238E27FC236}">
                      <a16:creationId xmlns:a16="http://schemas.microsoft.com/office/drawing/2014/main" id="{49EEF308-0C7F-81D9-55B0-B33297D41DA2}"/>
                    </a:ext>
                  </a:extLst>
                </p:cNvPr>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2" name="Rectangle 187">
                  <a:extLst>
                    <a:ext uri="{FF2B5EF4-FFF2-40B4-BE49-F238E27FC236}">
                      <a16:creationId xmlns:a16="http://schemas.microsoft.com/office/drawing/2014/main" id="{46675D19-2522-2643-4FA9-A2D5B0913F7D}"/>
                    </a:ext>
                  </a:extLst>
                </p:cNvPr>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3" name="Rectangle 188">
                  <a:extLst>
                    <a:ext uri="{FF2B5EF4-FFF2-40B4-BE49-F238E27FC236}">
                      <a16:creationId xmlns:a16="http://schemas.microsoft.com/office/drawing/2014/main" id="{E8B50BDF-EF29-AF39-7BCF-7BC8188B45CF}"/>
                    </a:ext>
                  </a:extLst>
                </p:cNvPr>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4" name="Rectangle 189">
                  <a:extLst>
                    <a:ext uri="{FF2B5EF4-FFF2-40B4-BE49-F238E27FC236}">
                      <a16:creationId xmlns:a16="http://schemas.microsoft.com/office/drawing/2014/main" id="{67473D17-BFC9-CDF3-D488-103639B07BDD}"/>
                    </a:ext>
                  </a:extLst>
                </p:cNvPr>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5" name="Rectangle 190">
                  <a:extLst>
                    <a:ext uri="{FF2B5EF4-FFF2-40B4-BE49-F238E27FC236}">
                      <a16:creationId xmlns:a16="http://schemas.microsoft.com/office/drawing/2014/main" id="{E9DA4BA8-DDB8-D115-95E5-30E4E8B82AF2}"/>
                    </a:ext>
                  </a:extLst>
                </p:cNvPr>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6" name="Rectangle 191">
                  <a:extLst>
                    <a:ext uri="{FF2B5EF4-FFF2-40B4-BE49-F238E27FC236}">
                      <a16:creationId xmlns:a16="http://schemas.microsoft.com/office/drawing/2014/main" id="{F54421AB-416E-AB86-2208-9BB5CC60C2DC}"/>
                    </a:ext>
                  </a:extLst>
                </p:cNvPr>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7" name="Rectangle 192">
                  <a:extLst>
                    <a:ext uri="{FF2B5EF4-FFF2-40B4-BE49-F238E27FC236}">
                      <a16:creationId xmlns:a16="http://schemas.microsoft.com/office/drawing/2014/main" id="{8AC54D4C-D463-41E8-1A72-30BA4A9A8D31}"/>
                    </a:ext>
                  </a:extLst>
                </p:cNvPr>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8" name="Rectangle 193">
                  <a:extLst>
                    <a:ext uri="{FF2B5EF4-FFF2-40B4-BE49-F238E27FC236}">
                      <a16:creationId xmlns:a16="http://schemas.microsoft.com/office/drawing/2014/main" id="{89D90681-82AC-51F5-EC68-A94F4CAC239E}"/>
                    </a:ext>
                  </a:extLst>
                </p:cNvPr>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69" name="Rectangle 194">
                  <a:extLst>
                    <a:ext uri="{FF2B5EF4-FFF2-40B4-BE49-F238E27FC236}">
                      <a16:creationId xmlns:a16="http://schemas.microsoft.com/office/drawing/2014/main" id="{73718AB3-0B6B-75D5-2352-1190961F01DF}"/>
                    </a:ext>
                  </a:extLst>
                </p:cNvPr>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0" name="Rectangle 195">
                  <a:extLst>
                    <a:ext uri="{FF2B5EF4-FFF2-40B4-BE49-F238E27FC236}">
                      <a16:creationId xmlns:a16="http://schemas.microsoft.com/office/drawing/2014/main" id="{AFE2C539-7FE5-B504-DE67-E28A5D798170}"/>
                    </a:ext>
                  </a:extLst>
                </p:cNvPr>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1" name="Rectangle 196">
                  <a:extLst>
                    <a:ext uri="{FF2B5EF4-FFF2-40B4-BE49-F238E27FC236}">
                      <a16:creationId xmlns:a16="http://schemas.microsoft.com/office/drawing/2014/main" id="{4429E89F-872C-4B1F-6F38-4F596A9B12EE}"/>
                    </a:ext>
                  </a:extLst>
                </p:cNvPr>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2" name="Rectangle 197">
                  <a:extLst>
                    <a:ext uri="{FF2B5EF4-FFF2-40B4-BE49-F238E27FC236}">
                      <a16:creationId xmlns:a16="http://schemas.microsoft.com/office/drawing/2014/main" id="{63D8E5D2-924B-F12D-AE7C-9978B1D92E00}"/>
                    </a:ext>
                  </a:extLst>
                </p:cNvPr>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3" name="Rectangle 198">
                  <a:extLst>
                    <a:ext uri="{FF2B5EF4-FFF2-40B4-BE49-F238E27FC236}">
                      <a16:creationId xmlns:a16="http://schemas.microsoft.com/office/drawing/2014/main" id="{C2421006-9BCF-BC59-8948-6D02DEC118C2}"/>
                    </a:ext>
                  </a:extLst>
                </p:cNvPr>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4" name="Rectangle 199">
                  <a:extLst>
                    <a:ext uri="{FF2B5EF4-FFF2-40B4-BE49-F238E27FC236}">
                      <a16:creationId xmlns:a16="http://schemas.microsoft.com/office/drawing/2014/main" id="{A5450F66-2A76-EABC-005A-BF192F0CB74A}"/>
                    </a:ext>
                  </a:extLst>
                </p:cNvPr>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5" name="Rectangle 200">
                  <a:extLst>
                    <a:ext uri="{FF2B5EF4-FFF2-40B4-BE49-F238E27FC236}">
                      <a16:creationId xmlns:a16="http://schemas.microsoft.com/office/drawing/2014/main" id="{5878CA1F-1833-CF38-248A-91C5643F8DC2}"/>
                    </a:ext>
                  </a:extLst>
                </p:cNvPr>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6" name="Rectangle 201">
                  <a:extLst>
                    <a:ext uri="{FF2B5EF4-FFF2-40B4-BE49-F238E27FC236}">
                      <a16:creationId xmlns:a16="http://schemas.microsoft.com/office/drawing/2014/main" id="{3AA4CB93-F774-5CBA-2E7C-1C3110FF41CE}"/>
                    </a:ext>
                  </a:extLst>
                </p:cNvPr>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7" name="Rectangle 202">
                  <a:extLst>
                    <a:ext uri="{FF2B5EF4-FFF2-40B4-BE49-F238E27FC236}">
                      <a16:creationId xmlns:a16="http://schemas.microsoft.com/office/drawing/2014/main" id="{B4C8702E-8408-D1B0-A258-731C8DBED090}"/>
                    </a:ext>
                  </a:extLst>
                </p:cNvPr>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8" name="Rectangle 203">
                  <a:extLst>
                    <a:ext uri="{FF2B5EF4-FFF2-40B4-BE49-F238E27FC236}">
                      <a16:creationId xmlns:a16="http://schemas.microsoft.com/office/drawing/2014/main" id="{64A56488-D01A-9414-705C-3DFBA973A2E3}"/>
                    </a:ext>
                  </a:extLst>
                </p:cNvPr>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79" name="Rectangle 204">
                  <a:extLst>
                    <a:ext uri="{FF2B5EF4-FFF2-40B4-BE49-F238E27FC236}">
                      <a16:creationId xmlns:a16="http://schemas.microsoft.com/office/drawing/2014/main" id="{6EDE7040-90C5-38CC-C1FC-50BC5C7A6875}"/>
                    </a:ext>
                  </a:extLst>
                </p:cNvPr>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0" name="Rectangle 205">
                  <a:extLst>
                    <a:ext uri="{FF2B5EF4-FFF2-40B4-BE49-F238E27FC236}">
                      <a16:creationId xmlns:a16="http://schemas.microsoft.com/office/drawing/2014/main" id="{45F1BA36-07E0-87EB-AA56-7339CE501A1D}"/>
                    </a:ext>
                  </a:extLst>
                </p:cNvPr>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1" name="Rectangle 206">
                  <a:extLst>
                    <a:ext uri="{FF2B5EF4-FFF2-40B4-BE49-F238E27FC236}">
                      <a16:creationId xmlns:a16="http://schemas.microsoft.com/office/drawing/2014/main" id="{05E42C2D-1502-1857-1FD4-39B540B7A83C}"/>
                    </a:ext>
                  </a:extLst>
                </p:cNvPr>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2" name="Rectangle 207">
                  <a:extLst>
                    <a:ext uri="{FF2B5EF4-FFF2-40B4-BE49-F238E27FC236}">
                      <a16:creationId xmlns:a16="http://schemas.microsoft.com/office/drawing/2014/main" id="{A96D52EB-B715-3685-C51A-09331B476434}"/>
                    </a:ext>
                  </a:extLst>
                </p:cNvPr>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3" name="Rectangle 208">
                  <a:extLst>
                    <a:ext uri="{FF2B5EF4-FFF2-40B4-BE49-F238E27FC236}">
                      <a16:creationId xmlns:a16="http://schemas.microsoft.com/office/drawing/2014/main" id="{5736EC16-D7F9-51FC-6CE8-58B570A328C9}"/>
                    </a:ext>
                  </a:extLst>
                </p:cNvPr>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4" name="Rectangle 209">
                  <a:extLst>
                    <a:ext uri="{FF2B5EF4-FFF2-40B4-BE49-F238E27FC236}">
                      <a16:creationId xmlns:a16="http://schemas.microsoft.com/office/drawing/2014/main" id="{02CA2990-F262-598A-677D-64671CA4F09B}"/>
                    </a:ext>
                  </a:extLst>
                </p:cNvPr>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5" name="Rectangle 210">
                  <a:extLst>
                    <a:ext uri="{FF2B5EF4-FFF2-40B4-BE49-F238E27FC236}">
                      <a16:creationId xmlns:a16="http://schemas.microsoft.com/office/drawing/2014/main" id="{06B05CAE-9484-9BE4-C93B-FD2BC29032BB}"/>
                    </a:ext>
                  </a:extLst>
                </p:cNvPr>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6" name="Rectangle 211">
                  <a:extLst>
                    <a:ext uri="{FF2B5EF4-FFF2-40B4-BE49-F238E27FC236}">
                      <a16:creationId xmlns:a16="http://schemas.microsoft.com/office/drawing/2014/main" id="{D3AA47A7-D488-FEE1-A384-3E34F154A59C}"/>
                    </a:ext>
                  </a:extLst>
                </p:cNvPr>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7" name="Rectangle 212">
                  <a:extLst>
                    <a:ext uri="{FF2B5EF4-FFF2-40B4-BE49-F238E27FC236}">
                      <a16:creationId xmlns:a16="http://schemas.microsoft.com/office/drawing/2014/main" id="{66320491-BD6A-C899-A087-AD74503E71E3}"/>
                    </a:ext>
                  </a:extLst>
                </p:cNvPr>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8" name="Rectangle 213">
                  <a:extLst>
                    <a:ext uri="{FF2B5EF4-FFF2-40B4-BE49-F238E27FC236}">
                      <a16:creationId xmlns:a16="http://schemas.microsoft.com/office/drawing/2014/main" id="{666B7655-F9B9-2EAC-C6F3-2D018B836B2E}"/>
                    </a:ext>
                  </a:extLst>
                </p:cNvPr>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89" name="Rectangle 214">
                  <a:extLst>
                    <a:ext uri="{FF2B5EF4-FFF2-40B4-BE49-F238E27FC236}">
                      <a16:creationId xmlns:a16="http://schemas.microsoft.com/office/drawing/2014/main" id="{4273A1B0-0957-5E11-938D-CA9A3CFF26A0}"/>
                    </a:ext>
                  </a:extLst>
                </p:cNvPr>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0" name="Rectangle 215">
                  <a:extLst>
                    <a:ext uri="{FF2B5EF4-FFF2-40B4-BE49-F238E27FC236}">
                      <a16:creationId xmlns:a16="http://schemas.microsoft.com/office/drawing/2014/main" id="{97339BC5-6064-2898-3A77-77BD1C17E534}"/>
                    </a:ext>
                  </a:extLst>
                </p:cNvPr>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1" name="Rectangle 216">
                  <a:extLst>
                    <a:ext uri="{FF2B5EF4-FFF2-40B4-BE49-F238E27FC236}">
                      <a16:creationId xmlns:a16="http://schemas.microsoft.com/office/drawing/2014/main" id="{A03D7F0D-1122-11F9-F2E3-8158B0192C02}"/>
                    </a:ext>
                  </a:extLst>
                </p:cNvPr>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2" name="Rectangle 217">
                  <a:extLst>
                    <a:ext uri="{FF2B5EF4-FFF2-40B4-BE49-F238E27FC236}">
                      <a16:creationId xmlns:a16="http://schemas.microsoft.com/office/drawing/2014/main" id="{98430F97-3F9D-2C35-4959-689A303C5108}"/>
                    </a:ext>
                  </a:extLst>
                </p:cNvPr>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3" name="Rectangle 218">
                  <a:extLst>
                    <a:ext uri="{FF2B5EF4-FFF2-40B4-BE49-F238E27FC236}">
                      <a16:creationId xmlns:a16="http://schemas.microsoft.com/office/drawing/2014/main" id="{162DD10F-89EE-D018-CCB9-3F15814A44FF}"/>
                    </a:ext>
                  </a:extLst>
                </p:cNvPr>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4" name="Rectangle 219">
                  <a:extLst>
                    <a:ext uri="{FF2B5EF4-FFF2-40B4-BE49-F238E27FC236}">
                      <a16:creationId xmlns:a16="http://schemas.microsoft.com/office/drawing/2014/main" id="{5338833A-3BDC-A61A-9CC8-C3BFA0C52AC3}"/>
                    </a:ext>
                  </a:extLst>
                </p:cNvPr>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5" name="Rectangle 220">
                  <a:extLst>
                    <a:ext uri="{FF2B5EF4-FFF2-40B4-BE49-F238E27FC236}">
                      <a16:creationId xmlns:a16="http://schemas.microsoft.com/office/drawing/2014/main" id="{3D3B1DA9-A6C8-E674-DD07-B5DE101FFDB0}"/>
                    </a:ext>
                  </a:extLst>
                </p:cNvPr>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6" name="Rectangle 221">
                  <a:extLst>
                    <a:ext uri="{FF2B5EF4-FFF2-40B4-BE49-F238E27FC236}">
                      <a16:creationId xmlns:a16="http://schemas.microsoft.com/office/drawing/2014/main" id="{1EB8535A-B471-56F8-DEDC-4F8BEB60A3CB}"/>
                    </a:ext>
                  </a:extLst>
                </p:cNvPr>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7" name="Rectangle 222">
                  <a:extLst>
                    <a:ext uri="{FF2B5EF4-FFF2-40B4-BE49-F238E27FC236}">
                      <a16:creationId xmlns:a16="http://schemas.microsoft.com/office/drawing/2014/main" id="{3AB7DB0A-E1AC-D33C-F725-AFCFCB6B5BD2}"/>
                    </a:ext>
                  </a:extLst>
                </p:cNvPr>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8" name="Rectangle 223">
                  <a:extLst>
                    <a:ext uri="{FF2B5EF4-FFF2-40B4-BE49-F238E27FC236}">
                      <a16:creationId xmlns:a16="http://schemas.microsoft.com/office/drawing/2014/main" id="{EB7F5903-2223-EA3A-3A6A-7FCB2629DF6C}"/>
                    </a:ext>
                  </a:extLst>
                </p:cNvPr>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99" name="Rectangle 224">
                  <a:extLst>
                    <a:ext uri="{FF2B5EF4-FFF2-40B4-BE49-F238E27FC236}">
                      <a16:creationId xmlns:a16="http://schemas.microsoft.com/office/drawing/2014/main" id="{58F3ED3E-78E2-DCFB-AF6C-745421C58160}"/>
                    </a:ext>
                  </a:extLst>
                </p:cNvPr>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100" name="Rectangle 225">
                  <a:extLst>
                    <a:ext uri="{FF2B5EF4-FFF2-40B4-BE49-F238E27FC236}">
                      <a16:creationId xmlns:a16="http://schemas.microsoft.com/office/drawing/2014/main" id="{842F7D01-DDDA-27F8-8991-45D0B71BE0E6}"/>
                    </a:ext>
                  </a:extLst>
                </p:cNvPr>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101" name="Rectangle 226">
                  <a:extLst>
                    <a:ext uri="{FF2B5EF4-FFF2-40B4-BE49-F238E27FC236}">
                      <a16:creationId xmlns:a16="http://schemas.microsoft.com/office/drawing/2014/main" id="{60671CFA-C686-068F-973C-A1339D62B740}"/>
                    </a:ext>
                  </a:extLst>
                </p:cNvPr>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102" name="Rectangle 227">
                  <a:extLst>
                    <a:ext uri="{FF2B5EF4-FFF2-40B4-BE49-F238E27FC236}">
                      <a16:creationId xmlns:a16="http://schemas.microsoft.com/office/drawing/2014/main" id="{2CF5F911-26EC-1099-940A-BA294ABE594B}"/>
                    </a:ext>
                  </a:extLst>
                </p:cNvPr>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sp>
              <p:nvSpPr>
                <p:cNvPr id="103" name="Rectangle 228">
                  <a:extLst>
                    <a:ext uri="{FF2B5EF4-FFF2-40B4-BE49-F238E27FC236}">
                      <a16:creationId xmlns:a16="http://schemas.microsoft.com/office/drawing/2014/main" id="{1E601F2A-5E3C-0740-A28E-1635C308FC80}"/>
                    </a:ext>
                  </a:extLst>
                </p:cNvPr>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Light"/>
                    <a:ea typeface="思源黑体 CN Light"/>
                    <a:cs typeface="+mn-cs"/>
                  </a:endParaRPr>
                </a:p>
              </p:txBody>
            </p:sp>
          </p:grpSp>
          <p:cxnSp>
            <p:nvCxnSpPr>
              <p:cNvPr id="25" name="直接连接符 24">
                <a:extLst>
                  <a:ext uri="{FF2B5EF4-FFF2-40B4-BE49-F238E27FC236}">
                    <a16:creationId xmlns:a16="http://schemas.microsoft.com/office/drawing/2014/main" id="{FE6C1BBC-EE5D-76C3-DD92-848FD9BF71DD}"/>
                  </a:ext>
                </a:extLst>
              </p:cNvPr>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a:extLst>
                <a:ext uri="{FF2B5EF4-FFF2-40B4-BE49-F238E27FC236}">
                  <a16:creationId xmlns:a16="http://schemas.microsoft.com/office/drawing/2014/main" id="{FDDE9F93-5979-2092-BE7E-DA9BF92DE90E}"/>
                </a:ext>
              </a:extLst>
            </p:cNvPr>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a:extLst>
                <a:ext uri="{FF2B5EF4-FFF2-40B4-BE49-F238E27FC236}">
                  <a16:creationId xmlns:a16="http://schemas.microsoft.com/office/drawing/2014/main" id="{219F2295-E867-2A5E-0268-A9D080B815B5}"/>
                </a:ext>
              </a:extLst>
            </p:cNvPr>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Light" panose="020B0300000000000000" pitchFamily="34" charset="-122"/>
                <a:ea typeface="思源黑体 CN Light" panose="020B0300000000000000" pitchFamily="34" charset="-122"/>
              </a:endParaRPr>
            </a:p>
          </p:txBody>
        </p:sp>
        <p:sp>
          <p:nvSpPr>
            <p:cNvPr id="106" name="矩形 7">
              <a:extLst>
                <a:ext uri="{FF2B5EF4-FFF2-40B4-BE49-F238E27FC236}">
                  <a16:creationId xmlns:a16="http://schemas.microsoft.com/office/drawing/2014/main" id="{70AEC687-590D-B5B9-EB03-682ABE844EAA}"/>
                </a:ext>
              </a:extLst>
            </p:cNvPr>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a:extLst>
                <a:ext uri="{FF2B5EF4-FFF2-40B4-BE49-F238E27FC236}">
                  <a16:creationId xmlns:a16="http://schemas.microsoft.com/office/drawing/2014/main" id="{F3511573-A48F-8F57-F4E7-B5B479C8F85B}"/>
                </a:ext>
              </a:extLst>
            </p:cNvPr>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思源黑体 CN Light" panose="020B0300000000000000" pitchFamily="34" charset="-122"/>
                <a:ea typeface="思源黑体 CN Light" panose="020B0300000000000000" pitchFamily="34" charset="-122"/>
              </a:endParaRPr>
            </a:p>
          </p:txBody>
        </p:sp>
        <p:sp>
          <p:nvSpPr>
            <p:cNvPr id="108" name="文本框 107">
              <a:extLst>
                <a:ext uri="{FF2B5EF4-FFF2-40B4-BE49-F238E27FC236}">
                  <a16:creationId xmlns:a16="http://schemas.microsoft.com/office/drawing/2014/main" id="{78952790-4D74-2C97-3100-4E1BC9A7B634}"/>
                </a:ext>
              </a:extLst>
            </p:cNvPr>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800" dirty="0">
                <a:gradFill>
                  <a:gsLst>
                    <a:gs pos="100000">
                      <a:srgbClr val="EFB282"/>
                    </a:gs>
                    <a:gs pos="0">
                      <a:srgbClr val="FFFED8"/>
                    </a:gs>
                    <a:gs pos="49000">
                      <a:srgbClr val="FDD093"/>
                    </a:gs>
                  </a:gsLst>
                  <a:lin ang="5400000" scaled="1"/>
                </a:gra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09" name="矩形 7">
              <a:extLst>
                <a:ext uri="{FF2B5EF4-FFF2-40B4-BE49-F238E27FC236}">
                  <a16:creationId xmlns:a16="http://schemas.microsoft.com/office/drawing/2014/main" id="{2381DD65-699C-4C38-A035-3868536DFE7D}"/>
                </a:ext>
              </a:extLst>
            </p:cNvPr>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a:extLst>
              <a:ext uri="{FF2B5EF4-FFF2-40B4-BE49-F238E27FC236}">
                <a16:creationId xmlns:a16="http://schemas.microsoft.com/office/drawing/2014/main" id="{324D91A1-1EDF-85F9-ADB4-D4B584D27030}"/>
              </a:ext>
            </a:extLst>
          </p:cNvPr>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3800" dirty="0">
              <a:ln>
                <a:solidFill>
                  <a:schemeClr val="bg1">
                    <a:alpha val="26000"/>
                  </a:schemeClr>
                </a:solidFill>
              </a:ln>
              <a:noFill/>
              <a:latin typeface="+mj-lt"/>
            </a:endParaRPr>
          </a:p>
        </p:txBody>
      </p:sp>
    </p:spTree>
    <p:extLst>
      <p:ext uri="{BB962C8B-B14F-4D97-AF65-F5344CB8AC3E}">
        <p14:creationId xmlns:p14="http://schemas.microsoft.com/office/powerpoint/2010/main" val="7195705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C6E49B65-4082-E7B3-74CE-D5676CD7B352}"/>
              </a:ext>
            </a:extLst>
          </p:cNvPr>
          <p:cNvSpPr>
            <a:spLocks noGrp="1"/>
          </p:cNvSpPr>
          <p:nvPr>
            <p:ph type="dt" sz="half" idx="10"/>
          </p:nvPr>
        </p:nvSpPr>
        <p:spPr>
          <a:xfrm>
            <a:off x="838200" y="6356350"/>
            <a:ext cx="2743200" cy="365125"/>
          </a:xfrm>
        </p:spPr>
        <p:txBody>
          <a:bodyPr/>
          <a:lstStyle/>
          <a:p>
            <a:fld id="{AEB6CE6A-11FC-41BC-97BB-88E9079FB170}" type="datetimeFigureOut">
              <a:rPr lang="zh-CN" altLang="en-US" smtClean="0"/>
              <a:t>2023/8/9</a:t>
            </a:fld>
            <a:endParaRPr lang="zh-CN" altLang="en-US"/>
          </a:p>
        </p:txBody>
      </p:sp>
      <p:sp>
        <p:nvSpPr>
          <p:cNvPr id="3" name="页脚占位符 3">
            <a:extLst>
              <a:ext uri="{FF2B5EF4-FFF2-40B4-BE49-F238E27FC236}">
                <a16:creationId xmlns:a16="http://schemas.microsoft.com/office/drawing/2014/main" id="{8448F061-B72D-596B-6612-432136BB52C3}"/>
              </a:ext>
            </a:extLst>
          </p:cNvPr>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4">
            <a:extLst>
              <a:ext uri="{FF2B5EF4-FFF2-40B4-BE49-F238E27FC236}">
                <a16:creationId xmlns:a16="http://schemas.microsoft.com/office/drawing/2014/main" id="{CBF32A78-E2EC-A9AB-7975-04746945CB80}"/>
              </a:ext>
            </a:extLst>
          </p:cNvPr>
          <p:cNvSpPr>
            <a:spLocks noGrp="1"/>
          </p:cNvSpPr>
          <p:nvPr>
            <p:ph type="sldNum" sz="quarter" idx="12"/>
          </p:nvPr>
        </p:nvSpPr>
        <p:spPr>
          <a:xfrm>
            <a:off x="8610600" y="6356350"/>
            <a:ext cx="2743200" cy="365125"/>
          </a:xfrm>
        </p:spPr>
        <p:txBody>
          <a:bodyPr/>
          <a:lstStyle/>
          <a:p>
            <a:fld id="{81E38BC0-E41B-4500-9123-4831E0EE5619}" type="slidenum">
              <a:rPr lang="zh-CN" altLang="en-US" smtClean="0"/>
              <a:t>‹#›</a:t>
            </a:fld>
            <a:endParaRPr lang="zh-CN" altLang="en-US"/>
          </a:p>
        </p:txBody>
      </p:sp>
      <p:sp>
        <p:nvSpPr>
          <p:cNvPr id="5" name="矩形 4">
            <a:extLst>
              <a:ext uri="{FF2B5EF4-FFF2-40B4-BE49-F238E27FC236}">
                <a16:creationId xmlns:a16="http://schemas.microsoft.com/office/drawing/2014/main" id="{A9980357-F295-7B1E-05CB-7550A05AEA79}"/>
              </a:ext>
            </a:extLst>
          </p:cNvPr>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C2701B78-A64B-20BA-C398-D4A42778E6E9}"/>
              </a:ext>
            </a:extLst>
          </p:cNvPr>
          <p:cNvGrpSpPr/>
          <p:nvPr userDrawn="1"/>
        </p:nvGrpSpPr>
        <p:grpSpPr>
          <a:xfrm>
            <a:off x="1288486" y="5188068"/>
            <a:ext cx="3869265" cy="1326605"/>
            <a:chOff x="870547" y="7238685"/>
            <a:chExt cx="3333750" cy="1143000"/>
          </a:xfrm>
        </p:grpSpPr>
        <p:grpSp>
          <p:nvGrpSpPr>
            <p:cNvPr id="7" name="组合 6" descr="51PPT模板网，幻灯片演示模板及素材免费下载！&#10;51PPT模板网 唯一访问网址：www.51pptmoban.com">
              <a:extLst>
                <a:ext uri="{FF2B5EF4-FFF2-40B4-BE49-F238E27FC236}">
                  <a16:creationId xmlns:a16="http://schemas.microsoft.com/office/drawing/2014/main" id="{B559921A-3A2B-15C8-DCE0-29FAE9081869}"/>
                </a:ext>
              </a:extLst>
            </p:cNvPr>
            <p:cNvGrpSpPr/>
            <p:nvPr userDrawn="1"/>
          </p:nvGrpSpPr>
          <p:grpSpPr>
            <a:xfrm>
              <a:off x="1089945" y="7419206"/>
              <a:ext cx="2824283" cy="781959"/>
              <a:chOff x="1086173" y="3300162"/>
              <a:chExt cx="2824283" cy="781959"/>
            </a:xfrm>
          </p:grpSpPr>
          <p:sp>
            <p:nvSpPr>
              <p:cNvPr id="9" name="任意多边形: 形状 8">
                <a:extLst>
                  <a:ext uri="{FF2B5EF4-FFF2-40B4-BE49-F238E27FC236}">
                    <a16:creationId xmlns:a16="http://schemas.microsoft.com/office/drawing/2014/main" id="{9EE27EF1-8338-F7DC-57F2-B28AC36CB6BB}"/>
                  </a:ext>
                </a:extLst>
              </p:cNvPr>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BB6F259D-AA03-0E7B-5F8E-ACD2395D704C}"/>
                  </a:ext>
                </a:extLst>
              </p:cNvPr>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62B4E70B-7215-7551-DB7B-7D3713A2A87D}"/>
                  </a:ext>
                </a:extLst>
              </p:cNvPr>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4C210A41-C7CF-A793-A29E-5F3CD97728B3}"/>
                  </a:ext>
                </a:extLst>
              </p:cNvPr>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C821DAF3-BAC4-2A2C-FC0B-AE39AC9E9BCF}"/>
                  </a:ext>
                </a:extLst>
              </p:cNvPr>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14" name="组合 13">
                <a:extLst>
                  <a:ext uri="{FF2B5EF4-FFF2-40B4-BE49-F238E27FC236}">
                    <a16:creationId xmlns:a16="http://schemas.microsoft.com/office/drawing/2014/main" id="{0304CCFE-085C-2E0A-BDB9-E76F642BF273}"/>
                  </a:ext>
                </a:extLst>
              </p:cNvPr>
              <p:cNvGrpSpPr/>
              <p:nvPr userDrawn="1"/>
            </p:nvGrpSpPr>
            <p:grpSpPr>
              <a:xfrm>
                <a:off x="2038610" y="3870398"/>
                <a:ext cx="413489" cy="89750"/>
                <a:chOff x="8686551" y="964247"/>
                <a:chExt cx="413489" cy="89750"/>
              </a:xfrm>
            </p:grpSpPr>
            <p:sp>
              <p:nvSpPr>
                <p:cNvPr id="33" name="任意多边形: 形状 32">
                  <a:extLst>
                    <a:ext uri="{FF2B5EF4-FFF2-40B4-BE49-F238E27FC236}">
                      <a16:creationId xmlns:a16="http://schemas.microsoft.com/office/drawing/2014/main" id="{FA31550F-0375-B9C2-C816-1DBCA251745D}"/>
                    </a:ext>
                  </a:extLst>
                </p:cNvPr>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EF8BB14-6E29-D357-4B1E-C152E4F29BA5}"/>
                    </a:ext>
                  </a:extLst>
                </p:cNvPr>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2850CF69-5226-2492-11B8-ED050E6027E8}"/>
                    </a:ext>
                  </a:extLst>
                </p:cNvPr>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1C2A6052-2509-57F1-B7E0-E8EBFAF09A8F}"/>
                    </a:ext>
                  </a:extLst>
                </p:cNvPr>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15" name="组合 14">
                <a:extLst>
                  <a:ext uri="{FF2B5EF4-FFF2-40B4-BE49-F238E27FC236}">
                    <a16:creationId xmlns:a16="http://schemas.microsoft.com/office/drawing/2014/main" id="{85945CA3-4F53-D544-CCF6-57DA16E66526}"/>
                  </a:ext>
                </a:extLst>
              </p:cNvPr>
              <p:cNvGrpSpPr/>
              <p:nvPr userDrawn="1"/>
            </p:nvGrpSpPr>
            <p:grpSpPr>
              <a:xfrm>
                <a:off x="2487485" y="3830214"/>
                <a:ext cx="173892" cy="129934"/>
                <a:chOff x="9130663" y="924063"/>
                <a:chExt cx="173892" cy="129934"/>
              </a:xfrm>
            </p:grpSpPr>
            <p:sp>
              <p:nvSpPr>
                <p:cNvPr id="31" name="任意多边形: 形状 30">
                  <a:extLst>
                    <a:ext uri="{FF2B5EF4-FFF2-40B4-BE49-F238E27FC236}">
                      <a16:creationId xmlns:a16="http://schemas.microsoft.com/office/drawing/2014/main" id="{80EEA860-AAC9-B4CA-C1BB-35D1B32FEE29}"/>
                    </a:ext>
                  </a:extLst>
                </p:cNvPr>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6BACEF4F-0C7D-B7B2-D771-758A9BB72FFA}"/>
                    </a:ext>
                  </a:extLst>
                </p:cNvPr>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16" name="组合 15">
                <a:extLst>
                  <a:ext uri="{FF2B5EF4-FFF2-40B4-BE49-F238E27FC236}">
                    <a16:creationId xmlns:a16="http://schemas.microsoft.com/office/drawing/2014/main" id="{90540015-E355-5E5C-E23B-21EE6EB6AB1B}"/>
                  </a:ext>
                </a:extLst>
              </p:cNvPr>
              <p:cNvGrpSpPr/>
              <p:nvPr userDrawn="1"/>
            </p:nvGrpSpPr>
            <p:grpSpPr>
              <a:xfrm>
                <a:off x="2698897" y="3829531"/>
                <a:ext cx="804243" cy="165482"/>
                <a:chOff x="9323023" y="923380"/>
                <a:chExt cx="804243" cy="165482"/>
              </a:xfrm>
            </p:grpSpPr>
            <p:sp>
              <p:nvSpPr>
                <p:cNvPr id="23" name="任意多边形: 形状 22">
                  <a:extLst>
                    <a:ext uri="{FF2B5EF4-FFF2-40B4-BE49-F238E27FC236}">
                      <a16:creationId xmlns:a16="http://schemas.microsoft.com/office/drawing/2014/main" id="{13DC79A4-0773-7FF1-48E7-FA2D032D377D}"/>
                    </a:ext>
                  </a:extLst>
                </p:cNvPr>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88A1AD96-224D-E9B8-16C2-9DC49972A317}"/>
                    </a:ext>
                  </a:extLst>
                </p:cNvPr>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4D75CA54-EEE3-23D2-7CF7-923B0C5FCD54}"/>
                    </a:ext>
                  </a:extLst>
                </p:cNvPr>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310015A5-584A-BC55-398A-3707A8D718AB}"/>
                    </a:ext>
                  </a:extLst>
                </p:cNvPr>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EA89E2AE-6E1F-C36F-9145-DEE94C9EBE7D}"/>
                    </a:ext>
                  </a:extLst>
                </p:cNvPr>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02A81157-984B-E3CF-39B9-99B3E55949CA}"/>
                    </a:ext>
                  </a:extLst>
                </p:cNvPr>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3F5F550B-EADC-5E96-9F9E-7970574C4342}"/>
                    </a:ext>
                  </a:extLst>
                </p:cNvPr>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84BECAA3-199C-E733-772E-DB7E53421BD1}"/>
                    </a:ext>
                  </a:extLst>
                </p:cNvPr>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17" name="组合 16">
                <a:extLst>
                  <a:ext uri="{FF2B5EF4-FFF2-40B4-BE49-F238E27FC236}">
                    <a16:creationId xmlns:a16="http://schemas.microsoft.com/office/drawing/2014/main" id="{0BC6319B-C96E-ACB5-8CE6-5547E38E6EA6}"/>
                  </a:ext>
                </a:extLst>
              </p:cNvPr>
              <p:cNvGrpSpPr/>
              <p:nvPr userDrawn="1"/>
            </p:nvGrpSpPr>
            <p:grpSpPr>
              <a:xfrm>
                <a:off x="3550756" y="3868116"/>
                <a:ext cx="359700" cy="92032"/>
                <a:chOff x="10146307" y="961965"/>
                <a:chExt cx="359700" cy="92032"/>
              </a:xfrm>
            </p:grpSpPr>
            <p:sp>
              <p:nvSpPr>
                <p:cNvPr id="19" name="任意多边形: 形状 18">
                  <a:extLst>
                    <a:ext uri="{FF2B5EF4-FFF2-40B4-BE49-F238E27FC236}">
                      <a16:creationId xmlns:a16="http://schemas.microsoft.com/office/drawing/2014/main" id="{767584E6-C653-4A36-702B-6D60CD5C3D67}"/>
                    </a:ext>
                  </a:extLst>
                </p:cNvPr>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0" name="任意多边形: 形状 19">
                  <a:extLst>
                    <a:ext uri="{FF2B5EF4-FFF2-40B4-BE49-F238E27FC236}">
                      <a16:creationId xmlns:a16="http://schemas.microsoft.com/office/drawing/2014/main" id="{F51B50D4-FD9B-2C2B-6F19-1C3771834EDF}"/>
                    </a:ext>
                  </a:extLst>
                </p:cNvPr>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1" name="任意多边形: 形状 20">
                  <a:extLst>
                    <a:ext uri="{FF2B5EF4-FFF2-40B4-BE49-F238E27FC236}">
                      <a16:creationId xmlns:a16="http://schemas.microsoft.com/office/drawing/2014/main" id="{4AA8CB5D-4F77-110E-862D-FF65A2FC552F}"/>
                    </a:ext>
                  </a:extLst>
                </p:cNvPr>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2" name="任意多边形: 形状 21">
                  <a:extLst>
                    <a:ext uri="{FF2B5EF4-FFF2-40B4-BE49-F238E27FC236}">
                      <a16:creationId xmlns:a16="http://schemas.microsoft.com/office/drawing/2014/main" id="{3085FE3E-AE01-1F6D-9801-80A9C11F5C18}"/>
                    </a:ext>
                  </a:extLst>
                </p:cNvPr>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18" name="任意多边形: 形状 17">
                <a:extLst>
                  <a:ext uri="{FF2B5EF4-FFF2-40B4-BE49-F238E27FC236}">
                    <a16:creationId xmlns:a16="http://schemas.microsoft.com/office/drawing/2014/main" id="{CDC67E92-80C9-B7FF-8894-B262C6DC920F}"/>
                  </a:ext>
                </a:extLst>
              </p:cNvPr>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8" name="矩形 7">
              <a:hlinkClick r:id="rId2"/>
              <a:extLst>
                <a:ext uri="{FF2B5EF4-FFF2-40B4-BE49-F238E27FC236}">
                  <a16:creationId xmlns:a16="http://schemas.microsoft.com/office/drawing/2014/main" id="{B488D719-3317-33A8-225F-9858477AB444}"/>
                </a:ext>
              </a:extLst>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7559B959-14A3-3F80-D208-D84B3155684F}"/>
              </a:ext>
            </a:extLst>
          </p:cNvPr>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p>
        </p:txBody>
      </p:sp>
      <p:cxnSp>
        <p:nvCxnSpPr>
          <p:cNvPr id="38" name="直接连接符 37">
            <a:extLst>
              <a:ext uri="{FF2B5EF4-FFF2-40B4-BE49-F238E27FC236}">
                <a16:creationId xmlns:a16="http://schemas.microsoft.com/office/drawing/2014/main" id="{2BACD757-007B-E5D7-4C47-B887EA8109FD}"/>
              </a:ext>
            </a:extLst>
          </p:cNvPr>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39" name="任意多边形: 形状 38">
            <a:extLst>
              <a:ext uri="{FF2B5EF4-FFF2-40B4-BE49-F238E27FC236}">
                <a16:creationId xmlns:a16="http://schemas.microsoft.com/office/drawing/2014/main" id="{52F347D3-44E3-D373-DC7D-44EBA4AD7010}"/>
              </a:ext>
            </a:extLst>
          </p:cNvPr>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 fmla="*/ 254794 w 800100"/>
              <a:gd name="connsiteY0" fmla="*/ 0 h 415290"/>
              <a:gd name="connsiteX1" fmla="*/ 0 w 800100"/>
              <a:gd name="connsiteY1" fmla="*/ 415290 h 415290"/>
              <a:gd name="connsiteX2" fmla="*/ 800100 w 800100"/>
              <a:gd name="connsiteY2" fmla="*/ 11430 h 415290"/>
              <a:gd name="connsiteX3" fmla="*/ 800100 w 800100"/>
              <a:gd name="connsiteY3" fmla="*/ 11430 h 415290"/>
            </a:gdLst>
            <a:ahLst/>
            <a:cxnLst>
              <a:cxn ang="0">
                <a:pos x="connsiteX0" y="connsiteY0"/>
              </a:cxn>
              <a:cxn ang="0">
                <a:pos x="connsiteX1" y="connsiteY1"/>
              </a:cxn>
              <a:cxn ang="0">
                <a:pos x="connsiteX2" y="connsiteY2"/>
              </a:cxn>
              <a:cxn ang="0">
                <a:pos x="connsiteX3" y="connsiteY3"/>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87226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61CA1-785F-AF1C-E036-42118ABE3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E71A4F-6106-0C7C-DA9D-050B92F75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315CA-2F2E-FC3B-2834-191220DA0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7983B-7661-4E52-9E09-819EAA1D35DC}" type="datetimeFigureOut">
              <a:rPr lang="zh-CN" altLang="en-US" smtClean="0"/>
              <a:t>2023/8/9</a:t>
            </a:fld>
            <a:endParaRPr lang="zh-CN" altLang="en-US"/>
          </a:p>
        </p:txBody>
      </p:sp>
      <p:sp>
        <p:nvSpPr>
          <p:cNvPr id="5" name="页脚占位符 4">
            <a:extLst>
              <a:ext uri="{FF2B5EF4-FFF2-40B4-BE49-F238E27FC236}">
                <a16:creationId xmlns:a16="http://schemas.microsoft.com/office/drawing/2014/main" id="{8694E59B-54F4-0491-A427-2BE0495DB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AA1074-9477-2D7E-F59D-59ED33C1A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81362-2E58-4BB6-A73F-88B72901E4D7}" type="slidenum">
              <a:rPr lang="zh-CN" altLang="en-US" smtClean="0"/>
              <a:t>‹#›</a:t>
            </a:fld>
            <a:endParaRPr lang="zh-CN" altLang="en-US"/>
          </a:p>
        </p:txBody>
      </p:sp>
    </p:spTree>
    <p:extLst>
      <p:ext uri="{BB962C8B-B14F-4D97-AF65-F5344CB8AC3E}">
        <p14:creationId xmlns:p14="http://schemas.microsoft.com/office/powerpoint/2010/main" val="3733541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4E779C-E9BA-4433-B1FC-825D32AF83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BE9D9F-82C8-4869-8FB2-E8ACB256B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3255C2-8794-4677-A58E-4381F7949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6809C-3E80-4225-A4C1-1DE2DC9F1A72}" type="datetimeFigureOut">
              <a:rPr lang="zh-CN" altLang="en-US" smtClean="0"/>
              <a:t>2023/8/9</a:t>
            </a:fld>
            <a:endParaRPr lang="zh-CN" altLang="en-US"/>
          </a:p>
        </p:txBody>
      </p:sp>
      <p:sp>
        <p:nvSpPr>
          <p:cNvPr id="5" name="页脚占位符 4">
            <a:extLst>
              <a:ext uri="{FF2B5EF4-FFF2-40B4-BE49-F238E27FC236}">
                <a16:creationId xmlns:a16="http://schemas.microsoft.com/office/drawing/2014/main" id="{1B627E2D-35C5-46D1-85CF-89C69B011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2D4ED7-6EAB-4C83-B1CA-4E23EDE081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68298-5B77-4A81-B9FA-BED496B2309C}" type="slidenum">
              <a:rPr lang="zh-CN" altLang="en-US" smtClean="0"/>
              <a:t>‹#›</a:t>
            </a:fld>
            <a:endParaRPr lang="zh-CN" altLang="en-US"/>
          </a:p>
        </p:txBody>
      </p:sp>
    </p:spTree>
    <p:extLst>
      <p:ext uri="{BB962C8B-B14F-4D97-AF65-F5344CB8AC3E}">
        <p14:creationId xmlns:p14="http://schemas.microsoft.com/office/powerpoint/2010/main" val="2807408954"/>
      </p:ext>
    </p:extLst>
  </p:cSld>
  <p:clrMap bg1="lt1" tx1="dk1" bg2="lt2" tx2="dk2" accent1="accent1" accent2="accent2" accent3="accent3" accent4="accent4" accent5="accent5" accent6="accent6" hlink="hlink" folHlink="folHlink"/>
  <p:sldLayoutIdLst>
    <p:sldLayoutId id="2147483654"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51pptmoban.com/daren.html" TargetMode="External"/><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www.51pptmoban.com/zt/jiuyeshizhan/" TargetMode="Externa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0"/>
              </a:schemeClr>
            </a:gs>
            <a:gs pos="100000">
              <a:schemeClr val="accent1">
                <a:lumMod val="30000"/>
                <a:lumOff val="70000"/>
                <a:alpha val="2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99F3636E-7D96-2ECE-FEDA-717797D1F340}"/>
              </a:ext>
            </a:extLst>
          </p:cNvPr>
          <p:cNvSpPr txBox="1"/>
          <p:nvPr/>
        </p:nvSpPr>
        <p:spPr>
          <a:xfrm>
            <a:off x="530384" y="2455560"/>
            <a:ext cx="6565686" cy="1569660"/>
          </a:xfrm>
          <a:prstGeom prst="rect">
            <a:avLst/>
          </a:prstGeom>
          <a:noFill/>
        </p:spPr>
        <p:txBody>
          <a:bodyPr wrap="square" rtlCol="0">
            <a:spAutoFit/>
          </a:bodyPr>
          <a:lstStyle/>
          <a:p>
            <a:r>
              <a:rPr lang="zh-CN" altLang="en-US" sz="4800" spc="250" dirty="0">
                <a:gradFill>
                  <a:gsLst>
                    <a:gs pos="0">
                      <a:schemeClr val="accent1">
                        <a:lumMod val="75000"/>
                      </a:schemeClr>
                    </a:gs>
                    <a:gs pos="100000">
                      <a:schemeClr val="accent2">
                        <a:lumMod val="75000"/>
                      </a:schemeClr>
                    </a:gs>
                  </a:gsLst>
                  <a:lin ang="2700000" scaled="0"/>
                </a:gradFill>
                <a:latin typeface="+mj-ea"/>
                <a:ea typeface="+mj-ea"/>
                <a:cs typeface="阿里巴巴普惠体 H" panose="00020600040101010101" pitchFamily="18" charset="-122"/>
              </a:rPr>
              <a:t>蓝绿色数据分析报告</a:t>
            </a:r>
            <a:endParaRPr lang="en-US" altLang="zh-CN" sz="4800" spc="250" dirty="0">
              <a:gradFill>
                <a:gsLst>
                  <a:gs pos="0">
                    <a:schemeClr val="accent1">
                      <a:lumMod val="75000"/>
                    </a:schemeClr>
                  </a:gs>
                  <a:gs pos="100000">
                    <a:schemeClr val="accent2">
                      <a:lumMod val="75000"/>
                    </a:schemeClr>
                  </a:gs>
                </a:gsLst>
                <a:lin ang="2700000" scaled="0"/>
              </a:gradFill>
              <a:latin typeface="+mj-ea"/>
              <a:ea typeface="+mj-ea"/>
              <a:cs typeface="阿里巴巴普惠体 H" panose="00020600040101010101" pitchFamily="18" charset="-122"/>
            </a:endParaRPr>
          </a:p>
          <a:p>
            <a:r>
              <a:rPr lang="en-US" altLang="zh-CN" sz="4800" spc="250" dirty="0">
                <a:gradFill>
                  <a:gsLst>
                    <a:gs pos="0">
                      <a:schemeClr val="accent1">
                        <a:lumMod val="75000"/>
                      </a:schemeClr>
                    </a:gs>
                    <a:gs pos="100000">
                      <a:schemeClr val="accent2">
                        <a:lumMod val="75000"/>
                      </a:schemeClr>
                    </a:gs>
                  </a:gsLst>
                  <a:lin ang="2700000" scaled="0"/>
                </a:gradFill>
                <a:latin typeface="+mj-ea"/>
                <a:ea typeface="+mj-ea"/>
                <a:cs typeface="阿里巴巴普惠体 H" panose="00020600040101010101" pitchFamily="18" charset="-122"/>
              </a:rPr>
              <a:t>PPT</a:t>
            </a:r>
            <a:r>
              <a:rPr lang="zh-CN" altLang="en-US" sz="4800" spc="250" dirty="0">
                <a:gradFill>
                  <a:gsLst>
                    <a:gs pos="0">
                      <a:schemeClr val="accent1">
                        <a:lumMod val="75000"/>
                      </a:schemeClr>
                    </a:gs>
                    <a:gs pos="100000">
                      <a:schemeClr val="accent2">
                        <a:lumMod val="75000"/>
                      </a:schemeClr>
                    </a:gs>
                  </a:gsLst>
                  <a:lin ang="2700000" scaled="0"/>
                </a:gradFill>
                <a:latin typeface="+mj-ea"/>
                <a:ea typeface="+mj-ea"/>
                <a:cs typeface="阿里巴巴普惠体 H" panose="00020600040101010101" pitchFamily="18" charset="-122"/>
              </a:rPr>
              <a:t>模板</a:t>
            </a:r>
          </a:p>
        </p:txBody>
      </p:sp>
      <p:grpSp>
        <p:nvGrpSpPr>
          <p:cNvPr id="269" name="组合 268">
            <a:extLst>
              <a:ext uri="{FF2B5EF4-FFF2-40B4-BE49-F238E27FC236}">
                <a16:creationId xmlns:a16="http://schemas.microsoft.com/office/drawing/2014/main" id="{C2F700AF-A426-7037-A5F5-32F675C89248}"/>
              </a:ext>
            </a:extLst>
          </p:cNvPr>
          <p:cNvGrpSpPr/>
          <p:nvPr/>
        </p:nvGrpSpPr>
        <p:grpSpPr>
          <a:xfrm>
            <a:off x="6865611" y="821538"/>
            <a:ext cx="4928786" cy="307777"/>
            <a:chOff x="6746880" y="821538"/>
            <a:chExt cx="4928786" cy="307777"/>
          </a:xfrm>
        </p:grpSpPr>
        <p:sp>
          <p:nvSpPr>
            <p:cNvPr id="156" name="文本框 155">
              <a:extLst>
                <a:ext uri="{FF2B5EF4-FFF2-40B4-BE49-F238E27FC236}">
                  <a16:creationId xmlns:a16="http://schemas.microsoft.com/office/drawing/2014/main" id="{B2B814FF-E120-8738-B84D-218B3A5A0F6F}"/>
                </a:ext>
              </a:extLst>
            </p:cNvPr>
            <p:cNvSpPr txBox="1"/>
            <p:nvPr/>
          </p:nvSpPr>
          <p:spPr>
            <a:xfrm>
              <a:off x="6746880" y="821538"/>
              <a:ext cx="1360086" cy="307777"/>
            </a:xfrm>
            <a:prstGeom prst="rect">
              <a:avLst/>
            </a:prstGeom>
            <a:noFill/>
          </p:spPr>
          <p:txBody>
            <a:bodyPr wrap="square" rtlCol="0">
              <a:spAutoFit/>
            </a:bodyPr>
            <a:lstStyle>
              <a:defPPr>
                <a:defRPr lang="zh-CN"/>
              </a:defPPr>
              <a:lvl1pPr>
                <a:defRPr sz="2400">
                  <a:solidFill>
                    <a:srgbClr val="585858"/>
                  </a:solidFill>
                  <a:latin typeface="思源黑体 CN Medium" panose="020B0600000000000000" pitchFamily="34" charset="-122"/>
                  <a:ea typeface="思源黑体 CN Medium" panose="020B0600000000000000" pitchFamily="34" charset="-122"/>
                </a:defRPr>
              </a:lvl1pPr>
            </a:lstStyle>
            <a:p>
              <a:pPr marL="285750" indent="-285750">
                <a:buFont typeface="Arial" panose="020B0604020202020204" pitchFamily="34" charset="0"/>
                <a:buChar char="•"/>
              </a:pPr>
              <a:r>
                <a:rPr lang="zh-CN" altLang="en-US" sz="1400" dirty="0">
                  <a:solidFill>
                    <a:schemeClr val="tx1">
                      <a:lumMod val="75000"/>
                      <a:lumOff val="25000"/>
                    </a:schemeClr>
                  </a:solidFill>
                  <a:latin typeface="+mn-ea"/>
                  <a:ea typeface="+mn-ea"/>
                </a:rPr>
                <a:t>输入内容</a:t>
              </a:r>
            </a:p>
          </p:txBody>
        </p:sp>
        <p:sp>
          <p:nvSpPr>
            <p:cNvPr id="159" name="文本框 158">
              <a:extLst>
                <a:ext uri="{FF2B5EF4-FFF2-40B4-BE49-F238E27FC236}">
                  <a16:creationId xmlns:a16="http://schemas.microsoft.com/office/drawing/2014/main" id="{70A982D5-C374-9216-76E9-D971AD30D65F}"/>
                </a:ext>
              </a:extLst>
            </p:cNvPr>
            <p:cNvSpPr txBox="1"/>
            <p:nvPr/>
          </p:nvSpPr>
          <p:spPr>
            <a:xfrm>
              <a:off x="7936447" y="821538"/>
              <a:ext cx="1360086" cy="307777"/>
            </a:xfrm>
            <a:prstGeom prst="rect">
              <a:avLst/>
            </a:prstGeom>
            <a:noFill/>
          </p:spPr>
          <p:txBody>
            <a:bodyPr wrap="square" rtlCol="0">
              <a:spAutoFit/>
            </a:bodyPr>
            <a:lstStyle>
              <a:defPPr>
                <a:defRPr lang="zh-CN"/>
              </a:defPPr>
              <a:lvl1pPr>
                <a:defRPr sz="2400">
                  <a:solidFill>
                    <a:srgbClr val="585858"/>
                  </a:solidFill>
                  <a:latin typeface="思源黑体 CN Medium" panose="020B0600000000000000" pitchFamily="34" charset="-122"/>
                  <a:ea typeface="思源黑体 CN Medium" panose="020B0600000000000000" pitchFamily="34" charset="-122"/>
                </a:defRPr>
              </a:lvl1pPr>
            </a:lstStyle>
            <a:p>
              <a:pPr marL="285750" indent="-285750">
                <a:buFont typeface="Arial" panose="020B0604020202020204" pitchFamily="34" charset="0"/>
                <a:buChar char="•"/>
              </a:pPr>
              <a:r>
                <a:rPr lang="zh-CN" altLang="en-US" sz="1400" dirty="0">
                  <a:solidFill>
                    <a:schemeClr val="tx1">
                      <a:lumMod val="75000"/>
                      <a:lumOff val="25000"/>
                    </a:schemeClr>
                  </a:solidFill>
                  <a:latin typeface="+mn-ea"/>
                  <a:ea typeface="+mn-ea"/>
                </a:rPr>
                <a:t>输入内容</a:t>
              </a:r>
            </a:p>
          </p:txBody>
        </p:sp>
        <p:sp>
          <p:nvSpPr>
            <p:cNvPr id="160" name="文本框 159">
              <a:extLst>
                <a:ext uri="{FF2B5EF4-FFF2-40B4-BE49-F238E27FC236}">
                  <a16:creationId xmlns:a16="http://schemas.microsoft.com/office/drawing/2014/main" id="{54BC953B-D6FB-80EE-574E-0851AE865F1F}"/>
                </a:ext>
              </a:extLst>
            </p:cNvPr>
            <p:cNvSpPr txBox="1"/>
            <p:nvPr/>
          </p:nvSpPr>
          <p:spPr>
            <a:xfrm>
              <a:off x="9126014" y="821538"/>
              <a:ext cx="1360086" cy="307777"/>
            </a:xfrm>
            <a:prstGeom prst="rect">
              <a:avLst/>
            </a:prstGeom>
            <a:noFill/>
          </p:spPr>
          <p:txBody>
            <a:bodyPr wrap="square" rtlCol="0">
              <a:spAutoFit/>
            </a:bodyPr>
            <a:lstStyle>
              <a:defPPr>
                <a:defRPr lang="zh-CN"/>
              </a:defPPr>
              <a:lvl1pPr>
                <a:defRPr sz="2400">
                  <a:solidFill>
                    <a:srgbClr val="585858"/>
                  </a:solidFill>
                  <a:latin typeface="思源黑体 CN Medium" panose="020B0600000000000000" pitchFamily="34" charset="-122"/>
                  <a:ea typeface="思源黑体 CN Medium" panose="020B0600000000000000" pitchFamily="34" charset="-122"/>
                </a:defRPr>
              </a:lvl1pPr>
            </a:lstStyle>
            <a:p>
              <a:pPr marL="285750" indent="-285750">
                <a:buFont typeface="Arial" panose="020B0604020202020204" pitchFamily="34" charset="0"/>
                <a:buChar char="•"/>
              </a:pPr>
              <a:r>
                <a:rPr lang="zh-CN" altLang="en-US" sz="1400" dirty="0">
                  <a:solidFill>
                    <a:schemeClr val="tx1">
                      <a:lumMod val="75000"/>
                      <a:lumOff val="25000"/>
                    </a:schemeClr>
                  </a:solidFill>
                  <a:latin typeface="+mn-ea"/>
                  <a:ea typeface="+mn-ea"/>
                </a:rPr>
                <a:t>输入内容</a:t>
              </a:r>
            </a:p>
          </p:txBody>
        </p:sp>
        <p:sp>
          <p:nvSpPr>
            <p:cNvPr id="161" name="文本框 160">
              <a:extLst>
                <a:ext uri="{FF2B5EF4-FFF2-40B4-BE49-F238E27FC236}">
                  <a16:creationId xmlns:a16="http://schemas.microsoft.com/office/drawing/2014/main" id="{FCC36009-2333-2D2A-87AB-82303C68AF8F}"/>
                </a:ext>
              </a:extLst>
            </p:cNvPr>
            <p:cNvSpPr txBox="1"/>
            <p:nvPr/>
          </p:nvSpPr>
          <p:spPr>
            <a:xfrm>
              <a:off x="10315580" y="821538"/>
              <a:ext cx="1360086" cy="307777"/>
            </a:xfrm>
            <a:prstGeom prst="rect">
              <a:avLst/>
            </a:prstGeom>
            <a:noFill/>
          </p:spPr>
          <p:txBody>
            <a:bodyPr wrap="square" rtlCol="0">
              <a:spAutoFit/>
            </a:bodyPr>
            <a:lstStyle>
              <a:defPPr>
                <a:defRPr lang="zh-CN"/>
              </a:defPPr>
              <a:lvl1pPr>
                <a:defRPr sz="2400">
                  <a:solidFill>
                    <a:srgbClr val="585858"/>
                  </a:solidFill>
                  <a:latin typeface="思源黑体 CN Medium" panose="020B0600000000000000" pitchFamily="34" charset="-122"/>
                  <a:ea typeface="思源黑体 CN Medium" panose="020B0600000000000000" pitchFamily="34" charset="-122"/>
                </a:defRPr>
              </a:lvl1pPr>
            </a:lstStyle>
            <a:p>
              <a:pPr marL="285750" indent="-285750">
                <a:buFont typeface="Arial" panose="020B0604020202020204" pitchFamily="34" charset="0"/>
                <a:buChar char="•"/>
              </a:pPr>
              <a:r>
                <a:rPr lang="zh-CN" altLang="en-US" sz="1400" dirty="0">
                  <a:solidFill>
                    <a:schemeClr val="tx1">
                      <a:lumMod val="75000"/>
                      <a:lumOff val="25000"/>
                    </a:schemeClr>
                  </a:solidFill>
                  <a:latin typeface="+mn-ea"/>
                  <a:ea typeface="+mn-ea"/>
                </a:rPr>
                <a:t>输入内容</a:t>
              </a:r>
            </a:p>
          </p:txBody>
        </p:sp>
      </p:grpSp>
      <p:sp>
        <p:nvSpPr>
          <p:cNvPr id="263" name="文本框 262">
            <a:extLst>
              <a:ext uri="{FF2B5EF4-FFF2-40B4-BE49-F238E27FC236}">
                <a16:creationId xmlns:a16="http://schemas.microsoft.com/office/drawing/2014/main" id="{AF4760BA-8CF6-BB46-4C94-2C4DE832A4E9}"/>
              </a:ext>
            </a:extLst>
          </p:cNvPr>
          <p:cNvSpPr txBox="1"/>
          <p:nvPr/>
        </p:nvSpPr>
        <p:spPr>
          <a:xfrm>
            <a:off x="543560" y="4835325"/>
            <a:ext cx="3775118" cy="369332"/>
          </a:xfrm>
          <a:prstGeom prst="rect">
            <a:avLst/>
          </a:prstGeom>
          <a:noFill/>
        </p:spPr>
        <p:txBody>
          <a:bodyPr wrap="square" rtlCol="0">
            <a:spAutoFit/>
          </a:bodyPr>
          <a:lstStyle/>
          <a:p>
            <a:r>
              <a:rPr lang="zh-CN" altLang="en-US" dirty="0">
                <a:latin typeface="+mn-ea"/>
              </a:rPr>
              <a:t>汇报人：</a:t>
            </a:r>
            <a:r>
              <a:rPr lang="en-US" altLang="zh-CN" dirty="0">
                <a:latin typeface="+mn-ea"/>
              </a:rPr>
              <a:t>XXX</a:t>
            </a:r>
            <a:endParaRPr lang="zh-CN" altLang="en-US" dirty="0">
              <a:latin typeface="+mn-ea"/>
            </a:endParaRPr>
          </a:p>
        </p:txBody>
      </p:sp>
      <p:sp>
        <p:nvSpPr>
          <p:cNvPr id="264" name="文本框 263">
            <a:extLst>
              <a:ext uri="{FF2B5EF4-FFF2-40B4-BE49-F238E27FC236}">
                <a16:creationId xmlns:a16="http://schemas.microsoft.com/office/drawing/2014/main" id="{B351AF52-51E5-9CEA-261A-E9271CC8F16F}"/>
              </a:ext>
            </a:extLst>
          </p:cNvPr>
          <p:cNvSpPr txBox="1"/>
          <p:nvPr/>
        </p:nvSpPr>
        <p:spPr>
          <a:xfrm>
            <a:off x="543560" y="5255207"/>
            <a:ext cx="3775118" cy="369332"/>
          </a:xfrm>
          <a:prstGeom prst="rect">
            <a:avLst/>
          </a:prstGeom>
          <a:noFill/>
        </p:spPr>
        <p:txBody>
          <a:bodyPr wrap="square" rtlCol="0">
            <a:spAutoFit/>
          </a:bodyPr>
          <a:lstStyle/>
          <a:p>
            <a:r>
              <a:rPr lang="zh-CN" altLang="en-US" dirty="0">
                <a:latin typeface="+mn-ea"/>
              </a:rPr>
              <a:t>汇报时间：</a:t>
            </a:r>
            <a:r>
              <a:rPr lang="en-US" altLang="zh-CN" dirty="0">
                <a:latin typeface="+mn-ea"/>
              </a:rPr>
              <a:t>20XX/XX/XX</a:t>
            </a:r>
            <a:endParaRPr lang="zh-CN" altLang="en-US" dirty="0">
              <a:latin typeface="+mn-ea"/>
            </a:endParaRPr>
          </a:p>
        </p:txBody>
      </p:sp>
      <p:cxnSp>
        <p:nvCxnSpPr>
          <p:cNvPr id="265" name="直接连接符 264">
            <a:extLst>
              <a:ext uri="{FF2B5EF4-FFF2-40B4-BE49-F238E27FC236}">
                <a16:creationId xmlns:a16="http://schemas.microsoft.com/office/drawing/2014/main" id="{846A0F4F-96AB-2D58-D42D-FF057BB9DB7D}"/>
              </a:ext>
            </a:extLst>
          </p:cNvPr>
          <p:cNvCxnSpPr>
            <a:cxnSpLocks/>
          </p:cNvCxnSpPr>
          <p:nvPr/>
        </p:nvCxnSpPr>
        <p:spPr>
          <a:xfrm>
            <a:off x="660400" y="6123411"/>
            <a:ext cx="446295" cy="0"/>
          </a:xfrm>
          <a:prstGeom prst="line">
            <a:avLst/>
          </a:prstGeom>
          <a:ln w="50800" cap="rnd">
            <a:gradFill>
              <a:gsLst>
                <a:gs pos="0">
                  <a:schemeClr val="accent1"/>
                </a:gs>
                <a:gs pos="100000">
                  <a:schemeClr val="accent1">
                    <a:lumMod val="40000"/>
                    <a:lumOff val="60000"/>
                  </a:schemeClr>
                </a:gs>
              </a:gsLst>
              <a:lin ang="0" scaled="0"/>
            </a:gradFill>
            <a:round/>
          </a:ln>
        </p:spPr>
        <p:style>
          <a:lnRef idx="1">
            <a:schemeClr val="accent1"/>
          </a:lnRef>
          <a:fillRef idx="0">
            <a:schemeClr val="accent1"/>
          </a:fillRef>
          <a:effectRef idx="0">
            <a:schemeClr val="accent1"/>
          </a:effectRef>
          <a:fontRef idx="minor">
            <a:schemeClr val="tx1"/>
          </a:fontRef>
        </p:style>
      </p:cxnSp>
      <p:cxnSp>
        <p:nvCxnSpPr>
          <p:cNvPr id="270" name="直接连接符 269">
            <a:extLst>
              <a:ext uri="{FF2B5EF4-FFF2-40B4-BE49-F238E27FC236}">
                <a16:creationId xmlns:a16="http://schemas.microsoft.com/office/drawing/2014/main" id="{C2D30610-95DC-249F-EC79-C5530D2F07F6}"/>
              </a:ext>
            </a:extLst>
          </p:cNvPr>
          <p:cNvCxnSpPr>
            <a:cxnSpLocks/>
          </p:cNvCxnSpPr>
          <p:nvPr/>
        </p:nvCxnSpPr>
        <p:spPr>
          <a:xfrm>
            <a:off x="1186055" y="6123411"/>
            <a:ext cx="63105" cy="0"/>
          </a:xfrm>
          <a:prstGeom prst="line">
            <a:avLst/>
          </a:prstGeom>
          <a:ln w="50800" cap="rnd">
            <a:gradFill>
              <a:gsLst>
                <a:gs pos="0">
                  <a:schemeClr val="accent1"/>
                </a:gs>
                <a:gs pos="100000">
                  <a:schemeClr val="accent1">
                    <a:lumMod val="40000"/>
                    <a:lumOff val="60000"/>
                  </a:schemeClr>
                </a:gs>
              </a:gsLst>
              <a:lin ang="0" scaled="0"/>
            </a:gradFill>
            <a:round/>
          </a:ln>
        </p:spPr>
        <p:style>
          <a:lnRef idx="1">
            <a:schemeClr val="accent1"/>
          </a:lnRef>
          <a:fillRef idx="0">
            <a:schemeClr val="accent1"/>
          </a:fillRef>
          <a:effectRef idx="0">
            <a:schemeClr val="accent1"/>
          </a:effectRef>
          <a:fontRef idx="minor">
            <a:schemeClr val="tx1"/>
          </a:fontRef>
        </p:style>
      </p:cxnSp>
      <p:cxnSp>
        <p:nvCxnSpPr>
          <p:cNvPr id="272" name="直接连接符 271">
            <a:extLst>
              <a:ext uri="{FF2B5EF4-FFF2-40B4-BE49-F238E27FC236}">
                <a16:creationId xmlns:a16="http://schemas.microsoft.com/office/drawing/2014/main" id="{16550F59-D5D6-A9D3-5E6E-F5F425C5D452}"/>
              </a:ext>
            </a:extLst>
          </p:cNvPr>
          <p:cNvCxnSpPr>
            <a:cxnSpLocks/>
          </p:cNvCxnSpPr>
          <p:nvPr/>
        </p:nvCxnSpPr>
        <p:spPr>
          <a:xfrm>
            <a:off x="1319405" y="6123411"/>
            <a:ext cx="63105" cy="0"/>
          </a:xfrm>
          <a:prstGeom prst="line">
            <a:avLst/>
          </a:prstGeom>
          <a:ln w="50800" cap="rnd">
            <a:gradFill>
              <a:gsLst>
                <a:gs pos="0">
                  <a:schemeClr val="accent1"/>
                </a:gs>
                <a:gs pos="100000">
                  <a:schemeClr val="accent1">
                    <a:lumMod val="40000"/>
                    <a:lumOff val="60000"/>
                  </a:schemeClr>
                </a:gs>
              </a:gsLst>
              <a:lin ang="0" scaled="0"/>
            </a:gradFill>
            <a:roun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99458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占位符 3">
            <a:extLst>
              <a:ext uri="{FF2B5EF4-FFF2-40B4-BE49-F238E27FC236}">
                <a16:creationId xmlns:a16="http://schemas.microsoft.com/office/drawing/2014/main" id="{FA7CD329-EF6B-EC14-F3C8-78ECBA309374}"/>
              </a:ext>
            </a:extLst>
          </p:cNvPr>
          <p:cNvSpPr>
            <a:spLocks noGrp="1"/>
          </p:cNvSpPr>
          <p:nvPr>
            <p:ph type="body" sz="quarter" idx="10"/>
          </p:nvPr>
        </p:nvSpPr>
        <p:spPr/>
        <p:txBody>
          <a:bodyPr/>
          <a:lstStyle/>
          <a:p>
            <a:r>
              <a:rPr lang="zh-CN" altLang="en-US" dirty="0"/>
              <a:t>市场情况分析</a:t>
            </a:r>
          </a:p>
        </p:txBody>
      </p:sp>
      <p:sp>
        <p:nvSpPr>
          <p:cNvPr id="8" name="文本框 7">
            <a:extLst>
              <a:ext uri="{FF2B5EF4-FFF2-40B4-BE49-F238E27FC236}">
                <a16:creationId xmlns:a16="http://schemas.microsoft.com/office/drawing/2014/main" id="{5D344D67-69A4-688F-61EC-3495969FF317}"/>
              </a:ext>
            </a:extLst>
          </p:cNvPr>
          <p:cNvSpPr txBox="1"/>
          <p:nvPr/>
        </p:nvSpPr>
        <p:spPr>
          <a:xfrm>
            <a:off x="703927" y="2324752"/>
            <a:ext cx="4658826" cy="1254318"/>
          </a:xfrm>
          <a:prstGeom prst="rect">
            <a:avLst/>
          </a:prstGeom>
          <a:noFill/>
        </p:spPr>
        <p:txBody>
          <a:bodyPr wrap="square">
            <a:spAutoFit/>
          </a:bodyPr>
          <a:lstStyle/>
          <a:p>
            <a:pPr>
              <a:lnSpc>
                <a:spcPct val="120000"/>
              </a:lnSpc>
            </a:pPr>
            <a:r>
              <a:rPr lang="zh-CN" altLang="en-US" sz="16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请在此输入您的内容请在此输入您的内容请在此输入您的内容请在此输入您的内容请在此输入您的内容请在此输入您的内容请在此输入您的内容请在此输入您的内容</a:t>
            </a:r>
            <a:endParaRPr lang="en-US" altLang="zh-CN" sz="1600" spc="120" dirty="0">
              <a:solidFill>
                <a:schemeClr val="bg2">
                  <a:lumMod val="25000"/>
                </a:schemeClr>
              </a:solidFill>
              <a:latin typeface="+mn-ea"/>
              <a:cs typeface="Segoe UI" panose="020B0502040204020203" pitchFamily="34" charset="0"/>
            </a:endParaRPr>
          </a:p>
        </p:txBody>
      </p:sp>
      <p:sp>
        <p:nvSpPr>
          <p:cNvPr id="9" name="文本框 8">
            <a:extLst>
              <a:ext uri="{FF2B5EF4-FFF2-40B4-BE49-F238E27FC236}">
                <a16:creationId xmlns:a16="http://schemas.microsoft.com/office/drawing/2014/main" id="{137873ED-6F00-EA31-9EA3-0983F026514F}"/>
              </a:ext>
            </a:extLst>
          </p:cNvPr>
          <p:cNvSpPr txBox="1"/>
          <p:nvPr/>
        </p:nvSpPr>
        <p:spPr>
          <a:xfrm>
            <a:off x="703927" y="4486914"/>
            <a:ext cx="4658826" cy="1254318"/>
          </a:xfrm>
          <a:prstGeom prst="rect">
            <a:avLst/>
          </a:prstGeom>
          <a:noFill/>
        </p:spPr>
        <p:txBody>
          <a:bodyPr wrap="square">
            <a:spAutoFit/>
          </a:bodyPr>
          <a:lstStyle/>
          <a:p>
            <a:pPr>
              <a:lnSpc>
                <a:spcPct val="120000"/>
              </a:lnSpc>
            </a:pPr>
            <a:r>
              <a:rPr lang="zh-CN" altLang="en-US" sz="16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请在此输入您的内容请在此输入您的内容请在此输入您的内容请在此输入您的内容请在此输入您的内容请在此输入您的内容请在此输入您的内容请在此输入您的内容</a:t>
            </a:r>
            <a:endParaRPr lang="en-US" altLang="zh-CN" sz="1600" spc="120" dirty="0">
              <a:solidFill>
                <a:schemeClr val="bg2">
                  <a:lumMod val="25000"/>
                </a:schemeClr>
              </a:solidFill>
              <a:latin typeface="+mn-ea"/>
              <a:cs typeface="Segoe UI" panose="020B0502040204020203" pitchFamily="34" charset="0"/>
            </a:endParaRPr>
          </a:p>
        </p:txBody>
      </p:sp>
      <p:sp>
        <p:nvSpPr>
          <p:cNvPr id="12" name="矩形: 对角圆角 11">
            <a:extLst>
              <a:ext uri="{FF2B5EF4-FFF2-40B4-BE49-F238E27FC236}">
                <a16:creationId xmlns:a16="http://schemas.microsoft.com/office/drawing/2014/main" id="{519FB453-8381-0193-2189-F294BF693596}"/>
              </a:ext>
            </a:extLst>
          </p:cNvPr>
          <p:cNvSpPr/>
          <p:nvPr/>
        </p:nvSpPr>
        <p:spPr>
          <a:xfrm>
            <a:off x="800905" y="1822163"/>
            <a:ext cx="2587172" cy="370632"/>
          </a:xfrm>
          <a:prstGeom prst="round2DiagRect">
            <a:avLst>
              <a:gd name="adj1" fmla="val 14274"/>
              <a:gd name="adj2" fmla="val 0"/>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此处输入标题</a:t>
            </a:r>
          </a:p>
        </p:txBody>
      </p:sp>
      <p:sp>
        <p:nvSpPr>
          <p:cNvPr id="13" name="矩形: 对角圆角 12">
            <a:extLst>
              <a:ext uri="{FF2B5EF4-FFF2-40B4-BE49-F238E27FC236}">
                <a16:creationId xmlns:a16="http://schemas.microsoft.com/office/drawing/2014/main" id="{B53C60B1-58BD-DAE8-205D-0B1E6B76C528}"/>
              </a:ext>
            </a:extLst>
          </p:cNvPr>
          <p:cNvSpPr/>
          <p:nvPr/>
        </p:nvSpPr>
        <p:spPr>
          <a:xfrm>
            <a:off x="800905" y="4046586"/>
            <a:ext cx="2587172" cy="370632"/>
          </a:xfrm>
          <a:prstGeom prst="round2DiagRect">
            <a:avLst>
              <a:gd name="adj1" fmla="val 11176"/>
              <a:gd name="adj2" fmla="val 0"/>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此处输入标题</a:t>
            </a:r>
          </a:p>
        </p:txBody>
      </p:sp>
      <p:grpSp>
        <p:nvGrpSpPr>
          <p:cNvPr id="326" name="组合 325">
            <a:extLst>
              <a:ext uri="{FF2B5EF4-FFF2-40B4-BE49-F238E27FC236}">
                <a16:creationId xmlns:a16="http://schemas.microsoft.com/office/drawing/2014/main" id="{8DC52A31-FFA6-4C09-A28A-CC1FBB15F402}"/>
              </a:ext>
            </a:extLst>
          </p:cNvPr>
          <p:cNvGrpSpPr/>
          <p:nvPr/>
        </p:nvGrpSpPr>
        <p:grpSpPr>
          <a:xfrm>
            <a:off x="797042" y="3730766"/>
            <a:ext cx="4502056" cy="0"/>
            <a:chOff x="797042" y="3730766"/>
            <a:chExt cx="4502056" cy="0"/>
          </a:xfrm>
        </p:grpSpPr>
        <p:cxnSp>
          <p:nvCxnSpPr>
            <p:cNvPr id="14" name="Straight Connector 63">
              <a:extLst>
                <a:ext uri="{FF2B5EF4-FFF2-40B4-BE49-F238E27FC236}">
                  <a16:creationId xmlns:a16="http://schemas.microsoft.com/office/drawing/2014/main" id="{B33EBAA8-8B63-5982-51D0-4516BC79FE16}"/>
                </a:ext>
              </a:extLst>
            </p:cNvPr>
            <p:cNvCxnSpPr>
              <a:cxnSpLocks/>
            </p:cNvCxnSpPr>
            <p:nvPr/>
          </p:nvCxnSpPr>
          <p:spPr>
            <a:xfrm>
              <a:off x="797042" y="3730766"/>
              <a:ext cx="4502056" cy="0"/>
            </a:xfrm>
            <a:prstGeom prst="line">
              <a:avLst/>
            </a:prstGeom>
            <a:ln>
              <a:gradFill>
                <a:gsLst>
                  <a:gs pos="0">
                    <a:schemeClr val="accent2">
                      <a:lumMod val="75000"/>
                    </a:schemeClr>
                  </a:gs>
                  <a:gs pos="100000">
                    <a:schemeClr val="accent1"/>
                  </a:gs>
                </a:gsLst>
                <a:lin ang="5400000" scaled="1"/>
              </a:gra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63">
              <a:extLst>
                <a:ext uri="{FF2B5EF4-FFF2-40B4-BE49-F238E27FC236}">
                  <a16:creationId xmlns:a16="http://schemas.microsoft.com/office/drawing/2014/main" id="{C3EE241F-A5A4-AABA-9542-052E90D44D33}"/>
                </a:ext>
              </a:extLst>
            </p:cNvPr>
            <p:cNvCxnSpPr>
              <a:cxnSpLocks/>
            </p:cNvCxnSpPr>
            <p:nvPr/>
          </p:nvCxnSpPr>
          <p:spPr>
            <a:xfrm>
              <a:off x="797042" y="3730766"/>
              <a:ext cx="328236" cy="0"/>
            </a:xfrm>
            <a:prstGeom prst="line">
              <a:avLst/>
            </a:prstGeom>
            <a:ln w="38100" cap="rnd" cmpd="sng">
              <a:gradFill>
                <a:gsLst>
                  <a:gs pos="0">
                    <a:schemeClr val="accent2">
                      <a:lumMod val="75000"/>
                    </a:schemeClr>
                  </a:gs>
                  <a:gs pos="100000">
                    <a:schemeClr val="accent1"/>
                  </a:gs>
                </a:gsLst>
                <a:lin ang="0" scaled="0"/>
              </a:gradFill>
              <a:prstDash val="solid"/>
              <a:round/>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D425E96E-4AE2-FDEC-B9A7-BE274954BBD1}"/>
              </a:ext>
            </a:extLst>
          </p:cNvPr>
          <p:cNvPicPr>
            <a:picLocks noChangeAspect="1"/>
          </p:cNvPicPr>
          <p:nvPr/>
        </p:nvPicPr>
        <p:blipFill>
          <a:blip r:embed="rId4"/>
          <a:stretch>
            <a:fillRect/>
          </a:stretch>
        </p:blipFill>
        <p:spPr>
          <a:xfrm>
            <a:off x="6148887" y="2457812"/>
            <a:ext cx="5310076" cy="3548180"/>
          </a:xfrm>
          <a:prstGeom prst="rect">
            <a:avLst/>
          </a:prstGeom>
        </p:spPr>
      </p:pic>
    </p:spTree>
    <p:custDataLst>
      <p:tags r:id="rId1"/>
    </p:custDataLst>
    <p:extLst>
      <p:ext uri="{BB962C8B-B14F-4D97-AF65-F5344CB8AC3E}">
        <p14:creationId xmlns:p14="http://schemas.microsoft.com/office/powerpoint/2010/main" val="57264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7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等腰三角形 265">
            <a:extLst>
              <a:ext uri="{FF2B5EF4-FFF2-40B4-BE49-F238E27FC236}">
                <a16:creationId xmlns:a16="http://schemas.microsoft.com/office/drawing/2014/main" id="{8DC6BFDC-3D80-C9E8-FD6E-E283376C8928}"/>
              </a:ext>
            </a:extLst>
          </p:cNvPr>
          <p:cNvSpPr/>
          <p:nvPr/>
        </p:nvSpPr>
        <p:spPr>
          <a:xfrm flipH="1">
            <a:off x="0" y="97369"/>
            <a:ext cx="10648004"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Lst>
            <a:ahLst/>
            <a:cxnLst>
              <a:cxn ang="0">
                <a:pos x="connsiteX0" y="connsiteY0"/>
              </a:cxn>
              <a:cxn ang="0">
                <a:pos x="connsiteX1" y="connsiteY1"/>
              </a:cxn>
              <a:cxn ang="0">
                <a:pos x="connsiteX2" y="connsiteY2"/>
              </a:cxn>
              <a:cxn ang="0">
                <a:pos x="connsiteX3" y="connsiteY3"/>
              </a:cxn>
            </a:cxnLst>
            <a:rect l="l" t="t" r="r" b="b"/>
            <a:pathLst>
              <a:path w="12478127" h="6813082">
                <a:moveTo>
                  <a:pt x="0" y="6778358"/>
                </a:moveTo>
                <a:cubicBezTo>
                  <a:pt x="6010281" y="6197235"/>
                  <a:pt x="10172836" y="4169276"/>
                  <a:pt x="12478127" y="0"/>
                </a:cubicBezTo>
                <a:lnTo>
                  <a:pt x="12478127" y="6813082"/>
                </a:lnTo>
                <a:lnTo>
                  <a:pt x="0" y="6778358"/>
                </a:lnTo>
                <a:close/>
              </a:path>
            </a:pathLst>
          </a:custGeom>
          <a:gradFill>
            <a:gsLst>
              <a:gs pos="0">
                <a:schemeClr val="accent1">
                  <a:lumMod val="40000"/>
                  <a:lumOff val="60000"/>
                  <a:alpha val="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65">
            <a:extLst>
              <a:ext uri="{FF2B5EF4-FFF2-40B4-BE49-F238E27FC236}">
                <a16:creationId xmlns:a16="http://schemas.microsoft.com/office/drawing/2014/main" id="{B723C1D5-32F2-8D84-98C0-6BCE75B2B50B}"/>
              </a:ext>
            </a:extLst>
          </p:cNvPr>
          <p:cNvSpPr/>
          <p:nvPr/>
        </p:nvSpPr>
        <p:spPr>
          <a:xfrm flipH="1">
            <a:off x="0" y="38554"/>
            <a:ext cx="9205093"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Lst>
            <a:ahLst/>
            <a:cxnLst>
              <a:cxn ang="0">
                <a:pos x="connsiteX0" y="connsiteY0"/>
              </a:cxn>
              <a:cxn ang="0">
                <a:pos x="connsiteX1" y="connsiteY1"/>
              </a:cxn>
              <a:cxn ang="0">
                <a:pos x="connsiteX2" y="connsiteY2"/>
              </a:cxn>
              <a:cxn ang="0">
                <a:pos x="connsiteX3" y="connsiteY3"/>
              </a:cxn>
            </a:cxnLst>
            <a:rect l="l" t="t" r="r" b="b"/>
            <a:pathLst>
              <a:path w="12207414" h="6813082">
                <a:moveTo>
                  <a:pt x="0" y="6813082"/>
                </a:moveTo>
                <a:cubicBezTo>
                  <a:pt x="5816915" y="6324557"/>
                  <a:pt x="9631410" y="4910055"/>
                  <a:pt x="12207414" y="0"/>
                </a:cubicBezTo>
                <a:lnTo>
                  <a:pt x="12207414" y="6813082"/>
                </a:lnTo>
                <a:lnTo>
                  <a:pt x="0" y="6813082"/>
                </a:lnTo>
                <a:close/>
              </a:path>
            </a:pathLst>
          </a:cu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E7D0D80-3DFA-5A95-3E6E-471227ED8170}"/>
              </a:ext>
            </a:extLst>
          </p:cNvPr>
          <p:cNvSpPr txBox="1"/>
          <p:nvPr/>
        </p:nvSpPr>
        <p:spPr>
          <a:xfrm>
            <a:off x="-130028" y="5651307"/>
            <a:ext cx="5523831" cy="1107996"/>
          </a:xfrm>
          <a:prstGeom prst="rect">
            <a:avLst/>
          </a:prstGeom>
          <a:noFill/>
        </p:spPr>
        <p:txBody>
          <a:bodyPr wrap="square" rtlCol="0">
            <a:spAutoFit/>
          </a:bodyPr>
          <a:lstStyle/>
          <a:p>
            <a:pPr algn="dist"/>
            <a:r>
              <a:rPr lang="en-US" altLang="zh-CN" sz="6600" dirty="0">
                <a:ln w="9525">
                  <a:solidFill>
                    <a:schemeClr val="bg1">
                      <a:alpha val="47000"/>
                    </a:schemeClr>
                  </a:solidFill>
                </a:ln>
                <a:noFill/>
                <a:latin typeface="思源黑体 CN Bold" panose="020B0800000000000000" pitchFamily="34" charset="-122"/>
                <a:ea typeface="思源黑体 CN Bold" panose="020B0800000000000000" pitchFamily="34" charset="-122"/>
                <a:cs typeface="阿里巴巴普惠体 H" panose="00020600040101010101" pitchFamily="18" charset="-122"/>
              </a:rPr>
              <a:t>PART THREE</a:t>
            </a:r>
            <a:endParaRPr lang="zh-CN" altLang="en-US" sz="6600" dirty="0">
              <a:ln w="9525">
                <a:solidFill>
                  <a:schemeClr val="bg1">
                    <a:alpha val="47000"/>
                  </a:schemeClr>
                </a:solidFill>
              </a:ln>
              <a:noFill/>
              <a:latin typeface="思源黑体 CN Bold" panose="020B0800000000000000" pitchFamily="34" charset="-122"/>
              <a:ea typeface="思源黑体 CN Bold" panose="020B0800000000000000" pitchFamily="34" charset="-122"/>
              <a:cs typeface="阿里巴巴普惠体 H" panose="00020600040101010101" pitchFamily="18" charset="-122"/>
            </a:endParaRPr>
          </a:p>
        </p:txBody>
      </p:sp>
      <p:sp>
        <p:nvSpPr>
          <p:cNvPr id="10" name="文本框 9">
            <a:extLst>
              <a:ext uri="{FF2B5EF4-FFF2-40B4-BE49-F238E27FC236}">
                <a16:creationId xmlns:a16="http://schemas.microsoft.com/office/drawing/2014/main" id="{35B983B2-8372-BBA5-D015-A70498DF02F4}"/>
              </a:ext>
            </a:extLst>
          </p:cNvPr>
          <p:cNvSpPr txBox="1"/>
          <p:nvPr/>
        </p:nvSpPr>
        <p:spPr>
          <a:xfrm>
            <a:off x="4813531" y="3093848"/>
            <a:ext cx="4661091" cy="923330"/>
          </a:xfrm>
          <a:prstGeom prst="rect">
            <a:avLst/>
          </a:prstGeom>
          <a:noFill/>
        </p:spPr>
        <p:txBody>
          <a:bodyPr wrap="square">
            <a:spAutoFit/>
          </a:bodyPr>
          <a:lstStyle/>
          <a:p>
            <a:pPr algn="ctr"/>
            <a:r>
              <a:rPr lang="zh-CN" altLang="en-US" sz="5400" dirty="0">
                <a:solidFill>
                  <a:schemeClr val="accent1">
                    <a:lumMod val="50000"/>
                  </a:schemeClr>
                </a:solidFill>
                <a:latin typeface="思源黑体 CN Bold" panose="020B0800000000000000" pitchFamily="34" charset="-122"/>
                <a:ea typeface="思源黑体 CN Bold" panose="020B0800000000000000" pitchFamily="34" charset="-122"/>
                <a:cs typeface="阿里巴巴普惠体 B" panose="00020600040101010101" pitchFamily="18" charset="-122"/>
              </a:rPr>
              <a:t>盈利情况分析</a:t>
            </a:r>
          </a:p>
        </p:txBody>
      </p:sp>
      <p:sp>
        <p:nvSpPr>
          <p:cNvPr id="11" name="文本框 10">
            <a:extLst>
              <a:ext uri="{FF2B5EF4-FFF2-40B4-BE49-F238E27FC236}">
                <a16:creationId xmlns:a16="http://schemas.microsoft.com/office/drawing/2014/main" id="{7183594F-3687-50E4-333E-9B299BBFB89E}"/>
              </a:ext>
            </a:extLst>
          </p:cNvPr>
          <p:cNvSpPr txBox="1"/>
          <p:nvPr/>
        </p:nvSpPr>
        <p:spPr>
          <a:xfrm>
            <a:off x="1515935" y="1926864"/>
            <a:ext cx="675367" cy="461665"/>
          </a:xfrm>
          <a:prstGeom prst="rect">
            <a:avLst/>
          </a:prstGeom>
          <a:noFill/>
        </p:spPr>
        <p:txBody>
          <a:bodyPr wrap="square" rtlCol="0">
            <a:spAutoFit/>
          </a:bodyPr>
          <a:lstStyle/>
          <a:p>
            <a:pPr algn="ctr"/>
            <a:r>
              <a:rPr lang="en-US" altLang="zh-CN" sz="24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rPr>
              <a:t>01</a:t>
            </a:r>
            <a:endParaRPr lang="zh-CN" altLang="en-US" sz="36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endParaRPr>
          </a:p>
        </p:txBody>
      </p:sp>
      <p:sp>
        <p:nvSpPr>
          <p:cNvPr id="12" name="文本框 11">
            <a:extLst>
              <a:ext uri="{FF2B5EF4-FFF2-40B4-BE49-F238E27FC236}">
                <a16:creationId xmlns:a16="http://schemas.microsoft.com/office/drawing/2014/main" id="{4CE3DE80-267C-8F30-5D2F-01AB3DAE0B0E}"/>
              </a:ext>
            </a:extLst>
          </p:cNvPr>
          <p:cNvSpPr txBox="1"/>
          <p:nvPr/>
        </p:nvSpPr>
        <p:spPr>
          <a:xfrm>
            <a:off x="6006235" y="1926864"/>
            <a:ext cx="2356210" cy="1862048"/>
          </a:xfrm>
          <a:prstGeom prst="rect">
            <a:avLst/>
          </a:prstGeom>
          <a:noFill/>
        </p:spPr>
        <p:txBody>
          <a:bodyPr wrap="square" rtlCol="0">
            <a:spAutoFit/>
          </a:bodyPr>
          <a:lstStyle/>
          <a:p>
            <a:r>
              <a:rPr lang="en-US" altLang="zh-CN" sz="11500" dirty="0">
                <a:gradFill>
                  <a:gsLst>
                    <a:gs pos="0">
                      <a:schemeClr val="accent1">
                        <a:lumMod val="75000"/>
                      </a:schemeClr>
                    </a:gs>
                    <a:gs pos="76000">
                      <a:schemeClr val="accent2">
                        <a:lumMod val="75000"/>
                        <a:alpha val="0"/>
                      </a:schemeClr>
                    </a:gs>
                  </a:gsLst>
                  <a:lin ang="5400000" scaled="0"/>
                </a:gradFill>
                <a:latin typeface="+mj-ea"/>
                <a:ea typeface="+mj-ea"/>
              </a:rPr>
              <a:t>03</a:t>
            </a:r>
            <a:endParaRPr lang="zh-CN" altLang="en-US" sz="11500" dirty="0">
              <a:gradFill>
                <a:gsLst>
                  <a:gs pos="0">
                    <a:schemeClr val="accent1">
                      <a:lumMod val="75000"/>
                    </a:schemeClr>
                  </a:gs>
                  <a:gs pos="76000">
                    <a:schemeClr val="accent2">
                      <a:lumMod val="75000"/>
                      <a:alpha val="0"/>
                    </a:schemeClr>
                  </a:gs>
                </a:gsLst>
                <a:lin ang="5400000" scaled="0"/>
              </a:gradFill>
              <a:latin typeface="+mj-ea"/>
              <a:ea typeface="+mj-ea"/>
            </a:endParaRPr>
          </a:p>
        </p:txBody>
      </p:sp>
      <p:cxnSp>
        <p:nvCxnSpPr>
          <p:cNvPr id="21" name="直接箭头连接符 20">
            <a:extLst>
              <a:ext uri="{FF2B5EF4-FFF2-40B4-BE49-F238E27FC236}">
                <a16:creationId xmlns:a16="http://schemas.microsoft.com/office/drawing/2014/main" id="{DF48206B-AF19-FE2D-10C5-FBD03C47C523}"/>
              </a:ext>
            </a:extLst>
          </p:cNvPr>
          <p:cNvCxnSpPr>
            <a:cxnSpLocks/>
          </p:cNvCxnSpPr>
          <p:nvPr/>
        </p:nvCxnSpPr>
        <p:spPr>
          <a:xfrm>
            <a:off x="5965972" y="6237288"/>
            <a:ext cx="622602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5" name="梯形 24">
            <a:extLst>
              <a:ext uri="{FF2B5EF4-FFF2-40B4-BE49-F238E27FC236}">
                <a16:creationId xmlns:a16="http://schemas.microsoft.com/office/drawing/2014/main" id="{12618CA2-F356-ABF7-A7CE-9B10636AC693}"/>
              </a:ext>
            </a:extLst>
          </p:cNvPr>
          <p:cNvSpPr/>
          <p:nvPr/>
        </p:nvSpPr>
        <p:spPr>
          <a:xfrm>
            <a:off x="4328932" y="3717864"/>
            <a:ext cx="5648445" cy="416555"/>
          </a:xfrm>
          <a:prstGeom prst="trapezoid">
            <a:avLst>
              <a:gd name="adj" fmla="val 101131"/>
            </a:avLst>
          </a:prstGeom>
          <a:gradFill>
            <a:gsLst>
              <a:gs pos="100000">
                <a:schemeClr val="accent1">
                  <a:lumMod val="75000"/>
                  <a:alpha val="27000"/>
                </a:schemeClr>
              </a:gs>
              <a:gs pos="0">
                <a:schemeClr val="accent2">
                  <a:lumMod val="75000"/>
                  <a:alpha val="0"/>
                </a:schemeClr>
              </a:gs>
            </a:gsLst>
            <a:lin ang="5400000" scaled="0"/>
          </a:gradFill>
          <a:ln>
            <a:gradFill>
              <a:gsLst>
                <a:gs pos="1000">
                  <a:schemeClr val="accent1">
                    <a:lumMod val="75000"/>
                    <a:alpha val="41000"/>
                  </a:schemeClr>
                </a:gs>
                <a:gs pos="100000">
                  <a:schemeClr val="accent2">
                    <a:lumMod val="7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梯形 28">
            <a:extLst>
              <a:ext uri="{FF2B5EF4-FFF2-40B4-BE49-F238E27FC236}">
                <a16:creationId xmlns:a16="http://schemas.microsoft.com/office/drawing/2014/main" id="{6AF9505A-585D-C49E-10A8-3BD7E2412892}"/>
              </a:ext>
            </a:extLst>
          </p:cNvPr>
          <p:cNvSpPr/>
          <p:nvPr/>
        </p:nvSpPr>
        <p:spPr>
          <a:xfrm>
            <a:off x="4278103" y="3935638"/>
            <a:ext cx="5648445" cy="416555"/>
          </a:xfrm>
          <a:prstGeom prst="trapezoid">
            <a:avLst>
              <a:gd name="adj" fmla="val 101131"/>
            </a:avLst>
          </a:prstGeom>
          <a:gradFill>
            <a:gsLst>
              <a:gs pos="100000">
                <a:schemeClr val="accent1">
                  <a:lumMod val="75000"/>
                  <a:alpha val="27000"/>
                </a:schemeClr>
              </a:gs>
              <a:gs pos="0">
                <a:schemeClr val="accent2">
                  <a:lumMod val="75000"/>
                  <a:alpha val="0"/>
                </a:schemeClr>
              </a:gs>
            </a:gsLst>
            <a:lin ang="5400000" scaled="0"/>
          </a:gradFill>
          <a:ln>
            <a:gradFill>
              <a:gsLst>
                <a:gs pos="1000">
                  <a:schemeClr val="accent1">
                    <a:lumMod val="75000"/>
                    <a:alpha val="41000"/>
                  </a:schemeClr>
                </a:gs>
                <a:gs pos="100000">
                  <a:schemeClr val="accent2">
                    <a:lumMod val="7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 name="图片 127">
            <a:extLst>
              <a:ext uri="{FF2B5EF4-FFF2-40B4-BE49-F238E27FC236}">
                <a16:creationId xmlns:a16="http://schemas.microsoft.com/office/drawing/2014/main" id="{BE68DBF5-88B7-640F-FFFD-C1CECD4478EB}"/>
              </a:ext>
            </a:extLst>
          </p:cNvPr>
          <p:cNvPicPr>
            <a:picLocks noChangeAspect="1"/>
          </p:cNvPicPr>
          <p:nvPr/>
        </p:nvPicPr>
        <p:blipFill>
          <a:blip r:embed="rId4"/>
          <a:stretch>
            <a:fillRect/>
          </a:stretch>
        </p:blipFill>
        <p:spPr>
          <a:xfrm>
            <a:off x="9926548" y="4438812"/>
            <a:ext cx="2072820" cy="1798476"/>
          </a:xfrm>
          <a:prstGeom prst="rect">
            <a:avLst/>
          </a:prstGeom>
        </p:spPr>
      </p:pic>
    </p:spTree>
    <p:custDataLst>
      <p:tags r:id="rId1"/>
    </p:custDataLst>
    <p:extLst>
      <p:ext uri="{BB962C8B-B14F-4D97-AF65-F5344CB8AC3E}">
        <p14:creationId xmlns:p14="http://schemas.microsoft.com/office/powerpoint/2010/main" val="295032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占位符 4">
            <a:extLst>
              <a:ext uri="{FF2B5EF4-FFF2-40B4-BE49-F238E27FC236}">
                <a16:creationId xmlns:a16="http://schemas.microsoft.com/office/drawing/2014/main" id="{BA2E8C1F-C6C8-3F8E-31E9-F325A568A91C}"/>
              </a:ext>
            </a:extLst>
          </p:cNvPr>
          <p:cNvSpPr>
            <a:spLocks noGrp="1"/>
          </p:cNvSpPr>
          <p:nvPr>
            <p:ph type="body" sz="quarter" idx="10"/>
          </p:nvPr>
        </p:nvSpPr>
        <p:spPr/>
        <p:txBody>
          <a:bodyPr/>
          <a:lstStyle/>
          <a:p>
            <a:r>
              <a:rPr lang="zh-CN" altLang="en-US" dirty="0"/>
              <a:t>盈利情况分析</a:t>
            </a:r>
          </a:p>
          <a:p>
            <a:endParaRPr lang="zh-CN" altLang="en-US" dirty="0"/>
          </a:p>
        </p:txBody>
      </p:sp>
      <p:pic>
        <p:nvPicPr>
          <p:cNvPr id="2" name="图形 1">
            <a:extLst>
              <a:ext uri="{FF2B5EF4-FFF2-40B4-BE49-F238E27FC236}">
                <a16:creationId xmlns:a16="http://schemas.microsoft.com/office/drawing/2014/main" id="{365832D1-F890-F204-6298-3823AE979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2640" y="2758441"/>
            <a:ext cx="6783493" cy="5087620"/>
          </a:xfrm>
          <a:prstGeom prst="rect">
            <a:avLst/>
          </a:prstGeom>
        </p:spPr>
      </p:pic>
      <p:grpSp>
        <p:nvGrpSpPr>
          <p:cNvPr id="44" name="组合 43">
            <a:extLst>
              <a:ext uri="{FF2B5EF4-FFF2-40B4-BE49-F238E27FC236}">
                <a16:creationId xmlns:a16="http://schemas.microsoft.com/office/drawing/2014/main" id="{070580DC-06CA-201C-7686-3A744DD9B620}"/>
              </a:ext>
            </a:extLst>
          </p:cNvPr>
          <p:cNvGrpSpPr/>
          <p:nvPr/>
        </p:nvGrpSpPr>
        <p:grpSpPr>
          <a:xfrm>
            <a:off x="660400" y="1617771"/>
            <a:ext cx="10858500" cy="1283605"/>
            <a:chOff x="823365" y="1617771"/>
            <a:chExt cx="10545270" cy="1283605"/>
          </a:xfrm>
        </p:grpSpPr>
        <p:sp>
          <p:nvSpPr>
            <p:cNvPr id="19" name="Rectangle: Rounded Corners 4">
              <a:extLst>
                <a:ext uri="{FF2B5EF4-FFF2-40B4-BE49-F238E27FC236}">
                  <a16:creationId xmlns:a16="http://schemas.microsoft.com/office/drawing/2014/main" id="{82D19F85-43E1-59CA-D64C-C60BE35868C8}"/>
                </a:ext>
              </a:extLst>
            </p:cNvPr>
            <p:cNvSpPr/>
            <p:nvPr/>
          </p:nvSpPr>
          <p:spPr>
            <a:xfrm>
              <a:off x="823365" y="1617771"/>
              <a:ext cx="10545270" cy="1199592"/>
            </a:xfrm>
            <a:prstGeom prst="roundRect">
              <a:avLst>
                <a:gd name="adj" fmla="val 3564"/>
              </a:avLst>
            </a:prstGeom>
            <a:solidFill>
              <a:schemeClr val="bg1"/>
            </a:solidFill>
            <a:ln>
              <a:noFill/>
            </a:ln>
            <a:effectLst>
              <a:outerShdw blurRad="139700" dist="101600" dir="2700000" algn="tl" rotWithShape="0">
                <a:schemeClr val="accent1">
                  <a:lumMod val="60000"/>
                  <a:lumOff val="4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sp>
          <p:nvSpPr>
            <p:cNvPr id="26" name="文本框 25">
              <a:extLst>
                <a:ext uri="{FF2B5EF4-FFF2-40B4-BE49-F238E27FC236}">
                  <a16:creationId xmlns:a16="http://schemas.microsoft.com/office/drawing/2014/main" id="{CB3C9824-8C89-9A34-FEFC-935D2294BF0D}"/>
                </a:ext>
              </a:extLst>
            </p:cNvPr>
            <p:cNvSpPr txBox="1"/>
            <p:nvPr/>
          </p:nvSpPr>
          <p:spPr>
            <a:xfrm>
              <a:off x="1070423" y="1792290"/>
              <a:ext cx="10075097" cy="1109086"/>
            </a:xfrm>
            <a:prstGeom prst="rect">
              <a:avLst/>
            </a:prstGeom>
            <a:noFill/>
          </p:spPr>
          <p:txBody>
            <a:bodyPr wrap="square">
              <a:spAutoFit/>
            </a:bodyPr>
            <a:lstStyle/>
            <a:p>
              <a:pPr>
                <a:lnSpc>
                  <a:spcPct val="120000"/>
                </a:lnSpc>
              </a:pPr>
              <a:r>
                <a:rPr lang="zh-CN" altLang="en-US" sz="14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请在此输入您的内容请在此输入您的内容请在此输入您的内容请在此输入您的内容请在此输入您的内容请在此输入您的内容请在此输入您的内容</a:t>
              </a:r>
              <a:endParaRPr lang="en-US" altLang="zh-CN" sz="1400" spc="120" dirty="0">
                <a:solidFill>
                  <a:schemeClr val="bg2">
                    <a:lumMod val="25000"/>
                  </a:schemeClr>
                </a:solidFill>
                <a:latin typeface="+mn-ea"/>
                <a:cs typeface="Segoe UI" panose="020B0502040204020203" pitchFamily="34" charset="0"/>
              </a:endParaRPr>
            </a:p>
            <a:p>
              <a:pPr>
                <a:lnSpc>
                  <a:spcPct val="120000"/>
                </a:lnSpc>
              </a:pPr>
              <a:endParaRPr lang="en-US" altLang="zh-CN" sz="1400" spc="120" dirty="0">
                <a:solidFill>
                  <a:schemeClr val="bg2">
                    <a:lumMod val="25000"/>
                  </a:schemeClr>
                </a:solidFill>
                <a:latin typeface="+mn-ea"/>
                <a:cs typeface="Segoe UI" panose="020B0502040204020203" pitchFamily="34" charset="0"/>
              </a:endParaRPr>
            </a:p>
          </p:txBody>
        </p:sp>
        <p:sp>
          <p:nvSpPr>
            <p:cNvPr id="29" name="矩形 28">
              <a:extLst>
                <a:ext uri="{FF2B5EF4-FFF2-40B4-BE49-F238E27FC236}">
                  <a16:creationId xmlns:a16="http://schemas.microsoft.com/office/drawing/2014/main" id="{94D10B9C-22BC-5C35-820E-1386F864E891}"/>
                </a:ext>
              </a:extLst>
            </p:cNvPr>
            <p:cNvSpPr/>
            <p:nvPr/>
          </p:nvSpPr>
          <p:spPr>
            <a:xfrm>
              <a:off x="10550352" y="2722672"/>
              <a:ext cx="818283" cy="94692"/>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9F26AEE9-CD50-44F3-1584-062911044882}"/>
              </a:ext>
            </a:extLst>
          </p:cNvPr>
          <p:cNvGrpSpPr/>
          <p:nvPr/>
        </p:nvGrpSpPr>
        <p:grpSpPr>
          <a:xfrm>
            <a:off x="660400" y="3411008"/>
            <a:ext cx="6044390" cy="1199593"/>
            <a:chOff x="874570" y="3251264"/>
            <a:chExt cx="6044390" cy="1199593"/>
          </a:xfrm>
        </p:grpSpPr>
        <p:sp>
          <p:nvSpPr>
            <p:cNvPr id="30" name="Rectangle: Rounded Corners 4">
              <a:extLst>
                <a:ext uri="{FF2B5EF4-FFF2-40B4-BE49-F238E27FC236}">
                  <a16:creationId xmlns:a16="http://schemas.microsoft.com/office/drawing/2014/main" id="{F1476980-1875-7627-7BA8-AB05C5FCACCA}"/>
                </a:ext>
              </a:extLst>
            </p:cNvPr>
            <p:cNvSpPr/>
            <p:nvPr/>
          </p:nvSpPr>
          <p:spPr>
            <a:xfrm>
              <a:off x="874570" y="3251264"/>
              <a:ext cx="6044390" cy="1199592"/>
            </a:xfrm>
            <a:prstGeom prst="roundRect">
              <a:avLst>
                <a:gd name="adj" fmla="val 3564"/>
              </a:avLst>
            </a:prstGeom>
            <a:solidFill>
              <a:schemeClr val="bg1"/>
            </a:solidFill>
            <a:ln>
              <a:noFill/>
            </a:ln>
            <a:effectLst>
              <a:outerShdw blurRad="139700" dist="101600" dir="2700000" algn="tl" rotWithShape="0">
                <a:schemeClr val="accent1">
                  <a:lumMod val="60000"/>
                  <a:lumOff val="4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sp>
          <p:nvSpPr>
            <p:cNvPr id="31" name="文本框 30">
              <a:extLst>
                <a:ext uri="{FF2B5EF4-FFF2-40B4-BE49-F238E27FC236}">
                  <a16:creationId xmlns:a16="http://schemas.microsoft.com/office/drawing/2014/main" id="{EB56F9C4-C34B-DCAB-62C1-FF66A6CFB156}"/>
                </a:ext>
              </a:extLst>
            </p:cNvPr>
            <p:cNvSpPr txBox="1"/>
            <p:nvPr/>
          </p:nvSpPr>
          <p:spPr>
            <a:xfrm>
              <a:off x="1070424" y="3425783"/>
              <a:ext cx="5652682" cy="850554"/>
            </a:xfrm>
            <a:prstGeom prst="rect">
              <a:avLst/>
            </a:prstGeom>
            <a:noFill/>
          </p:spPr>
          <p:txBody>
            <a:bodyPr wrap="square">
              <a:spAutoFit/>
            </a:bodyPr>
            <a:lstStyle/>
            <a:p>
              <a:pPr>
                <a:lnSpc>
                  <a:spcPct val="120000"/>
                </a:lnSpc>
              </a:pPr>
              <a:r>
                <a:rPr lang="zh-CN" altLang="en-US" sz="14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a:t>
              </a:r>
              <a:endParaRPr lang="en-US" altLang="zh-CN" sz="1400" spc="120" dirty="0">
                <a:solidFill>
                  <a:schemeClr val="bg2">
                    <a:lumMod val="25000"/>
                  </a:schemeClr>
                </a:solidFill>
                <a:latin typeface="+mn-ea"/>
                <a:cs typeface="Segoe UI" panose="020B0502040204020203" pitchFamily="34" charset="0"/>
              </a:endParaRPr>
            </a:p>
          </p:txBody>
        </p:sp>
        <p:sp>
          <p:nvSpPr>
            <p:cNvPr id="32" name="矩形 31">
              <a:extLst>
                <a:ext uri="{FF2B5EF4-FFF2-40B4-BE49-F238E27FC236}">
                  <a16:creationId xmlns:a16="http://schemas.microsoft.com/office/drawing/2014/main" id="{4CF5D12C-6C5C-9C79-A4C4-F69CB06822CF}"/>
                </a:ext>
              </a:extLst>
            </p:cNvPr>
            <p:cNvSpPr/>
            <p:nvPr/>
          </p:nvSpPr>
          <p:spPr>
            <a:xfrm>
              <a:off x="6096000" y="4356165"/>
              <a:ext cx="818283" cy="94692"/>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C3350F9D-2D79-50B9-BCDD-2CC4031C1CB3}"/>
              </a:ext>
            </a:extLst>
          </p:cNvPr>
          <p:cNvGrpSpPr/>
          <p:nvPr/>
        </p:nvGrpSpPr>
        <p:grpSpPr>
          <a:xfrm>
            <a:off x="660400" y="5120234"/>
            <a:ext cx="6044390" cy="1199593"/>
            <a:chOff x="874570" y="5120234"/>
            <a:chExt cx="6044390" cy="1199593"/>
          </a:xfrm>
        </p:grpSpPr>
        <p:sp>
          <p:nvSpPr>
            <p:cNvPr id="33" name="Rectangle: Rounded Corners 4">
              <a:extLst>
                <a:ext uri="{FF2B5EF4-FFF2-40B4-BE49-F238E27FC236}">
                  <a16:creationId xmlns:a16="http://schemas.microsoft.com/office/drawing/2014/main" id="{2432A3FD-85D9-CA7E-8899-420E8CE599BB}"/>
                </a:ext>
              </a:extLst>
            </p:cNvPr>
            <p:cNvSpPr/>
            <p:nvPr/>
          </p:nvSpPr>
          <p:spPr>
            <a:xfrm>
              <a:off x="874570" y="5120234"/>
              <a:ext cx="6044390" cy="1199592"/>
            </a:xfrm>
            <a:prstGeom prst="roundRect">
              <a:avLst>
                <a:gd name="adj" fmla="val 3564"/>
              </a:avLst>
            </a:prstGeom>
            <a:solidFill>
              <a:schemeClr val="bg1"/>
            </a:solidFill>
            <a:ln>
              <a:noFill/>
            </a:ln>
            <a:effectLst>
              <a:outerShdw blurRad="139700" dist="101600" dir="2700000" algn="tl" rotWithShape="0">
                <a:schemeClr val="accent1">
                  <a:lumMod val="60000"/>
                  <a:lumOff val="4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sp>
          <p:nvSpPr>
            <p:cNvPr id="35" name="文本框 34">
              <a:extLst>
                <a:ext uri="{FF2B5EF4-FFF2-40B4-BE49-F238E27FC236}">
                  <a16:creationId xmlns:a16="http://schemas.microsoft.com/office/drawing/2014/main" id="{719A04BA-89F6-C98D-D6CD-81E048306AB9}"/>
                </a:ext>
              </a:extLst>
            </p:cNvPr>
            <p:cNvSpPr txBox="1"/>
            <p:nvPr/>
          </p:nvSpPr>
          <p:spPr>
            <a:xfrm>
              <a:off x="1070424" y="5294753"/>
              <a:ext cx="5652682" cy="850554"/>
            </a:xfrm>
            <a:prstGeom prst="rect">
              <a:avLst/>
            </a:prstGeom>
            <a:noFill/>
          </p:spPr>
          <p:txBody>
            <a:bodyPr wrap="square">
              <a:spAutoFit/>
            </a:bodyPr>
            <a:lstStyle/>
            <a:p>
              <a:pPr>
                <a:lnSpc>
                  <a:spcPct val="120000"/>
                </a:lnSpc>
              </a:pPr>
              <a:r>
                <a:rPr lang="zh-CN" altLang="en-US" sz="14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a:t>
              </a:r>
              <a:endParaRPr lang="en-US" altLang="zh-CN" sz="1400" spc="120" dirty="0">
                <a:solidFill>
                  <a:schemeClr val="bg2">
                    <a:lumMod val="25000"/>
                  </a:schemeClr>
                </a:solidFill>
                <a:latin typeface="+mn-ea"/>
                <a:cs typeface="Segoe UI" panose="020B0502040204020203" pitchFamily="34" charset="0"/>
              </a:endParaRPr>
            </a:p>
          </p:txBody>
        </p:sp>
        <p:sp>
          <p:nvSpPr>
            <p:cNvPr id="38" name="矩形 37">
              <a:extLst>
                <a:ext uri="{FF2B5EF4-FFF2-40B4-BE49-F238E27FC236}">
                  <a16:creationId xmlns:a16="http://schemas.microsoft.com/office/drawing/2014/main" id="{DCBA2427-903B-17FE-BF4A-A0166E3293CE}"/>
                </a:ext>
              </a:extLst>
            </p:cNvPr>
            <p:cNvSpPr/>
            <p:nvPr/>
          </p:nvSpPr>
          <p:spPr>
            <a:xfrm>
              <a:off x="6096000" y="6225135"/>
              <a:ext cx="818283" cy="94692"/>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520373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3" name="Title 1">
            <a:extLst>
              <a:ext uri="{FF2B5EF4-FFF2-40B4-BE49-F238E27FC236}">
                <a16:creationId xmlns:a16="http://schemas.microsoft.com/office/drawing/2014/main" id="{C8BB71E6-AC91-0AAE-B608-6914CC1E25E5}"/>
              </a:ext>
            </a:extLst>
          </p:cNvPr>
          <p:cNvSpPr txBox="1">
            <a:spLocks/>
          </p:cNvSpPr>
          <p:nvPr/>
        </p:nvSpPr>
        <p:spPr>
          <a:xfrm>
            <a:off x="674816" y="3188202"/>
            <a:ext cx="3018311" cy="86094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314" name="Title 1">
            <a:extLst>
              <a:ext uri="{FF2B5EF4-FFF2-40B4-BE49-F238E27FC236}">
                <a16:creationId xmlns:a16="http://schemas.microsoft.com/office/drawing/2014/main" id="{36610328-BF60-E98A-432F-507A4EE27AAD}"/>
              </a:ext>
            </a:extLst>
          </p:cNvPr>
          <p:cNvSpPr txBox="1">
            <a:spLocks/>
          </p:cNvSpPr>
          <p:nvPr/>
        </p:nvSpPr>
        <p:spPr>
          <a:xfrm>
            <a:off x="582345" y="2775537"/>
            <a:ext cx="2983282" cy="44319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a:gradFill>
                  <a:gsLst>
                    <a:gs pos="0">
                      <a:schemeClr val="accent1">
                        <a:lumMod val="75000"/>
                      </a:schemeClr>
                    </a:gs>
                    <a:gs pos="100000">
                      <a:schemeClr val="accent2">
                        <a:lumMod val="75000"/>
                      </a:schemeClr>
                    </a:gs>
                  </a:gsLst>
                  <a:lin ang="2700000" scaled="0"/>
                </a:gradFill>
                <a:latin typeface="+mj-ea"/>
                <a:ea typeface="+mj-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t>此处输入标题</a:t>
            </a:r>
            <a:endParaRPr lang="en-US" sz="2000" dirty="0"/>
          </a:p>
        </p:txBody>
      </p:sp>
      <p:sp>
        <p:nvSpPr>
          <p:cNvPr id="325" name="Title 1">
            <a:extLst>
              <a:ext uri="{FF2B5EF4-FFF2-40B4-BE49-F238E27FC236}">
                <a16:creationId xmlns:a16="http://schemas.microsoft.com/office/drawing/2014/main" id="{1BACD485-591D-DF9A-CB7D-6C31A7DDA279}"/>
              </a:ext>
            </a:extLst>
          </p:cNvPr>
          <p:cNvSpPr txBox="1">
            <a:spLocks/>
          </p:cNvSpPr>
          <p:nvPr/>
        </p:nvSpPr>
        <p:spPr>
          <a:xfrm>
            <a:off x="644728" y="5064627"/>
            <a:ext cx="2984400" cy="86094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326" name="Title 1">
            <a:extLst>
              <a:ext uri="{FF2B5EF4-FFF2-40B4-BE49-F238E27FC236}">
                <a16:creationId xmlns:a16="http://schemas.microsoft.com/office/drawing/2014/main" id="{9C5C5C24-4A1A-9D41-E828-945B54A2D67D}"/>
              </a:ext>
            </a:extLst>
          </p:cNvPr>
          <p:cNvSpPr txBox="1">
            <a:spLocks/>
          </p:cNvSpPr>
          <p:nvPr/>
        </p:nvSpPr>
        <p:spPr>
          <a:xfrm>
            <a:off x="581156" y="4566285"/>
            <a:ext cx="3458725" cy="498342"/>
          </a:xfrm>
          <a:prstGeom prst="rect">
            <a:avLst/>
          </a:prstGeom>
        </p:spPr>
        <p:txBody>
          <a:bodyPr vert="horz" lIns="91440" tIns="45720" rIns="91440" bIns="45720" rtlCol="0">
            <a:normAutofit/>
          </a:bodyPr>
          <a:lstStyle>
            <a:defPPr>
              <a:defRPr lang="zh-CN"/>
            </a:defPPr>
            <a:lvl1pPr indent="0">
              <a:lnSpc>
                <a:spcPct val="90000"/>
              </a:lnSpc>
              <a:spcBef>
                <a:spcPts val="1000"/>
              </a:spcBef>
              <a:buFont typeface="Arial" panose="020B0604020202020204" pitchFamily="34" charset="0"/>
              <a:buNone/>
              <a:defRPr sz="2000">
                <a:gradFill>
                  <a:gsLst>
                    <a:gs pos="0">
                      <a:schemeClr val="accent1">
                        <a:lumMod val="75000"/>
                      </a:schemeClr>
                    </a:gs>
                    <a:gs pos="100000">
                      <a:schemeClr val="accent2">
                        <a:lumMod val="75000"/>
                      </a:schemeClr>
                    </a:gs>
                  </a:gsLst>
                  <a:lin ang="2700000" scaled="0"/>
                </a:gradFill>
                <a:latin typeface="+mj-ea"/>
                <a:ea typeface="+mj-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此处输入标题</a:t>
            </a:r>
            <a:endParaRPr lang="en-US" dirty="0"/>
          </a:p>
        </p:txBody>
      </p:sp>
      <p:sp>
        <p:nvSpPr>
          <p:cNvPr id="328" name="Title 1">
            <a:extLst>
              <a:ext uri="{FF2B5EF4-FFF2-40B4-BE49-F238E27FC236}">
                <a16:creationId xmlns:a16="http://schemas.microsoft.com/office/drawing/2014/main" id="{7F1BA7B8-7490-23DF-2C17-7A3532A3D79A}"/>
              </a:ext>
            </a:extLst>
          </p:cNvPr>
          <p:cNvSpPr txBox="1">
            <a:spLocks/>
          </p:cNvSpPr>
          <p:nvPr/>
        </p:nvSpPr>
        <p:spPr>
          <a:xfrm>
            <a:off x="8464812" y="3188202"/>
            <a:ext cx="3036149" cy="86094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329" name="Title 1">
            <a:extLst>
              <a:ext uri="{FF2B5EF4-FFF2-40B4-BE49-F238E27FC236}">
                <a16:creationId xmlns:a16="http://schemas.microsoft.com/office/drawing/2014/main" id="{AD828D7D-B12D-4CAA-1547-BB06F126CDF1}"/>
              </a:ext>
            </a:extLst>
          </p:cNvPr>
          <p:cNvSpPr txBox="1">
            <a:spLocks/>
          </p:cNvSpPr>
          <p:nvPr/>
        </p:nvSpPr>
        <p:spPr>
          <a:xfrm>
            <a:off x="9564859" y="2775537"/>
            <a:ext cx="2013931" cy="433413"/>
          </a:xfrm>
          <a:prstGeom prst="rect">
            <a:avLst/>
          </a:prstGeom>
        </p:spPr>
        <p:txBody>
          <a:bodyPr vert="horz" lIns="91440" tIns="45720" rIns="91440" bIns="45720" rtlCol="0">
            <a:normAutofit/>
          </a:bodyPr>
          <a:lstStyle>
            <a:defPPr>
              <a:defRPr lang="zh-CN"/>
            </a:defPPr>
            <a:lvl1pPr indent="0">
              <a:lnSpc>
                <a:spcPct val="90000"/>
              </a:lnSpc>
              <a:spcBef>
                <a:spcPts val="1000"/>
              </a:spcBef>
              <a:buFont typeface="Arial" panose="020B0604020202020204" pitchFamily="34" charset="0"/>
              <a:buNone/>
              <a:defRPr sz="2000">
                <a:gradFill>
                  <a:gsLst>
                    <a:gs pos="0">
                      <a:schemeClr val="accent1">
                        <a:lumMod val="75000"/>
                      </a:schemeClr>
                    </a:gs>
                    <a:gs pos="100000">
                      <a:schemeClr val="accent2">
                        <a:lumMod val="75000"/>
                      </a:schemeClr>
                    </a:gs>
                  </a:gsLst>
                  <a:lin ang="2700000" scaled="0"/>
                </a:gradFill>
                <a:latin typeface="+mj-ea"/>
                <a:ea typeface="+mj-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zh-CN" altLang="en-US" dirty="0"/>
              <a:t>此处输入标题</a:t>
            </a:r>
            <a:endParaRPr lang="en-US" dirty="0"/>
          </a:p>
        </p:txBody>
      </p:sp>
      <p:sp>
        <p:nvSpPr>
          <p:cNvPr id="330" name="Title 1">
            <a:extLst>
              <a:ext uri="{FF2B5EF4-FFF2-40B4-BE49-F238E27FC236}">
                <a16:creationId xmlns:a16="http://schemas.microsoft.com/office/drawing/2014/main" id="{ECB2E204-F3E7-D208-6C75-E4B2A6A3AD4A}"/>
              </a:ext>
            </a:extLst>
          </p:cNvPr>
          <p:cNvSpPr txBox="1">
            <a:spLocks/>
          </p:cNvSpPr>
          <p:nvPr/>
        </p:nvSpPr>
        <p:spPr>
          <a:xfrm>
            <a:off x="8615314" y="5064627"/>
            <a:ext cx="2903587" cy="86094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331" name="Title 1">
            <a:extLst>
              <a:ext uri="{FF2B5EF4-FFF2-40B4-BE49-F238E27FC236}">
                <a16:creationId xmlns:a16="http://schemas.microsoft.com/office/drawing/2014/main" id="{31AA7B24-5C10-0A73-051A-69D010064275}"/>
              </a:ext>
            </a:extLst>
          </p:cNvPr>
          <p:cNvSpPr txBox="1">
            <a:spLocks/>
          </p:cNvSpPr>
          <p:nvPr/>
        </p:nvSpPr>
        <p:spPr>
          <a:xfrm>
            <a:off x="9684639" y="4566285"/>
            <a:ext cx="1894151" cy="433413"/>
          </a:xfrm>
          <a:prstGeom prst="rect">
            <a:avLst/>
          </a:prstGeom>
        </p:spPr>
        <p:txBody>
          <a:bodyPr vert="horz" lIns="91440" tIns="45720" rIns="91440" bIns="45720" rtlCol="0">
            <a:normAutofit/>
          </a:bodyPr>
          <a:lstStyle>
            <a:defPPr>
              <a:defRPr lang="zh-CN"/>
            </a:defPPr>
            <a:lvl1pPr indent="0">
              <a:lnSpc>
                <a:spcPct val="90000"/>
              </a:lnSpc>
              <a:spcBef>
                <a:spcPts val="1000"/>
              </a:spcBef>
              <a:buFont typeface="Arial" panose="020B0604020202020204" pitchFamily="34" charset="0"/>
              <a:buNone/>
              <a:defRPr sz="2000">
                <a:gradFill>
                  <a:gsLst>
                    <a:gs pos="0">
                      <a:schemeClr val="accent1">
                        <a:lumMod val="75000"/>
                      </a:schemeClr>
                    </a:gs>
                    <a:gs pos="100000">
                      <a:schemeClr val="accent2">
                        <a:lumMod val="75000"/>
                      </a:schemeClr>
                    </a:gs>
                  </a:gsLst>
                  <a:lin ang="2700000" scaled="0"/>
                </a:gradFill>
                <a:latin typeface="+mj-ea"/>
                <a:ea typeface="+mj-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zh-CN" altLang="en-US" dirty="0"/>
              <a:t>此处输入标题</a:t>
            </a:r>
            <a:endParaRPr lang="en-US" dirty="0"/>
          </a:p>
        </p:txBody>
      </p:sp>
      <p:sp>
        <p:nvSpPr>
          <p:cNvPr id="334" name="Title 1">
            <a:extLst>
              <a:ext uri="{FF2B5EF4-FFF2-40B4-BE49-F238E27FC236}">
                <a16:creationId xmlns:a16="http://schemas.microsoft.com/office/drawing/2014/main" id="{1F1A531C-69BD-3EC5-2D60-F6C6DCDCF32A}"/>
              </a:ext>
            </a:extLst>
          </p:cNvPr>
          <p:cNvSpPr txBox="1">
            <a:spLocks/>
          </p:cNvSpPr>
          <p:nvPr/>
        </p:nvSpPr>
        <p:spPr>
          <a:xfrm>
            <a:off x="4512806" y="1531541"/>
            <a:ext cx="3234194" cy="86094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335" name="Title 1">
            <a:extLst>
              <a:ext uri="{FF2B5EF4-FFF2-40B4-BE49-F238E27FC236}">
                <a16:creationId xmlns:a16="http://schemas.microsoft.com/office/drawing/2014/main" id="{EA5C1C8D-5106-3002-AC73-CAB2F927A5C5}"/>
              </a:ext>
            </a:extLst>
          </p:cNvPr>
          <p:cNvSpPr txBox="1">
            <a:spLocks/>
          </p:cNvSpPr>
          <p:nvPr/>
        </p:nvSpPr>
        <p:spPr>
          <a:xfrm>
            <a:off x="5008106" y="1193339"/>
            <a:ext cx="2243594" cy="379984"/>
          </a:xfrm>
          <a:prstGeom prst="rect">
            <a:avLst/>
          </a:prstGeom>
        </p:spPr>
        <p:txBody>
          <a:bodyPr vert="horz" lIns="91440" tIns="45720" rIns="91440" bIns="45720" rtlCol="0">
            <a:normAutofit/>
          </a:bodyPr>
          <a:lstStyle>
            <a:defPPr>
              <a:defRPr lang="zh-CN"/>
            </a:defPPr>
            <a:lvl1pPr indent="0">
              <a:lnSpc>
                <a:spcPct val="90000"/>
              </a:lnSpc>
              <a:spcBef>
                <a:spcPts val="1000"/>
              </a:spcBef>
              <a:buFont typeface="Arial" panose="020B0604020202020204" pitchFamily="34" charset="0"/>
              <a:buNone/>
              <a:defRPr sz="2000">
                <a:gradFill>
                  <a:gsLst>
                    <a:gs pos="0">
                      <a:schemeClr val="accent1">
                        <a:lumMod val="75000"/>
                      </a:schemeClr>
                    </a:gs>
                    <a:gs pos="100000">
                      <a:schemeClr val="accent2">
                        <a:lumMod val="75000"/>
                      </a:schemeClr>
                    </a:gs>
                  </a:gsLst>
                  <a:lin ang="2700000" scaled="0"/>
                </a:gradFill>
                <a:latin typeface="+mj-ea"/>
                <a:ea typeface="+mj-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dirty="0"/>
              <a:t>此处输入标题</a:t>
            </a:r>
            <a:endParaRPr lang="en-US" dirty="0"/>
          </a:p>
        </p:txBody>
      </p:sp>
      <p:cxnSp>
        <p:nvCxnSpPr>
          <p:cNvPr id="391" name="Straight Connector 63">
            <a:extLst>
              <a:ext uri="{FF2B5EF4-FFF2-40B4-BE49-F238E27FC236}">
                <a16:creationId xmlns:a16="http://schemas.microsoft.com/office/drawing/2014/main" id="{258B2462-E413-43F6-9891-80283171DC3E}"/>
              </a:ext>
            </a:extLst>
          </p:cNvPr>
          <p:cNvCxnSpPr>
            <a:cxnSpLocks/>
          </p:cNvCxnSpPr>
          <p:nvPr/>
        </p:nvCxnSpPr>
        <p:spPr>
          <a:xfrm>
            <a:off x="662835" y="4341601"/>
            <a:ext cx="2983282" cy="0"/>
          </a:xfrm>
          <a:prstGeom prst="line">
            <a:avLst/>
          </a:prstGeom>
          <a:ln>
            <a:solidFill>
              <a:schemeClr val="accent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文本占位符 2">
            <a:extLst>
              <a:ext uri="{FF2B5EF4-FFF2-40B4-BE49-F238E27FC236}">
                <a16:creationId xmlns:a16="http://schemas.microsoft.com/office/drawing/2014/main" id="{0AD36203-F4D8-8BAF-856D-109EA27B647F}"/>
              </a:ext>
            </a:extLst>
          </p:cNvPr>
          <p:cNvSpPr>
            <a:spLocks noGrp="1"/>
          </p:cNvSpPr>
          <p:nvPr>
            <p:ph type="body" sz="quarter" idx="10"/>
          </p:nvPr>
        </p:nvSpPr>
        <p:spPr/>
        <p:txBody>
          <a:bodyPr/>
          <a:lstStyle/>
          <a:p>
            <a:r>
              <a:rPr lang="zh-CN" altLang="en-US" dirty="0"/>
              <a:t>盈利情况分析</a:t>
            </a:r>
          </a:p>
        </p:txBody>
      </p:sp>
      <p:grpSp>
        <p:nvGrpSpPr>
          <p:cNvPr id="203" name="组合 202">
            <a:extLst>
              <a:ext uri="{FF2B5EF4-FFF2-40B4-BE49-F238E27FC236}">
                <a16:creationId xmlns:a16="http://schemas.microsoft.com/office/drawing/2014/main" id="{AA6A7B20-5B2F-809E-C236-309F987AAA3A}"/>
              </a:ext>
            </a:extLst>
          </p:cNvPr>
          <p:cNvGrpSpPr/>
          <p:nvPr/>
        </p:nvGrpSpPr>
        <p:grpSpPr>
          <a:xfrm>
            <a:off x="3646117" y="2464452"/>
            <a:ext cx="4899767" cy="4619215"/>
            <a:chOff x="3814633" y="2464452"/>
            <a:chExt cx="4899767" cy="4619215"/>
          </a:xfrm>
        </p:grpSpPr>
        <p:sp>
          <p:nvSpPr>
            <p:cNvPr id="358" name="Arc 7">
              <a:extLst>
                <a:ext uri="{FF2B5EF4-FFF2-40B4-BE49-F238E27FC236}">
                  <a16:creationId xmlns:a16="http://schemas.microsoft.com/office/drawing/2014/main" id="{D4228944-28AC-2D88-17F3-2610FBCF866C}"/>
                </a:ext>
              </a:extLst>
            </p:cNvPr>
            <p:cNvSpPr/>
            <p:nvPr/>
          </p:nvSpPr>
          <p:spPr>
            <a:xfrm>
              <a:off x="4110011" y="2763345"/>
              <a:ext cx="4320322" cy="4320322"/>
            </a:xfrm>
            <a:prstGeom prst="arc">
              <a:avLst>
                <a:gd name="adj1" fmla="val 10006281"/>
                <a:gd name="adj2" fmla="val 2038246"/>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202" name="任意多边形: 形状 201">
              <a:extLst>
                <a:ext uri="{FF2B5EF4-FFF2-40B4-BE49-F238E27FC236}">
                  <a16:creationId xmlns:a16="http://schemas.microsoft.com/office/drawing/2014/main" id="{E4736A17-60CF-2B35-C0F2-84AE74A0306C}"/>
                </a:ext>
              </a:extLst>
            </p:cNvPr>
            <p:cNvSpPr/>
            <p:nvPr/>
          </p:nvSpPr>
          <p:spPr>
            <a:xfrm rot="5400000">
              <a:off x="4575133" y="3631058"/>
              <a:ext cx="3463034" cy="2990850"/>
            </a:xfrm>
            <a:custGeom>
              <a:avLst/>
              <a:gdLst>
                <a:gd name="connsiteX0" fmla="*/ 0 w 3463034"/>
                <a:gd name="connsiteY0" fmla="*/ 1495425 h 2990850"/>
                <a:gd name="connsiteX1" fmla="*/ 1495425 w 3463034"/>
                <a:gd name="connsiteY1" fmla="*/ 0 h 2990850"/>
                <a:gd name="connsiteX2" fmla="*/ 3463034 w 3463034"/>
                <a:gd name="connsiteY2" fmla="*/ 0 h 2990850"/>
                <a:gd name="connsiteX3" fmla="*/ 3463034 w 3463034"/>
                <a:gd name="connsiteY3" fmla="*/ 2990850 h 2990850"/>
                <a:gd name="connsiteX4" fmla="*/ 1495425 w 3463034"/>
                <a:gd name="connsiteY4" fmla="*/ 2990850 h 2990850"/>
                <a:gd name="connsiteX5" fmla="*/ 0 w 3463034"/>
                <a:gd name="connsiteY5" fmla="*/ 1495425 h 299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3034" h="2990850">
                  <a:moveTo>
                    <a:pt x="0" y="1495425"/>
                  </a:moveTo>
                  <a:cubicBezTo>
                    <a:pt x="0" y="669525"/>
                    <a:pt x="669525" y="0"/>
                    <a:pt x="1495425" y="0"/>
                  </a:cubicBezTo>
                  <a:lnTo>
                    <a:pt x="3463034" y="0"/>
                  </a:lnTo>
                  <a:lnTo>
                    <a:pt x="3463034" y="2990850"/>
                  </a:lnTo>
                  <a:lnTo>
                    <a:pt x="1495425" y="2990850"/>
                  </a:lnTo>
                  <a:cubicBezTo>
                    <a:pt x="669525" y="2990850"/>
                    <a:pt x="0" y="2321325"/>
                    <a:pt x="0" y="1495425"/>
                  </a:cubicBezTo>
                  <a:close/>
                </a:path>
              </a:pathLst>
            </a:cu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grpSp>
          <p:nvGrpSpPr>
            <p:cNvPr id="366" name="组合 365">
              <a:extLst>
                <a:ext uri="{FF2B5EF4-FFF2-40B4-BE49-F238E27FC236}">
                  <a16:creationId xmlns:a16="http://schemas.microsoft.com/office/drawing/2014/main" id="{13E3F3D0-E1F8-D312-4B5C-1C7211D8D38B}"/>
                </a:ext>
              </a:extLst>
            </p:cNvPr>
            <p:cNvGrpSpPr/>
            <p:nvPr/>
          </p:nvGrpSpPr>
          <p:grpSpPr>
            <a:xfrm>
              <a:off x="5900608" y="2464452"/>
              <a:ext cx="527792" cy="527792"/>
              <a:chOff x="5148133" y="2626377"/>
              <a:chExt cx="527792" cy="527792"/>
            </a:xfrm>
            <a:gradFill>
              <a:gsLst>
                <a:gs pos="0">
                  <a:schemeClr val="accent1">
                    <a:lumMod val="60000"/>
                    <a:lumOff val="40000"/>
                  </a:schemeClr>
                </a:gs>
                <a:gs pos="100000">
                  <a:schemeClr val="accent2">
                    <a:lumMod val="60000"/>
                    <a:lumOff val="40000"/>
                  </a:schemeClr>
                </a:gs>
              </a:gsLst>
              <a:lin ang="2700000" scaled="0"/>
            </a:gradFill>
          </p:grpSpPr>
          <p:sp>
            <p:nvSpPr>
              <p:cNvPr id="361" name="Oval 9">
                <a:extLst>
                  <a:ext uri="{FF2B5EF4-FFF2-40B4-BE49-F238E27FC236}">
                    <a16:creationId xmlns:a16="http://schemas.microsoft.com/office/drawing/2014/main" id="{CE866CFE-FE62-2929-6244-6993C9644F62}"/>
                  </a:ext>
                </a:extLst>
              </p:cNvPr>
              <p:cNvSpPr/>
              <p:nvPr/>
            </p:nvSpPr>
            <p:spPr>
              <a:xfrm>
                <a:off x="5148133" y="2626377"/>
                <a:ext cx="527792" cy="527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gradFill>
                    <a:gsLst>
                      <a:gs pos="0">
                        <a:schemeClr val="accent1">
                          <a:lumMod val="60000"/>
                          <a:lumOff val="40000"/>
                        </a:schemeClr>
                      </a:gs>
                      <a:gs pos="100000">
                        <a:schemeClr val="accent2">
                          <a:lumMod val="60000"/>
                          <a:lumOff val="40000"/>
                        </a:schemeClr>
                      </a:gs>
                    </a:gsLst>
                    <a:lin ang="2700000" scaled="0"/>
                  </a:gradFill>
                </a:endParaRPr>
              </a:p>
            </p:txBody>
          </p:sp>
          <p:sp>
            <p:nvSpPr>
              <p:cNvPr id="362" name="Freeform 9">
                <a:extLst>
                  <a:ext uri="{FF2B5EF4-FFF2-40B4-BE49-F238E27FC236}">
                    <a16:creationId xmlns:a16="http://schemas.microsoft.com/office/drawing/2014/main" id="{E0A861F0-8CBB-54BE-F8FD-2DF6AADDD381}"/>
                  </a:ext>
                </a:extLst>
              </p:cNvPr>
              <p:cNvSpPr>
                <a:spLocks/>
              </p:cNvSpPr>
              <p:nvPr/>
            </p:nvSpPr>
            <p:spPr bwMode="auto">
              <a:xfrm>
                <a:off x="5289722" y="2766275"/>
                <a:ext cx="244615" cy="247996"/>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gradFill>
                    <a:gsLst>
                      <a:gs pos="0">
                        <a:schemeClr val="accent1">
                          <a:lumMod val="60000"/>
                          <a:lumOff val="40000"/>
                        </a:schemeClr>
                      </a:gs>
                      <a:gs pos="100000">
                        <a:schemeClr val="accent2">
                          <a:lumMod val="60000"/>
                          <a:lumOff val="40000"/>
                        </a:schemeClr>
                      </a:gs>
                    </a:gsLst>
                    <a:lin ang="2700000" scaled="0"/>
                  </a:gradFill>
                </a:endParaRPr>
              </a:p>
            </p:txBody>
          </p:sp>
        </p:grpSp>
        <p:grpSp>
          <p:nvGrpSpPr>
            <p:cNvPr id="367" name="组合 366">
              <a:extLst>
                <a:ext uri="{FF2B5EF4-FFF2-40B4-BE49-F238E27FC236}">
                  <a16:creationId xmlns:a16="http://schemas.microsoft.com/office/drawing/2014/main" id="{5966E8E9-B877-3157-3E88-D5832449BECB}"/>
                </a:ext>
              </a:extLst>
            </p:cNvPr>
            <p:cNvGrpSpPr/>
            <p:nvPr/>
          </p:nvGrpSpPr>
          <p:grpSpPr>
            <a:xfrm>
              <a:off x="4224208" y="3350277"/>
              <a:ext cx="527792" cy="527792"/>
              <a:chOff x="5148133" y="2626377"/>
              <a:chExt cx="527792" cy="527792"/>
            </a:xfrm>
            <a:gradFill>
              <a:gsLst>
                <a:gs pos="0">
                  <a:schemeClr val="accent1">
                    <a:lumMod val="60000"/>
                    <a:lumOff val="40000"/>
                  </a:schemeClr>
                </a:gs>
                <a:gs pos="100000">
                  <a:schemeClr val="accent2">
                    <a:lumMod val="60000"/>
                    <a:lumOff val="40000"/>
                  </a:schemeClr>
                </a:gs>
              </a:gsLst>
              <a:lin ang="2700000" scaled="0"/>
            </a:gradFill>
          </p:grpSpPr>
          <p:sp>
            <p:nvSpPr>
              <p:cNvPr id="368" name="Oval 9">
                <a:extLst>
                  <a:ext uri="{FF2B5EF4-FFF2-40B4-BE49-F238E27FC236}">
                    <a16:creationId xmlns:a16="http://schemas.microsoft.com/office/drawing/2014/main" id="{AF88E173-DA78-C175-2434-318C2D5C5992}"/>
                  </a:ext>
                </a:extLst>
              </p:cNvPr>
              <p:cNvSpPr/>
              <p:nvPr/>
            </p:nvSpPr>
            <p:spPr>
              <a:xfrm>
                <a:off x="5148133" y="2626377"/>
                <a:ext cx="527792" cy="527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gradFill>
                    <a:gsLst>
                      <a:gs pos="0">
                        <a:schemeClr val="accent1">
                          <a:lumMod val="60000"/>
                          <a:lumOff val="40000"/>
                        </a:schemeClr>
                      </a:gs>
                      <a:gs pos="100000">
                        <a:schemeClr val="accent2">
                          <a:lumMod val="60000"/>
                          <a:lumOff val="40000"/>
                        </a:schemeClr>
                      </a:gs>
                    </a:gsLst>
                    <a:lin ang="2700000" scaled="0"/>
                  </a:gradFill>
                </a:endParaRPr>
              </a:p>
            </p:txBody>
          </p:sp>
          <p:sp>
            <p:nvSpPr>
              <p:cNvPr id="369" name="Freeform 9">
                <a:extLst>
                  <a:ext uri="{FF2B5EF4-FFF2-40B4-BE49-F238E27FC236}">
                    <a16:creationId xmlns:a16="http://schemas.microsoft.com/office/drawing/2014/main" id="{5860FBD5-393A-57E3-B57E-054034D9F74D}"/>
                  </a:ext>
                </a:extLst>
              </p:cNvPr>
              <p:cNvSpPr>
                <a:spLocks/>
              </p:cNvSpPr>
              <p:nvPr/>
            </p:nvSpPr>
            <p:spPr bwMode="auto">
              <a:xfrm>
                <a:off x="5289722" y="2766275"/>
                <a:ext cx="244615" cy="247996"/>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gradFill>
                    <a:gsLst>
                      <a:gs pos="0">
                        <a:schemeClr val="accent1">
                          <a:lumMod val="60000"/>
                          <a:lumOff val="40000"/>
                        </a:schemeClr>
                      </a:gs>
                      <a:gs pos="100000">
                        <a:schemeClr val="accent2">
                          <a:lumMod val="60000"/>
                          <a:lumOff val="40000"/>
                        </a:schemeClr>
                      </a:gs>
                    </a:gsLst>
                    <a:lin ang="2700000" scaled="0"/>
                  </a:gradFill>
                </a:endParaRPr>
              </a:p>
            </p:txBody>
          </p:sp>
        </p:grpSp>
        <p:grpSp>
          <p:nvGrpSpPr>
            <p:cNvPr id="370" name="组合 369">
              <a:extLst>
                <a:ext uri="{FF2B5EF4-FFF2-40B4-BE49-F238E27FC236}">
                  <a16:creationId xmlns:a16="http://schemas.microsoft.com/office/drawing/2014/main" id="{D7C1EAAD-6472-09DA-2A04-17B43B46A623}"/>
                </a:ext>
              </a:extLst>
            </p:cNvPr>
            <p:cNvGrpSpPr/>
            <p:nvPr/>
          </p:nvGrpSpPr>
          <p:grpSpPr>
            <a:xfrm>
              <a:off x="3814633" y="4645677"/>
              <a:ext cx="527792" cy="527792"/>
              <a:chOff x="5148133" y="2626377"/>
              <a:chExt cx="527792" cy="527792"/>
            </a:xfrm>
            <a:gradFill>
              <a:gsLst>
                <a:gs pos="0">
                  <a:schemeClr val="accent1">
                    <a:lumMod val="60000"/>
                    <a:lumOff val="40000"/>
                  </a:schemeClr>
                </a:gs>
                <a:gs pos="100000">
                  <a:schemeClr val="accent2">
                    <a:lumMod val="60000"/>
                    <a:lumOff val="40000"/>
                  </a:schemeClr>
                </a:gs>
              </a:gsLst>
              <a:lin ang="2700000" scaled="0"/>
            </a:gradFill>
          </p:grpSpPr>
          <p:sp>
            <p:nvSpPr>
              <p:cNvPr id="371" name="Oval 9">
                <a:extLst>
                  <a:ext uri="{FF2B5EF4-FFF2-40B4-BE49-F238E27FC236}">
                    <a16:creationId xmlns:a16="http://schemas.microsoft.com/office/drawing/2014/main" id="{39FC7BE8-C4BE-EABE-D66D-CA71874ADE17}"/>
                  </a:ext>
                </a:extLst>
              </p:cNvPr>
              <p:cNvSpPr/>
              <p:nvPr/>
            </p:nvSpPr>
            <p:spPr>
              <a:xfrm>
                <a:off x="5148133" y="2626377"/>
                <a:ext cx="527792" cy="527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gradFill>
                    <a:gsLst>
                      <a:gs pos="0">
                        <a:schemeClr val="accent1">
                          <a:lumMod val="60000"/>
                          <a:lumOff val="40000"/>
                        </a:schemeClr>
                      </a:gs>
                      <a:gs pos="100000">
                        <a:schemeClr val="accent2">
                          <a:lumMod val="60000"/>
                          <a:lumOff val="40000"/>
                        </a:schemeClr>
                      </a:gs>
                    </a:gsLst>
                    <a:lin ang="2700000" scaled="0"/>
                  </a:gradFill>
                </a:endParaRPr>
              </a:p>
            </p:txBody>
          </p:sp>
          <p:sp>
            <p:nvSpPr>
              <p:cNvPr id="372" name="Freeform 9">
                <a:extLst>
                  <a:ext uri="{FF2B5EF4-FFF2-40B4-BE49-F238E27FC236}">
                    <a16:creationId xmlns:a16="http://schemas.microsoft.com/office/drawing/2014/main" id="{75838430-AA89-8276-FD97-21D42A59D436}"/>
                  </a:ext>
                </a:extLst>
              </p:cNvPr>
              <p:cNvSpPr>
                <a:spLocks/>
              </p:cNvSpPr>
              <p:nvPr/>
            </p:nvSpPr>
            <p:spPr bwMode="auto">
              <a:xfrm>
                <a:off x="5289722" y="2766275"/>
                <a:ext cx="244615" cy="247996"/>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gradFill>
                    <a:gsLst>
                      <a:gs pos="0">
                        <a:schemeClr val="accent1">
                          <a:lumMod val="60000"/>
                          <a:lumOff val="40000"/>
                        </a:schemeClr>
                      </a:gs>
                      <a:gs pos="100000">
                        <a:schemeClr val="accent2">
                          <a:lumMod val="60000"/>
                          <a:lumOff val="40000"/>
                        </a:schemeClr>
                      </a:gs>
                    </a:gsLst>
                    <a:lin ang="2700000" scaled="0"/>
                  </a:gradFill>
                </a:endParaRPr>
              </a:p>
            </p:txBody>
          </p:sp>
        </p:grpSp>
        <p:grpSp>
          <p:nvGrpSpPr>
            <p:cNvPr id="380" name="组合 379">
              <a:extLst>
                <a:ext uri="{FF2B5EF4-FFF2-40B4-BE49-F238E27FC236}">
                  <a16:creationId xmlns:a16="http://schemas.microsoft.com/office/drawing/2014/main" id="{3276C829-1E17-9B09-875A-2D0EE67506E6}"/>
                </a:ext>
              </a:extLst>
            </p:cNvPr>
            <p:cNvGrpSpPr/>
            <p:nvPr/>
          </p:nvGrpSpPr>
          <p:grpSpPr>
            <a:xfrm>
              <a:off x="7796083" y="3416952"/>
              <a:ext cx="527792" cy="527792"/>
              <a:chOff x="5148133" y="2626377"/>
              <a:chExt cx="527792" cy="527792"/>
            </a:xfrm>
            <a:gradFill>
              <a:gsLst>
                <a:gs pos="0">
                  <a:schemeClr val="accent1">
                    <a:lumMod val="60000"/>
                    <a:lumOff val="40000"/>
                  </a:schemeClr>
                </a:gs>
                <a:gs pos="100000">
                  <a:schemeClr val="accent2">
                    <a:lumMod val="60000"/>
                    <a:lumOff val="40000"/>
                  </a:schemeClr>
                </a:gs>
              </a:gsLst>
              <a:lin ang="2700000" scaled="0"/>
            </a:gradFill>
          </p:grpSpPr>
          <p:sp>
            <p:nvSpPr>
              <p:cNvPr id="381" name="Oval 9">
                <a:extLst>
                  <a:ext uri="{FF2B5EF4-FFF2-40B4-BE49-F238E27FC236}">
                    <a16:creationId xmlns:a16="http://schemas.microsoft.com/office/drawing/2014/main" id="{6251E483-3CAB-7E3C-7C6C-E54C801EA02D}"/>
                  </a:ext>
                </a:extLst>
              </p:cNvPr>
              <p:cNvSpPr/>
              <p:nvPr/>
            </p:nvSpPr>
            <p:spPr>
              <a:xfrm>
                <a:off x="5148133" y="2626377"/>
                <a:ext cx="527792" cy="527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gradFill>
                    <a:gsLst>
                      <a:gs pos="0">
                        <a:schemeClr val="accent1">
                          <a:lumMod val="60000"/>
                          <a:lumOff val="40000"/>
                        </a:schemeClr>
                      </a:gs>
                      <a:gs pos="100000">
                        <a:schemeClr val="accent2">
                          <a:lumMod val="60000"/>
                          <a:lumOff val="40000"/>
                        </a:schemeClr>
                      </a:gs>
                    </a:gsLst>
                    <a:lin ang="2700000" scaled="0"/>
                  </a:gradFill>
                </a:endParaRPr>
              </a:p>
            </p:txBody>
          </p:sp>
          <p:sp>
            <p:nvSpPr>
              <p:cNvPr id="382" name="Freeform 9">
                <a:extLst>
                  <a:ext uri="{FF2B5EF4-FFF2-40B4-BE49-F238E27FC236}">
                    <a16:creationId xmlns:a16="http://schemas.microsoft.com/office/drawing/2014/main" id="{7870D0A7-6AC8-BFEB-6B12-0396CF92163B}"/>
                  </a:ext>
                </a:extLst>
              </p:cNvPr>
              <p:cNvSpPr>
                <a:spLocks/>
              </p:cNvSpPr>
              <p:nvPr/>
            </p:nvSpPr>
            <p:spPr bwMode="auto">
              <a:xfrm>
                <a:off x="5289722" y="2766275"/>
                <a:ext cx="244615" cy="247996"/>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gradFill>
                    <a:gsLst>
                      <a:gs pos="0">
                        <a:schemeClr val="accent1">
                          <a:lumMod val="60000"/>
                          <a:lumOff val="40000"/>
                        </a:schemeClr>
                      </a:gs>
                      <a:gs pos="100000">
                        <a:schemeClr val="accent2">
                          <a:lumMod val="60000"/>
                          <a:lumOff val="40000"/>
                        </a:schemeClr>
                      </a:gs>
                    </a:gsLst>
                    <a:lin ang="2700000" scaled="0"/>
                  </a:gradFill>
                </a:endParaRPr>
              </a:p>
            </p:txBody>
          </p:sp>
        </p:grpSp>
        <p:grpSp>
          <p:nvGrpSpPr>
            <p:cNvPr id="383" name="组合 382">
              <a:extLst>
                <a:ext uri="{FF2B5EF4-FFF2-40B4-BE49-F238E27FC236}">
                  <a16:creationId xmlns:a16="http://schemas.microsoft.com/office/drawing/2014/main" id="{8BF52CF2-2B43-E004-014B-BEB97E61E520}"/>
                </a:ext>
              </a:extLst>
            </p:cNvPr>
            <p:cNvGrpSpPr/>
            <p:nvPr/>
          </p:nvGrpSpPr>
          <p:grpSpPr>
            <a:xfrm>
              <a:off x="8186608" y="4769502"/>
              <a:ext cx="527792" cy="527792"/>
              <a:chOff x="5148133" y="2626377"/>
              <a:chExt cx="527792" cy="527792"/>
            </a:xfrm>
            <a:gradFill>
              <a:gsLst>
                <a:gs pos="0">
                  <a:schemeClr val="accent1">
                    <a:lumMod val="60000"/>
                    <a:lumOff val="40000"/>
                  </a:schemeClr>
                </a:gs>
                <a:gs pos="100000">
                  <a:schemeClr val="accent2">
                    <a:lumMod val="60000"/>
                    <a:lumOff val="40000"/>
                  </a:schemeClr>
                </a:gs>
              </a:gsLst>
              <a:lin ang="2700000" scaled="0"/>
            </a:gradFill>
          </p:grpSpPr>
          <p:sp>
            <p:nvSpPr>
              <p:cNvPr id="384" name="Oval 9">
                <a:extLst>
                  <a:ext uri="{FF2B5EF4-FFF2-40B4-BE49-F238E27FC236}">
                    <a16:creationId xmlns:a16="http://schemas.microsoft.com/office/drawing/2014/main" id="{F9B645EF-64E0-BB03-25E0-E9C53CEBD27A}"/>
                  </a:ext>
                </a:extLst>
              </p:cNvPr>
              <p:cNvSpPr/>
              <p:nvPr/>
            </p:nvSpPr>
            <p:spPr>
              <a:xfrm>
                <a:off x="5148133" y="2626377"/>
                <a:ext cx="527792" cy="527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gradFill>
                    <a:gsLst>
                      <a:gs pos="0">
                        <a:schemeClr val="accent1">
                          <a:lumMod val="60000"/>
                          <a:lumOff val="40000"/>
                        </a:schemeClr>
                      </a:gs>
                      <a:gs pos="100000">
                        <a:schemeClr val="accent2">
                          <a:lumMod val="60000"/>
                          <a:lumOff val="40000"/>
                        </a:schemeClr>
                      </a:gs>
                    </a:gsLst>
                    <a:lin ang="2700000" scaled="0"/>
                  </a:gradFill>
                </a:endParaRPr>
              </a:p>
            </p:txBody>
          </p:sp>
          <p:sp>
            <p:nvSpPr>
              <p:cNvPr id="385" name="Freeform 9">
                <a:extLst>
                  <a:ext uri="{FF2B5EF4-FFF2-40B4-BE49-F238E27FC236}">
                    <a16:creationId xmlns:a16="http://schemas.microsoft.com/office/drawing/2014/main" id="{0688F1B1-DCDF-EDEC-65DF-B800AB22D5A8}"/>
                  </a:ext>
                </a:extLst>
              </p:cNvPr>
              <p:cNvSpPr>
                <a:spLocks/>
              </p:cNvSpPr>
              <p:nvPr/>
            </p:nvSpPr>
            <p:spPr bwMode="auto">
              <a:xfrm>
                <a:off x="5289722" y="2766275"/>
                <a:ext cx="244615" cy="247996"/>
              </a:xfrm>
              <a:custGeom>
                <a:avLst/>
                <a:gdLst>
                  <a:gd name="T0" fmla="*/ 217 w 217"/>
                  <a:gd name="T1" fmla="*/ 0 h 220"/>
                  <a:gd name="T2" fmla="*/ 61 w 217"/>
                  <a:gd name="T3" fmla="*/ 220 h 220"/>
                  <a:gd name="T4" fmla="*/ 0 w 217"/>
                  <a:gd name="T5" fmla="*/ 157 h 220"/>
                </a:gdLst>
                <a:ahLst/>
                <a:cxnLst>
                  <a:cxn ang="0">
                    <a:pos x="T0" y="T1"/>
                  </a:cxn>
                  <a:cxn ang="0">
                    <a:pos x="T2" y="T3"/>
                  </a:cxn>
                  <a:cxn ang="0">
                    <a:pos x="T4" y="T5"/>
                  </a:cxn>
                </a:cxnLst>
                <a:rect l="0" t="0" r="r" b="b"/>
                <a:pathLst>
                  <a:path w="217" h="220">
                    <a:moveTo>
                      <a:pt x="217" y="0"/>
                    </a:moveTo>
                    <a:lnTo>
                      <a:pt x="61" y="220"/>
                    </a:lnTo>
                    <a:lnTo>
                      <a:pt x="0" y="157"/>
                    </a:lnTo>
                  </a:path>
                </a:pathLst>
              </a:custGeom>
              <a:grp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gradFill>
                    <a:gsLst>
                      <a:gs pos="0">
                        <a:schemeClr val="accent1">
                          <a:lumMod val="60000"/>
                          <a:lumOff val="40000"/>
                        </a:schemeClr>
                      </a:gs>
                      <a:gs pos="100000">
                        <a:schemeClr val="accent2">
                          <a:lumMod val="60000"/>
                          <a:lumOff val="40000"/>
                        </a:schemeClr>
                      </a:gs>
                    </a:gsLst>
                    <a:lin ang="2700000" scaled="0"/>
                  </a:gradFill>
                </a:endParaRPr>
              </a:p>
            </p:txBody>
          </p:sp>
        </p:grpSp>
        <p:grpSp>
          <p:nvGrpSpPr>
            <p:cNvPr id="200" name="组合 199">
              <a:extLst>
                <a:ext uri="{FF2B5EF4-FFF2-40B4-BE49-F238E27FC236}">
                  <a16:creationId xmlns:a16="http://schemas.microsoft.com/office/drawing/2014/main" id="{9BC73CF2-FD91-A6AF-BCF4-DF17FFE5A634}"/>
                </a:ext>
              </a:extLst>
            </p:cNvPr>
            <p:cNvGrpSpPr/>
            <p:nvPr/>
          </p:nvGrpSpPr>
          <p:grpSpPr>
            <a:xfrm>
              <a:off x="4345752" y="3804846"/>
              <a:ext cx="3611032" cy="2471890"/>
              <a:chOff x="4475219" y="4583679"/>
              <a:chExt cx="3611032" cy="1972853"/>
            </a:xfrm>
          </p:grpSpPr>
          <p:sp>
            <p:nvSpPr>
              <p:cNvPr id="5" name="任意多边形: 形状 4">
                <a:extLst>
                  <a:ext uri="{FF2B5EF4-FFF2-40B4-BE49-F238E27FC236}">
                    <a16:creationId xmlns:a16="http://schemas.microsoft.com/office/drawing/2014/main" id="{A95EA1B6-F5A3-949C-F7F4-1E2C5095873B}"/>
                  </a:ext>
                </a:extLst>
              </p:cNvPr>
              <p:cNvSpPr/>
              <p:nvPr/>
            </p:nvSpPr>
            <p:spPr>
              <a:xfrm>
                <a:off x="4583253" y="4583679"/>
                <a:ext cx="3409687" cy="1972853"/>
              </a:xfrm>
              <a:custGeom>
                <a:avLst/>
                <a:gdLst>
                  <a:gd name="connsiteX0" fmla="*/ 3117732 w 3409687"/>
                  <a:gd name="connsiteY0" fmla="*/ 1363378 h 1972853"/>
                  <a:gd name="connsiteX1" fmla="*/ 3169453 w 3409687"/>
                  <a:gd name="connsiteY1" fmla="*/ 940950 h 1972853"/>
                  <a:gd name="connsiteX2" fmla="*/ 2651486 w 3409687"/>
                  <a:gd name="connsiteY2" fmla="*/ 29425 h 1972853"/>
                  <a:gd name="connsiteX3" fmla="*/ 1263714 w 3409687"/>
                  <a:gd name="connsiteY3" fmla="*/ 458574 h 1972853"/>
                  <a:gd name="connsiteX4" fmla="*/ 516925 w 3409687"/>
                  <a:gd name="connsiteY4" fmla="*/ 545458 h 1972853"/>
                  <a:gd name="connsiteX5" fmla="*/ 485311 w 3409687"/>
                  <a:gd name="connsiteY5" fmla="*/ 1649621 h 1972853"/>
                  <a:gd name="connsiteX6" fmla="*/ 790425 w 3409687"/>
                  <a:gd name="connsiteY6" fmla="*/ 1969950 h 1972853"/>
                  <a:gd name="connsiteX7" fmla="*/ 1244843 w 3409687"/>
                  <a:gd name="connsiteY7" fmla="*/ 1972853 h 1972853"/>
                  <a:gd name="connsiteX8" fmla="*/ 1246768 w 3409687"/>
                  <a:gd name="connsiteY8" fmla="*/ 1968950 h 1972853"/>
                  <a:gd name="connsiteX9" fmla="*/ 1250865 w 3409687"/>
                  <a:gd name="connsiteY9" fmla="*/ 1967477 h 1972853"/>
                  <a:gd name="connsiteX10" fmla="*/ 1449794 w 3409687"/>
                  <a:gd name="connsiteY10" fmla="*/ 1972316 h 1972853"/>
                  <a:gd name="connsiteX11" fmla="*/ 1450665 w 3409687"/>
                  <a:gd name="connsiteY11" fmla="*/ 1966735 h 1972853"/>
                  <a:gd name="connsiteX12" fmla="*/ 1455708 w 3409687"/>
                  <a:gd name="connsiteY12" fmla="*/ 1964197 h 1972853"/>
                  <a:gd name="connsiteX13" fmla="*/ 2516644 w 3409687"/>
                  <a:gd name="connsiteY13" fmla="*/ 1964197 h 1972853"/>
                  <a:gd name="connsiteX14" fmla="*/ 3217465 w 3409687"/>
                  <a:gd name="connsiteY14" fmla="*/ 1847689 h 1972853"/>
                  <a:gd name="connsiteX15" fmla="*/ 3117732 w 3409687"/>
                  <a:gd name="connsiteY15" fmla="*/ 1363378 h 197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09687" h="1972853">
                    <a:moveTo>
                      <a:pt x="3117732" y="1363378"/>
                    </a:moveTo>
                    <a:cubicBezTo>
                      <a:pt x="3024934" y="1331119"/>
                      <a:pt x="3073537" y="1094931"/>
                      <a:pt x="3169453" y="940950"/>
                    </a:cubicBezTo>
                    <a:cubicBezTo>
                      <a:pt x="3526611" y="367443"/>
                      <a:pt x="3270047" y="-127513"/>
                      <a:pt x="2651486" y="29425"/>
                    </a:cubicBezTo>
                    <a:cubicBezTo>
                      <a:pt x="2187605" y="147116"/>
                      <a:pt x="1816038" y="212225"/>
                      <a:pt x="1263714" y="458574"/>
                    </a:cubicBezTo>
                    <a:cubicBezTo>
                      <a:pt x="1070162" y="544597"/>
                      <a:pt x="901126" y="499704"/>
                      <a:pt x="516925" y="545458"/>
                    </a:cubicBezTo>
                    <a:cubicBezTo>
                      <a:pt x="-234758" y="634922"/>
                      <a:pt x="-97228" y="1415799"/>
                      <a:pt x="485311" y="1649621"/>
                    </a:cubicBezTo>
                    <a:cubicBezTo>
                      <a:pt x="934675" y="1829947"/>
                      <a:pt x="708810" y="1852367"/>
                      <a:pt x="790425" y="1969950"/>
                    </a:cubicBezTo>
                    <a:cubicBezTo>
                      <a:pt x="941880" y="1969950"/>
                      <a:pt x="1093442" y="1969197"/>
                      <a:pt x="1244843" y="1972853"/>
                    </a:cubicBezTo>
                    <a:cubicBezTo>
                      <a:pt x="1244951" y="1971348"/>
                      <a:pt x="1245639" y="1969950"/>
                      <a:pt x="1246768" y="1968950"/>
                    </a:cubicBezTo>
                    <a:cubicBezTo>
                      <a:pt x="1247886" y="1967939"/>
                      <a:pt x="1249359" y="1967412"/>
                      <a:pt x="1250865" y="1967477"/>
                    </a:cubicBezTo>
                    <a:cubicBezTo>
                      <a:pt x="1317264" y="1967477"/>
                      <a:pt x="1383610" y="1971133"/>
                      <a:pt x="1449794" y="1972316"/>
                    </a:cubicBezTo>
                    <a:cubicBezTo>
                      <a:pt x="1449159" y="1970423"/>
                      <a:pt x="1449482" y="1968348"/>
                      <a:pt x="1450665" y="1966735"/>
                    </a:cubicBezTo>
                    <a:cubicBezTo>
                      <a:pt x="1451837" y="1965122"/>
                      <a:pt x="1453718" y="1964175"/>
                      <a:pt x="1455708" y="1964197"/>
                    </a:cubicBezTo>
                    <a:lnTo>
                      <a:pt x="2516644" y="1964197"/>
                    </a:lnTo>
                    <a:cubicBezTo>
                      <a:pt x="2766434" y="1832044"/>
                      <a:pt x="3053644" y="1906131"/>
                      <a:pt x="3217465" y="1847689"/>
                    </a:cubicBezTo>
                    <a:cubicBezTo>
                      <a:pt x="3488438" y="1751289"/>
                      <a:pt x="3488438" y="1492682"/>
                      <a:pt x="3117732" y="1363378"/>
                    </a:cubicBezTo>
                    <a:close/>
                  </a:path>
                </a:pathLst>
              </a:custGeom>
              <a:solidFill>
                <a:srgbClr val="C2D3F9">
                  <a:alpha val="46000"/>
                </a:srgbClr>
              </a:solidFill>
              <a:ln w="10739" cap="flat">
                <a:no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96D6CD00-4FFE-8A4F-06E1-B4EB0211AB80}"/>
                  </a:ext>
                </a:extLst>
              </p:cNvPr>
              <p:cNvSpPr/>
              <p:nvPr/>
            </p:nvSpPr>
            <p:spPr>
              <a:xfrm>
                <a:off x="5324591" y="4913648"/>
                <a:ext cx="2111172" cy="1418846"/>
              </a:xfrm>
              <a:custGeom>
                <a:avLst/>
                <a:gdLst>
                  <a:gd name="connsiteX0" fmla="*/ 1992568 w 2111172"/>
                  <a:gd name="connsiteY0" fmla="*/ 0 h 1418846"/>
                  <a:gd name="connsiteX1" fmla="*/ 118605 w 2111172"/>
                  <a:gd name="connsiteY1" fmla="*/ 0 h 1418846"/>
                  <a:gd name="connsiteX2" fmla="*/ 0 w 2111172"/>
                  <a:gd name="connsiteY2" fmla="*/ 118605 h 1418846"/>
                  <a:gd name="connsiteX3" fmla="*/ 0 w 2111172"/>
                  <a:gd name="connsiteY3" fmla="*/ 1300242 h 1418846"/>
                  <a:gd name="connsiteX4" fmla="*/ 118605 w 2111172"/>
                  <a:gd name="connsiteY4" fmla="*/ 1418847 h 1418846"/>
                  <a:gd name="connsiteX5" fmla="*/ 1992568 w 2111172"/>
                  <a:gd name="connsiteY5" fmla="*/ 1418847 h 1418846"/>
                  <a:gd name="connsiteX6" fmla="*/ 2111173 w 2111172"/>
                  <a:gd name="connsiteY6" fmla="*/ 1300242 h 1418846"/>
                  <a:gd name="connsiteX7" fmla="*/ 2111173 w 2111172"/>
                  <a:gd name="connsiteY7" fmla="*/ 118605 h 1418846"/>
                  <a:gd name="connsiteX8" fmla="*/ 1992568 w 2111172"/>
                  <a:gd name="connsiteY8" fmla="*/ 0 h 1418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1172" h="1418846">
                    <a:moveTo>
                      <a:pt x="1992568" y="0"/>
                    </a:moveTo>
                    <a:lnTo>
                      <a:pt x="118605" y="0"/>
                    </a:lnTo>
                    <a:cubicBezTo>
                      <a:pt x="53098" y="0"/>
                      <a:pt x="0" y="53098"/>
                      <a:pt x="0" y="118605"/>
                    </a:cubicBezTo>
                    <a:lnTo>
                      <a:pt x="0" y="1300242"/>
                    </a:lnTo>
                    <a:cubicBezTo>
                      <a:pt x="0" y="1365749"/>
                      <a:pt x="53098" y="1418847"/>
                      <a:pt x="118605" y="1418847"/>
                    </a:cubicBezTo>
                    <a:lnTo>
                      <a:pt x="1992568" y="1418847"/>
                    </a:lnTo>
                    <a:cubicBezTo>
                      <a:pt x="2058075" y="1418847"/>
                      <a:pt x="2111173" y="1365749"/>
                      <a:pt x="2111173" y="1300242"/>
                    </a:cubicBezTo>
                    <a:lnTo>
                      <a:pt x="2111173" y="118605"/>
                    </a:lnTo>
                    <a:cubicBezTo>
                      <a:pt x="2111173" y="53098"/>
                      <a:pt x="2058075" y="0"/>
                      <a:pt x="1992568" y="0"/>
                    </a:cubicBezTo>
                    <a:close/>
                  </a:path>
                </a:pathLst>
              </a:custGeom>
              <a:solidFill>
                <a:srgbClr val="EAF4FE"/>
              </a:solidFill>
              <a:ln w="4672" cap="flat">
                <a:solidFill>
                  <a:srgbClr val="231815"/>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F19FB654-0051-2740-6BE0-E02243F0E4CA}"/>
                  </a:ext>
                </a:extLst>
              </p:cNvPr>
              <p:cNvSpPr/>
              <p:nvPr/>
            </p:nvSpPr>
            <p:spPr>
              <a:xfrm>
                <a:off x="5535348" y="5815064"/>
                <a:ext cx="900878" cy="287371"/>
              </a:xfrm>
              <a:custGeom>
                <a:avLst/>
                <a:gdLst>
                  <a:gd name="connsiteX0" fmla="*/ 878567 w 900878"/>
                  <a:gd name="connsiteY0" fmla="*/ 0 h 287371"/>
                  <a:gd name="connsiteX1" fmla="*/ 22312 w 900878"/>
                  <a:gd name="connsiteY1" fmla="*/ 0 h 287371"/>
                  <a:gd name="connsiteX2" fmla="*/ 0 w 900878"/>
                  <a:gd name="connsiteY2" fmla="*/ 22312 h 287371"/>
                  <a:gd name="connsiteX3" fmla="*/ 0 w 900878"/>
                  <a:gd name="connsiteY3" fmla="*/ 22366 h 287371"/>
                  <a:gd name="connsiteX4" fmla="*/ 22312 w 900878"/>
                  <a:gd name="connsiteY4" fmla="*/ 44678 h 287371"/>
                  <a:gd name="connsiteX5" fmla="*/ 878567 w 900878"/>
                  <a:gd name="connsiteY5" fmla="*/ 44678 h 287371"/>
                  <a:gd name="connsiteX6" fmla="*/ 900879 w 900878"/>
                  <a:gd name="connsiteY6" fmla="*/ 22366 h 287371"/>
                  <a:gd name="connsiteX7" fmla="*/ 900879 w 900878"/>
                  <a:gd name="connsiteY7" fmla="*/ 22312 h 287371"/>
                  <a:gd name="connsiteX8" fmla="*/ 878567 w 900878"/>
                  <a:gd name="connsiteY8" fmla="*/ 0 h 287371"/>
                  <a:gd name="connsiteX9" fmla="*/ 878567 w 900878"/>
                  <a:gd name="connsiteY9" fmla="*/ 120218 h 287371"/>
                  <a:gd name="connsiteX10" fmla="*/ 22312 w 900878"/>
                  <a:gd name="connsiteY10" fmla="*/ 120218 h 287371"/>
                  <a:gd name="connsiteX11" fmla="*/ 0 w 900878"/>
                  <a:gd name="connsiteY11" fmla="*/ 142530 h 287371"/>
                  <a:gd name="connsiteX12" fmla="*/ 0 w 900878"/>
                  <a:gd name="connsiteY12" fmla="*/ 142584 h 287371"/>
                  <a:gd name="connsiteX13" fmla="*/ 22312 w 900878"/>
                  <a:gd name="connsiteY13" fmla="*/ 164896 h 287371"/>
                  <a:gd name="connsiteX14" fmla="*/ 878567 w 900878"/>
                  <a:gd name="connsiteY14" fmla="*/ 164896 h 287371"/>
                  <a:gd name="connsiteX15" fmla="*/ 900879 w 900878"/>
                  <a:gd name="connsiteY15" fmla="*/ 142584 h 287371"/>
                  <a:gd name="connsiteX16" fmla="*/ 900879 w 900878"/>
                  <a:gd name="connsiteY16" fmla="*/ 142530 h 287371"/>
                  <a:gd name="connsiteX17" fmla="*/ 878567 w 900878"/>
                  <a:gd name="connsiteY17" fmla="*/ 120218 h 287371"/>
                  <a:gd name="connsiteX18" fmla="*/ 266350 w 900878"/>
                  <a:gd name="connsiteY18" fmla="*/ 242693 h 287371"/>
                  <a:gd name="connsiteX19" fmla="*/ 22312 w 900878"/>
                  <a:gd name="connsiteY19" fmla="*/ 242693 h 287371"/>
                  <a:gd name="connsiteX20" fmla="*/ 0 w 900878"/>
                  <a:gd name="connsiteY20" fmla="*/ 265006 h 287371"/>
                  <a:gd name="connsiteX21" fmla="*/ 0 w 900878"/>
                  <a:gd name="connsiteY21" fmla="*/ 265059 h 287371"/>
                  <a:gd name="connsiteX22" fmla="*/ 22312 w 900878"/>
                  <a:gd name="connsiteY22" fmla="*/ 287372 h 287371"/>
                  <a:gd name="connsiteX23" fmla="*/ 266350 w 900878"/>
                  <a:gd name="connsiteY23" fmla="*/ 287372 h 287371"/>
                  <a:gd name="connsiteX24" fmla="*/ 288662 w 900878"/>
                  <a:gd name="connsiteY24" fmla="*/ 265059 h 287371"/>
                  <a:gd name="connsiteX25" fmla="*/ 288662 w 900878"/>
                  <a:gd name="connsiteY25" fmla="*/ 265006 h 287371"/>
                  <a:gd name="connsiteX26" fmla="*/ 266350 w 900878"/>
                  <a:gd name="connsiteY26" fmla="*/ 242693 h 28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00878" h="287371">
                    <a:moveTo>
                      <a:pt x="878567" y="0"/>
                    </a:moveTo>
                    <a:lnTo>
                      <a:pt x="22312" y="0"/>
                    </a:lnTo>
                    <a:cubicBezTo>
                      <a:pt x="9989" y="0"/>
                      <a:pt x="0" y="9989"/>
                      <a:pt x="0" y="22312"/>
                    </a:cubicBezTo>
                    <a:lnTo>
                      <a:pt x="0" y="22366"/>
                    </a:lnTo>
                    <a:cubicBezTo>
                      <a:pt x="0" y="34689"/>
                      <a:pt x="9989" y="44678"/>
                      <a:pt x="22312" y="44678"/>
                    </a:cubicBezTo>
                    <a:lnTo>
                      <a:pt x="878567" y="44678"/>
                    </a:lnTo>
                    <a:cubicBezTo>
                      <a:pt x="890890" y="44678"/>
                      <a:pt x="900879" y="34689"/>
                      <a:pt x="900879" y="22366"/>
                    </a:cubicBezTo>
                    <a:lnTo>
                      <a:pt x="900879" y="22312"/>
                    </a:lnTo>
                    <a:cubicBezTo>
                      <a:pt x="900879" y="9989"/>
                      <a:pt x="890890" y="0"/>
                      <a:pt x="878567" y="0"/>
                    </a:cubicBezTo>
                    <a:close/>
                    <a:moveTo>
                      <a:pt x="878567" y="120218"/>
                    </a:moveTo>
                    <a:lnTo>
                      <a:pt x="22312" y="120218"/>
                    </a:lnTo>
                    <a:cubicBezTo>
                      <a:pt x="9989" y="120218"/>
                      <a:pt x="0" y="130207"/>
                      <a:pt x="0" y="142530"/>
                    </a:cubicBezTo>
                    <a:lnTo>
                      <a:pt x="0" y="142584"/>
                    </a:lnTo>
                    <a:cubicBezTo>
                      <a:pt x="0" y="154907"/>
                      <a:pt x="9989" y="164896"/>
                      <a:pt x="22312" y="164896"/>
                    </a:cubicBezTo>
                    <a:lnTo>
                      <a:pt x="878567" y="164896"/>
                    </a:lnTo>
                    <a:cubicBezTo>
                      <a:pt x="890890" y="164896"/>
                      <a:pt x="900879" y="154907"/>
                      <a:pt x="900879" y="142584"/>
                    </a:cubicBezTo>
                    <a:lnTo>
                      <a:pt x="900879" y="142530"/>
                    </a:lnTo>
                    <a:cubicBezTo>
                      <a:pt x="900879" y="130207"/>
                      <a:pt x="890890" y="120218"/>
                      <a:pt x="878567" y="120218"/>
                    </a:cubicBezTo>
                    <a:close/>
                    <a:moveTo>
                      <a:pt x="266350" y="242693"/>
                    </a:moveTo>
                    <a:lnTo>
                      <a:pt x="22312" y="242693"/>
                    </a:lnTo>
                    <a:cubicBezTo>
                      <a:pt x="9989" y="242693"/>
                      <a:pt x="0" y="252683"/>
                      <a:pt x="0" y="265006"/>
                    </a:cubicBezTo>
                    <a:lnTo>
                      <a:pt x="0" y="265059"/>
                    </a:lnTo>
                    <a:cubicBezTo>
                      <a:pt x="0" y="277382"/>
                      <a:pt x="9989" y="287372"/>
                      <a:pt x="22312" y="287372"/>
                    </a:cubicBezTo>
                    <a:lnTo>
                      <a:pt x="266350" y="287372"/>
                    </a:lnTo>
                    <a:cubicBezTo>
                      <a:pt x="278672" y="287372"/>
                      <a:pt x="288662" y="277382"/>
                      <a:pt x="288662" y="265059"/>
                    </a:cubicBezTo>
                    <a:lnTo>
                      <a:pt x="288662" y="265006"/>
                    </a:lnTo>
                    <a:cubicBezTo>
                      <a:pt x="288662" y="252683"/>
                      <a:pt x="278672" y="242693"/>
                      <a:pt x="266350" y="242693"/>
                    </a:cubicBezTo>
                    <a:close/>
                  </a:path>
                </a:pathLst>
              </a:custGeom>
              <a:solidFill>
                <a:srgbClr val="EAF4FE"/>
              </a:solidFill>
              <a:ln w="10739"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649EFB72-20B7-BCDD-8DE5-0D7FEFD59032}"/>
                  </a:ext>
                </a:extLst>
              </p:cNvPr>
              <p:cNvSpPr/>
              <p:nvPr/>
            </p:nvSpPr>
            <p:spPr>
              <a:xfrm>
                <a:off x="5535348" y="5356023"/>
                <a:ext cx="900878" cy="287371"/>
              </a:xfrm>
              <a:custGeom>
                <a:avLst/>
                <a:gdLst>
                  <a:gd name="connsiteX0" fmla="*/ 878567 w 900878"/>
                  <a:gd name="connsiteY0" fmla="*/ 0 h 287371"/>
                  <a:gd name="connsiteX1" fmla="*/ 22312 w 900878"/>
                  <a:gd name="connsiteY1" fmla="*/ 0 h 287371"/>
                  <a:gd name="connsiteX2" fmla="*/ 0 w 900878"/>
                  <a:gd name="connsiteY2" fmla="*/ 22312 h 287371"/>
                  <a:gd name="connsiteX3" fmla="*/ 0 w 900878"/>
                  <a:gd name="connsiteY3" fmla="*/ 22366 h 287371"/>
                  <a:gd name="connsiteX4" fmla="*/ 22312 w 900878"/>
                  <a:gd name="connsiteY4" fmla="*/ 44679 h 287371"/>
                  <a:gd name="connsiteX5" fmla="*/ 878567 w 900878"/>
                  <a:gd name="connsiteY5" fmla="*/ 44679 h 287371"/>
                  <a:gd name="connsiteX6" fmla="*/ 900879 w 900878"/>
                  <a:gd name="connsiteY6" fmla="*/ 22366 h 287371"/>
                  <a:gd name="connsiteX7" fmla="*/ 900879 w 900878"/>
                  <a:gd name="connsiteY7" fmla="*/ 22312 h 287371"/>
                  <a:gd name="connsiteX8" fmla="*/ 878567 w 900878"/>
                  <a:gd name="connsiteY8" fmla="*/ 0 h 287371"/>
                  <a:gd name="connsiteX9" fmla="*/ 878567 w 900878"/>
                  <a:gd name="connsiteY9" fmla="*/ 120218 h 287371"/>
                  <a:gd name="connsiteX10" fmla="*/ 22312 w 900878"/>
                  <a:gd name="connsiteY10" fmla="*/ 120218 h 287371"/>
                  <a:gd name="connsiteX11" fmla="*/ 0 w 900878"/>
                  <a:gd name="connsiteY11" fmla="*/ 142530 h 287371"/>
                  <a:gd name="connsiteX12" fmla="*/ 0 w 900878"/>
                  <a:gd name="connsiteY12" fmla="*/ 142584 h 287371"/>
                  <a:gd name="connsiteX13" fmla="*/ 22312 w 900878"/>
                  <a:gd name="connsiteY13" fmla="*/ 164896 h 287371"/>
                  <a:gd name="connsiteX14" fmla="*/ 878567 w 900878"/>
                  <a:gd name="connsiteY14" fmla="*/ 164896 h 287371"/>
                  <a:gd name="connsiteX15" fmla="*/ 900879 w 900878"/>
                  <a:gd name="connsiteY15" fmla="*/ 142584 h 287371"/>
                  <a:gd name="connsiteX16" fmla="*/ 900879 w 900878"/>
                  <a:gd name="connsiteY16" fmla="*/ 142530 h 287371"/>
                  <a:gd name="connsiteX17" fmla="*/ 878567 w 900878"/>
                  <a:gd name="connsiteY17" fmla="*/ 120218 h 287371"/>
                  <a:gd name="connsiteX18" fmla="*/ 266350 w 900878"/>
                  <a:gd name="connsiteY18" fmla="*/ 242693 h 287371"/>
                  <a:gd name="connsiteX19" fmla="*/ 22312 w 900878"/>
                  <a:gd name="connsiteY19" fmla="*/ 242693 h 287371"/>
                  <a:gd name="connsiteX20" fmla="*/ 0 w 900878"/>
                  <a:gd name="connsiteY20" fmla="*/ 265006 h 287371"/>
                  <a:gd name="connsiteX21" fmla="*/ 0 w 900878"/>
                  <a:gd name="connsiteY21" fmla="*/ 265059 h 287371"/>
                  <a:gd name="connsiteX22" fmla="*/ 22312 w 900878"/>
                  <a:gd name="connsiteY22" fmla="*/ 287372 h 287371"/>
                  <a:gd name="connsiteX23" fmla="*/ 266350 w 900878"/>
                  <a:gd name="connsiteY23" fmla="*/ 287372 h 287371"/>
                  <a:gd name="connsiteX24" fmla="*/ 288662 w 900878"/>
                  <a:gd name="connsiteY24" fmla="*/ 265059 h 287371"/>
                  <a:gd name="connsiteX25" fmla="*/ 288662 w 900878"/>
                  <a:gd name="connsiteY25" fmla="*/ 265006 h 287371"/>
                  <a:gd name="connsiteX26" fmla="*/ 266350 w 900878"/>
                  <a:gd name="connsiteY26" fmla="*/ 242693 h 28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00878" h="287371">
                    <a:moveTo>
                      <a:pt x="878567" y="0"/>
                    </a:moveTo>
                    <a:lnTo>
                      <a:pt x="22312" y="0"/>
                    </a:lnTo>
                    <a:cubicBezTo>
                      <a:pt x="9989" y="0"/>
                      <a:pt x="0" y="9989"/>
                      <a:pt x="0" y="22312"/>
                    </a:cubicBezTo>
                    <a:lnTo>
                      <a:pt x="0" y="22366"/>
                    </a:lnTo>
                    <a:cubicBezTo>
                      <a:pt x="0" y="34689"/>
                      <a:pt x="9989" y="44679"/>
                      <a:pt x="22312" y="44679"/>
                    </a:cubicBezTo>
                    <a:lnTo>
                      <a:pt x="878567" y="44679"/>
                    </a:lnTo>
                    <a:cubicBezTo>
                      <a:pt x="890890" y="44679"/>
                      <a:pt x="900879" y="34689"/>
                      <a:pt x="900879" y="22366"/>
                    </a:cubicBezTo>
                    <a:lnTo>
                      <a:pt x="900879" y="22312"/>
                    </a:lnTo>
                    <a:cubicBezTo>
                      <a:pt x="900879" y="9989"/>
                      <a:pt x="890890" y="0"/>
                      <a:pt x="878567" y="0"/>
                    </a:cubicBezTo>
                    <a:close/>
                    <a:moveTo>
                      <a:pt x="878567" y="120218"/>
                    </a:moveTo>
                    <a:lnTo>
                      <a:pt x="22312" y="120218"/>
                    </a:lnTo>
                    <a:cubicBezTo>
                      <a:pt x="9989" y="120218"/>
                      <a:pt x="0" y="130207"/>
                      <a:pt x="0" y="142530"/>
                    </a:cubicBezTo>
                    <a:lnTo>
                      <a:pt x="0" y="142584"/>
                    </a:lnTo>
                    <a:cubicBezTo>
                      <a:pt x="0" y="154907"/>
                      <a:pt x="9989" y="164896"/>
                      <a:pt x="22312" y="164896"/>
                    </a:cubicBezTo>
                    <a:lnTo>
                      <a:pt x="878567" y="164896"/>
                    </a:lnTo>
                    <a:cubicBezTo>
                      <a:pt x="890890" y="164896"/>
                      <a:pt x="900879" y="154907"/>
                      <a:pt x="900879" y="142584"/>
                    </a:cubicBezTo>
                    <a:lnTo>
                      <a:pt x="900879" y="142530"/>
                    </a:lnTo>
                    <a:cubicBezTo>
                      <a:pt x="900879" y="130207"/>
                      <a:pt x="890890" y="120218"/>
                      <a:pt x="878567" y="120218"/>
                    </a:cubicBezTo>
                    <a:close/>
                    <a:moveTo>
                      <a:pt x="266350" y="242693"/>
                    </a:moveTo>
                    <a:lnTo>
                      <a:pt x="22312" y="242693"/>
                    </a:lnTo>
                    <a:cubicBezTo>
                      <a:pt x="9989" y="242693"/>
                      <a:pt x="0" y="252683"/>
                      <a:pt x="0" y="265006"/>
                    </a:cubicBezTo>
                    <a:lnTo>
                      <a:pt x="0" y="265059"/>
                    </a:lnTo>
                    <a:cubicBezTo>
                      <a:pt x="0" y="277382"/>
                      <a:pt x="9989" y="287372"/>
                      <a:pt x="22312" y="287372"/>
                    </a:cubicBezTo>
                    <a:lnTo>
                      <a:pt x="266350" y="287372"/>
                    </a:lnTo>
                    <a:cubicBezTo>
                      <a:pt x="278672" y="287372"/>
                      <a:pt x="288662" y="277382"/>
                      <a:pt x="288662" y="265059"/>
                    </a:cubicBezTo>
                    <a:lnTo>
                      <a:pt x="288662" y="265006"/>
                    </a:lnTo>
                    <a:cubicBezTo>
                      <a:pt x="288662" y="252683"/>
                      <a:pt x="278672" y="242693"/>
                      <a:pt x="266350" y="242693"/>
                    </a:cubicBezTo>
                    <a:close/>
                  </a:path>
                </a:pathLst>
              </a:custGeom>
              <a:solidFill>
                <a:srgbClr val="EAF4FE"/>
              </a:solidFill>
              <a:ln w="10739"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F454912F-95D0-4690-547A-08B80234E970}"/>
                  </a:ext>
                </a:extLst>
              </p:cNvPr>
              <p:cNvSpPr/>
              <p:nvPr/>
            </p:nvSpPr>
            <p:spPr>
              <a:xfrm>
                <a:off x="6636930" y="5739525"/>
                <a:ext cx="720660" cy="287371"/>
              </a:xfrm>
              <a:custGeom>
                <a:avLst/>
                <a:gdLst>
                  <a:gd name="connsiteX0" fmla="*/ 700660 w 720660"/>
                  <a:gd name="connsiteY0" fmla="*/ 0 h 287371"/>
                  <a:gd name="connsiteX1" fmla="*/ 20000 w 720660"/>
                  <a:gd name="connsiteY1" fmla="*/ 0 h 287371"/>
                  <a:gd name="connsiteX2" fmla="*/ 0 w 720660"/>
                  <a:gd name="connsiteY2" fmla="*/ 20000 h 287371"/>
                  <a:gd name="connsiteX3" fmla="*/ 0 w 720660"/>
                  <a:gd name="connsiteY3" fmla="*/ 24678 h 287371"/>
                  <a:gd name="connsiteX4" fmla="*/ 20000 w 720660"/>
                  <a:gd name="connsiteY4" fmla="*/ 44678 h 287371"/>
                  <a:gd name="connsiteX5" fmla="*/ 700660 w 720660"/>
                  <a:gd name="connsiteY5" fmla="*/ 44678 h 287371"/>
                  <a:gd name="connsiteX6" fmla="*/ 720660 w 720660"/>
                  <a:gd name="connsiteY6" fmla="*/ 24678 h 287371"/>
                  <a:gd name="connsiteX7" fmla="*/ 720660 w 720660"/>
                  <a:gd name="connsiteY7" fmla="*/ 20000 h 287371"/>
                  <a:gd name="connsiteX8" fmla="*/ 700660 w 720660"/>
                  <a:gd name="connsiteY8" fmla="*/ 0 h 287371"/>
                  <a:gd name="connsiteX9" fmla="*/ 700660 w 720660"/>
                  <a:gd name="connsiteY9" fmla="*/ 120217 h 287371"/>
                  <a:gd name="connsiteX10" fmla="*/ 20000 w 720660"/>
                  <a:gd name="connsiteY10" fmla="*/ 120217 h 287371"/>
                  <a:gd name="connsiteX11" fmla="*/ 0 w 720660"/>
                  <a:gd name="connsiteY11" fmla="*/ 140218 h 287371"/>
                  <a:gd name="connsiteX12" fmla="*/ 0 w 720660"/>
                  <a:gd name="connsiteY12" fmla="*/ 144895 h 287371"/>
                  <a:gd name="connsiteX13" fmla="*/ 20000 w 720660"/>
                  <a:gd name="connsiteY13" fmla="*/ 164896 h 287371"/>
                  <a:gd name="connsiteX14" fmla="*/ 700660 w 720660"/>
                  <a:gd name="connsiteY14" fmla="*/ 164896 h 287371"/>
                  <a:gd name="connsiteX15" fmla="*/ 720660 w 720660"/>
                  <a:gd name="connsiteY15" fmla="*/ 144895 h 287371"/>
                  <a:gd name="connsiteX16" fmla="*/ 720660 w 720660"/>
                  <a:gd name="connsiteY16" fmla="*/ 140218 h 287371"/>
                  <a:gd name="connsiteX17" fmla="*/ 700660 w 720660"/>
                  <a:gd name="connsiteY17" fmla="*/ 120217 h 287371"/>
                  <a:gd name="connsiteX18" fmla="*/ 210918 w 720660"/>
                  <a:gd name="connsiteY18" fmla="*/ 242693 h 287371"/>
                  <a:gd name="connsiteX19" fmla="*/ 20000 w 720660"/>
                  <a:gd name="connsiteY19" fmla="*/ 242693 h 287371"/>
                  <a:gd name="connsiteX20" fmla="*/ 0 w 720660"/>
                  <a:gd name="connsiteY20" fmla="*/ 262694 h 287371"/>
                  <a:gd name="connsiteX21" fmla="*/ 0 w 720660"/>
                  <a:gd name="connsiteY21" fmla="*/ 267371 h 287371"/>
                  <a:gd name="connsiteX22" fmla="*/ 20000 w 720660"/>
                  <a:gd name="connsiteY22" fmla="*/ 287372 h 287371"/>
                  <a:gd name="connsiteX23" fmla="*/ 210918 w 720660"/>
                  <a:gd name="connsiteY23" fmla="*/ 287372 h 287371"/>
                  <a:gd name="connsiteX24" fmla="*/ 230919 w 720660"/>
                  <a:gd name="connsiteY24" fmla="*/ 267371 h 287371"/>
                  <a:gd name="connsiteX25" fmla="*/ 230919 w 720660"/>
                  <a:gd name="connsiteY25" fmla="*/ 262694 h 287371"/>
                  <a:gd name="connsiteX26" fmla="*/ 210918 w 720660"/>
                  <a:gd name="connsiteY26" fmla="*/ 242693 h 28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660" h="287371">
                    <a:moveTo>
                      <a:pt x="700660" y="0"/>
                    </a:moveTo>
                    <a:lnTo>
                      <a:pt x="20000" y="0"/>
                    </a:lnTo>
                    <a:cubicBezTo>
                      <a:pt x="8957" y="0"/>
                      <a:pt x="0" y="8957"/>
                      <a:pt x="0" y="20000"/>
                    </a:cubicBezTo>
                    <a:lnTo>
                      <a:pt x="0" y="24678"/>
                    </a:lnTo>
                    <a:cubicBezTo>
                      <a:pt x="0" y="35721"/>
                      <a:pt x="8957" y="44678"/>
                      <a:pt x="20000" y="44678"/>
                    </a:cubicBezTo>
                    <a:lnTo>
                      <a:pt x="700660" y="44678"/>
                    </a:lnTo>
                    <a:cubicBezTo>
                      <a:pt x="711703" y="44678"/>
                      <a:pt x="720660" y="35721"/>
                      <a:pt x="720660" y="24678"/>
                    </a:cubicBezTo>
                    <a:lnTo>
                      <a:pt x="720660" y="20000"/>
                    </a:lnTo>
                    <a:cubicBezTo>
                      <a:pt x="720660" y="8957"/>
                      <a:pt x="711703" y="0"/>
                      <a:pt x="700660" y="0"/>
                    </a:cubicBezTo>
                    <a:close/>
                    <a:moveTo>
                      <a:pt x="700660" y="120217"/>
                    </a:moveTo>
                    <a:lnTo>
                      <a:pt x="20000" y="120217"/>
                    </a:lnTo>
                    <a:cubicBezTo>
                      <a:pt x="8957" y="120217"/>
                      <a:pt x="0" y="129175"/>
                      <a:pt x="0" y="140218"/>
                    </a:cubicBezTo>
                    <a:lnTo>
                      <a:pt x="0" y="144895"/>
                    </a:lnTo>
                    <a:cubicBezTo>
                      <a:pt x="0" y="155939"/>
                      <a:pt x="8957" y="164896"/>
                      <a:pt x="20000" y="164896"/>
                    </a:cubicBezTo>
                    <a:lnTo>
                      <a:pt x="700660" y="164896"/>
                    </a:lnTo>
                    <a:cubicBezTo>
                      <a:pt x="711703" y="164896"/>
                      <a:pt x="720660" y="155939"/>
                      <a:pt x="720660" y="144895"/>
                    </a:cubicBezTo>
                    <a:lnTo>
                      <a:pt x="720660" y="140218"/>
                    </a:lnTo>
                    <a:cubicBezTo>
                      <a:pt x="720660" y="129175"/>
                      <a:pt x="711703" y="120217"/>
                      <a:pt x="700660" y="120217"/>
                    </a:cubicBezTo>
                    <a:close/>
                    <a:moveTo>
                      <a:pt x="210918" y="242693"/>
                    </a:moveTo>
                    <a:lnTo>
                      <a:pt x="20000" y="242693"/>
                    </a:lnTo>
                    <a:cubicBezTo>
                      <a:pt x="8957" y="242693"/>
                      <a:pt x="0" y="251650"/>
                      <a:pt x="0" y="262694"/>
                    </a:cubicBezTo>
                    <a:lnTo>
                      <a:pt x="0" y="267371"/>
                    </a:lnTo>
                    <a:cubicBezTo>
                      <a:pt x="0" y="278414"/>
                      <a:pt x="8957" y="287372"/>
                      <a:pt x="20000" y="287372"/>
                    </a:cubicBezTo>
                    <a:lnTo>
                      <a:pt x="210918" y="287372"/>
                    </a:lnTo>
                    <a:cubicBezTo>
                      <a:pt x="221962" y="287372"/>
                      <a:pt x="230919" y="278414"/>
                      <a:pt x="230919" y="267371"/>
                    </a:cubicBezTo>
                    <a:lnTo>
                      <a:pt x="230919" y="262694"/>
                    </a:lnTo>
                    <a:cubicBezTo>
                      <a:pt x="230919" y="251650"/>
                      <a:pt x="221962" y="242693"/>
                      <a:pt x="210918" y="242693"/>
                    </a:cubicBezTo>
                    <a:close/>
                  </a:path>
                </a:pathLst>
              </a:custGeom>
              <a:solidFill>
                <a:srgbClr val="EAF4FE"/>
              </a:solidFill>
              <a:ln w="10739"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E9164BA1-833D-1256-B3C5-2619AD0A520B}"/>
                  </a:ext>
                </a:extLst>
              </p:cNvPr>
              <p:cNvSpPr/>
              <p:nvPr/>
            </p:nvSpPr>
            <p:spPr>
              <a:xfrm>
                <a:off x="5327064" y="4919132"/>
                <a:ext cx="2057623" cy="1410298"/>
              </a:xfrm>
              <a:custGeom>
                <a:avLst/>
                <a:gdLst>
                  <a:gd name="connsiteX0" fmla="*/ 102099 w 2057623"/>
                  <a:gd name="connsiteY0" fmla="*/ 0 h 1410298"/>
                  <a:gd name="connsiteX1" fmla="*/ 739155 w 2057623"/>
                  <a:gd name="connsiteY1" fmla="*/ 0 h 1410298"/>
                  <a:gd name="connsiteX2" fmla="*/ 739155 w 2057623"/>
                  <a:gd name="connsiteY2" fmla="*/ 97690 h 1410298"/>
                  <a:gd name="connsiteX3" fmla="*/ 4409 w 2057623"/>
                  <a:gd name="connsiteY3" fmla="*/ 97690 h 1410298"/>
                  <a:gd name="connsiteX4" fmla="*/ 102056 w 2057623"/>
                  <a:gd name="connsiteY4" fmla="*/ 0 h 1410298"/>
                  <a:gd name="connsiteX5" fmla="*/ 102099 w 2057623"/>
                  <a:gd name="connsiteY5" fmla="*/ 0 h 1410298"/>
                  <a:gd name="connsiteX6" fmla="*/ 0 w 2057623"/>
                  <a:gd name="connsiteY6" fmla="*/ 1240994 h 1410298"/>
                  <a:gd name="connsiteX7" fmla="*/ 2057624 w 2057623"/>
                  <a:gd name="connsiteY7" fmla="*/ 1240994 h 1410298"/>
                  <a:gd name="connsiteX8" fmla="*/ 2057624 w 2057623"/>
                  <a:gd name="connsiteY8" fmla="*/ 1308791 h 1410298"/>
                  <a:gd name="connsiteX9" fmla="*/ 1956116 w 2057623"/>
                  <a:gd name="connsiteY9" fmla="*/ 1410298 h 1410298"/>
                  <a:gd name="connsiteX10" fmla="*/ 123228 w 2057623"/>
                  <a:gd name="connsiteY10" fmla="*/ 1410298 h 1410298"/>
                  <a:gd name="connsiteX11" fmla="*/ 0 w 2057623"/>
                  <a:gd name="connsiteY11" fmla="*/ 1287070 h 1410298"/>
                  <a:gd name="connsiteX12" fmla="*/ 0 w 2057623"/>
                  <a:gd name="connsiteY12" fmla="*/ 1240994 h 141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623" h="1410298">
                    <a:moveTo>
                      <a:pt x="102099" y="0"/>
                    </a:moveTo>
                    <a:lnTo>
                      <a:pt x="739155" y="0"/>
                    </a:lnTo>
                    <a:lnTo>
                      <a:pt x="739155" y="97690"/>
                    </a:lnTo>
                    <a:lnTo>
                      <a:pt x="4409" y="97690"/>
                    </a:lnTo>
                    <a:cubicBezTo>
                      <a:pt x="4398" y="43754"/>
                      <a:pt x="48119" y="11"/>
                      <a:pt x="102056" y="0"/>
                    </a:cubicBezTo>
                    <a:cubicBezTo>
                      <a:pt x="102067" y="0"/>
                      <a:pt x="102088" y="0"/>
                      <a:pt x="102099" y="0"/>
                    </a:cubicBezTo>
                    <a:close/>
                    <a:moveTo>
                      <a:pt x="0" y="1240994"/>
                    </a:moveTo>
                    <a:lnTo>
                      <a:pt x="2057624" y="1240994"/>
                    </a:lnTo>
                    <a:lnTo>
                      <a:pt x="2057624" y="1308791"/>
                    </a:lnTo>
                    <a:cubicBezTo>
                      <a:pt x="2057613" y="1364846"/>
                      <a:pt x="2012171" y="1410288"/>
                      <a:pt x="1956116" y="1410298"/>
                    </a:cubicBezTo>
                    <a:lnTo>
                      <a:pt x="123228" y="1410298"/>
                    </a:lnTo>
                    <a:cubicBezTo>
                      <a:pt x="55173" y="1410277"/>
                      <a:pt x="21" y="1355125"/>
                      <a:pt x="0" y="1287070"/>
                    </a:cubicBezTo>
                    <a:lnTo>
                      <a:pt x="0" y="1240994"/>
                    </a:lnTo>
                    <a:close/>
                  </a:path>
                </a:pathLst>
              </a:custGeom>
              <a:solidFill>
                <a:srgbClr val="8CACE2">
                  <a:alpha val="68000"/>
                </a:srgbClr>
              </a:solidFill>
              <a:ln w="10739" cap="flat">
                <a:noFill/>
                <a:prstDash val="solid"/>
                <a:miter/>
              </a:ln>
            </p:spPr>
            <p:txBody>
              <a:bodyPr rtlCol="0" anchor="ctr"/>
              <a:lstStyle/>
              <a:p>
                <a:endParaRPr lang="zh-CN" altLang="en-US"/>
              </a:p>
            </p:txBody>
          </p:sp>
          <p:grpSp>
            <p:nvGrpSpPr>
              <p:cNvPr id="12" name="图形 1">
                <a:extLst>
                  <a:ext uri="{FF2B5EF4-FFF2-40B4-BE49-F238E27FC236}">
                    <a16:creationId xmlns:a16="http://schemas.microsoft.com/office/drawing/2014/main" id="{132AB475-4D12-E167-BD49-75253B23D4F2}"/>
                  </a:ext>
                </a:extLst>
              </p:cNvPr>
              <p:cNvGrpSpPr/>
              <p:nvPr/>
            </p:nvGrpSpPr>
            <p:grpSpPr>
              <a:xfrm>
                <a:off x="5979067" y="5557855"/>
                <a:ext cx="912653" cy="220434"/>
                <a:chOff x="5979067" y="5557855"/>
                <a:chExt cx="912653" cy="220434"/>
              </a:xfrm>
              <a:solidFill>
                <a:srgbClr val="898989">
                  <a:alpha val="59000"/>
                </a:srgbClr>
              </a:solidFill>
            </p:grpSpPr>
            <p:sp>
              <p:nvSpPr>
                <p:cNvPr id="13" name="任意多边形: 形状 12">
                  <a:extLst>
                    <a:ext uri="{FF2B5EF4-FFF2-40B4-BE49-F238E27FC236}">
                      <a16:creationId xmlns:a16="http://schemas.microsoft.com/office/drawing/2014/main" id="{6A93DE56-AAE2-3985-03E8-63C07C26F802}"/>
                    </a:ext>
                  </a:extLst>
                </p:cNvPr>
                <p:cNvSpPr/>
                <p:nvPr/>
              </p:nvSpPr>
              <p:spPr>
                <a:xfrm>
                  <a:off x="6537197" y="5557855"/>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216 h 220434"/>
                    <a:gd name="connsiteX11" fmla="*/ 172584 w 172584"/>
                    <a:gd name="connsiteY11" fmla="*/ 58496 h 220434"/>
                    <a:gd name="connsiteX12" fmla="*/ 165864 w 172584"/>
                    <a:gd name="connsiteY12" fmla="*/ 51775 h 220434"/>
                    <a:gd name="connsiteX13" fmla="*/ 159143 w 172584"/>
                    <a:gd name="connsiteY13" fmla="*/ 58496 h 220434"/>
                    <a:gd name="connsiteX14" fmla="*/ 165864 w 172584"/>
                    <a:gd name="connsiteY14" fmla="*/ 65216 h 220434"/>
                    <a:gd name="connsiteX15" fmla="*/ 165864 w 172584"/>
                    <a:gd name="connsiteY15" fmla="*/ 91077 h 220434"/>
                    <a:gd name="connsiteX16" fmla="*/ 172584 w 172584"/>
                    <a:gd name="connsiteY16" fmla="*/ 84357 h 220434"/>
                    <a:gd name="connsiteX17" fmla="*/ 165864 w 172584"/>
                    <a:gd name="connsiteY17" fmla="*/ 77636 h 220434"/>
                    <a:gd name="connsiteX18" fmla="*/ 159143 w 172584"/>
                    <a:gd name="connsiteY18" fmla="*/ 84357 h 220434"/>
                    <a:gd name="connsiteX19" fmla="*/ 165864 w 172584"/>
                    <a:gd name="connsiteY19" fmla="*/ 91077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713 h 220434"/>
                    <a:gd name="connsiteX31" fmla="*/ 172584 w 172584"/>
                    <a:gd name="connsiteY31" fmla="*/ 161993 h 220434"/>
                    <a:gd name="connsiteX32" fmla="*/ 165864 w 172584"/>
                    <a:gd name="connsiteY32" fmla="*/ 155272 h 220434"/>
                    <a:gd name="connsiteX33" fmla="*/ 159143 w 172584"/>
                    <a:gd name="connsiteY33" fmla="*/ 161993 h 220434"/>
                    <a:gd name="connsiteX34" fmla="*/ 165864 w 172584"/>
                    <a:gd name="connsiteY34" fmla="*/ 168713 h 220434"/>
                    <a:gd name="connsiteX35" fmla="*/ 165864 w 172584"/>
                    <a:gd name="connsiteY35" fmla="*/ 194574 h 220434"/>
                    <a:gd name="connsiteX36" fmla="*/ 172584 w 172584"/>
                    <a:gd name="connsiteY36" fmla="*/ 187853 h 220434"/>
                    <a:gd name="connsiteX37" fmla="*/ 165864 w 172584"/>
                    <a:gd name="connsiteY37" fmla="*/ 181133 h 220434"/>
                    <a:gd name="connsiteX38" fmla="*/ 159143 w 172584"/>
                    <a:gd name="connsiteY38" fmla="*/ 187853 h 220434"/>
                    <a:gd name="connsiteX39" fmla="*/ 165864 w 172584"/>
                    <a:gd name="connsiteY39" fmla="*/ 194574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216 h 220434"/>
                    <a:gd name="connsiteX56" fmla="*/ 149842 w 172584"/>
                    <a:gd name="connsiteY56" fmla="*/ 58496 h 220434"/>
                    <a:gd name="connsiteX57" fmla="*/ 143121 w 172584"/>
                    <a:gd name="connsiteY57" fmla="*/ 51775 h 220434"/>
                    <a:gd name="connsiteX58" fmla="*/ 136401 w 172584"/>
                    <a:gd name="connsiteY58" fmla="*/ 58496 h 220434"/>
                    <a:gd name="connsiteX59" fmla="*/ 143121 w 172584"/>
                    <a:gd name="connsiteY59" fmla="*/ 65216 h 220434"/>
                    <a:gd name="connsiteX60" fmla="*/ 143121 w 172584"/>
                    <a:gd name="connsiteY60" fmla="*/ 91077 h 220434"/>
                    <a:gd name="connsiteX61" fmla="*/ 149842 w 172584"/>
                    <a:gd name="connsiteY61" fmla="*/ 84357 h 220434"/>
                    <a:gd name="connsiteX62" fmla="*/ 143121 w 172584"/>
                    <a:gd name="connsiteY62" fmla="*/ 77636 h 220434"/>
                    <a:gd name="connsiteX63" fmla="*/ 136401 w 172584"/>
                    <a:gd name="connsiteY63" fmla="*/ 84357 h 220434"/>
                    <a:gd name="connsiteX64" fmla="*/ 143121 w 172584"/>
                    <a:gd name="connsiteY64" fmla="*/ 91077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713 h 220434"/>
                    <a:gd name="connsiteX76" fmla="*/ 149842 w 172584"/>
                    <a:gd name="connsiteY76" fmla="*/ 161993 h 220434"/>
                    <a:gd name="connsiteX77" fmla="*/ 143121 w 172584"/>
                    <a:gd name="connsiteY77" fmla="*/ 155272 h 220434"/>
                    <a:gd name="connsiteX78" fmla="*/ 136401 w 172584"/>
                    <a:gd name="connsiteY78" fmla="*/ 161993 h 220434"/>
                    <a:gd name="connsiteX79" fmla="*/ 143121 w 172584"/>
                    <a:gd name="connsiteY79" fmla="*/ 168713 h 220434"/>
                    <a:gd name="connsiteX80" fmla="*/ 143121 w 172584"/>
                    <a:gd name="connsiteY80" fmla="*/ 194574 h 220434"/>
                    <a:gd name="connsiteX81" fmla="*/ 149842 w 172584"/>
                    <a:gd name="connsiteY81" fmla="*/ 187853 h 220434"/>
                    <a:gd name="connsiteX82" fmla="*/ 143121 w 172584"/>
                    <a:gd name="connsiteY82" fmla="*/ 181133 h 220434"/>
                    <a:gd name="connsiteX83" fmla="*/ 136401 w 172584"/>
                    <a:gd name="connsiteY83" fmla="*/ 187853 h 220434"/>
                    <a:gd name="connsiteX84" fmla="*/ 143121 w 172584"/>
                    <a:gd name="connsiteY84" fmla="*/ 194574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099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099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216 h 220434"/>
                    <a:gd name="connsiteX101" fmla="*/ 127099 w 172584"/>
                    <a:gd name="connsiteY101" fmla="*/ 58496 h 220434"/>
                    <a:gd name="connsiteX102" fmla="*/ 120379 w 172584"/>
                    <a:gd name="connsiteY102" fmla="*/ 51775 h 220434"/>
                    <a:gd name="connsiteX103" fmla="*/ 113658 w 172584"/>
                    <a:gd name="connsiteY103" fmla="*/ 58496 h 220434"/>
                    <a:gd name="connsiteX104" fmla="*/ 120379 w 172584"/>
                    <a:gd name="connsiteY104" fmla="*/ 65216 h 220434"/>
                    <a:gd name="connsiteX105" fmla="*/ 120379 w 172584"/>
                    <a:gd name="connsiteY105" fmla="*/ 91077 h 220434"/>
                    <a:gd name="connsiteX106" fmla="*/ 127099 w 172584"/>
                    <a:gd name="connsiteY106" fmla="*/ 84357 h 220434"/>
                    <a:gd name="connsiteX107" fmla="*/ 120379 w 172584"/>
                    <a:gd name="connsiteY107" fmla="*/ 77636 h 220434"/>
                    <a:gd name="connsiteX108" fmla="*/ 113658 w 172584"/>
                    <a:gd name="connsiteY108" fmla="*/ 84357 h 220434"/>
                    <a:gd name="connsiteX109" fmla="*/ 120379 w 172584"/>
                    <a:gd name="connsiteY109" fmla="*/ 91077 h 220434"/>
                    <a:gd name="connsiteX110" fmla="*/ 120379 w 172584"/>
                    <a:gd name="connsiteY110" fmla="*/ 116938 h 220434"/>
                    <a:gd name="connsiteX111" fmla="*/ 127099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099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713 h 220434"/>
                    <a:gd name="connsiteX121" fmla="*/ 127099 w 172584"/>
                    <a:gd name="connsiteY121" fmla="*/ 161993 h 220434"/>
                    <a:gd name="connsiteX122" fmla="*/ 120379 w 172584"/>
                    <a:gd name="connsiteY122" fmla="*/ 155272 h 220434"/>
                    <a:gd name="connsiteX123" fmla="*/ 113658 w 172584"/>
                    <a:gd name="connsiteY123" fmla="*/ 161993 h 220434"/>
                    <a:gd name="connsiteX124" fmla="*/ 120379 w 172584"/>
                    <a:gd name="connsiteY124" fmla="*/ 168713 h 220434"/>
                    <a:gd name="connsiteX125" fmla="*/ 120379 w 172584"/>
                    <a:gd name="connsiteY125" fmla="*/ 194574 h 220434"/>
                    <a:gd name="connsiteX126" fmla="*/ 127099 w 172584"/>
                    <a:gd name="connsiteY126" fmla="*/ 187853 h 220434"/>
                    <a:gd name="connsiteX127" fmla="*/ 120379 w 172584"/>
                    <a:gd name="connsiteY127" fmla="*/ 181133 h 220434"/>
                    <a:gd name="connsiteX128" fmla="*/ 113658 w 172584"/>
                    <a:gd name="connsiteY128" fmla="*/ 187853 h 220434"/>
                    <a:gd name="connsiteX129" fmla="*/ 120379 w 172584"/>
                    <a:gd name="connsiteY129" fmla="*/ 194574 h 220434"/>
                    <a:gd name="connsiteX130" fmla="*/ 120379 w 172584"/>
                    <a:gd name="connsiteY130" fmla="*/ 220435 h 220434"/>
                    <a:gd name="connsiteX131" fmla="*/ 127099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6 w 172584"/>
                    <a:gd name="connsiteY135" fmla="*/ 13441 h 220434"/>
                    <a:gd name="connsiteX136" fmla="*/ 104357 w 172584"/>
                    <a:gd name="connsiteY136" fmla="*/ 6721 h 220434"/>
                    <a:gd name="connsiteX137" fmla="*/ 97636 w 172584"/>
                    <a:gd name="connsiteY137" fmla="*/ 0 h 220434"/>
                    <a:gd name="connsiteX138" fmla="*/ 90916 w 172584"/>
                    <a:gd name="connsiteY138" fmla="*/ 6721 h 220434"/>
                    <a:gd name="connsiteX139" fmla="*/ 97636 w 172584"/>
                    <a:gd name="connsiteY139" fmla="*/ 13441 h 220434"/>
                    <a:gd name="connsiteX140" fmla="*/ 97636 w 172584"/>
                    <a:gd name="connsiteY140" fmla="*/ 39302 h 220434"/>
                    <a:gd name="connsiteX141" fmla="*/ 104357 w 172584"/>
                    <a:gd name="connsiteY141" fmla="*/ 32581 h 220434"/>
                    <a:gd name="connsiteX142" fmla="*/ 97636 w 172584"/>
                    <a:gd name="connsiteY142" fmla="*/ 25861 h 220434"/>
                    <a:gd name="connsiteX143" fmla="*/ 90916 w 172584"/>
                    <a:gd name="connsiteY143" fmla="*/ 32581 h 220434"/>
                    <a:gd name="connsiteX144" fmla="*/ 97636 w 172584"/>
                    <a:gd name="connsiteY144" fmla="*/ 39302 h 220434"/>
                    <a:gd name="connsiteX145" fmla="*/ 97636 w 172584"/>
                    <a:gd name="connsiteY145" fmla="*/ 65216 h 220434"/>
                    <a:gd name="connsiteX146" fmla="*/ 104357 w 172584"/>
                    <a:gd name="connsiteY146" fmla="*/ 58496 h 220434"/>
                    <a:gd name="connsiteX147" fmla="*/ 97636 w 172584"/>
                    <a:gd name="connsiteY147" fmla="*/ 51775 h 220434"/>
                    <a:gd name="connsiteX148" fmla="*/ 90916 w 172584"/>
                    <a:gd name="connsiteY148" fmla="*/ 58496 h 220434"/>
                    <a:gd name="connsiteX149" fmla="*/ 97636 w 172584"/>
                    <a:gd name="connsiteY149" fmla="*/ 65216 h 220434"/>
                    <a:gd name="connsiteX150" fmla="*/ 97636 w 172584"/>
                    <a:gd name="connsiteY150" fmla="*/ 91077 h 220434"/>
                    <a:gd name="connsiteX151" fmla="*/ 104357 w 172584"/>
                    <a:gd name="connsiteY151" fmla="*/ 84357 h 220434"/>
                    <a:gd name="connsiteX152" fmla="*/ 97636 w 172584"/>
                    <a:gd name="connsiteY152" fmla="*/ 77636 h 220434"/>
                    <a:gd name="connsiteX153" fmla="*/ 90916 w 172584"/>
                    <a:gd name="connsiteY153" fmla="*/ 84357 h 220434"/>
                    <a:gd name="connsiteX154" fmla="*/ 97636 w 172584"/>
                    <a:gd name="connsiteY154" fmla="*/ 91077 h 220434"/>
                    <a:gd name="connsiteX155" fmla="*/ 97636 w 172584"/>
                    <a:gd name="connsiteY155" fmla="*/ 116938 h 220434"/>
                    <a:gd name="connsiteX156" fmla="*/ 104357 w 172584"/>
                    <a:gd name="connsiteY156" fmla="*/ 110217 h 220434"/>
                    <a:gd name="connsiteX157" fmla="*/ 97636 w 172584"/>
                    <a:gd name="connsiteY157" fmla="*/ 103497 h 220434"/>
                    <a:gd name="connsiteX158" fmla="*/ 90916 w 172584"/>
                    <a:gd name="connsiteY158" fmla="*/ 110217 h 220434"/>
                    <a:gd name="connsiteX159" fmla="*/ 97636 w 172584"/>
                    <a:gd name="connsiteY159" fmla="*/ 116938 h 220434"/>
                    <a:gd name="connsiteX160" fmla="*/ 97636 w 172584"/>
                    <a:gd name="connsiteY160" fmla="*/ 142799 h 220434"/>
                    <a:gd name="connsiteX161" fmla="*/ 104357 w 172584"/>
                    <a:gd name="connsiteY161" fmla="*/ 136078 h 220434"/>
                    <a:gd name="connsiteX162" fmla="*/ 97636 w 172584"/>
                    <a:gd name="connsiteY162" fmla="*/ 129358 h 220434"/>
                    <a:gd name="connsiteX163" fmla="*/ 90916 w 172584"/>
                    <a:gd name="connsiteY163" fmla="*/ 136078 h 220434"/>
                    <a:gd name="connsiteX164" fmla="*/ 97636 w 172584"/>
                    <a:gd name="connsiteY164" fmla="*/ 142799 h 220434"/>
                    <a:gd name="connsiteX165" fmla="*/ 97636 w 172584"/>
                    <a:gd name="connsiteY165" fmla="*/ 168713 h 220434"/>
                    <a:gd name="connsiteX166" fmla="*/ 104357 w 172584"/>
                    <a:gd name="connsiteY166" fmla="*/ 161993 h 220434"/>
                    <a:gd name="connsiteX167" fmla="*/ 97636 w 172584"/>
                    <a:gd name="connsiteY167" fmla="*/ 155272 h 220434"/>
                    <a:gd name="connsiteX168" fmla="*/ 90916 w 172584"/>
                    <a:gd name="connsiteY168" fmla="*/ 161993 h 220434"/>
                    <a:gd name="connsiteX169" fmla="*/ 97636 w 172584"/>
                    <a:gd name="connsiteY169" fmla="*/ 168713 h 220434"/>
                    <a:gd name="connsiteX170" fmla="*/ 97636 w 172584"/>
                    <a:gd name="connsiteY170" fmla="*/ 194574 h 220434"/>
                    <a:gd name="connsiteX171" fmla="*/ 104357 w 172584"/>
                    <a:gd name="connsiteY171" fmla="*/ 187853 h 220434"/>
                    <a:gd name="connsiteX172" fmla="*/ 97636 w 172584"/>
                    <a:gd name="connsiteY172" fmla="*/ 181133 h 220434"/>
                    <a:gd name="connsiteX173" fmla="*/ 90916 w 172584"/>
                    <a:gd name="connsiteY173" fmla="*/ 187853 h 220434"/>
                    <a:gd name="connsiteX174" fmla="*/ 97636 w 172584"/>
                    <a:gd name="connsiteY174" fmla="*/ 194574 h 220434"/>
                    <a:gd name="connsiteX175" fmla="*/ 97636 w 172584"/>
                    <a:gd name="connsiteY175" fmla="*/ 220435 h 220434"/>
                    <a:gd name="connsiteX176" fmla="*/ 104357 w 172584"/>
                    <a:gd name="connsiteY176" fmla="*/ 213714 h 220434"/>
                    <a:gd name="connsiteX177" fmla="*/ 97636 w 172584"/>
                    <a:gd name="connsiteY177" fmla="*/ 206994 h 220434"/>
                    <a:gd name="connsiteX178" fmla="*/ 90916 w 172584"/>
                    <a:gd name="connsiteY178" fmla="*/ 213714 h 220434"/>
                    <a:gd name="connsiteX179" fmla="*/ 97636 w 172584"/>
                    <a:gd name="connsiteY179" fmla="*/ 220435 h 220434"/>
                    <a:gd name="connsiteX180" fmla="*/ 74894 w 172584"/>
                    <a:gd name="connsiteY180" fmla="*/ 13441 h 220434"/>
                    <a:gd name="connsiteX181" fmla="*/ 81615 w 172584"/>
                    <a:gd name="connsiteY181" fmla="*/ 6721 h 220434"/>
                    <a:gd name="connsiteX182" fmla="*/ 74894 w 172584"/>
                    <a:gd name="connsiteY182" fmla="*/ 0 h 220434"/>
                    <a:gd name="connsiteX183" fmla="*/ 68173 w 172584"/>
                    <a:gd name="connsiteY183" fmla="*/ 6721 h 220434"/>
                    <a:gd name="connsiteX184" fmla="*/ 74894 w 172584"/>
                    <a:gd name="connsiteY184" fmla="*/ 13441 h 220434"/>
                    <a:gd name="connsiteX185" fmla="*/ 74894 w 172584"/>
                    <a:gd name="connsiteY185" fmla="*/ 39302 h 220434"/>
                    <a:gd name="connsiteX186" fmla="*/ 81615 w 172584"/>
                    <a:gd name="connsiteY186" fmla="*/ 32581 h 220434"/>
                    <a:gd name="connsiteX187" fmla="*/ 74894 w 172584"/>
                    <a:gd name="connsiteY187" fmla="*/ 25861 h 220434"/>
                    <a:gd name="connsiteX188" fmla="*/ 68173 w 172584"/>
                    <a:gd name="connsiteY188" fmla="*/ 32581 h 220434"/>
                    <a:gd name="connsiteX189" fmla="*/ 74894 w 172584"/>
                    <a:gd name="connsiteY189" fmla="*/ 39302 h 220434"/>
                    <a:gd name="connsiteX190" fmla="*/ 74894 w 172584"/>
                    <a:gd name="connsiteY190" fmla="*/ 65216 h 220434"/>
                    <a:gd name="connsiteX191" fmla="*/ 81615 w 172584"/>
                    <a:gd name="connsiteY191" fmla="*/ 58496 h 220434"/>
                    <a:gd name="connsiteX192" fmla="*/ 74894 w 172584"/>
                    <a:gd name="connsiteY192" fmla="*/ 51775 h 220434"/>
                    <a:gd name="connsiteX193" fmla="*/ 68173 w 172584"/>
                    <a:gd name="connsiteY193" fmla="*/ 58496 h 220434"/>
                    <a:gd name="connsiteX194" fmla="*/ 74894 w 172584"/>
                    <a:gd name="connsiteY194" fmla="*/ 65216 h 220434"/>
                    <a:gd name="connsiteX195" fmla="*/ 74894 w 172584"/>
                    <a:gd name="connsiteY195" fmla="*/ 91077 h 220434"/>
                    <a:gd name="connsiteX196" fmla="*/ 81615 w 172584"/>
                    <a:gd name="connsiteY196" fmla="*/ 84357 h 220434"/>
                    <a:gd name="connsiteX197" fmla="*/ 74894 w 172584"/>
                    <a:gd name="connsiteY197" fmla="*/ 77636 h 220434"/>
                    <a:gd name="connsiteX198" fmla="*/ 68173 w 172584"/>
                    <a:gd name="connsiteY198" fmla="*/ 84357 h 220434"/>
                    <a:gd name="connsiteX199" fmla="*/ 74894 w 172584"/>
                    <a:gd name="connsiteY199" fmla="*/ 91077 h 220434"/>
                    <a:gd name="connsiteX200" fmla="*/ 74894 w 172584"/>
                    <a:gd name="connsiteY200" fmla="*/ 116938 h 220434"/>
                    <a:gd name="connsiteX201" fmla="*/ 81615 w 172584"/>
                    <a:gd name="connsiteY201" fmla="*/ 110217 h 220434"/>
                    <a:gd name="connsiteX202" fmla="*/ 74894 w 172584"/>
                    <a:gd name="connsiteY202" fmla="*/ 103497 h 220434"/>
                    <a:gd name="connsiteX203" fmla="*/ 68173 w 172584"/>
                    <a:gd name="connsiteY203" fmla="*/ 110217 h 220434"/>
                    <a:gd name="connsiteX204" fmla="*/ 74894 w 172584"/>
                    <a:gd name="connsiteY204" fmla="*/ 116938 h 220434"/>
                    <a:gd name="connsiteX205" fmla="*/ 74894 w 172584"/>
                    <a:gd name="connsiteY205" fmla="*/ 142799 h 220434"/>
                    <a:gd name="connsiteX206" fmla="*/ 81615 w 172584"/>
                    <a:gd name="connsiteY206" fmla="*/ 136078 h 220434"/>
                    <a:gd name="connsiteX207" fmla="*/ 74894 w 172584"/>
                    <a:gd name="connsiteY207" fmla="*/ 129358 h 220434"/>
                    <a:gd name="connsiteX208" fmla="*/ 68173 w 172584"/>
                    <a:gd name="connsiteY208" fmla="*/ 136078 h 220434"/>
                    <a:gd name="connsiteX209" fmla="*/ 74894 w 172584"/>
                    <a:gd name="connsiteY209" fmla="*/ 142799 h 220434"/>
                    <a:gd name="connsiteX210" fmla="*/ 74894 w 172584"/>
                    <a:gd name="connsiteY210" fmla="*/ 168713 h 220434"/>
                    <a:gd name="connsiteX211" fmla="*/ 81615 w 172584"/>
                    <a:gd name="connsiteY211" fmla="*/ 161993 h 220434"/>
                    <a:gd name="connsiteX212" fmla="*/ 74894 w 172584"/>
                    <a:gd name="connsiteY212" fmla="*/ 155272 h 220434"/>
                    <a:gd name="connsiteX213" fmla="*/ 68173 w 172584"/>
                    <a:gd name="connsiteY213" fmla="*/ 161993 h 220434"/>
                    <a:gd name="connsiteX214" fmla="*/ 74894 w 172584"/>
                    <a:gd name="connsiteY214" fmla="*/ 168713 h 220434"/>
                    <a:gd name="connsiteX215" fmla="*/ 74894 w 172584"/>
                    <a:gd name="connsiteY215" fmla="*/ 194574 h 220434"/>
                    <a:gd name="connsiteX216" fmla="*/ 81615 w 172584"/>
                    <a:gd name="connsiteY216" fmla="*/ 187853 h 220434"/>
                    <a:gd name="connsiteX217" fmla="*/ 74894 w 172584"/>
                    <a:gd name="connsiteY217" fmla="*/ 181133 h 220434"/>
                    <a:gd name="connsiteX218" fmla="*/ 68173 w 172584"/>
                    <a:gd name="connsiteY218" fmla="*/ 187853 h 220434"/>
                    <a:gd name="connsiteX219" fmla="*/ 74894 w 172584"/>
                    <a:gd name="connsiteY219" fmla="*/ 194574 h 220434"/>
                    <a:gd name="connsiteX220" fmla="*/ 74894 w 172584"/>
                    <a:gd name="connsiteY220" fmla="*/ 220435 h 220434"/>
                    <a:gd name="connsiteX221" fmla="*/ 81615 w 172584"/>
                    <a:gd name="connsiteY221" fmla="*/ 213714 h 220434"/>
                    <a:gd name="connsiteX222" fmla="*/ 74894 w 172584"/>
                    <a:gd name="connsiteY222" fmla="*/ 206994 h 220434"/>
                    <a:gd name="connsiteX223" fmla="*/ 68173 w 172584"/>
                    <a:gd name="connsiteY223" fmla="*/ 213714 h 220434"/>
                    <a:gd name="connsiteX224" fmla="*/ 74894 w 172584"/>
                    <a:gd name="connsiteY224" fmla="*/ 220435 h 220434"/>
                    <a:gd name="connsiteX225" fmla="*/ 52152 w 172584"/>
                    <a:gd name="connsiteY225" fmla="*/ 13441 h 220434"/>
                    <a:gd name="connsiteX226" fmla="*/ 58872 w 172584"/>
                    <a:gd name="connsiteY226" fmla="*/ 6721 h 220434"/>
                    <a:gd name="connsiteX227" fmla="*/ 52152 w 172584"/>
                    <a:gd name="connsiteY227" fmla="*/ 0 h 220434"/>
                    <a:gd name="connsiteX228" fmla="*/ 45431 w 172584"/>
                    <a:gd name="connsiteY228" fmla="*/ 6721 h 220434"/>
                    <a:gd name="connsiteX229" fmla="*/ 52152 w 172584"/>
                    <a:gd name="connsiteY229" fmla="*/ 13441 h 220434"/>
                    <a:gd name="connsiteX230" fmla="*/ 52152 w 172584"/>
                    <a:gd name="connsiteY230" fmla="*/ 39302 h 220434"/>
                    <a:gd name="connsiteX231" fmla="*/ 58872 w 172584"/>
                    <a:gd name="connsiteY231" fmla="*/ 32581 h 220434"/>
                    <a:gd name="connsiteX232" fmla="*/ 52152 w 172584"/>
                    <a:gd name="connsiteY232" fmla="*/ 25861 h 220434"/>
                    <a:gd name="connsiteX233" fmla="*/ 45431 w 172584"/>
                    <a:gd name="connsiteY233" fmla="*/ 32581 h 220434"/>
                    <a:gd name="connsiteX234" fmla="*/ 52152 w 172584"/>
                    <a:gd name="connsiteY234" fmla="*/ 39302 h 220434"/>
                    <a:gd name="connsiteX235" fmla="*/ 52152 w 172584"/>
                    <a:gd name="connsiteY235" fmla="*/ 65216 h 220434"/>
                    <a:gd name="connsiteX236" fmla="*/ 58872 w 172584"/>
                    <a:gd name="connsiteY236" fmla="*/ 58496 h 220434"/>
                    <a:gd name="connsiteX237" fmla="*/ 52152 w 172584"/>
                    <a:gd name="connsiteY237" fmla="*/ 51775 h 220434"/>
                    <a:gd name="connsiteX238" fmla="*/ 45431 w 172584"/>
                    <a:gd name="connsiteY238" fmla="*/ 58496 h 220434"/>
                    <a:gd name="connsiteX239" fmla="*/ 52152 w 172584"/>
                    <a:gd name="connsiteY239" fmla="*/ 65216 h 220434"/>
                    <a:gd name="connsiteX240" fmla="*/ 52152 w 172584"/>
                    <a:gd name="connsiteY240" fmla="*/ 91077 h 220434"/>
                    <a:gd name="connsiteX241" fmla="*/ 58872 w 172584"/>
                    <a:gd name="connsiteY241" fmla="*/ 84357 h 220434"/>
                    <a:gd name="connsiteX242" fmla="*/ 52152 w 172584"/>
                    <a:gd name="connsiteY242" fmla="*/ 77636 h 220434"/>
                    <a:gd name="connsiteX243" fmla="*/ 45431 w 172584"/>
                    <a:gd name="connsiteY243" fmla="*/ 84357 h 220434"/>
                    <a:gd name="connsiteX244" fmla="*/ 52152 w 172584"/>
                    <a:gd name="connsiteY244" fmla="*/ 91077 h 220434"/>
                    <a:gd name="connsiteX245" fmla="*/ 52152 w 172584"/>
                    <a:gd name="connsiteY245" fmla="*/ 116938 h 220434"/>
                    <a:gd name="connsiteX246" fmla="*/ 58872 w 172584"/>
                    <a:gd name="connsiteY246" fmla="*/ 110217 h 220434"/>
                    <a:gd name="connsiteX247" fmla="*/ 52152 w 172584"/>
                    <a:gd name="connsiteY247" fmla="*/ 103497 h 220434"/>
                    <a:gd name="connsiteX248" fmla="*/ 45431 w 172584"/>
                    <a:gd name="connsiteY248" fmla="*/ 110217 h 220434"/>
                    <a:gd name="connsiteX249" fmla="*/ 52152 w 172584"/>
                    <a:gd name="connsiteY249" fmla="*/ 116938 h 220434"/>
                    <a:gd name="connsiteX250" fmla="*/ 52152 w 172584"/>
                    <a:gd name="connsiteY250" fmla="*/ 142799 h 220434"/>
                    <a:gd name="connsiteX251" fmla="*/ 58872 w 172584"/>
                    <a:gd name="connsiteY251" fmla="*/ 136078 h 220434"/>
                    <a:gd name="connsiteX252" fmla="*/ 52152 w 172584"/>
                    <a:gd name="connsiteY252" fmla="*/ 129358 h 220434"/>
                    <a:gd name="connsiteX253" fmla="*/ 45431 w 172584"/>
                    <a:gd name="connsiteY253" fmla="*/ 136078 h 220434"/>
                    <a:gd name="connsiteX254" fmla="*/ 52152 w 172584"/>
                    <a:gd name="connsiteY254" fmla="*/ 142799 h 220434"/>
                    <a:gd name="connsiteX255" fmla="*/ 52152 w 172584"/>
                    <a:gd name="connsiteY255" fmla="*/ 168713 h 220434"/>
                    <a:gd name="connsiteX256" fmla="*/ 58872 w 172584"/>
                    <a:gd name="connsiteY256" fmla="*/ 161993 h 220434"/>
                    <a:gd name="connsiteX257" fmla="*/ 52152 w 172584"/>
                    <a:gd name="connsiteY257" fmla="*/ 155272 h 220434"/>
                    <a:gd name="connsiteX258" fmla="*/ 45431 w 172584"/>
                    <a:gd name="connsiteY258" fmla="*/ 161993 h 220434"/>
                    <a:gd name="connsiteX259" fmla="*/ 52152 w 172584"/>
                    <a:gd name="connsiteY259" fmla="*/ 168713 h 220434"/>
                    <a:gd name="connsiteX260" fmla="*/ 52152 w 172584"/>
                    <a:gd name="connsiteY260" fmla="*/ 194574 h 220434"/>
                    <a:gd name="connsiteX261" fmla="*/ 58872 w 172584"/>
                    <a:gd name="connsiteY261" fmla="*/ 187853 h 220434"/>
                    <a:gd name="connsiteX262" fmla="*/ 52152 w 172584"/>
                    <a:gd name="connsiteY262" fmla="*/ 181133 h 220434"/>
                    <a:gd name="connsiteX263" fmla="*/ 45431 w 172584"/>
                    <a:gd name="connsiteY263" fmla="*/ 187853 h 220434"/>
                    <a:gd name="connsiteX264" fmla="*/ 52152 w 172584"/>
                    <a:gd name="connsiteY264" fmla="*/ 194574 h 220434"/>
                    <a:gd name="connsiteX265" fmla="*/ 52152 w 172584"/>
                    <a:gd name="connsiteY265" fmla="*/ 220435 h 220434"/>
                    <a:gd name="connsiteX266" fmla="*/ 58872 w 172584"/>
                    <a:gd name="connsiteY266" fmla="*/ 213714 h 220434"/>
                    <a:gd name="connsiteX267" fmla="*/ 52152 w 172584"/>
                    <a:gd name="connsiteY267" fmla="*/ 206994 h 220434"/>
                    <a:gd name="connsiteX268" fmla="*/ 45431 w 172584"/>
                    <a:gd name="connsiteY268" fmla="*/ 213714 h 220434"/>
                    <a:gd name="connsiteX269" fmla="*/ 52152 w 172584"/>
                    <a:gd name="connsiteY269" fmla="*/ 220435 h 220434"/>
                    <a:gd name="connsiteX270" fmla="*/ 29409 w 172584"/>
                    <a:gd name="connsiteY270" fmla="*/ 13441 h 220434"/>
                    <a:gd name="connsiteX271" fmla="*/ 36130 w 172584"/>
                    <a:gd name="connsiteY271" fmla="*/ 6721 h 220434"/>
                    <a:gd name="connsiteX272" fmla="*/ 29409 w 172584"/>
                    <a:gd name="connsiteY272" fmla="*/ 0 h 220434"/>
                    <a:gd name="connsiteX273" fmla="*/ 22689 w 172584"/>
                    <a:gd name="connsiteY273" fmla="*/ 6721 h 220434"/>
                    <a:gd name="connsiteX274" fmla="*/ 29409 w 172584"/>
                    <a:gd name="connsiteY274" fmla="*/ 13441 h 220434"/>
                    <a:gd name="connsiteX275" fmla="*/ 29409 w 172584"/>
                    <a:gd name="connsiteY275" fmla="*/ 39302 h 220434"/>
                    <a:gd name="connsiteX276" fmla="*/ 36130 w 172584"/>
                    <a:gd name="connsiteY276" fmla="*/ 32581 h 220434"/>
                    <a:gd name="connsiteX277" fmla="*/ 29409 w 172584"/>
                    <a:gd name="connsiteY277" fmla="*/ 25861 h 220434"/>
                    <a:gd name="connsiteX278" fmla="*/ 22689 w 172584"/>
                    <a:gd name="connsiteY278" fmla="*/ 32581 h 220434"/>
                    <a:gd name="connsiteX279" fmla="*/ 29409 w 172584"/>
                    <a:gd name="connsiteY279" fmla="*/ 39302 h 220434"/>
                    <a:gd name="connsiteX280" fmla="*/ 29409 w 172584"/>
                    <a:gd name="connsiteY280" fmla="*/ 65216 h 220434"/>
                    <a:gd name="connsiteX281" fmla="*/ 36130 w 172584"/>
                    <a:gd name="connsiteY281" fmla="*/ 58496 h 220434"/>
                    <a:gd name="connsiteX282" fmla="*/ 29409 w 172584"/>
                    <a:gd name="connsiteY282" fmla="*/ 51775 h 220434"/>
                    <a:gd name="connsiteX283" fmla="*/ 22689 w 172584"/>
                    <a:gd name="connsiteY283" fmla="*/ 58496 h 220434"/>
                    <a:gd name="connsiteX284" fmla="*/ 29409 w 172584"/>
                    <a:gd name="connsiteY284" fmla="*/ 65216 h 220434"/>
                    <a:gd name="connsiteX285" fmla="*/ 29409 w 172584"/>
                    <a:gd name="connsiteY285" fmla="*/ 91077 h 220434"/>
                    <a:gd name="connsiteX286" fmla="*/ 36130 w 172584"/>
                    <a:gd name="connsiteY286" fmla="*/ 84357 h 220434"/>
                    <a:gd name="connsiteX287" fmla="*/ 29409 w 172584"/>
                    <a:gd name="connsiteY287" fmla="*/ 77636 h 220434"/>
                    <a:gd name="connsiteX288" fmla="*/ 22689 w 172584"/>
                    <a:gd name="connsiteY288" fmla="*/ 84357 h 220434"/>
                    <a:gd name="connsiteX289" fmla="*/ 29409 w 172584"/>
                    <a:gd name="connsiteY289" fmla="*/ 91077 h 220434"/>
                    <a:gd name="connsiteX290" fmla="*/ 29409 w 172584"/>
                    <a:gd name="connsiteY290" fmla="*/ 116938 h 220434"/>
                    <a:gd name="connsiteX291" fmla="*/ 36130 w 172584"/>
                    <a:gd name="connsiteY291" fmla="*/ 110217 h 220434"/>
                    <a:gd name="connsiteX292" fmla="*/ 29409 w 172584"/>
                    <a:gd name="connsiteY292" fmla="*/ 103497 h 220434"/>
                    <a:gd name="connsiteX293" fmla="*/ 22689 w 172584"/>
                    <a:gd name="connsiteY293" fmla="*/ 110217 h 220434"/>
                    <a:gd name="connsiteX294" fmla="*/ 29409 w 172584"/>
                    <a:gd name="connsiteY294" fmla="*/ 116938 h 220434"/>
                    <a:gd name="connsiteX295" fmla="*/ 29409 w 172584"/>
                    <a:gd name="connsiteY295" fmla="*/ 142799 h 220434"/>
                    <a:gd name="connsiteX296" fmla="*/ 36130 w 172584"/>
                    <a:gd name="connsiteY296" fmla="*/ 136078 h 220434"/>
                    <a:gd name="connsiteX297" fmla="*/ 29409 w 172584"/>
                    <a:gd name="connsiteY297" fmla="*/ 129358 h 220434"/>
                    <a:gd name="connsiteX298" fmla="*/ 22689 w 172584"/>
                    <a:gd name="connsiteY298" fmla="*/ 136078 h 220434"/>
                    <a:gd name="connsiteX299" fmla="*/ 29409 w 172584"/>
                    <a:gd name="connsiteY299" fmla="*/ 142799 h 220434"/>
                    <a:gd name="connsiteX300" fmla="*/ 29409 w 172584"/>
                    <a:gd name="connsiteY300" fmla="*/ 168713 h 220434"/>
                    <a:gd name="connsiteX301" fmla="*/ 36130 w 172584"/>
                    <a:gd name="connsiteY301" fmla="*/ 161993 h 220434"/>
                    <a:gd name="connsiteX302" fmla="*/ 29409 w 172584"/>
                    <a:gd name="connsiteY302" fmla="*/ 155272 h 220434"/>
                    <a:gd name="connsiteX303" fmla="*/ 22689 w 172584"/>
                    <a:gd name="connsiteY303" fmla="*/ 161993 h 220434"/>
                    <a:gd name="connsiteX304" fmla="*/ 29409 w 172584"/>
                    <a:gd name="connsiteY304" fmla="*/ 168713 h 220434"/>
                    <a:gd name="connsiteX305" fmla="*/ 29409 w 172584"/>
                    <a:gd name="connsiteY305" fmla="*/ 194574 h 220434"/>
                    <a:gd name="connsiteX306" fmla="*/ 36130 w 172584"/>
                    <a:gd name="connsiteY306" fmla="*/ 187853 h 220434"/>
                    <a:gd name="connsiteX307" fmla="*/ 29409 w 172584"/>
                    <a:gd name="connsiteY307" fmla="*/ 181133 h 220434"/>
                    <a:gd name="connsiteX308" fmla="*/ 22689 w 172584"/>
                    <a:gd name="connsiteY308" fmla="*/ 187853 h 220434"/>
                    <a:gd name="connsiteX309" fmla="*/ 29409 w 172584"/>
                    <a:gd name="connsiteY309" fmla="*/ 194574 h 220434"/>
                    <a:gd name="connsiteX310" fmla="*/ 29409 w 172584"/>
                    <a:gd name="connsiteY310" fmla="*/ 220435 h 220434"/>
                    <a:gd name="connsiteX311" fmla="*/ 36130 w 172584"/>
                    <a:gd name="connsiteY311" fmla="*/ 213714 h 220434"/>
                    <a:gd name="connsiteX312" fmla="*/ 29409 w 172584"/>
                    <a:gd name="connsiteY312" fmla="*/ 206994 h 220434"/>
                    <a:gd name="connsiteX313" fmla="*/ 22689 w 172584"/>
                    <a:gd name="connsiteY313" fmla="*/ 213714 h 220434"/>
                    <a:gd name="connsiteX314" fmla="*/ 29409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216 h 220434"/>
                    <a:gd name="connsiteX326" fmla="*/ 13441 w 172584"/>
                    <a:gd name="connsiteY326" fmla="*/ 58496 h 220434"/>
                    <a:gd name="connsiteX327" fmla="*/ 6721 w 172584"/>
                    <a:gd name="connsiteY327" fmla="*/ 51775 h 220434"/>
                    <a:gd name="connsiteX328" fmla="*/ 0 w 172584"/>
                    <a:gd name="connsiteY328" fmla="*/ 58496 h 220434"/>
                    <a:gd name="connsiteX329" fmla="*/ 6721 w 172584"/>
                    <a:gd name="connsiteY329" fmla="*/ 65216 h 220434"/>
                    <a:gd name="connsiteX330" fmla="*/ 6721 w 172584"/>
                    <a:gd name="connsiteY330" fmla="*/ 91077 h 220434"/>
                    <a:gd name="connsiteX331" fmla="*/ 13441 w 172584"/>
                    <a:gd name="connsiteY331" fmla="*/ 84357 h 220434"/>
                    <a:gd name="connsiteX332" fmla="*/ 6721 w 172584"/>
                    <a:gd name="connsiteY332" fmla="*/ 77636 h 220434"/>
                    <a:gd name="connsiteX333" fmla="*/ 0 w 172584"/>
                    <a:gd name="connsiteY333" fmla="*/ 84357 h 220434"/>
                    <a:gd name="connsiteX334" fmla="*/ 6721 w 172584"/>
                    <a:gd name="connsiteY334" fmla="*/ 91077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713 h 220434"/>
                    <a:gd name="connsiteX346" fmla="*/ 13441 w 172584"/>
                    <a:gd name="connsiteY346" fmla="*/ 161993 h 220434"/>
                    <a:gd name="connsiteX347" fmla="*/ 6721 w 172584"/>
                    <a:gd name="connsiteY347" fmla="*/ 155272 h 220434"/>
                    <a:gd name="connsiteX348" fmla="*/ 0 w 172584"/>
                    <a:gd name="connsiteY348" fmla="*/ 161993 h 220434"/>
                    <a:gd name="connsiteX349" fmla="*/ 6721 w 172584"/>
                    <a:gd name="connsiteY349" fmla="*/ 168713 h 220434"/>
                    <a:gd name="connsiteX350" fmla="*/ 6721 w 172584"/>
                    <a:gd name="connsiteY350" fmla="*/ 194574 h 220434"/>
                    <a:gd name="connsiteX351" fmla="*/ 13441 w 172584"/>
                    <a:gd name="connsiteY351" fmla="*/ 187853 h 220434"/>
                    <a:gd name="connsiteX352" fmla="*/ 6721 w 172584"/>
                    <a:gd name="connsiteY352" fmla="*/ 181133 h 220434"/>
                    <a:gd name="connsiteX353" fmla="*/ 0 w 172584"/>
                    <a:gd name="connsiteY353" fmla="*/ 187853 h 220434"/>
                    <a:gd name="connsiteX354" fmla="*/ 6721 w 172584"/>
                    <a:gd name="connsiteY354" fmla="*/ 194574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216"/>
                      </a:moveTo>
                      <a:cubicBezTo>
                        <a:pt x="169573" y="65216"/>
                        <a:pt x="172584" y="62206"/>
                        <a:pt x="172584" y="58496"/>
                      </a:cubicBezTo>
                      <a:cubicBezTo>
                        <a:pt x="172584" y="54786"/>
                        <a:pt x="169573" y="51775"/>
                        <a:pt x="165864" y="51775"/>
                      </a:cubicBezTo>
                      <a:cubicBezTo>
                        <a:pt x="162154" y="51775"/>
                        <a:pt x="159143" y="54786"/>
                        <a:pt x="159143" y="58496"/>
                      </a:cubicBezTo>
                      <a:cubicBezTo>
                        <a:pt x="159143" y="62206"/>
                        <a:pt x="162154" y="65216"/>
                        <a:pt x="165864" y="65216"/>
                      </a:cubicBezTo>
                      <a:close/>
                      <a:moveTo>
                        <a:pt x="165864" y="91077"/>
                      </a:moveTo>
                      <a:cubicBezTo>
                        <a:pt x="169573" y="91077"/>
                        <a:pt x="172584" y="88066"/>
                        <a:pt x="172584" y="84357"/>
                      </a:cubicBezTo>
                      <a:cubicBezTo>
                        <a:pt x="172584" y="80647"/>
                        <a:pt x="169573" y="77636"/>
                        <a:pt x="165864" y="77636"/>
                      </a:cubicBezTo>
                      <a:cubicBezTo>
                        <a:pt x="162154" y="77636"/>
                        <a:pt x="159143" y="80647"/>
                        <a:pt x="159143" y="84357"/>
                      </a:cubicBezTo>
                      <a:cubicBezTo>
                        <a:pt x="159143" y="88066"/>
                        <a:pt x="162154" y="91077"/>
                        <a:pt x="165864" y="91077"/>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713"/>
                      </a:moveTo>
                      <a:cubicBezTo>
                        <a:pt x="169573" y="168713"/>
                        <a:pt x="172584" y="165702"/>
                        <a:pt x="172584" y="161993"/>
                      </a:cubicBezTo>
                      <a:cubicBezTo>
                        <a:pt x="172584" y="158283"/>
                        <a:pt x="169573" y="155272"/>
                        <a:pt x="165864" y="155272"/>
                      </a:cubicBezTo>
                      <a:cubicBezTo>
                        <a:pt x="162154" y="155272"/>
                        <a:pt x="159143" y="158283"/>
                        <a:pt x="159143" y="161993"/>
                      </a:cubicBezTo>
                      <a:cubicBezTo>
                        <a:pt x="159143" y="165702"/>
                        <a:pt x="162154" y="168713"/>
                        <a:pt x="165864" y="168713"/>
                      </a:cubicBezTo>
                      <a:close/>
                      <a:moveTo>
                        <a:pt x="165864" y="194574"/>
                      </a:moveTo>
                      <a:cubicBezTo>
                        <a:pt x="169573" y="194574"/>
                        <a:pt x="172584" y="191563"/>
                        <a:pt x="172584" y="187853"/>
                      </a:cubicBezTo>
                      <a:cubicBezTo>
                        <a:pt x="172584" y="184144"/>
                        <a:pt x="169573" y="181133"/>
                        <a:pt x="165864" y="181133"/>
                      </a:cubicBezTo>
                      <a:cubicBezTo>
                        <a:pt x="162154" y="181133"/>
                        <a:pt x="159143" y="184144"/>
                        <a:pt x="159143" y="187853"/>
                      </a:cubicBezTo>
                      <a:cubicBezTo>
                        <a:pt x="159143" y="191563"/>
                        <a:pt x="162154" y="194574"/>
                        <a:pt x="165864" y="194574"/>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1" y="0"/>
                        <a:pt x="136401" y="3011"/>
                        <a:pt x="136401" y="6721"/>
                      </a:cubicBezTo>
                      <a:cubicBezTo>
                        <a:pt x="136401" y="10430"/>
                        <a:pt x="139411" y="13441"/>
                        <a:pt x="143121" y="13441"/>
                      </a:cubicBezTo>
                      <a:close/>
                      <a:moveTo>
                        <a:pt x="143121" y="39302"/>
                      </a:moveTo>
                      <a:cubicBezTo>
                        <a:pt x="146831" y="39302"/>
                        <a:pt x="149842" y="36291"/>
                        <a:pt x="149842" y="32581"/>
                      </a:cubicBezTo>
                      <a:cubicBezTo>
                        <a:pt x="149842" y="28872"/>
                        <a:pt x="146831" y="25861"/>
                        <a:pt x="143121" y="25861"/>
                      </a:cubicBezTo>
                      <a:cubicBezTo>
                        <a:pt x="139411" y="25861"/>
                        <a:pt x="136401" y="28872"/>
                        <a:pt x="136401" y="32581"/>
                      </a:cubicBezTo>
                      <a:cubicBezTo>
                        <a:pt x="136401" y="36291"/>
                        <a:pt x="139411" y="39302"/>
                        <a:pt x="143121" y="39302"/>
                      </a:cubicBezTo>
                      <a:close/>
                      <a:moveTo>
                        <a:pt x="143121" y="65216"/>
                      </a:moveTo>
                      <a:cubicBezTo>
                        <a:pt x="146831" y="65216"/>
                        <a:pt x="149842" y="62206"/>
                        <a:pt x="149842" y="58496"/>
                      </a:cubicBezTo>
                      <a:cubicBezTo>
                        <a:pt x="149842" y="54786"/>
                        <a:pt x="146831" y="51775"/>
                        <a:pt x="143121" y="51775"/>
                      </a:cubicBezTo>
                      <a:cubicBezTo>
                        <a:pt x="139411" y="51775"/>
                        <a:pt x="136401" y="54786"/>
                        <a:pt x="136401" y="58496"/>
                      </a:cubicBezTo>
                      <a:cubicBezTo>
                        <a:pt x="136401" y="62206"/>
                        <a:pt x="139411" y="65216"/>
                        <a:pt x="143121" y="65216"/>
                      </a:cubicBezTo>
                      <a:close/>
                      <a:moveTo>
                        <a:pt x="143121" y="91077"/>
                      </a:moveTo>
                      <a:cubicBezTo>
                        <a:pt x="146831" y="91077"/>
                        <a:pt x="149842" y="88066"/>
                        <a:pt x="149842" y="84357"/>
                      </a:cubicBezTo>
                      <a:cubicBezTo>
                        <a:pt x="149842" y="80647"/>
                        <a:pt x="146831" y="77636"/>
                        <a:pt x="143121" y="77636"/>
                      </a:cubicBezTo>
                      <a:cubicBezTo>
                        <a:pt x="139411" y="77636"/>
                        <a:pt x="136401" y="80647"/>
                        <a:pt x="136401" y="84357"/>
                      </a:cubicBezTo>
                      <a:cubicBezTo>
                        <a:pt x="136401" y="88066"/>
                        <a:pt x="139411" y="91077"/>
                        <a:pt x="143121" y="91077"/>
                      </a:cubicBezTo>
                      <a:close/>
                      <a:moveTo>
                        <a:pt x="143121" y="116938"/>
                      </a:moveTo>
                      <a:cubicBezTo>
                        <a:pt x="146831" y="116938"/>
                        <a:pt x="149842" y="113927"/>
                        <a:pt x="149842" y="110217"/>
                      </a:cubicBezTo>
                      <a:cubicBezTo>
                        <a:pt x="149842" y="106508"/>
                        <a:pt x="146831" y="103497"/>
                        <a:pt x="143121" y="103497"/>
                      </a:cubicBezTo>
                      <a:cubicBezTo>
                        <a:pt x="139411" y="103497"/>
                        <a:pt x="136401" y="106508"/>
                        <a:pt x="136401" y="110217"/>
                      </a:cubicBezTo>
                      <a:cubicBezTo>
                        <a:pt x="136401" y="113927"/>
                        <a:pt x="139411" y="116938"/>
                        <a:pt x="143121" y="116938"/>
                      </a:cubicBezTo>
                      <a:close/>
                      <a:moveTo>
                        <a:pt x="143121" y="142799"/>
                      </a:moveTo>
                      <a:cubicBezTo>
                        <a:pt x="146831" y="142799"/>
                        <a:pt x="149842" y="139788"/>
                        <a:pt x="149842" y="136078"/>
                      </a:cubicBezTo>
                      <a:cubicBezTo>
                        <a:pt x="149842" y="132368"/>
                        <a:pt x="146831" y="129358"/>
                        <a:pt x="143121" y="129358"/>
                      </a:cubicBezTo>
                      <a:cubicBezTo>
                        <a:pt x="139411" y="129358"/>
                        <a:pt x="136401" y="132368"/>
                        <a:pt x="136401" y="136078"/>
                      </a:cubicBezTo>
                      <a:cubicBezTo>
                        <a:pt x="136401" y="139788"/>
                        <a:pt x="139411" y="142799"/>
                        <a:pt x="143121" y="142799"/>
                      </a:cubicBezTo>
                      <a:close/>
                      <a:moveTo>
                        <a:pt x="143121" y="168713"/>
                      </a:moveTo>
                      <a:cubicBezTo>
                        <a:pt x="146831" y="168713"/>
                        <a:pt x="149842" y="165702"/>
                        <a:pt x="149842" y="161993"/>
                      </a:cubicBezTo>
                      <a:cubicBezTo>
                        <a:pt x="149842" y="158283"/>
                        <a:pt x="146831" y="155272"/>
                        <a:pt x="143121" y="155272"/>
                      </a:cubicBezTo>
                      <a:cubicBezTo>
                        <a:pt x="139411" y="155272"/>
                        <a:pt x="136401" y="158283"/>
                        <a:pt x="136401" y="161993"/>
                      </a:cubicBezTo>
                      <a:cubicBezTo>
                        <a:pt x="136401" y="165702"/>
                        <a:pt x="139411" y="168713"/>
                        <a:pt x="143121" y="168713"/>
                      </a:cubicBezTo>
                      <a:close/>
                      <a:moveTo>
                        <a:pt x="143121" y="194574"/>
                      </a:moveTo>
                      <a:cubicBezTo>
                        <a:pt x="146831" y="194574"/>
                        <a:pt x="149842" y="191563"/>
                        <a:pt x="149842" y="187853"/>
                      </a:cubicBezTo>
                      <a:cubicBezTo>
                        <a:pt x="149842" y="184144"/>
                        <a:pt x="146831" y="181133"/>
                        <a:pt x="143121" y="181133"/>
                      </a:cubicBezTo>
                      <a:cubicBezTo>
                        <a:pt x="139411" y="181133"/>
                        <a:pt x="136401" y="184144"/>
                        <a:pt x="136401" y="187853"/>
                      </a:cubicBezTo>
                      <a:cubicBezTo>
                        <a:pt x="136401" y="191563"/>
                        <a:pt x="139411" y="194574"/>
                        <a:pt x="143121" y="194574"/>
                      </a:cubicBezTo>
                      <a:close/>
                      <a:moveTo>
                        <a:pt x="143121" y="220435"/>
                      </a:moveTo>
                      <a:cubicBezTo>
                        <a:pt x="146831" y="220435"/>
                        <a:pt x="149842" y="217424"/>
                        <a:pt x="149842" y="213714"/>
                      </a:cubicBezTo>
                      <a:cubicBezTo>
                        <a:pt x="149842" y="210004"/>
                        <a:pt x="146831" y="206994"/>
                        <a:pt x="143121" y="206994"/>
                      </a:cubicBezTo>
                      <a:cubicBezTo>
                        <a:pt x="139411" y="206994"/>
                        <a:pt x="136401" y="210004"/>
                        <a:pt x="136401" y="213714"/>
                      </a:cubicBezTo>
                      <a:cubicBezTo>
                        <a:pt x="136401" y="217424"/>
                        <a:pt x="139411" y="220435"/>
                        <a:pt x="143121" y="220435"/>
                      </a:cubicBezTo>
                      <a:close/>
                      <a:moveTo>
                        <a:pt x="120379" y="13441"/>
                      </a:moveTo>
                      <a:cubicBezTo>
                        <a:pt x="124089" y="13441"/>
                        <a:pt x="127099" y="10430"/>
                        <a:pt x="127099" y="6721"/>
                      </a:cubicBezTo>
                      <a:cubicBezTo>
                        <a:pt x="127099"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099" y="36291"/>
                        <a:pt x="127099" y="32581"/>
                      </a:cubicBezTo>
                      <a:cubicBezTo>
                        <a:pt x="127099" y="28872"/>
                        <a:pt x="124089" y="25861"/>
                        <a:pt x="120379" y="25861"/>
                      </a:cubicBezTo>
                      <a:cubicBezTo>
                        <a:pt x="116669" y="25861"/>
                        <a:pt x="113658" y="28872"/>
                        <a:pt x="113658" y="32581"/>
                      </a:cubicBezTo>
                      <a:cubicBezTo>
                        <a:pt x="113658" y="36291"/>
                        <a:pt x="116669" y="39302"/>
                        <a:pt x="120379" y="39302"/>
                      </a:cubicBezTo>
                      <a:close/>
                      <a:moveTo>
                        <a:pt x="120379" y="65216"/>
                      </a:moveTo>
                      <a:cubicBezTo>
                        <a:pt x="124089" y="65216"/>
                        <a:pt x="127099" y="62206"/>
                        <a:pt x="127099" y="58496"/>
                      </a:cubicBezTo>
                      <a:cubicBezTo>
                        <a:pt x="127099" y="54786"/>
                        <a:pt x="124089" y="51775"/>
                        <a:pt x="120379" y="51775"/>
                      </a:cubicBezTo>
                      <a:cubicBezTo>
                        <a:pt x="116669" y="51775"/>
                        <a:pt x="113658" y="54786"/>
                        <a:pt x="113658" y="58496"/>
                      </a:cubicBezTo>
                      <a:cubicBezTo>
                        <a:pt x="113658" y="62206"/>
                        <a:pt x="116669" y="65216"/>
                        <a:pt x="120379" y="65216"/>
                      </a:cubicBezTo>
                      <a:close/>
                      <a:moveTo>
                        <a:pt x="120379" y="91077"/>
                      </a:moveTo>
                      <a:cubicBezTo>
                        <a:pt x="124089" y="91077"/>
                        <a:pt x="127099" y="88066"/>
                        <a:pt x="127099" y="84357"/>
                      </a:cubicBezTo>
                      <a:cubicBezTo>
                        <a:pt x="127099" y="80647"/>
                        <a:pt x="124089" y="77636"/>
                        <a:pt x="120379" y="77636"/>
                      </a:cubicBezTo>
                      <a:cubicBezTo>
                        <a:pt x="116669" y="77636"/>
                        <a:pt x="113658" y="80647"/>
                        <a:pt x="113658" y="84357"/>
                      </a:cubicBezTo>
                      <a:cubicBezTo>
                        <a:pt x="113658" y="88066"/>
                        <a:pt x="116669" y="91077"/>
                        <a:pt x="120379" y="91077"/>
                      </a:cubicBezTo>
                      <a:close/>
                      <a:moveTo>
                        <a:pt x="120379" y="116938"/>
                      </a:moveTo>
                      <a:cubicBezTo>
                        <a:pt x="124089" y="116938"/>
                        <a:pt x="127099" y="113927"/>
                        <a:pt x="127099" y="110217"/>
                      </a:cubicBezTo>
                      <a:cubicBezTo>
                        <a:pt x="127099"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099" y="139788"/>
                        <a:pt x="127099" y="136078"/>
                      </a:cubicBezTo>
                      <a:cubicBezTo>
                        <a:pt x="127099" y="132368"/>
                        <a:pt x="124089" y="129358"/>
                        <a:pt x="120379" y="129358"/>
                      </a:cubicBezTo>
                      <a:cubicBezTo>
                        <a:pt x="116669" y="129358"/>
                        <a:pt x="113658" y="132368"/>
                        <a:pt x="113658" y="136078"/>
                      </a:cubicBezTo>
                      <a:cubicBezTo>
                        <a:pt x="113658" y="139788"/>
                        <a:pt x="116669" y="142799"/>
                        <a:pt x="120379" y="142799"/>
                      </a:cubicBezTo>
                      <a:close/>
                      <a:moveTo>
                        <a:pt x="120379" y="168713"/>
                      </a:moveTo>
                      <a:cubicBezTo>
                        <a:pt x="124089" y="168713"/>
                        <a:pt x="127099" y="165702"/>
                        <a:pt x="127099" y="161993"/>
                      </a:cubicBezTo>
                      <a:cubicBezTo>
                        <a:pt x="127099" y="158283"/>
                        <a:pt x="124089" y="155272"/>
                        <a:pt x="120379" y="155272"/>
                      </a:cubicBezTo>
                      <a:cubicBezTo>
                        <a:pt x="116669" y="155272"/>
                        <a:pt x="113658" y="158283"/>
                        <a:pt x="113658" y="161993"/>
                      </a:cubicBezTo>
                      <a:cubicBezTo>
                        <a:pt x="113658" y="165702"/>
                        <a:pt x="116669" y="168713"/>
                        <a:pt x="120379" y="168713"/>
                      </a:cubicBezTo>
                      <a:close/>
                      <a:moveTo>
                        <a:pt x="120379" y="194574"/>
                      </a:moveTo>
                      <a:cubicBezTo>
                        <a:pt x="124089" y="194574"/>
                        <a:pt x="127099" y="191563"/>
                        <a:pt x="127099" y="187853"/>
                      </a:cubicBezTo>
                      <a:cubicBezTo>
                        <a:pt x="127099" y="184144"/>
                        <a:pt x="124089" y="181133"/>
                        <a:pt x="120379" y="181133"/>
                      </a:cubicBezTo>
                      <a:cubicBezTo>
                        <a:pt x="116669" y="181133"/>
                        <a:pt x="113658" y="184144"/>
                        <a:pt x="113658" y="187853"/>
                      </a:cubicBezTo>
                      <a:cubicBezTo>
                        <a:pt x="113658" y="191563"/>
                        <a:pt x="116669" y="194574"/>
                        <a:pt x="120379" y="194574"/>
                      </a:cubicBezTo>
                      <a:close/>
                      <a:moveTo>
                        <a:pt x="120379" y="220435"/>
                      </a:moveTo>
                      <a:cubicBezTo>
                        <a:pt x="124089" y="220435"/>
                        <a:pt x="127099" y="217424"/>
                        <a:pt x="127099" y="213714"/>
                      </a:cubicBezTo>
                      <a:cubicBezTo>
                        <a:pt x="127099" y="210004"/>
                        <a:pt x="124089" y="206994"/>
                        <a:pt x="120379" y="206994"/>
                      </a:cubicBezTo>
                      <a:cubicBezTo>
                        <a:pt x="116669" y="206994"/>
                        <a:pt x="113658" y="210004"/>
                        <a:pt x="113658" y="213714"/>
                      </a:cubicBezTo>
                      <a:cubicBezTo>
                        <a:pt x="113658" y="217424"/>
                        <a:pt x="116669" y="220435"/>
                        <a:pt x="120379" y="220435"/>
                      </a:cubicBezTo>
                      <a:close/>
                      <a:moveTo>
                        <a:pt x="97636" y="13441"/>
                      </a:moveTo>
                      <a:cubicBezTo>
                        <a:pt x="101346" y="13441"/>
                        <a:pt x="104357" y="10430"/>
                        <a:pt x="104357" y="6721"/>
                      </a:cubicBezTo>
                      <a:cubicBezTo>
                        <a:pt x="104357" y="3011"/>
                        <a:pt x="101346" y="0"/>
                        <a:pt x="97636" y="0"/>
                      </a:cubicBezTo>
                      <a:cubicBezTo>
                        <a:pt x="93927" y="0"/>
                        <a:pt x="90916" y="3011"/>
                        <a:pt x="90916" y="6721"/>
                      </a:cubicBezTo>
                      <a:cubicBezTo>
                        <a:pt x="90916" y="10430"/>
                        <a:pt x="93927" y="13441"/>
                        <a:pt x="97636" y="13441"/>
                      </a:cubicBezTo>
                      <a:close/>
                      <a:moveTo>
                        <a:pt x="97636" y="39302"/>
                      </a:moveTo>
                      <a:cubicBezTo>
                        <a:pt x="101346" y="39302"/>
                        <a:pt x="104357" y="36291"/>
                        <a:pt x="104357" y="32581"/>
                      </a:cubicBezTo>
                      <a:cubicBezTo>
                        <a:pt x="104357" y="28872"/>
                        <a:pt x="101346" y="25861"/>
                        <a:pt x="97636" y="25861"/>
                      </a:cubicBezTo>
                      <a:cubicBezTo>
                        <a:pt x="93927" y="25861"/>
                        <a:pt x="90916" y="28872"/>
                        <a:pt x="90916" y="32581"/>
                      </a:cubicBezTo>
                      <a:cubicBezTo>
                        <a:pt x="90916" y="36291"/>
                        <a:pt x="93927" y="39302"/>
                        <a:pt x="97636" y="39302"/>
                      </a:cubicBezTo>
                      <a:close/>
                      <a:moveTo>
                        <a:pt x="97636" y="65216"/>
                      </a:moveTo>
                      <a:cubicBezTo>
                        <a:pt x="101346" y="65216"/>
                        <a:pt x="104357" y="62206"/>
                        <a:pt x="104357" y="58496"/>
                      </a:cubicBezTo>
                      <a:cubicBezTo>
                        <a:pt x="104357" y="54786"/>
                        <a:pt x="101346" y="51775"/>
                        <a:pt x="97636" y="51775"/>
                      </a:cubicBezTo>
                      <a:cubicBezTo>
                        <a:pt x="93927" y="51775"/>
                        <a:pt x="90916" y="54786"/>
                        <a:pt x="90916" y="58496"/>
                      </a:cubicBezTo>
                      <a:cubicBezTo>
                        <a:pt x="90916" y="62206"/>
                        <a:pt x="93927" y="65216"/>
                        <a:pt x="97636" y="65216"/>
                      </a:cubicBezTo>
                      <a:close/>
                      <a:moveTo>
                        <a:pt x="97636" y="91077"/>
                      </a:moveTo>
                      <a:cubicBezTo>
                        <a:pt x="101346" y="91077"/>
                        <a:pt x="104357" y="88066"/>
                        <a:pt x="104357" y="84357"/>
                      </a:cubicBezTo>
                      <a:cubicBezTo>
                        <a:pt x="104357" y="80647"/>
                        <a:pt x="101346" y="77636"/>
                        <a:pt x="97636" y="77636"/>
                      </a:cubicBezTo>
                      <a:cubicBezTo>
                        <a:pt x="93927" y="77636"/>
                        <a:pt x="90916" y="80647"/>
                        <a:pt x="90916" y="84357"/>
                      </a:cubicBezTo>
                      <a:cubicBezTo>
                        <a:pt x="90916" y="88066"/>
                        <a:pt x="93927" y="91077"/>
                        <a:pt x="97636" y="91077"/>
                      </a:cubicBezTo>
                      <a:close/>
                      <a:moveTo>
                        <a:pt x="97636" y="116938"/>
                      </a:moveTo>
                      <a:cubicBezTo>
                        <a:pt x="101346" y="116938"/>
                        <a:pt x="104357" y="113927"/>
                        <a:pt x="104357" y="110217"/>
                      </a:cubicBezTo>
                      <a:cubicBezTo>
                        <a:pt x="104357" y="106508"/>
                        <a:pt x="101346" y="103497"/>
                        <a:pt x="97636" y="103497"/>
                      </a:cubicBezTo>
                      <a:cubicBezTo>
                        <a:pt x="93927" y="103497"/>
                        <a:pt x="90916" y="106508"/>
                        <a:pt x="90916" y="110217"/>
                      </a:cubicBezTo>
                      <a:cubicBezTo>
                        <a:pt x="90916" y="113927"/>
                        <a:pt x="93927" y="116938"/>
                        <a:pt x="97636" y="116938"/>
                      </a:cubicBezTo>
                      <a:close/>
                      <a:moveTo>
                        <a:pt x="97636" y="142799"/>
                      </a:moveTo>
                      <a:cubicBezTo>
                        <a:pt x="101346" y="142799"/>
                        <a:pt x="104357" y="139788"/>
                        <a:pt x="104357" y="136078"/>
                      </a:cubicBezTo>
                      <a:cubicBezTo>
                        <a:pt x="104357" y="132368"/>
                        <a:pt x="101346" y="129358"/>
                        <a:pt x="97636" y="129358"/>
                      </a:cubicBezTo>
                      <a:cubicBezTo>
                        <a:pt x="93927" y="129358"/>
                        <a:pt x="90916" y="132368"/>
                        <a:pt x="90916" y="136078"/>
                      </a:cubicBezTo>
                      <a:cubicBezTo>
                        <a:pt x="90916" y="139788"/>
                        <a:pt x="93927" y="142799"/>
                        <a:pt x="97636" y="142799"/>
                      </a:cubicBezTo>
                      <a:close/>
                      <a:moveTo>
                        <a:pt x="97636" y="168713"/>
                      </a:moveTo>
                      <a:cubicBezTo>
                        <a:pt x="101346" y="168713"/>
                        <a:pt x="104357" y="165702"/>
                        <a:pt x="104357" y="161993"/>
                      </a:cubicBezTo>
                      <a:cubicBezTo>
                        <a:pt x="104357" y="158283"/>
                        <a:pt x="101346" y="155272"/>
                        <a:pt x="97636" y="155272"/>
                      </a:cubicBezTo>
                      <a:cubicBezTo>
                        <a:pt x="93927" y="155272"/>
                        <a:pt x="90916" y="158283"/>
                        <a:pt x="90916" y="161993"/>
                      </a:cubicBezTo>
                      <a:cubicBezTo>
                        <a:pt x="90916" y="165702"/>
                        <a:pt x="93927" y="168713"/>
                        <a:pt x="97636" y="168713"/>
                      </a:cubicBezTo>
                      <a:close/>
                      <a:moveTo>
                        <a:pt x="97636" y="194574"/>
                      </a:moveTo>
                      <a:cubicBezTo>
                        <a:pt x="101346" y="194574"/>
                        <a:pt x="104357" y="191563"/>
                        <a:pt x="104357" y="187853"/>
                      </a:cubicBezTo>
                      <a:cubicBezTo>
                        <a:pt x="104357" y="184144"/>
                        <a:pt x="101346" y="181133"/>
                        <a:pt x="97636" y="181133"/>
                      </a:cubicBezTo>
                      <a:cubicBezTo>
                        <a:pt x="93927" y="181133"/>
                        <a:pt x="90916" y="184144"/>
                        <a:pt x="90916" y="187853"/>
                      </a:cubicBezTo>
                      <a:cubicBezTo>
                        <a:pt x="90916" y="191563"/>
                        <a:pt x="93927" y="194574"/>
                        <a:pt x="97636" y="194574"/>
                      </a:cubicBezTo>
                      <a:close/>
                      <a:moveTo>
                        <a:pt x="97636" y="220435"/>
                      </a:moveTo>
                      <a:cubicBezTo>
                        <a:pt x="101346" y="220435"/>
                        <a:pt x="104357" y="217424"/>
                        <a:pt x="104357" y="213714"/>
                      </a:cubicBezTo>
                      <a:cubicBezTo>
                        <a:pt x="104357" y="210004"/>
                        <a:pt x="101346" y="206994"/>
                        <a:pt x="97636" y="206994"/>
                      </a:cubicBezTo>
                      <a:cubicBezTo>
                        <a:pt x="93927" y="206994"/>
                        <a:pt x="90916" y="210004"/>
                        <a:pt x="90916" y="213714"/>
                      </a:cubicBezTo>
                      <a:cubicBezTo>
                        <a:pt x="90916" y="217424"/>
                        <a:pt x="93927" y="220435"/>
                        <a:pt x="97636" y="220435"/>
                      </a:cubicBezTo>
                      <a:close/>
                      <a:moveTo>
                        <a:pt x="74894" y="13441"/>
                      </a:moveTo>
                      <a:cubicBezTo>
                        <a:pt x="78604" y="13441"/>
                        <a:pt x="81615" y="10430"/>
                        <a:pt x="81615" y="6721"/>
                      </a:cubicBezTo>
                      <a:cubicBezTo>
                        <a:pt x="81615" y="3011"/>
                        <a:pt x="78604" y="0"/>
                        <a:pt x="74894" y="0"/>
                      </a:cubicBezTo>
                      <a:cubicBezTo>
                        <a:pt x="71184" y="0"/>
                        <a:pt x="68173" y="3011"/>
                        <a:pt x="68173" y="6721"/>
                      </a:cubicBezTo>
                      <a:cubicBezTo>
                        <a:pt x="68173" y="10430"/>
                        <a:pt x="71184" y="13441"/>
                        <a:pt x="74894" y="13441"/>
                      </a:cubicBezTo>
                      <a:close/>
                      <a:moveTo>
                        <a:pt x="74894" y="39302"/>
                      </a:moveTo>
                      <a:cubicBezTo>
                        <a:pt x="78604" y="39302"/>
                        <a:pt x="81615" y="36291"/>
                        <a:pt x="81615" y="32581"/>
                      </a:cubicBezTo>
                      <a:cubicBezTo>
                        <a:pt x="81615" y="28872"/>
                        <a:pt x="78604" y="25861"/>
                        <a:pt x="74894" y="25861"/>
                      </a:cubicBezTo>
                      <a:cubicBezTo>
                        <a:pt x="71184" y="25861"/>
                        <a:pt x="68173" y="28872"/>
                        <a:pt x="68173" y="32581"/>
                      </a:cubicBezTo>
                      <a:cubicBezTo>
                        <a:pt x="68173" y="36291"/>
                        <a:pt x="71184" y="39302"/>
                        <a:pt x="74894" y="39302"/>
                      </a:cubicBezTo>
                      <a:close/>
                      <a:moveTo>
                        <a:pt x="74894" y="65216"/>
                      </a:moveTo>
                      <a:cubicBezTo>
                        <a:pt x="78604" y="65216"/>
                        <a:pt x="81615" y="62206"/>
                        <a:pt x="81615" y="58496"/>
                      </a:cubicBezTo>
                      <a:cubicBezTo>
                        <a:pt x="81615" y="54786"/>
                        <a:pt x="78604" y="51775"/>
                        <a:pt x="74894" y="51775"/>
                      </a:cubicBezTo>
                      <a:cubicBezTo>
                        <a:pt x="71184" y="51775"/>
                        <a:pt x="68173" y="54786"/>
                        <a:pt x="68173" y="58496"/>
                      </a:cubicBezTo>
                      <a:cubicBezTo>
                        <a:pt x="68173" y="62206"/>
                        <a:pt x="71184" y="65216"/>
                        <a:pt x="74894" y="65216"/>
                      </a:cubicBezTo>
                      <a:close/>
                      <a:moveTo>
                        <a:pt x="74894" y="91077"/>
                      </a:moveTo>
                      <a:cubicBezTo>
                        <a:pt x="78604" y="91077"/>
                        <a:pt x="81615" y="88066"/>
                        <a:pt x="81615" y="84357"/>
                      </a:cubicBezTo>
                      <a:cubicBezTo>
                        <a:pt x="81615" y="80647"/>
                        <a:pt x="78604" y="77636"/>
                        <a:pt x="74894" y="77636"/>
                      </a:cubicBezTo>
                      <a:cubicBezTo>
                        <a:pt x="71184" y="77636"/>
                        <a:pt x="68173" y="80647"/>
                        <a:pt x="68173" y="84357"/>
                      </a:cubicBezTo>
                      <a:cubicBezTo>
                        <a:pt x="68173" y="88066"/>
                        <a:pt x="71184" y="91077"/>
                        <a:pt x="74894" y="91077"/>
                      </a:cubicBezTo>
                      <a:close/>
                      <a:moveTo>
                        <a:pt x="74894" y="116938"/>
                      </a:moveTo>
                      <a:cubicBezTo>
                        <a:pt x="78604" y="116938"/>
                        <a:pt x="81615" y="113927"/>
                        <a:pt x="81615" y="110217"/>
                      </a:cubicBezTo>
                      <a:cubicBezTo>
                        <a:pt x="81615" y="106508"/>
                        <a:pt x="78604" y="103497"/>
                        <a:pt x="74894" y="103497"/>
                      </a:cubicBezTo>
                      <a:cubicBezTo>
                        <a:pt x="71184" y="103497"/>
                        <a:pt x="68173" y="106508"/>
                        <a:pt x="68173" y="110217"/>
                      </a:cubicBezTo>
                      <a:cubicBezTo>
                        <a:pt x="68173" y="113927"/>
                        <a:pt x="71184" y="116938"/>
                        <a:pt x="74894" y="116938"/>
                      </a:cubicBezTo>
                      <a:close/>
                      <a:moveTo>
                        <a:pt x="74894" y="142799"/>
                      </a:moveTo>
                      <a:cubicBezTo>
                        <a:pt x="78604" y="142799"/>
                        <a:pt x="81615" y="139788"/>
                        <a:pt x="81615" y="136078"/>
                      </a:cubicBezTo>
                      <a:cubicBezTo>
                        <a:pt x="81615" y="132368"/>
                        <a:pt x="78604" y="129358"/>
                        <a:pt x="74894" y="129358"/>
                      </a:cubicBezTo>
                      <a:cubicBezTo>
                        <a:pt x="71184" y="129358"/>
                        <a:pt x="68173" y="132368"/>
                        <a:pt x="68173" y="136078"/>
                      </a:cubicBezTo>
                      <a:cubicBezTo>
                        <a:pt x="68173" y="139788"/>
                        <a:pt x="71184" y="142799"/>
                        <a:pt x="74894" y="142799"/>
                      </a:cubicBezTo>
                      <a:close/>
                      <a:moveTo>
                        <a:pt x="74894" y="168713"/>
                      </a:moveTo>
                      <a:cubicBezTo>
                        <a:pt x="78604" y="168713"/>
                        <a:pt x="81615" y="165702"/>
                        <a:pt x="81615" y="161993"/>
                      </a:cubicBezTo>
                      <a:cubicBezTo>
                        <a:pt x="81615" y="158283"/>
                        <a:pt x="78604" y="155272"/>
                        <a:pt x="74894" y="155272"/>
                      </a:cubicBezTo>
                      <a:cubicBezTo>
                        <a:pt x="71184" y="155272"/>
                        <a:pt x="68173" y="158283"/>
                        <a:pt x="68173" y="161993"/>
                      </a:cubicBezTo>
                      <a:cubicBezTo>
                        <a:pt x="68173" y="165702"/>
                        <a:pt x="71184" y="168713"/>
                        <a:pt x="74894" y="168713"/>
                      </a:cubicBezTo>
                      <a:close/>
                      <a:moveTo>
                        <a:pt x="74894" y="194574"/>
                      </a:moveTo>
                      <a:cubicBezTo>
                        <a:pt x="78604" y="194574"/>
                        <a:pt x="81615" y="191563"/>
                        <a:pt x="81615" y="187853"/>
                      </a:cubicBezTo>
                      <a:cubicBezTo>
                        <a:pt x="81615" y="184144"/>
                        <a:pt x="78604" y="181133"/>
                        <a:pt x="74894" y="181133"/>
                      </a:cubicBezTo>
                      <a:cubicBezTo>
                        <a:pt x="71184" y="181133"/>
                        <a:pt x="68173" y="184144"/>
                        <a:pt x="68173" y="187853"/>
                      </a:cubicBezTo>
                      <a:cubicBezTo>
                        <a:pt x="68173" y="191563"/>
                        <a:pt x="71184" y="194574"/>
                        <a:pt x="74894" y="194574"/>
                      </a:cubicBezTo>
                      <a:close/>
                      <a:moveTo>
                        <a:pt x="74894" y="220435"/>
                      </a:moveTo>
                      <a:cubicBezTo>
                        <a:pt x="78604" y="220435"/>
                        <a:pt x="81615" y="217424"/>
                        <a:pt x="81615" y="213714"/>
                      </a:cubicBezTo>
                      <a:cubicBezTo>
                        <a:pt x="81615" y="210004"/>
                        <a:pt x="78604" y="206994"/>
                        <a:pt x="74894" y="206994"/>
                      </a:cubicBezTo>
                      <a:cubicBezTo>
                        <a:pt x="71184" y="206994"/>
                        <a:pt x="68173" y="210004"/>
                        <a:pt x="68173" y="213714"/>
                      </a:cubicBezTo>
                      <a:cubicBezTo>
                        <a:pt x="68173" y="217424"/>
                        <a:pt x="71184" y="220435"/>
                        <a:pt x="74894" y="220435"/>
                      </a:cubicBezTo>
                      <a:close/>
                      <a:moveTo>
                        <a:pt x="52152" y="13441"/>
                      </a:moveTo>
                      <a:cubicBezTo>
                        <a:pt x="55861" y="13441"/>
                        <a:pt x="58872" y="10430"/>
                        <a:pt x="58872" y="6721"/>
                      </a:cubicBezTo>
                      <a:cubicBezTo>
                        <a:pt x="58872" y="3011"/>
                        <a:pt x="55861" y="0"/>
                        <a:pt x="52152" y="0"/>
                      </a:cubicBezTo>
                      <a:cubicBezTo>
                        <a:pt x="48442" y="0"/>
                        <a:pt x="45431" y="3011"/>
                        <a:pt x="45431" y="6721"/>
                      </a:cubicBezTo>
                      <a:cubicBezTo>
                        <a:pt x="45431" y="10430"/>
                        <a:pt x="48442" y="13441"/>
                        <a:pt x="52152" y="13441"/>
                      </a:cubicBezTo>
                      <a:close/>
                      <a:moveTo>
                        <a:pt x="52152" y="39302"/>
                      </a:moveTo>
                      <a:cubicBezTo>
                        <a:pt x="55861" y="39302"/>
                        <a:pt x="58872" y="36291"/>
                        <a:pt x="58872" y="32581"/>
                      </a:cubicBezTo>
                      <a:cubicBezTo>
                        <a:pt x="58872" y="28872"/>
                        <a:pt x="55861" y="25861"/>
                        <a:pt x="52152" y="25861"/>
                      </a:cubicBezTo>
                      <a:cubicBezTo>
                        <a:pt x="48442" y="25861"/>
                        <a:pt x="45431" y="28872"/>
                        <a:pt x="45431" y="32581"/>
                      </a:cubicBezTo>
                      <a:cubicBezTo>
                        <a:pt x="45431" y="36291"/>
                        <a:pt x="48442" y="39302"/>
                        <a:pt x="52152" y="39302"/>
                      </a:cubicBezTo>
                      <a:close/>
                      <a:moveTo>
                        <a:pt x="52152" y="65216"/>
                      </a:moveTo>
                      <a:cubicBezTo>
                        <a:pt x="55861" y="65216"/>
                        <a:pt x="58872" y="62206"/>
                        <a:pt x="58872" y="58496"/>
                      </a:cubicBezTo>
                      <a:cubicBezTo>
                        <a:pt x="58872" y="54786"/>
                        <a:pt x="55861" y="51775"/>
                        <a:pt x="52152" y="51775"/>
                      </a:cubicBezTo>
                      <a:cubicBezTo>
                        <a:pt x="48442" y="51775"/>
                        <a:pt x="45431" y="54786"/>
                        <a:pt x="45431" y="58496"/>
                      </a:cubicBezTo>
                      <a:cubicBezTo>
                        <a:pt x="45431" y="62206"/>
                        <a:pt x="48442" y="65216"/>
                        <a:pt x="52152" y="65216"/>
                      </a:cubicBezTo>
                      <a:close/>
                      <a:moveTo>
                        <a:pt x="52152" y="91077"/>
                      </a:moveTo>
                      <a:cubicBezTo>
                        <a:pt x="55861" y="91077"/>
                        <a:pt x="58872" y="88066"/>
                        <a:pt x="58872" y="84357"/>
                      </a:cubicBezTo>
                      <a:cubicBezTo>
                        <a:pt x="58872" y="80647"/>
                        <a:pt x="55861" y="77636"/>
                        <a:pt x="52152" y="77636"/>
                      </a:cubicBezTo>
                      <a:cubicBezTo>
                        <a:pt x="48442" y="77636"/>
                        <a:pt x="45431" y="80647"/>
                        <a:pt x="45431" y="84357"/>
                      </a:cubicBezTo>
                      <a:cubicBezTo>
                        <a:pt x="45431" y="88066"/>
                        <a:pt x="48442" y="91077"/>
                        <a:pt x="52152" y="91077"/>
                      </a:cubicBezTo>
                      <a:close/>
                      <a:moveTo>
                        <a:pt x="52152" y="116938"/>
                      </a:moveTo>
                      <a:cubicBezTo>
                        <a:pt x="55861" y="116938"/>
                        <a:pt x="58872" y="113927"/>
                        <a:pt x="58872" y="110217"/>
                      </a:cubicBezTo>
                      <a:cubicBezTo>
                        <a:pt x="58872" y="106508"/>
                        <a:pt x="55861" y="103497"/>
                        <a:pt x="52152" y="103497"/>
                      </a:cubicBezTo>
                      <a:cubicBezTo>
                        <a:pt x="48442" y="103497"/>
                        <a:pt x="45431" y="106508"/>
                        <a:pt x="45431" y="110217"/>
                      </a:cubicBezTo>
                      <a:cubicBezTo>
                        <a:pt x="45431" y="113927"/>
                        <a:pt x="48442" y="116938"/>
                        <a:pt x="52152" y="116938"/>
                      </a:cubicBezTo>
                      <a:close/>
                      <a:moveTo>
                        <a:pt x="52152" y="142799"/>
                      </a:moveTo>
                      <a:cubicBezTo>
                        <a:pt x="55861" y="142799"/>
                        <a:pt x="58872" y="139788"/>
                        <a:pt x="58872" y="136078"/>
                      </a:cubicBezTo>
                      <a:cubicBezTo>
                        <a:pt x="58872" y="132368"/>
                        <a:pt x="55861" y="129358"/>
                        <a:pt x="52152" y="129358"/>
                      </a:cubicBezTo>
                      <a:cubicBezTo>
                        <a:pt x="48442" y="129358"/>
                        <a:pt x="45431" y="132368"/>
                        <a:pt x="45431" y="136078"/>
                      </a:cubicBezTo>
                      <a:cubicBezTo>
                        <a:pt x="45431" y="139788"/>
                        <a:pt x="48442" y="142799"/>
                        <a:pt x="52152" y="142799"/>
                      </a:cubicBezTo>
                      <a:close/>
                      <a:moveTo>
                        <a:pt x="52152" y="168713"/>
                      </a:moveTo>
                      <a:cubicBezTo>
                        <a:pt x="55861" y="168713"/>
                        <a:pt x="58872" y="165702"/>
                        <a:pt x="58872" y="161993"/>
                      </a:cubicBezTo>
                      <a:cubicBezTo>
                        <a:pt x="58872" y="158283"/>
                        <a:pt x="55861" y="155272"/>
                        <a:pt x="52152" y="155272"/>
                      </a:cubicBezTo>
                      <a:cubicBezTo>
                        <a:pt x="48442" y="155272"/>
                        <a:pt x="45431" y="158283"/>
                        <a:pt x="45431" y="161993"/>
                      </a:cubicBezTo>
                      <a:cubicBezTo>
                        <a:pt x="45431" y="165702"/>
                        <a:pt x="48442" y="168713"/>
                        <a:pt x="52152" y="168713"/>
                      </a:cubicBezTo>
                      <a:close/>
                      <a:moveTo>
                        <a:pt x="52152" y="194574"/>
                      </a:moveTo>
                      <a:cubicBezTo>
                        <a:pt x="55861" y="194574"/>
                        <a:pt x="58872" y="191563"/>
                        <a:pt x="58872" y="187853"/>
                      </a:cubicBezTo>
                      <a:cubicBezTo>
                        <a:pt x="58872" y="184144"/>
                        <a:pt x="55861" y="181133"/>
                        <a:pt x="52152" y="181133"/>
                      </a:cubicBezTo>
                      <a:cubicBezTo>
                        <a:pt x="48442" y="181133"/>
                        <a:pt x="45431" y="184144"/>
                        <a:pt x="45431" y="187853"/>
                      </a:cubicBezTo>
                      <a:cubicBezTo>
                        <a:pt x="45431" y="191563"/>
                        <a:pt x="48442" y="194574"/>
                        <a:pt x="52152" y="194574"/>
                      </a:cubicBezTo>
                      <a:close/>
                      <a:moveTo>
                        <a:pt x="52152" y="220435"/>
                      </a:moveTo>
                      <a:cubicBezTo>
                        <a:pt x="55861" y="220435"/>
                        <a:pt x="58872" y="217424"/>
                        <a:pt x="58872" y="213714"/>
                      </a:cubicBezTo>
                      <a:cubicBezTo>
                        <a:pt x="58872" y="210004"/>
                        <a:pt x="55861" y="206994"/>
                        <a:pt x="52152" y="206994"/>
                      </a:cubicBezTo>
                      <a:cubicBezTo>
                        <a:pt x="48442" y="206994"/>
                        <a:pt x="45431" y="210004"/>
                        <a:pt x="45431" y="213714"/>
                      </a:cubicBezTo>
                      <a:cubicBezTo>
                        <a:pt x="45431" y="217424"/>
                        <a:pt x="48442" y="220435"/>
                        <a:pt x="52152" y="220435"/>
                      </a:cubicBezTo>
                      <a:close/>
                      <a:moveTo>
                        <a:pt x="29409" y="13441"/>
                      </a:moveTo>
                      <a:cubicBezTo>
                        <a:pt x="33119" y="13441"/>
                        <a:pt x="36130" y="10430"/>
                        <a:pt x="36130" y="6721"/>
                      </a:cubicBezTo>
                      <a:cubicBezTo>
                        <a:pt x="36130" y="3011"/>
                        <a:pt x="33119" y="0"/>
                        <a:pt x="29409" y="0"/>
                      </a:cubicBezTo>
                      <a:cubicBezTo>
                        <a:pt x="25699" y="0"/>
                        <a:pt x="22689" y="3011"/>
                        <a:pt x="22689" y="6721"/>
                      </a:cubicBezTo>
                      <a:cubicBezTo>
                        <a:pt x="22689" y="10430"/>
                        <a:pt x="25699" y="13441"/>
                        <a:pt x="29409" y="13441"/>
                      </a:cubicBezTo>
                      <a:close/>
                      <a:moveTo>
                        <a:pt x="29409" y="39302"/>
                      </a:moveTo>
                      <a:cubicBezTo>
                        <a:pt x="33119" y="39302"/>
                        <a:pt x="36130" y="36291"/>
                        <a:pt x="36130" y="32581"/>
                      </a:cubicBezTo>
                      <a:cubicBezTo>
                        <a:pt x="36130" y="28872"/>
                        <a:pt x="33119" y="25861"/>
                        <a:pt x="29409" y="25861"/>
                      </a:cubicBezTo>
                      <a:cubicBezTo>
                        <a:pt x="25699" y="25861"/>
                        <a:pt x="22689" y="28872"/>
                        <a:pt x="22689" y="32581"/>
                      </a:cubicBezTo>
                      <a:cubicBezTo>
                        <a:pt x="22689" y="36291"/>
                        <a:pt x="25699" y="39302"/>
                        <a:pt x="29409" y="39302"/>
                      </a:cubicBezTo>
                      <a:close/>
                      <a:moveTo>
                        <a:pt x="29409" y="65216"/>
                      </a:moveTo>
                      <a:cubicBezTo>
                        <a:pt x="33119" y="65216"/>
                        <a:pt x="36130" y="62206"/>
                        <a:pt x="36130" y="58496"/>
                      </a:cubicBezTo>
                      <a:cubicBezTo>
                        <a:pt x="36130" y="54786"/>
                        <a:pt x="33119" y="51775"/>
                        <a:pt x="29409" y="51775"/>
                      </a:cubicBezTo>
                      <a:cubicBezTo>
                        <a:pt x="25699" y="51775"/>
                        <a:pt x="22689" y="54786"/>
                        <a:pt x="22689" y="58496"/>
                      </a:cubicBezTo>
                      <a:cubicBezTo>
                        <a:pt x="22689" y="62206"/>
                        <a:pt x="25699" y="65216"/>
                        <a:pt x="29409" y="65216"/>
                      </a:cubicBezTo>
                      <a:close/>
                      <a:moveTo>
                        <a:pt x="29409" y="91077"/>
                      </a:moveTo>
                      <a:cubicBezTo>
                        <a:pt x="33119" y="91077"/>
                        <a:pt x="36130" y="88066"/>
                        <a:pt x="36130" y="84357"/>
                      </a:cubicBezTo>
                      <a:cubicBezTo>
                        <a:pt x="36130" y="80647"/>
                        <a:pt x="33119" y="77636"/>
                        <a:pt x="29409" y="77636"/>
                      </a:cubicBezTo>
                      <a:cubicBezTo>
                        <a:pt x="25699" y="77636"/>
                        <a:pt x="22689" y="80647"/>
                        <a:pt x="22689" y="84357"/>
                      </a:cubicBezTo>
                      <a:cubicBezTo>
                        <a:pt x="22689" y="88066"/>
                        <a:pt x="25699" y="91077"/>
                        <a:pt x="29409" y="91077"/>
                      </a:cubicBezTo>
                      <a:close/>
                      <a:moveTo>
                        <a:pt x="29409" y="116938"/>
                      </a:moveTo>
                      <a:cubicBezTo>
                        <a:pt x="33119" y="116938"/>
                        <a:pt x="36130" y="113927"/>
                        <a:pt x="36130" y="110217"/>
                      </a:cubicBezTo>
                      <a:cubicBezTo>
                        <a:pt x="36130" y="106508"/>
                        <a:pt x="33119" y="103497"/>
                        <a:pt x="29409" y="103497"/>
                      </a:cubicBezTo>
                      <a:cubicBezTo>
                        <a:pt x="25699" y="103497"/>
                        <a:pt x="22689" y="106508"/>
                        <a:pt x="22689" y="110217"/>
                      </a:cubicBezTo>
                      <a:cubicBezTo>
                        <a:pt x="22689" y="113927"/>
                        <a:pt x="25699" y="116938"/>
                        <a:pt x="29409" y="116938"/>
                      </a:cubicBezTo>
                      <a:close/>
                      <a:moveTo>
                        <a:pt x="29409" y="142799"/>
                      </a:moveTo>
                      <a:cubicBezTo>
                        <a:pt x="33119" y="142799"/>
                        <a:pt x="36130" y="139788"/>
                        <a:pt x="36130" y="136078"/>
                      </a:cubicBezTo>
                      <a:cubicBezTo>
                        <a:pt x="36130" y="132368"/>
                        <a:pt x="33119" y="129358"/>
                        <a:pt x="29409" y="129358"/>
                      </a:cubicBezTo>
                      <a:cubicBezTo>
                        <a:pt x="25699" y="129358"/>
                        <a:pt x="22689" y="132368"/>
                        <a:pt x="22689" y="136078"/>
                      </a:cubicBezTo>
                      <a:cubicBezTo>
                        <a:pt x="22689" y="139788"/>
                        <a:pt x="25699" y="142799"/>
                        <a:pt x="29409" y="142799"/>
                      </a:cubicBezTo>
                      <a:close/>
                      <a:moveTo>
                        <a:pt x="29409" y="168713"/>
                      </a:moveTo>
                      <a:cubicBezTo>
                        <a:pt x="33119" y="168713"/>
                        <a:pt x="36130" y="165702"/>
                        <a:pt x="36130" y="161993"/>
                      </a:cubicBezTo>
                      <a:cubicBezTo>
                        <a:pt x="36130" y="158283"/>
                        <a:pt x="33119" y="155272"/>
                        <a:pt x="29409" y="155272"/>
                      </a:cubicBezTo>
                      <a:cubicBezTo>
                        <a:pt x="25699" y="155272"/>
                        <a:pt x="22689" y="158283"/>
                        <a:pt x="22689" y="161993"/>
                      </a:cubicBezTo>
                      <a:cubicBezTo>
                        <a:pt x="22689" y="165702"/>
                        <a:pt x="25699" y="168713"/>
                        <a:pt x="29409" y="168713"/>
                      </a:cubicBezTo>
                      <a:close/>
                      <a:moveTo>
                        <a:pt x="29409" y="194574"/>
                      </a:moveTo>
                      <a:cubicBezTo>
                        <a:pt x="33119" y="194574"/>
                        <a:pt x="36130" y="191563"/>
                        <a:pt x="36130" y="187853"/>
                      </a:cubicBezTo>
                      <a:cubicBezTo>
                        <a:pt x="36130" y="184144"/>
                        <a:pt x="33119" y="181133"/>
                        <a:pt x="29409" y="181133"/>
                      </a:cubicBezTo>
                      <a:cubicBezTo>
                        <a:pt x="25699" y="181133"/>
                        <a:pt x="22689" y="184144"/>
                        <a:pt x="22689" y="187853"/>
                      </a:cubicBezTo>
                      <a:cubicBezTo>
                        <a:pt x="22689" y="191563"/>
                        <a:pt x="25699" y="194574"/>
                        <a:pt x="29409" y="194574"/>
                      </a:cubicBezTo>
                      <a:close/>
                      <a:moveTo>
                        <a:pt x="29409" y="220435"/>
                      </a:moveTo>
                      <a:cubicBezTo>
                        <a:pt x="33119" y="220435"/>
                        <a:pt x="36130" y="217424"/>
                        <a:pt x="36130" y="213714"/>
                      </a:cubicBezTo>
                      <a:cubicBezTo>
                        <a:pt x="36130" y="210004"/>
                        <a:pt x="33119" y="206994"/>
                        <a:pt x="29409" y="206994"/>
                      </a:cubicBezTo>
                      <a:cubicBezTo>
                        <a:pt x="25699" y="206994"/>
                        <a:pt x="22689" y="210004"/>
                        <a:pt x="22689" y="213714"/>
                      </a:cubicBezTo>
                      <a:cubicBezTo>
                        <a:pt x="22689" y="217424"/>
                        <a:pt x="25699" y="220435"/>
                        <a:pt x="29409"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E78ED22D-24B3-1499-E84B-C48A15898E06}"/>
                    </a:ext>
                  </a:extLst>
                </p:cNvPr>
                <p:cNvSpPr/>
                <p:nvPr/>
              </p:nvSpPr>
              <p:spPr>
                <a:xfrm>
                  <a:off x="6719136" y="5557855"/>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216 h 220434"/>
                    <a:gd name="connsiteX11" fmla="*/ 172584 w 172584"/>
                    <a:gd name="connsiteY11" fmla="*/ 58496 h 220434"/>
                    <a:gd name="connsiteX12" fmla="*/ 165864 w 172584"/>
                    <a:gd name="connsiteY12" fmla="*/ 51775 h 220434"/>
                    <a:gd name="connsiteX13" fmla="*/ 159143 w 172584"/>
                    <a:gd name="connsiteY13" fmla="*/ 58496 h 220434"/>
                    <a:gd name="connsiteX14" fmla="*/ 165864 w 172584"/>
                    <a:gd name="connsiteY14" fmla="*/ 65216 h 220434"/>
                    <a:gd name="connsiteX15" fmla="*/ 165864 w 172584"/>
                    <a:gd name="connsiteY15" fmla="*/ 91077 h 220434"/>
                    <a:gd name="connsiteX16" fmla="*/ 172584 w 172584"/>
                    <a:gd name="connsiteY16" fmla="*/ 84357 h 220434"/>
                    <a:gd name="connsiteX17" fmla="*/ 165864 w 172584"/>
                    <a:gd name="connsiteY17" fmla="*/ 77636 h 220434"/>
                    <a:gd name="connsiteX18" fmla="*/ 159143 w 172584"/>
                    <a:gd name="connsiteY18" fmla="*/ 84357 h 220434"/>
                    <a:gd name="connsiteX19" fmla="*/ 165864 w 172584"/>
                    <a:gd name="connsiteY19" fmla="*/ 91077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713 h 220434"/>
                    <a:gd name="connsiteX31" fmla="*/ 172584 w 172584"/>
                    <a:gd name="connsiteY31" fmla="*/ 161993 h 220434"/>
                    <a:gd name="connsiteX32" fmla="*/ 165864 w 172584"/>
                    <a:gd name="connsiteY32" fmla="*/ 155272 h 220434"/>
                    <a:gd name="connsiteX33" fmla="*/ 159143 w 172584"/>
                    <a:gd name="connsiteY33" fmla="*/ 161993 h 220434"/>
                    <a:gd name="connsiteX34" fmla="*/ 165864 w 172584"/>
                    <a:gd name="connsiteY34" fmla="*/ 168713 h 220434"/>
                    <a:gd name="connsiteX35" fmla="*/ 165864 w 172584"/>
                    <a:gd name="connsiteY35" fmla="*/ 194574 h 220434"/>
                    <a:gd name="connsiteX36" fmla="*/ 172584 w 172584"/>
                    <a:gd name="connsiteY36" fmla="*/ 187853 h 220434"/>
                    <a:gd name="connsiteX37" fmla="*/ 165864 w 172584"/>
                    <a:gd name="connsiteY37" fmla="*/ 181133 h 220434"/>
                    <a:gd name="connsiteX38" fmla="*/ 159143 w 172584"/>
                    <a:gd name="connsiteY38" fmla="*/ 187853 h 220434"/>
                    <a:gd name="connsiteX39" fmla="*/ 165864 w 172584"/>
                    <a:gd name="connsiteY39" fmla="*/ 194574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216 h 220434"/>
                    <a:gd name="connsiteX56" fmla="*/ 149842 w 172584"/>
                    <a:gd name="connsiteY56" fmla="*/ 58496 h 220434"/>
                    <a:gd name="connsiteX57" fmla="*/ 143121 w 172584"/>
                    <a:gd name="connsiteY57" fmla="*/ 51775 h 220434"/>
                    <a:gd name="connsiteX58" fmla="*/ 136401 w 172584"/>
                    <a:gd name="connsiteY58" fmla="*/ 58496 h 220434"/>
                    <a:gd name="connsiteX59" fmla="*/ 143121 w 172584"/>
                    <a:gd name="connsiteY59" fmla="*/ 65216 h 220434"/>
                    <a:gd name="connsiteX60" fmla="*/ 143121 w 172584"/>
                    <a:gd name="connsiteY60" fmla="*/ 91077 h 220434"/>
                    <a:gd name="connsiteX61" fmla="*/ 149842 w 172584"/>
                    <a:gd name="connsiteY61" fmla="*/ 84357 h 220434"/>
                    <a:gd name="connsiteX62" fmla="*/ 143121 w 172584"/>
                    <a:gd name="connsiteY62" fmla="*/ 77636 h 220434"/>
                    <a:gd name="connsiteX63" fmla="*/ 136401 w 172584"/>
                    <a:gd name="connsiteY63" fmla="*/ 84357 h 220434"/>
                    <a:gd name="connsiteX64" fmla="*/ 143121 w 172584"/>
                    <a:gd name="connsiteY64" fmla="*/ 91077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713 h 220434"/>
                    <a:gd name="connsiteX76" fmla="*/ 149842 w 172584"/>
                    <a:gd name="connsiteY76" fmla="*/ 161993 h 220434"/>
                    <a:gd name="connsiteX77" fmla="*/ 143121 w 172584"/>
                    <a:gd name="connsiteY77" fmla="*/ 155272 h 220434"/>
                    <a:gd name="connsiteX78" fmla="*/ 136401 w 172584"/>
                    <a:gd name="connsiteY78" fmla="*/ 161993 h 220434"/>
                    <a:gd name="connsiteX79" fmla="*/ 143121 w 172584"/>
                    <a:gd name="connsiteY79" fmla="*/ 168713 h 220434"/>
                    <a:gd name="connsiteX80" fmla="*/ 143121 w 172584"/>
                    <a:gd name="connsiteY80" fmla="*/ 194574 h 220434"/>
                    <a:gd name="connsiteX81" fmla="*/ 149842 w 172584"/>
                    <a:gd name="connsiteY81" fmla="*/ 187853 h 220434"/>
                    <a:gd name="connsiteX82" fmla="*/ 143121 w 172584"/>
                    <a:gd name="connsiteY82" fmla="*/ 181133 h 220434"/>
                    <a:gd name="connsiteX83" fmla="*/ 136401 w 172584"/>
                    <a:gd name="connsiteY83" fmla="*/ 187853 h 220434"/>
                    <a:gd name="connsiteX84" fmla="*/ 143121 w 172584"/>
                    <a:gd name="connsiteY84" fmla="*/ 194574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433 w 172584"/>
                    <a:gd name="connsiteY90" fmla="*/ 13441 h 220434"/>
                    <a:gd name="connsiteX91" fmla="*/ 127153 w 172584"/>
                    <a:gd name="connsiteY91" fmla="*/ 6721 h 220434"/>
                    <a:gd name="connsiteX92" fmla="*/ 120433 w 172584"/>
                    <a:gd name="connsiteY92" fmla="*/ 0 h 220434"/>
                    <a:gd name="connsiteX93" fmla="*/ 113712 w 172584"/>
                    <a:gd name="connsiteY93" fmla="*/ 6721 h 220434"/>
                    <a:gd name="connsiteX94" fmla="*/ 120433 w 172584"/>
                    <a:gd name="connsiteY94" fmla="*/ 13441 h 220434"/>
                    <a:gd name="connsiteX95" fmla="*/ 120433 w 172584"/>
                    <a:gd name="connsiteY95" fmla="*/ 39302 h 220434"/>
                    <a:gd name="connsiteX96" fmla="*/ 127153 w 172584"/>
                    <a:gd name="connsiteY96" fmla="*/ 32581 h 220434"/>
                    <a:gd name="connsiteX97" fmla="*/ 120433 w 172584"/>
                    <a:gd name="connsiteY97" fmla="*/ 25861 h 220434"/>
                    <a:gd name="connsiteX98" fmla="*/ 113712 w 172584"/>
                    <a:gd name="connsiteY98" fmla="*/ 32581 h 220434"/>
                    <a:gd name="connsiteX99" fmla="*/ 120433 w 172584"/>
                    <a:gd name="connsiteY99" fmla="*/ 39302 h 220434"/>
                    <a:gd name="connsiteX100" fmla="*/ 120433 w 172584"/>
                    <a:gd name="connsiteY100" fmla="*/ 65216 h 220434"/>
                    <a:gd name="connsiteX101" fmla="*/ 127153 w 172584"/>
                    <a:gd name="connsiteY101" fmla="*/ 58496 h 220434"/>
                    <a:gd name="connsiteX102" fmla="*/ 120433 w 172584"/>
                    <a:gd name="connsiteY102" fmla="*/ 51775 h 220434"/>
                    <a:gd name="connsiteX103" fmla="*/ 113712 w 172584"/>
                    <a:gd name="connsiteY103" fmla="*/ 58496 h 220434"/>
                    <a:gd name="connsiteX104" fmla="*/ 120433 w 172584"/>
                    <a:gd name="connsiteY104" fmla="*/ 65216 h 220434"/>
                    <a:gd name="connsiteX105" fmla="*/ 120433 w 172584"/>
                    <a:gd name="connsiteY105" fmla="*/ 91077 h 220434"/>
                    <a:gd name="connsiteX106" fmla="*/ 127153 w 172584"/>
                    <a:gd name="connsiteY106" fmla="*/ 84357 h 220434"/>
                    <a:gd name="connsiteX107" fmla="*/ 120433 w 172584"/>
                    <a:gd name="connsiteY107" fmla="*/ 77636 h 220434"/>
                    <a:gd name="connsiteX108" fmla="*/ 113712 w 172584"/>
                    <a:gd name="connsiteY108" fmla="*/ 84357 h 220434"/>
                    <a:gd name="connsiteX109" fmla="*/ 120433 w 172584"/>
                    <a:gd name="connsiteY109" fmla="*/ 91077 h 220434"/>
                    <a:gd name="connsiteX110" fmla="*/ 120433 w 172584"/>
                    <a:gd name="connsiteY110" fmla="*/ 116938 h 220434"/>
                    <a:gd name="connsiteX111" fmla="*/ 127153 w 172584"/>
                    <a:gd name="connsiteY111" fmla="*/ 110217 h 220434"/>
                    <a:gd name="connsiteX112" fmla="*/ 120433 w 172584"/>
                    <a:gd name="connsiteY112" fmla="*/ 103497 h 220434"/>
                    <a:gd name="connsiteX113" fmla="*/ 113712 w 172584"/>
                    <a:gd name="connsiteY113" fmla="*/ 110217 h 220434"/>
                    <a:gd name="connsiteX114" fmla="*/ 120433 w 172584"/>
                    <a:gd name="connsiteY114" fmla="*/ 116938 h 220434"/>
                    <a:gd name="connsiteX115" fmla="*/ 120433 w 172584"/>
                    <a:gd name="connsiteY115" fmla="*/ 142799 h 220434"/>
                    <a:gd name="connsiteX116" fmla="*/ 127153 w 172584"/>
                    <a:gd name="connsiteY116" fmla="*/ 136078 h 220434"/>
                    <a:gd name="connsiteX117" fmla="*/ 120433 w 172584"/>
                    <a:gd name="connsiteY117" fmla="*/ 129358 h 220434"/>
                    <a:gd name="connsiteX118" fmla="*/ 113712 w 172584"/>
                    <a:gd name="connsiteY118" fmla="*/ 136078 h 220434"/>
                    <a:gd name="connsiteX119" fmla="*/ 120433 w 172584"/>
                    <a:gd name="connsiteY119" fmla="*/ 142799 h 220434"/>
                    <a:gd name="connsiteX120" fmla="*/ 120433 w 172584"/>
                    <a:gd name="connsiteY120" fmla="*/ 168713 h 220434"/>
                    <a:gd name="connsiteX121" fmla="*/ 127153 w 172584"/>
                    <a:gd name="connsiteY121" fmla="*/ 161993 h 220434"/>
                    <a:gd name="connsiteX122" fmla="*/ 120433 w 172584"/>
                    <a:gd name="connsiteY122" fmla="*/ 155272 h 220434"/>
                    <a:gd name="connsiteX123" fmla="*/ 113712 w 172584"/>
                    <a:gd name="connsiteY123" fmla="*/ 161993 h 220434"/>
                    <a:gd name="connsiteX124" fmla="*/ 120433 w 172584"/>
                    <a:gd name="connsiteY124" fmla="*/ 168713 h 220434"/>
                    <a:gd name="connsiteX125" fmla="*/ 120433 w 172584"/>
                    <a:gd name="connsiteY125" fmla="*/ 194574 h 220434"/>
                    <a:gd name="connsiteX126" fmla="*/ 127153 w 172584"/>
                    <a:gd name="connsiteY126" fmla="*/ 187853 h 220434"/>
                    <a:gd name="connsiteX127" fmla="*/ 120433 w 172584"/>
                    <a:gd name="connsiteY127" fmla="*/ 181133 h 220434"/>
                    <a:gd name="connsiteX128" fmla="*/ 113712 w 172584"/>
                    <a:gd name="connsiteY128" fmla="*/ 187853 h 220434"/>
                    <a:gd name="connsiteX129" fmla="*/ 120433 w 172584"/>
                    <a:gd name="connsiteY129" fmla="*/ 194574 h 220434"/>
                    <a:gd name="connsiteX130" fmla="*/ 120433 w 172584"/>
                    <a:gd name="connsiteY130" fmla="*/ 220435 h 220434"/>
                    <a:gd name="connsiteX131" fmla="*/ 127153 w 172584"/>
                    <a:gd name="connsiteY131" fmla="*/ 213714 h 220434"/>
                    <a:gd name="connsiteX132" fmla="*/ 120433 w 172584"/>
                    <a:gd name="connsiteY132" fmla="*/ 206994 h 220434"/>
                    <a:gd name="connsiteX133" fmla="*/ 113712 w 172584"/>
                    <a:gd name="connsiteY133" fmla="*/ 213714 h 220434"/>
                    <a:gd name="connsiteX134" fmla="*/ 120433 w 172584"/>
                    <a:gd name="connsiteY134" fmla="*/ 220435 h 220434"/>
                    <a:gd name="connsiteX135" fmla="*/ 97690 w 172584"/>
                    <a:gd name="connsiteY135" fmla="*/ 13441 h 220434"/>
                    <a:gd name="connsiteX136" fmla="*/ 104411 w 172584"/>
                    <a:gd name="connsiteY136" fmla="*/ 6721 h 220434"/>
                    <a:gd name="connsiteX137" fmla="*/ 97690 w 172584"/>
                    <a:gd name="connsiteY137" fmla="*/ 0 h 220434"/>
                    <a:gd name="connsiteX138" fmla="*/ 90970 w 172584"/>
                    <a:gd name="connsiteY138" fmla="*/ 6721 h 220434"/>
                    <a:gd name="connsiteX139" fmla="*/ 97690 w 172584"/>
                    <a:gd name="connsiteY139" fmla="*/ 13441 h 220434"/>
                    <a:gd name="connsiteX140" fmla="*/ 97690 w 172584"/>
                    <a:gd name="connsiteY140" fmla="*/ 39302 h 220434"/>
                    <a:gd name="connsiteX141" fmla="*/ 104411 w 172584"/>
                    <a:gd name="connsiteY141" fmla="*/ 32581 h 220434"/>
                    <a:gd name="connsiteX142" fmla="*/ 97690 w 172584"/>
                    <a:gd name="connsiteY142" fmla="*/ 25861 h 220434"/>
                    <a:gd name="connsiteX143" fmla="*/ 90970 w 172584"/>
                    <a:gd name="connsiteY143" fmla="*/ 32581 h 220434"/>
                    <a:gd name="connsiteX144" fmla="*/ 97690 w 172584"/>
                    <a:gd name="connsiteY144" fmla="*/ 39302 h 220434"/>
                    <a:gd name="connsiteX145" fmla="*/ 97690 w 172584"/>
                    <a:gd name="connsiteY145" fmla="*/ 65216 h 220434"/>
                    <a:gd name="connsiteX146" fmla="*/ 104411 w 172584"/>
                    <a:gd name="connsiteY146" fmla="*/ 58496 h 220434"/>
                    <a:gd name="connsiteX147" fmla="*/ 97690 w 172584"/>
                    <a:gd name="connsiteY147" fmla="*/ 51775 h 220434"/>
                    <a:gd name="connsiteX148" fmla="*/ 90970 w 172584"/>
                    <a:gd name="connsiteY148" fmla="*/ 58496 h 220434"/>
                    <a:gd name="connsiteX149" fmla="*/ 97690 w 172584"/>
                    <a:gd name="connsiteY149" fmla="*/ 65216 h 220434"/>
                    <a:gd name="connsiteX150" fmla="*/ 97690 w 172584"/>
                    <a:gd name="connsiteY150" fmla="*/ 91077 h 220434"/>
                    <a:gd name="connsiteX151" fmla="*/ 104411 w 172584"/>
                    <a:gd name="connsiteY151" fmla="*/ 84357 h 220434"/>
                    <a:gd name="connsiteX152" fmla="*/ 97690 w 172584"/>
                    <a:gd name="connsiteY152" fmla="*/ 77636 h 220434"/>
                    <a:gd name="connsiteX153" fmla="*/ 90970 w 172584"/>
                    <a:gd name="connsiteY153" fmla="*/ 84357 h 220434"/>
                    <a:gd name="connsiteX154" fmla="*/ 97690 w 172584"/>
                    <a:gd name="connsiteY154" fmla="*/ 91077 h 220434"/>
                    <a:gd name="connsiteX155" fmla="*/ 97690 w 172584"/>
                    <a:gd name="connsiteY155" fmla="*/ 116938 h 220434"/>
                    <a:gd name="connsiteX156" fmla="*/ 104411 w 172584"/>
                    <a:gd name="connsiteY156" fmla="*/ 110217 h 220434"/>
                    <a:gd name="connsiteX157" fmla="*/ 97690 w 172584"/>
                    <a:gd name="connsiteY157" fmla="*/ 103497 h 220434"/>
                    <a:gd name="connsiteX158" fmla="*/ 90970 w 172584"/>
                    <a:gd name="connsiteY158" fmla="*/ 110217 h 220434"/>
                    <a:gd name="connsiteX159" fmla="*/ 97690 w 172584"/>
                    <a:gd name="connsiteY159" fmla="*/ 116938 h 220434"/>
                    <a:gd name="connsiteX160" fmla="*/ 97690 w 172584"/>
                    <a:gd name="connsiteY160" fmla="*/ 142799 h 220434"/>
                    <a:gd name="connsiteX161" fmla="*/ 104411 w 172584"/>
                    <a:gd name="connsiteY161" fmla="*/ 136078 h 220434"/>
                    <a:gd name="connsiteX162" fmla="*/ 97690 w 172584"/>
                    <a:gd name="connsiteY162" fmla="*/ 129358 h 220434"/>
                    <a:gd name="connsiteX163" fmla="*/ 90970 w 172584"/>
                    <a:gd name="connsiteY163" fmla="*/ 136078 h 220434"/>
                    <a:gd name="connsiteX164" fmla="*/ 97690 w 172584"/>
                    <a:gd name="connsiteY164" fmla="*/ 142799 h 220434"/>
                    <a:gd name="connsiteX165" fmla="*/ 97690 w 172584"/>
                    <a:gd name="connsiteY165" fmla="*/ 168713 h 220434"/>
                    <a:gd name="connsiteX166" fmla="*/ 104411 w 172584"/>
                    <a:gd name="connsiteY166" fmla="*/ 161993 h 220434"/>
                    <a:gd name="connsiteX167" fmla="*/ 97690 w 172584"/>
                    <a:gd name="connsiteY167" fmla="*/ 155272 h 220434"/>
                    <a:gd name="connsiteX168" fmla="*/ 90970 w 172584"/>
                    <a:gd name="connsiteY168" fmla="*/ 161993 h 220434"/>
                    <a:gd name="connsiteX169" fmla="*/ 97690 w 172584"/>
                    <a:gd name="connsiteY169" fmla="*/ 168713 h 220434"/>
                    <a:gd name="connsiteX170" fmla="*/ 97690 w 172584"/>
                    <a:gd name="connsiteY170" fmla="*/ 194574 h 220434"/>
                    <a:gd name="connsiteX171" fmla="*/ 104411 w 172584"/>
                    <a:gd name="connsiteY171" fmla="*/ 187853 h 220434"/>
                    <a:gd name="connsiteX172" fmla="*/ 97690 w 172584"/>
                    <a:gd name="connsiteY172" fmla="*/ 181133 h 220434"/>
                    <a:gd name="connsiteX173" fmla="*/ 90970 w 172584"/>
                    <a:gd name="connsiteY173" fmla="*/ 187853 h 220434"/>
                    <a:gd name="connsiteX174" fmla="*/ 97690 w 172584"/>
                    <a:gd name="connsiteY174" fmla="*/ 194574 h 220434"/>
                    <a:gd name="connsiteX175" fmla="*/ 97690 w 172584"/>
                    <a:gd name="connsiteY175" fmla="*/ 220435 h 220434"/>
                    <a:gd name="connsiteX176" fmla="*/ 104411 w 172584"/>
                    <a:gd name="connsiteY176" fmla="*/ 213714 h 220434"/>
                    <a:gd name="connsiteX177" fmla="*/ 97690 w 172584"/>
                    <a:gd name="connsiteY177" fmla="*/ 206994 h 220434"/>
                    <a:gd name="connsiteX178" fmla="*/ 90970 w 172584"/>
                    <a:gd name="connsiteY178" fmla="*/ 213714 h 220434"/>
                    <a:gd name="connsiteX179" fmla="*/ 97690 w 172584"/>
                    <a:gd name="connsiteY179" fmla="*/ 220435 h 220434"/>
                    <a:gd name="connsiteX180" fmla="*/ 74948 w 172584"/>
                    <a:gd name="connsiteY180" fmla="*/ 13441 h 220434"/>
                    <a:gd name="connsiteX181" fmla="*/ 81668 w 172584"/>
                    <a:gd name="connsiteY181" fmla="*/ 6721 h 220434"/>
                    <a:gd name="connsiteX182" fmla="*/ 74948 w 172584"/>
                    <a:gd name="connsiteY182" fmla="*/ 0 h 220434"/>
                    <a:gd name="connsiteX183" fmla="*/ 68227 w 172584"/>
                    <a:gd name="connsiteY183" fmla="*/ 6721 h 220434"/>
                    <a:gd name="connsiteX184" fmla="*/ 74948 w 172584"/>
                    <a:gd name="connsiteY184" fmla="*/ 13441 h 220434"/>
                    <a:gd name="connsiteX185" fmla="*/ 74948 w 172584"/>
                    <a:gd name="connsiteY185" fmla="*/ 39302 h 220434"/>
                    <a:gd name="connsiteX186" fmla="*/ 81668 w 172584"/>
                    <a:gd name="connsiteY186" fmla="*/ 32581 h 220434"/>
                    <a:gd name="connsiteX187" fmla="*/ 74948 w 172584"/>
                    <a:gd name="connsiteY187" fmla="*/ 25861 h 220434"/>
                    <a:gd name="connsiteX188" fmla="*/ 68227 w 172584"/>
                    <a:gd name="connsiteY188" fmla="*/ 32581 h 220434"/>
                    <a:gd name="connsiteX189" fmla="*/ 74948 w 172584"/>
                    <a:gd name="connsiteY189" fmla="*/ 39302 h 220434"/>
                    <a:gd name="connsiteX190" fmla="*/ 74948 w 172584"/>
                    <a:gd name="connsiteY190" fmla="*/ 65216 h 220434"/>
                    <a:gd name="connsiteX191" fmla="*/ 81668 w 172584"/>
                    <a:gd name="connsiteY191" fmla="*/ 58496 h 220434"/>
                    <a:gd name="connsiteX192" fmla="*/ 74948 w 172584"/>
                    <a:gd name="connsiteY192" fmla="*/ 51775 h 220434"/>
                    <a:gd name="connsiteX193" fmla="*/ 68227 w 172584"/>
                    <a:gd name="connsiteY193" fmla="*/ 58496 h 220434"/>
                    <a:gd name="connsiteX194" fmla="*/ 74948 w 172584"/>
                    <a:gd name="connsiteY194" fmla="*/ 65216 h 220434"/>
                    <a:gd name="connsiteX195" fmla="*/ 74948 w 172584"/>
                    <a:gd name="connsiteY195" fmla="*/ 91077 h 220434"/>
                    <a:gd name="connsiteX196" fmla="*/ 81668 w 172584"/>
                    <a:gd name="connsiteY196" fmla="*/ 84357 h 220434"/>
                    <a:gd name="connsiteX197" fmla="*/ 74948 w 172584"/>
                    <a:gd name="connsiteY197" fmla="*/ 77636 h 220434"/>
                    <a:gd name="connsiteX198" fmla="*/ 68227 w 172584"/>
                    <a:gd name="connsiteY198" fmla="*/ 84357 h 220434"/>
                    <a:gd name="connsiteX199" fmla="*/ 74948 w 172584"/>
                    <a:gd name="connsiteY199" fmla="*/ 91077 h 220434"/>
                    <a:gd name="connsiteX200" fmla="*/ 74948 w 172584"/>
                    <a:gd name="connsiteY200" fmla="*/ 116938 h 220434"/>
                    <a:gd name="connsiteX201" fmla="*/ 81668 w 172584"/>
                    <a:gd name="connsiteY201" fmla="*/ 110217 h 220434"/>
                    <a:gd name="connsiteX202" fmla="*/ 74948 w 172584"/>
                    <a:gd name="connsiteY202" fmla="*/ 103497 h 220434"/>
                    <a:gd name="connsiteX203" fmla="*/ 68227 w 172584"/>
                    <a:gd name="connsiteY203" fmla="*/ 110217 h 220434"/>
                    <a:gd name="connsiteX204" fmla="*/ 74948 w 172584"/>
                    <a:gd name="connsiteY204" fmla="*/ 116938 h 220434"/>
                    <a:gd name="connsiteX205" fmla="*/ 74948 w 172584"/>
                    <a:gd name="connsiteY205" fmla="*/ 142799 h 220434"/>
                    <a:gd name="connsiteX206" fmla="*/ 81668 w 172584"/>
                    <a:gd name="connsiteY206" fmla="*/ 136078 h 220434"/>
                    <a:gd name="connsiteX207" fmla="*/ 74948 w 172584"/>
                    <a:gd name="connsiteY207" fmla="*/ 129358 h 220434"/>
                    <a:gd name="connsiteX208" fmla="*/ 68227 w 172584"/>
                    <a:gd name="connsiteY208" fmla="*/ 136078 h 220434"/>
                    <a:gd name="connsiteX209" fmla="*/ 74948 w 172584"/>
                    <a:gd name="connsiteY209" fmla="*/ 142799 h 220434"/>
                    <a:gd name="connsiteX210" fmla="*/ 74948 w 172584"/>
                    <a:gd name="connsiteY210" fmla="*/ 168713 h 220434"/>
                    <a:gd name="connsiteX211" fmla="*/ 81668 w 172584"/>
                    <a:gd name="connsiteY211" fmla="*/ 161993 h 220434"/>
                    <a:gd name="connsiteX212" fmla="*/ 74948 w 172584"/>
                    <a:gd name="connsiteY212" fmla="*/ 155272 h 220434"/>
                    <a:gd name="connsiteX213" fmla="*/ 68227 w 172584"/>
                    <a:gd name="connsiteY213" fmla="*/ 161993 h 220434"/>
                    <a:gd name="connsiteX214" fmla="*/ 74948 w 172584"/>
                    <a:gd name="connsiteY214" fmla="*/ 168713 h 220434"/>
                    <a:gd name="connsiteX215" fmla="*/ 74948 w 172584"/>
                    <a:gd name="connsiteY215" fmla="*/ 194574 h 220434"/>
                    <a:gd name="connsiteX216" fmla="*/ 81668 w 172584"/>
                    <a:gd name="connsiteY216" fmla="*/ 187853 h 220434"/>
                    <a:gd name="connsiteX217" fmla="*/ 74948 w 172584"/>
                    <a:gd name="connsiteY217" fmla="*/ 181133 h 220434"/>
                    <a:gd name="connsiteX218" fmla="*/ 68227 w 172584"/>
                    <a:gd name="connsiteY218" fmla="*/ 187853 h 220434"/>
                    <a:gd name="connsiteX219" fmla="*/ 74948 w 172584"/>
                    <a:gd name="connsiteY219" fmla="*/ 194574 h 220434"/>
                    <a:gd name="connsiteX220" fmla="*/ 74948 w 172584"/>
                    <a:gd name="connsiteY220" fmla="*/ 220435 h 220434"/>
                    <a:gd name="connsiteX221" fmla="*/ 81668 w 172584"/>
                    <a:gd name="connsiteY221" fmla="*/ 213714 h 220434"/>
                    <a:gd name="connsiteX222" fmla="*/ 74948 w 172584"/>
                    <a:gd name="connsiteY222" fmla="*/ 206994 h 220434"/>
                    <a:gd name="connsiteX223" fmla="*/ 68227 w 172584"/>
                    <a:gd name="connsiteY223" fmla="*/ 213714 h 220434"/>
                    <a:gd name="connsiteX224" fmla="*/ 74948 w 172584"/>
                    <a:gd name="connsiteY224" fmla="*/ 220435 h 220434"/>
                    <a:gd name="connsiteX225" fmla="*/ 52205 w 172584"/>
                    <a:gd name="connsiteY225" fmla="*/ 13441 h 220434"/>
                    <a:gd name="connsiteX226" fmla="*/ 58926 w 172584"/>
                    <a:gd name="connsiteY226" fmla="*/ 6721 h 220434"/>
                    <a:gd name="connsiteX227" fmla="*/ 52205 w 172584"/>
                    <a:gd name="connsiteY227" fmla="*/ 0 h 220434"/>
                    <a:gd name="connsiteX228" fmla="*/ 45485 w 172584"/>
                    <a:gd name="connsiteY228" fmla="*/ 6721 h 220434"/>
                    <a:gd name="connsiteX229" fmla="*/ 52205 w 172584"/>
                    <a:gd name="connsiteY229" fmla="*/ 13441 h 220434"/>
                    <a:gd name="connsiteX230" fmla="*/ 52205 w 172584"/>
                    <a:gd name="connsiteY230" fmla="*/ 39302 h 220434"/>
                    <a:gd name="connsiteX231" fmla="*/ 58926 w 172584"/>
                    <a:gd name="connsiteY231" fmla="*/ 32581 h 220434"/>
                    <a:gd name="connsiteX232" fmla="*/ 52205 w 172584"/>
                    <a:gd name="connsiteY232" fmla="*/ 25861 h 220434"/>
                    <a:gd name="connsiteX233" fmla="*/ 45485 w 172584"/>
                    <a:gd name="connsiteY233" fmla="*/ 32581 h 220434"/>
                    <a:gd name="connsiteX234" fmla="*/ 52205 w 172584"/>
                    <a:gd name="connsiteY234" fmla="*/ 39302 h 220434"/>
                    <a:gd name="connsiteX235" fmla="*/ 52205 w 172584"/>
                    <a:gd name="connsiteY235" fmla="*/ 65216 h 220434"/>
                    <a:gd name="connsiteX236" fmla="*/ 58926 w 172584"/>
                    <a:gd name="connsiteY236" fmla="*/ 58496 h 220434"/>
                    <a:gd name="connsiteX237" fmla="*/ 52205 w 172584"/>
                    <a:gd name="connsiteY237" fmla="*/ 51775 h 220434"/>
                    <a:gd name="connsiteX238" fmla="*/ 45485 w 172584"/>
                    <a:gd name="connsiteY238" fmla="*/ 58496 h 220434"/>
                    <a:gd name="connsiteX239" fmla="*/ 52205 w 172584"/>
                    <a:gd name="connsiteY239" fmla="*/ 65216 h 220434"/>
                    <a:gd name="connsiteX240" fmla="*/ 52205 w 172584"/>
                    <a:gd name="connsiteY240" fmla="*/ 91077 h 220434"/>
                    <a:gd name="connsiteX241" fmla="*/ 58926 w 172584"/>
                    <a:gd name="connsiteY241" fmla="*/ 84357 h 220434"/>
                    <a:gd name="connsiteX242" fmla="*/ 52205 w 172584"/>
                    <a:gd name="connsiteY242" fmla="*/ 77636 h 220434"/>
                    <a:gd name="connsiteX243" fmla="*/ 45485 w 172584"/>
                    <a:gd name="connsiteY243" fmla="*/ 84357 h 220434"/>
                    <a:gd name="connsiteX244" fmla="*/ 52205 w 172584"/>
                    <a:gd name="connsiteY244" fmla="*/ 91077 h 220434"/>
                    <a:gd name="connsiteX245" fmla="*/ 52205 w 172584"/>
                    <a:gd name="connsiteY245" fmla="*/ 116938 h 220434"/>
                    <a:gd name="connsiteX246" fmla="*/ 58926 w 172584"/>
                    <a:gd name="connsiteY246" fmla="*/ 110217 h 220434"/>
                    <a:gd name="connsiteX247" fmla="*/ 52205 w 172584"/>
                    <a:gd name="connsiteY247" fmla="*/ 103497 h 220434"/>
                    <a:gd name="connsiteX248" fmla="*/ 45485 w 172584"/>
                    <a:gd name="connsiteY248" fmla="*/ 110217 h 220434"/>
                    <a:gd name="connsiteX249" fmla="*/ 52205 w 172584"/>
                    <a:gd name="connsiteY249" fmla="*/ 116938 h 220434"/>
                    <a:gd name="connsiteX250" fmla="*/ 52205 w 172584"/>
                    <a:gd name="connsiteY250" fmla="*/ 142799 h 220434"/>
                    <a:gd name="connsiteX251" fmla="*/ 58926 w 172584"/>
                    <a:gd name="connsiteY251" fmla="*/ 136078 h 220434"/>
                    <a:gd name="connsiteX252" fmla="*/ 52205 w 172584"/>
                    <a:gd name="connsiteY252" fmla="*/ 129358 h 220434"/>
                    <a:gd name="connsiteX253" fmla="*/ 45485 w 172584"/>
                    <a:gd name="connsiteY253" fmla="*/ 136078 h 220434"/>
                    <a:gd name="connsiteX254" fmla="*/ 52205 w 172584"/>
                    <a:gd name="connsiteY254" fmla="*/ 142799 h 220434"/>
                    <a:gd name="connsiteX255" fmla="*/ 52205 w 172584"/>
                    <a:gd name="connsiteY255" fmla="*/ 168713 h 220434"/>
                    <a:gd name="connsiteX256" fmla="*/ 58926 w 172584"/>
                    <a:gd name="connsiteY256" fmla="*/ 161993 h 220434"/>
                    <a:gd name="connsiteX257" fmla="*/ 52205 w 172584"/>
                    <a:gd name="connsiteY257" fmla="*/ 155272 h 220434"/>
                    <a:gd name="connsiteX258" fmla="*/ 45485 w 172584"/>
                    <a:gd name="connsiteY258" fmla="*/ 161993 h 220434"/>
                    <a:gd name="connsiteX259" fmla="*/ 52205 w 172584"/>
                    <a:gd name="connsiteY259" fmla="*/ 168713 h 220434"/>
                    <a:gd name="connsiteX260" fmla="*/ 52205 w 172584"/>
                    <a:gd name="connsiteY260" fmla="*/ 194574 h 220434"/>
                    <a:gd name="connsiteX261" fmla="*/ 58926 w 172584"/>
                    <a:gd name="connsiteY261" fmla="*/ 187853 h 220434"/>
                    <a:gd name="connsiteX262" fmla="*/ 52205 w 172584"/>
                    <a:gd name="connsiteY262" fmla="*/ 181133 h 220434"/>
                    <a:gd name="connsiteX263" fmla="*/ 45485 w 172584"/>
                    <a:gd name="connsiteY263" fmla="*/ 187853 h 220434"/>
                    <a:gd name="connsiteX264" fmla="*/ 52205 w 172584"/>
                    <a:gd name="connsiteY264" fmla="*/ 194574 h 220434"/>
                    <a:gd name="connsiteX265" fmla="*/ 52205 w 172584"/>
                    <a:gd name="connsiteY265" fmla="*/ 220435 h 220434"/>
                    <a:gd name="connsiteX266" fmla="*/ 58926 w 172584"/>
                    <a:gd name="connsiteY266" fmla="*/ 213714 h 220434"/>
                    <a:gd name="connsiteX267" fmla="*/ 52205 w 172584"/>
                    <a:gd name="connsiteY267" fmla="*/ 206994 h 220434"/>
                    <a:gd name="connsiteX268" fmla="*/ 45485 w 172584"/>
                    <a:gd name="connsiteY268" fmla="*/ 213714 h 220434"/>
                    <a:gd name="connsiteX269" fmla="*/ 52205 w 172584"/>
                    <a:gd name="connsiteY269" fmla="*/ 220435 h 220434"/>
                    <a:gd name="connsiteX270" fmla="*/ 29474 w 172584"/>
                    <a:gd name="connsiteY270" fmla="*/ 13441 h 220434"/>
                    <a:gd name="connsiteX271" fmla="*/ 36194 w 172584"/>
                    <a:gd name="connsiteY271" fmla="*/ 6721 h 220434"/>
                    <a:gd name="connsiteX272" fmla="*/ 29474 w 172584"/>
                    <a:gd name="connsiteY272" fmla="*/ 0 h 220434"/>
                    <a:gd name="connsiteX273" fmla="*/ 22753 w 172584"/>
                    <a:gd name="connsiteY273" fmla="*/ 6721 h 220434"/>
                    <a:gd name="connsiteX274" fmla="*/ 29474 w 172584"/>
                    <a:gd name="connsiteY274" fmla="*/ 13441 h 220434"/>
                    <a:gd name="connsiteX275" fmla="*/ 29474 w 172584"/>
                    <a:gd name="connsiteY275" fmla="*/ 39302 h 220434"/>
                    <a:gd name="connsiteX276" fmla="*/ 36194 w 172584"/>
                    <a:gd name="connsiteY276" fmla="*/ 32581 h 220434"/>
                    <a:gd name="connsiteX277" fmla="*/ 29474 w 172584"/>
                    <a:gd name="connsiteY277" fmla="*/ 25861 h 220434"/>
                    <a:gd name="connsiteX278" fmla="*/ 22753 w 172584"/>
                    <a:gd name="connsiteY278" fmla="*/ 32581 h 220434"/>
                    <a:gd name="connsiteX279" fmla="*/ 29474 w 172584"/>
                    <a:gd name="connsiteY279" fmla="*/ 39302 h 220434"/>
                    <a:gd name="connsiteX280" fmla="*/ 29474 w 172584"/>
                    <a:gd name="connsiteY280" fmla="*/ 65216 h 220434"/>
                    <a:gd name="connsiteX281" fmla="*/ 36194 w 172584"/>
                    <a:gd name="connsiteY281" fmla="*/ 58496 h 220434"/>
                    <a:gd name="connsiteX282" fmla="*/ 29474 w 172584"/>
                    <a:gd name="connsiteY282" fmla="*/ 51775 h 220434"/>
                    <a:gd name="connsiteX283" fmla="*/ 22753 w 172584"/>
                    <a:gd name="connsiteY283" fmla="*/ 58496 h 220434"/>
                    <a:gd name="connsiteX284" fmla="*/ 29474 w 172584"/>
                    <a:gd name="connsiteY284" fmla="*/ 65216 h 220434"/>
                    <a:gd name="connsiteX285" fmla="*/ 29474 w 172584"/>
                    <a:gd name="connsiteY285" fmla="*/ 91077 h 220434"/>
                    <a:gd name="connsiteX286" fmla="*/ 36194 w 172584"/>
                    <a:gd name="connsiteY286" fmla="*/ 84357 h 220434"/>
                    <a:gd name="connsiteX287" fmla="*/ 29474 w 172584"/>
                    <a:gd name="connsiteY287" fmla="*/ 77636 h 220434"/>
                    <a:gd name="connsiteX288" fmla="*/ 22753 w 172584"/>
                    <a:gd name="connsiteY288" fmla="*/ 84357 h 220434"/>
                    <a:gd name="connsiteX289" fmla="*/ 29474 w 172584"/>
                    <a:gd name="connsiteY289" fmla="*/ 91077 h 220434"/>
                    <a:gd name="connsiteX290" fmla="*/ 29474 w 172584"/>
                    <a:gd name="connsiteY290" fmla="*/ 116938 h 220434"/>
                    <a:gd name="connsiteX291" fmla="*/ 36194 w 172584"/>
                    <a:gd name="connsiteY291" fmla="*/ 110217 h 220434"/>
                    <a:gd name="connsiteX292" fmla="*/ 29474 w 172584"/>
                    <a:gd name="connsiteY292" fmla="*/ 103497 h 220434"/>
                    <a:gd name="connsiteX293" fmla="*/ 22753 w 172584"/>
                    <a:gd name="connsiteY293" fmla="*/ 110217 h 220434"/>
                    <a:gd name="connsiteX294" fmla="*/ 29474 w 172584"/>
                    <a:gd name="connsiteY294" fmla="*/ 116938 h 220434"/>
                    <a:gd name="connsiteX295" fmla="*/ 29474 w 172584"/>
                    <a:gd name="connsiteY295" fmla="*/ 142799 h 220434"/>
                    <a:gd name="connsiteX296" fmla="*/ 36194 w 172584"/>
                    <a:gd name="connsiteY296" fmla="*/ 136078 h 220434"/>
                    <a:gd name="connsiteX297" fmla="*/ 29474 w 172584"/>
                    <a:gd name="connsiteY297" fmla="*/ 129358 h 220434"/>
                    <a:gd name="connsiteX298" fmla="*/ 22753 w 172584"/>
                    <a:gd name="connsiteY298" fmla="*/ 136078 h 220434"/>
                    <a:gd name="connsiteX299" fmla="*/ 29474 w 172584"/>
                    <a:gd name="connsiteY299" fmla="*/ 142799 h 220434"/>
                    <a:gd name="connsiteX300" fmla="*/ 29474 w 172584"/>
                    <a:gd name="connsiteY300" fmla="*/ 168713 h 220434"/>
                    <a:gd name="connsiteX301" fmla="*/ 36194 w 172584"/>
                    <a:gd name="connsiteY301" fmla="*/ 161993 h 220434"/>
                    <a:gd name="connsiteX302" fmla="*/ 29474 w 172584"/>
                    <a:gd name="connsiteY302" fmla="*/ 155272 h 220434"/>
                    <a:gd name="connsiteX303" fmla="*/ 22753 w 172584"/>
                    <a:gd name="connsiteY303" fmla="*/ 161993 h 220434"/>
                    <a:gd name="connsiteX304" fmla="*/ 29474 w 172584"/>
                    <a:gd name="connsiteY304" fmla="*/ 168713 h 220434"/>
                    <a:gd name="connsiteX305" fmla="*/ 29474 w 172584"/>
                    <a:gd name="connsiteY305" fmla="*/ 194574 h 220434"/>
                    <a:gd name="connsiteX306" fmla="*/ 36194 w 172584"/>
                    <a:gd name="connsiteY306" fmla="*/ 187853 h 220434"/>
                    <a:gd name="connsiteX307" fmla="*/ 29474 w 172584"/>
                    <a:gd name="connsiteY307" fmla="*/ 181133 h 220434"/>
                    <a:gd name="connsiteX308" fmla="*/ 22753 w 172584"/>
                    <a:gd name="connsiteY308" fmla="*/ 187853 h 220434"/>
                    <a:gd name="connsiteX309" fmla="*/ 29474 w 172584"/>
                    <a:gd name="connsiteY309" fmla="*/ 194574 h 220434"/>
                    <a:gd name="connsiteX310" fmla="*/ 29474 w 172584"/>
                    <a:gd name="connsiteY310" fmla="*/ 220435 h 220434"/>
                    <a:gd name="connsiteX311" fmla="*/ 36194 w 172584"/>
                    <a:gd name="connsiteY311" fmla="*/ 213714 h 220434"/>
                    <a:gd name="connsiteX312" fmla="*/ 29474 w 172584"/>
                    <a:gd name="connsiteY312" fmla="*/ 206994 h 220434"/>
                    <a:gd name="connsiteX313" fmla="*/ 22753 w 172584"/>
                    <a:gd name="connsiteY313" fmla="*/ 213714 h 220434"/>
                    <a:gd name="connsiteX314" fmla="*/ 29474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216 h 220434"/>
                    <a:gd name="connsiteX326" fmla="*/ 13441 w 172584"/>
                    <a:gd name="connsiteY326" fmla="*/ 58496 h 220434"/>
                    <a:gd name="connsiteX327" fmla="*/ 6721 w 172584"/>
                    <a:gd name="connsiteY327" fmla="*/ 51775 h 220434"/>
                    <a:gd name="connsiteX328" fmla="*/ 0 w 172584"/>
                    <a:gd name="connsiteY328" fmla="*/ 58496 h 220434"/>
                    <a:gd name="connsiteX329" fmla="*/ 6721 w 172584"/>
                    <a:gd name="connsiteY329" fmla="*/ 65216 h 220434"/>
                    <a:gd name="connsiteX330" fmla="*/ 6721 w 172584"/>
                    <a:gd name="connsiteY330" fmla="*/ 91077 h 220434"/>
                    <a:gd name="connsiteX331" fmla="*/ 13441 w 172584"/>
                    <a:gd name="connsiteY331" fmla="*/ 84357 h 220434"/>
                    <a:gd name="connsiteX332" fmla="*/ 6721 w 172584"/>
                    <a:gd name="connsiteY332" fmla="*/ 77636 h 220434"/>
                    <a:gd name="connsiteX333" fmla="*/ 0 w 172584"/>
                    <a:gd name="connsiteY333" fmla="*/ 84357 h 220434"/>
                    <a:gd name="connsiteX334" fmla="*/ 6721 w 172584"/>
                    <a:gd name="connsiteY334" fmla="*/ 91077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713 h 220434"/>
                    <a:gd name="connsiteX346" fmla="*/ 13441 w 172584"/>
                    <a:gd name="connsiteY346" fmla="*/ 161993 h 220434"/>
                    <a:gd name="connsiteX347" fmla="*/ 6721 w 172584"/>
                    <a:gd name="connsiteY347" fmla="*/ 155272 h 220434"/>
                    <a:gd name="connsiteX348" fmla="*/ 0 w 172584"/>
                    <a:gd name="connsiteY348" fmla="*/ 161993 h 220434"/>
                    <a:gd name="connsiteX349" fmla="*/ 6721 w 172584"/>
                    <a:gd name="connsiteY349" fmla="*/ 168713 h 220434"/>
                    <a:gd name="connsiteX350" fmla="*/ 6721 w 172584"/>
                    <a:gd name="connsiteY350" fmla="*/ 194574 h 220434"/>
                    <a:gd name="connsiteX351" fmla="*/ 13441 w 172584"/>
                    <a:gd name="connsiteY351" fmla="*/ 187853 h 220434"/>
                    <a:gd name="connsiteX352" fmla="*/ 6721 w 172584"/>
                    <a:gd name="connsiteY352" fmla="*/ 181133 h 220434"/>
                    <a:gd name="connsiteX353" fmla="*/ 0 w 172584"/>
                    <a:gd name="connsiteY353" fmla="*/ 187853 h 220434"/>
                    <a:gd name="connsiteX354" fmla="*/ 6721 w 172584"/>
                    <a:gd name="connsiteY354" fmla="*/ 194574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216"/>
                      </a:moveTo>
                      <a:cubicBezTo>
                        <a:pt x="169573" y="65216"/>
                        <a:pt x="172584" y="62206"/>
                        <a:pt x="172584" y="58496"/>
                      </a:cubicBezTo>
                      <a:cubicBezTo>
                        <a:pt x="172584" y="54786"/>
                        <a:pt x="169573" y="51775"/>
                        <a:pt x="165864" y="51775"/>
                      </a:cubicBezTo>
                      <a:cubicBezTo>
                        <a:pt x="162154" y="51775"/>
                        <a:pt x="159143" y="54786"/>
                        <a:pt x="159143" y="58496"/>
                      </a:cubicBezTo>
                      <a:cubicBezTo>
                        <a:pt x="159143" y="62206"/>
                        <a:pt x="162154" y="65216"/>
                        <a:pt x="165864" y="65216"/>
                      </a:cubicBezTo>
                      <a:close/>
                      <a:moveTo>
                        <a:pt x="165864" y="91077"/>
                      </a:moveTo>
                      <a:cubicBezTo>
                        <a:pt x="169573" y="91077"/>
                        <a:pt x="172584" y="88066"/>
                        <a:pt x="172584" y="84357"/>
                      </a:cubicBezTo>
                      <a:cubicBezTo>
                        <a:pt x="172584" y="80647"/>
                        <a:pt x="169573" y="77636"/>
                        <a:pt x="165864" y="77636"/>
                      </a:cubicBezTo>
                      <a:cubicBezTo>
                        <a:pt x="162154" y="77636"/>
                        <a:pt x="159143" y="80647"/>
                        <a:pt x="159143" y="84357"/>
                      </a:cubicBezTo>
                      <a:cubicBezTo>
                        <a:pt x="159143" y="88066"/>
                        <a:pt x="162154" y="91077"/>
                        <a:pt x="165864" y="91077"/>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713"/>
                      </a:moveTo>
                      <a:cubicBezTo>
                        <a:pt x="169573" y="168713"/>
                        <a:pt x="172584" y="165702"/>
                        <a:pt x="172584" y="161993"/>
                      </a:cubicBezTo>
                      <a:cubicBezTo>
                        <a:pt x="172584" y="158283"/>
                        <a:pt x="169573" y="155272"/>
                        <a:pt x="165864" y="155272"/>
                      </a:cubicBezTo>
                      <a:cubicBezTo>
                        <a:pt x="162154" y="155272"/>
                        <a:pt x="159143" y="158283"/>
                        <a:pt x="159143" y="161993"/>
                      </a:cubicBezTo>
                      <a:cubicBezTo>
                        <a:pt x="159143" y="165702"/>
                        <a:pt x="162154" y="168713"/>
                        <a:pt x="165864" y="168713"/>
                      </a:cubicBezTo>
                      <a:close/>
                      <a:moveTo>
                        <a:pt x="165864" y="194574"/>
                      </a:moveTo>
                      <a:cubicBezTo>
                        <a:pt x="169573" y="194574"/>
                        <a:pt x="172584" y="191563"/>
                        <a:pt x="172584" y="187853"/>
                      </a:cubicBezTo>
                      <a:cubicBezTo>
                        <a:pt x="172584" y="184144"/>
                        <a:pt x="169573" y="181133"/>
                        <a:pt x="165864" y="181133"/>
                      </a:cubicBezTo>
                      <a:cubicBezTo>
                        <a:pt x="162154" y="181133"/>
                        <a:pt x="159143" y="184144"/>
                        <a:pt x="159143" y="187853"/>
                      </a:cubicBezTo>
                      <a:cubicBezTo>
                        <a:pt x="159143" y="191563"/>
                        <a:pt x="162154" y="194574"/>
                        <a:pt x="165864" y="194574"/>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1" y="0"/>
                        <a:pt x="136401" y="3011"/>
                        <a:pt x="136401" y="6721"/>
                      </a:cubicBezTo>
                      <a:cubicBezTo>
                        <a:pt x="136401" y="10430"/>
                        <a:pt x="139411" y="13441"/>
                        <a:pt x="143121" y="13441"/>
                      </a:cubicBezTo>
                      <a:close/>
                      <a:moveTo>
                        <a:pt x="143121" y="39302"/>
                      </a:moveTo>
                      <a:cubicBezTo>
                        <a:pt x="146831" y="39302"/>
                        <a:pt x="149842" y="36291"/>
                        <a:pt x="149842" y="32581"/>
                      </a:cubicBezTo>
                      <a:cubicBezTo>
                        <a:pt x="149842" y="28872"/>
                        <a:pt x="146831" y="25861"/>
                        <a:pt x="143121" y="25861"/>
                      </a:cubicBezTo>
                      <a:cubicBezTo>
                        <a:pt x="139411" y="25861"/>
                        <a:pt x="136401" y="28872"/>
                        <a:pt x="136401" y="32581"/>
                      </a:cubicBezTo>
                      <a:cubicBezTo>
                        <a:pt x="136401" y="36291"/>
                        <a:pt x="139411" y="39302"/>
                        <a:pt x="143121" y="39302"/>
                      </a:cubicBezTo>
                      <a:close/>
                      <a:moveTo>
                        <a:pt x="143121" y="65216"/>
                      </a:moveTo>
                      <a:cubicBezTo>
                        <a:pt x="146831" y="65216"/>
                        <a:pt x="149842" y="62206"/>
                        <a:pt x="149842" y="58496"/>
                      </a:cubicBezTo>
                      <a:cubicBezTo>
                        <a:pt x="149842" y="54786"/>
                        <a:pt x="146831" y="51775"/>
                        <a:pt x="143121" y="51775"/>
                      </a:cubicBezTo>
                      <a:cubicBezTo>
                        <a:pt x="139411" y="51775"/>
                        <a:pt x="136401" y="54786"/>
                        <a:pt x="136401" y="58496"/>
                      </a:cubicBezTo>
                      <a:cubicBezTo>
                        <a:pt x="136401" y="62206"/>
                        <a:pt x="139411" y="65216"/>
                        <a:pt x="143121" y="65216"/>
                      </a:cubicBezTo>
                      <a:close/>
                      <a:moveTo>
                        <a:pt x="143121" y="91077"/>
                      </a:moveTo>
                      <a:cubicBezTo>
                        <a:pt x="146831" y="91077"/>
                        <a:pt x="149842" y="88066"/>
                        <a:pt x="149842" y="84357"/>
                      </a:cubicBezTo>
                      <a:cubicBezTo>
                        <a:pt x="149842" y="80647"/>
                        <a:pt x="146831" y="77636"/>
                        <a:pt x="143121" y="77636"/>
                      </a:cubicBezTo>
                      <a:cubicBezTo>
                        <a:pt x="139411" y="77636"/>
                        <a:pt x="136401" y="80647"/>
                        <a:pt x="136401" y="84357"/>
                      </a:cubicBezTo>
                      <a:cubicBezTo>
                        <a:pt x="136401" y="88066"/>
                        <a:pt x="139411" y="91077"/>
                        <a:pt x="143121" y="91077"/>
                      </a:cubicBezTo>
                      <a:close/>
                      <a:moveTo>
                        <a:pt x="143121" y="116938"/>
                      </a:moveTo>
                      <a:cubicBezTo>
                        <a:pt x="146831" y="116938"/>
                        <a:pt x="149842" y="113927"/>
                        <a:pt x="149842" y="110217"/>
                      </a:cubicBezTo>
                      <a:cubicBezTo>
                        <a:pt x="149842" y="106508"/>
                        <a:pt x="146831" y="103497"/>
                        <a:pt x="143121" y="103497"/>
                      </a:cubicBezTo>
                      <a:cubicBezTo>
                        <a:pt x="139411" y="103497"/>
                        <a:pt x="136401" y="106508"/>
                        <a:pt x="136401" y="110217"/>
                      </a:cubicBezTo>
                      <a:cubicBezTo>
                        <a:pt x="136401" y="113927"/>
                        <a:pt x="139411" y="116938"/>
                        <a:pt x="143121" y="116938"/>
                      </a:cubicBezTo>
                      <a:close/>
                      <a:moveTo>
                        <a:pt x="143121" y="142799"/>
                      </a:moveTo>
                      <a:cubicBezTo>
                        <a:pt x="146831" y="142799"/>
                        <a:pt x="149842" y="139788"/>
                        <a:pt x="149842" y="136078"/>
                      </a:cubicBezTo>
                      <a:cubicBezTo>
                        <a:pt x="149842" y="132368"/>
                        <a:pt x="146831" y="129358"/>
                        <a:pt x="143121" y="129358"/>
                      </a:cubicBezTo>
                      <a:cubicBezTo>
                        <a:pt x="139411" y="129358"/>
                        <a:pt x="136401" y="132368"/>
                        <a:pt x="136401" y="136078"/>
                      </a:cubicBezTo>
                      <a:cubicBezTo>
                        <a:pt x="136401" y="139788"/>
                        <a:pt x="139411" y="142799"/>
                        <a:pt x="143121" y="142799"/>
                      </a:cubicBezTo>
                      <a:close/>
                      <a:moveTo>
                        <a:pt x="143121" y="168713"/>
                      </a:moveTo>
                      <a:cubicBezTo>
                        <a:pt x="146831" y="168713"/>
                        <a:pt x="149842" y="165702"/>
                        <a:pt x="149842" y="161993"/>
                      </a:cubicBezTo>
                      <a:cubicBezTo>
                        <a:pt x="149842" y="158283"/>
                        <a:pt x="146831" y="155272"/>
                        <a:pt x="143121" y="155272"/>
                      </a:cubicBezTo>
                      <a:cubicBezTo>
                        <a:pt x="139411" y="155272"/>
                        <a:pt x="136401" y="158283"/>
                        <a:pt x="136401" y="161993"/>
                      </a:cubicBezTo>
                      <a:cubicBezTo>
                        <a:pt x="136401" y="165702"/>
                        <a:pt x="139411" y="168713"/>
                        <a:pt x="143121" y="168713"/>
                      </a:cubicBezTo>
                      <a:close/>
                      <a:moveTo>
                        <a:pt x="143121" y="194574"/>
                      </a:moveTo>
                      <a:cubicBezTo>
                        <a:pt x="146831" y="194574"/>
                        <a:pt x="149842" y="191563"/>
                        <a:pt x="149842" y="187853"/>
                      </a:cubicBezTo>
                      <a:cubicBezTo>
                        <a:pt x="149842" y="184144"/>
                        <a:pt x="146831" y="181133"/>
                        <a:pt x="143121" y="181133"/>
                      </a:cubicBezTo>
                      <a:cubicBezTo>
                        <a:pt x="139411" y="181133"/>
                        <a:pt x="136401" y="184144"/>
                        <a:pt x="136401" y="187853"/>
                      </a:cubicBezTo>
                      <a:cubicBezTo>
                        <a:pt x="136401" y="191563"/>
                        <a:pt x="139411" y="194574"/>
                        <a:pt x="143121" y="194574"/>
                      </a:cubicBezTo>
                      <a:close/>
                      <a:moveTo>
                        <a:pt x="143121" y="220435"/>
                      </a:moveTo>
                      <a:cubicBezTo>
                        <a:pt x="146831" y="220435"/>
                        <a:pt x="149842" y="217424"/>
                        <a:pt x="149842" y="213714"/>
                      </a:cubicBezTo>
                      <a:cubicBezTo>
                        <a:pt x="149842" y="210004"/>
                        <a:pt x="146831" y="206994"/>
                        <a:pt x="143121" y="206994"/>
                      </a:cubicBezTo>
                      <a:cubicBezTo>
                        <a:pt x="139411" y="206994"/>
                        <a:pt x="136401" y="210004"/>
                        <a:pt x="136401" y="213714"/>
                      </a:cubicBezTo>
                      <a:cubicBezTo>
                        <a:pt x="136401" y="217424"/>
                        <a:pt x="139411" y="220435"/>
                        <a:pt x="143121" y="220435"/>
                      </a:cubicBezTo>
                      <a:close/>
                      <a:moveTo>
                        <a:pt x="120433" y="13441"/>
                      </a:moveTo>
                      <a:cubicBezTo>
                        <a:pt x="124143" y="13441"/>
                        <a:pt x="127153" y="10430"/>
                        <a:pt x="127153" y="6721"/>
                      </a:cubicBezTo>
                      <a:cubicBezTo>
                        <a:pt x="127153" y="3011"/>
                        <a:pt x="124143" y="0"/>
                        <a:pt x="120433" y="0"/>
                      </a:cubicBezTo>
                      <a:cubicBezTo>
                        <a:pt x="116723" y="0"/>
                        <a:pt x="113712" y="3011"/>
                        <a:pt x="113712" y="6721"/>
                      </a:cubicBezTo>
                      <a:cubicBezTo>
                        <a:pt x="113712" y="10430"/>
                        <a:pt x="116723" y="13441"/>
                        <a:pt x="120433" y="13441"/>
                      </a:cubicBezTo>
                      <a:close/>
                      <a:moveTo>
                        <a:pt x="120433" y="39302"/>
                      </a:moveTo>
                      <a:cubicBezTo>
                        <a:pt x="124143" y="39302"/>
                        <a:pt x="127153" y="36291"/>
                        <a:pt x="127153" y="32581"/>
                      </a:cubicBezTo>
                      <a:cubicBezTo>
                        <a:pt x="127153" y="28872"/>
                        <a:pt x="124143" y="25861"/>
                        <a:pt x="120433" y="25861"/>
                      </a:cubicBezTo>
                      <a:cubicBezTo>
                        <a:pt x="116723" y="25861"/>
                        <a:pt x="113712" y="28872"/>
                        <a:pt x="113712" y="32581"/>
                      </a:cubicBezTo>
                      <a:cubicBezTo>
                        <a:pt x="113712" y="36291"/>
                        <a:pt x="116723" y="39302"/>
                        <a:pt x="120433" y="39302"/>
                      </a:cubicBezTo>
                      <a:close/>
                      <a:moveTo>
                        <a:pt x="120433" y="65216"/>
                      </a:moveTo>
                      <a:cubicBezTo>
                        <a:pt x="124143" y="65216"/>
                        <a:pt x="127153" y="62206"/>
                        <a:pt x="127153" y="58496"/>
                      </a:cubicBezTo>
                      <a:cubicBezTo>
                        <a:pt x="127153" y="54786"/>
                        <a:pt x="124143" y="51775"/>
                        <a:pt x="120433" y="51775"/>
                      </a:cubicBezTo>
                      <a:cubicBezTo>
                        <a:pt x="116723" y="51775"/>
                        <a:pt x="113712" y="54786"/>
                        <a:pt x="113712" y="58496"/>
                      </a:cubicBezTo>
                      <a:cubicBezTo>
                        <a:pt x="113712" y="62206"/>
                        <a:pt x="116723" y="65216"/>
                        <a:pt x="120433" y="65216"/>
                      </a:cubicBezTo>
                      <a:close/>
                      <a:moveTo>
                        <a:pt x="120433" y="91077"/>
                      </a:moveTo>
                      <a:cubicBezTo>
                        <a:pt x="124143" y="91077"/>
                        <a:pt x="127153" y="88066"/>
                        <a:pt x="127153" y="84357"/>
                      </a:cubicBezTo>
                      <a:cubicBezTo>
                        <a:pt x="127153" y="80647"/>
                        <a:pt x="124143" y="77636"/>
                        <a:pt x="120433" y="77636"/>
                      </a:cubicBezTo>
                      <a:cubicBezTo>
                        <a:pt x="116723" y="77636"/>
                        <a:pt x="113712" y="80647"/>
                        <a:pt x="113712" y="84357"/>
                      </a:cubicBezTo>
                      <a:cubicBezTo>
                        <a:pt x="113712" y="88066"/>
                        <a:pt x="116723" y="91077"/>
                        <a:pt x="120433" y="91077"/>
                      </a:cubicBezTo>
                      <a:close/>
                      <a:moveTo>
                        <a:pt x="120433" y="116938"/>
                      </a:moveTo>
                      <a:cubicBezTo>
                        <a:pt x="124143" y="116938"/>
                        <a:pt x="127153" y="113927"/>
                        <a:pt x="127153" y="110217"/>
                      </a:cubicBezTo>
                      <a:cubicBezTo>
                        <a:pt x="127153" y="106508"/>
                        <a:pt x="124143" y="103497"/>
                        <a:pt x="120433" y="103497"/>
                      </a:cubicBezTo>
                      <a:cubicBezTo>
                        <a:pt x="116723" y="103497"/>
                        <a:pt x="113712" y="106508"/>
                        <a:pt x="113712" y="110217"/>
                      </a:cubicBezTo>
                      <a:cubicBezTo>
                        <a:pt x="113712" y="113927"/>
                        <a:pt x="116723" y="116938"/>
                        <a:pt x="120433" y="116938"/>
                      </a:cubicBezTo>
                      <a:close/>
                      <a:moveTo>
                        <a:pt x="120433" y="142799"/>
                      </a:moveTo>
                      <a:cubicBezTo>
                        <a:pt x="124143" y="142799"/>
                        <a:pt x="127153" y="139788"/>
                        <a:pt x="127153" y="136078"/>
                      </a:cubicBezTo>
                      <a:cubicBezTo>
                        <a:pt x="127153" y="132368"/>
                        <a:pt x="124143" y="129358"/>
                        <a:pt x="120433" y="129358"/>
                      </a:cubicBezTo>
                      <a:cubicBezTo>
                        <a:pt x="116723" y="129358"/>
                        <a:pt x="113712" y="132368"/>
                        <a:pt x="113712" y="136078"/>
                      </a:cubicBezTo>
                      <a:cubicBezTo>
                        <a:pt x="113712" y="139788"/>
                        <a:pt x="116723" y="142799"/>
                        <a:pt x="120433" y="142799"/>
                      </a:cubicBezTo>
                      <a:close/>
                      <a:moveTo>
                        <a:pt x="120433" y="168713"/>
                      </a:moveTo>
                      <a:cubicBezTo>
                        <a:pt x="124143" y="168713"/>
                        <a:pt x="127153" y="165702"/>
                        <a:pt x="127153" y="161993"/>
                      </a:cubicBezTo>
                      <a:cubicBezTo>
                        <a:pt x="127153" y="158283"/>
                        <a:pt x="124143" y="155272"/>
                        <a:pt x="120433" y="155272"/>
                      </a:cubicBezTo>
                      <a:cubicBezTo>
                        <a:pt x="116723" y="155272"/>
                        <a:pt x="113712" y="158283"/>
                        <a:pt x="113712" y="161993"/>
                      </a:cubicBezTo>
                      <a:cubicBezTo>
                        <a:pt x="113712" y="165702"/>
                        <a:pt x="116723" y="168713"/>
                        <a:pt x="120433" y="168713"/>
                      </a:cubicBezTo>
                      <a:close/>
                      <a:moveTo>
                        <a:pt x="120433" y="194574"/>
                      </a:moveTo>
                      <a:cubicBezTo>
                        <a:pt x="124143" y="194574"/>
                        <a:pt x="127153" y="191563"/>
                        <a:pt x="127153" y="187853"/>
                      </a:cubicBezTo>
                      <a:cubicBezTo>
                        <a:pt x="127153" y="184144"/>
                        <a:pt x="124143" y="181133"/>
                        <a:pt x="120433" y="181133"/>
                      </a:cubicBezTo>
                      <a:cubicBezTo>
                        <a:pt x="116723" y="181133"/>
                        <a:pt x="113712" y="184144"/>
                        <a:pt x="113712" y="187853"/>
                      </a:cubicBezTo>
                      <a:cubicBezTo>
                        <a:pt x="113712" y="191563"/>
                        <a:pt x="116723" y="194574"/>
                        <a:pt x="120433" y="194574"/>
                      </a:cubicBezTo>
                      <a:close/>
                      <a:moveTo>
                        <a:pt x="120433" y="220435"/>
                      </a:moveTo>
                      <a:cubicBezTo>
                        <a:pt x="124143" y="220435"/>
                        <a:pt x="127153" y="217424"/>
                        <a:pt x="127153" y="213714"/>
                      </a:cubicBezTo>
                      <a:cubicBezTo>
                        <a:pt x="127153" y="210004"/>
                        <a:pt x="124143" y="206994"/>
                        <a:pt x="120433" y="206994"/>
                      </a:cubicBezTo>
                      <a:cubicBezTo>
                        <a:pt x="116723" y="206994"/>
                        <a:pt x="113712" y="210004"/>
                        <a:pt x="113712" y="213714"/>
                      </a:cubicBezTo>
                      <a:cubicBezTo>
                        <a:pt x="113712" y="217424"/>
                        <a:pt x="116723" y="220435"/>
                        <a:pt x="120433" y="220435"/>
                      </a:cubicBezTo>
                      <a:close/>
                      <a:moveTo>
                        <a:pt x="97690" y="13441"/>
                      </a:moveTo>
                      <a:cubicBezTo>
                        <a:pt x="101400" y="13441"/>
                        <a:pt x="104411" y="10430"/>
                        <a:pt x="104411" y="6721"/>
                      </a:cubicBezTo>
                      <a:cubicBezTo>
                        <a:pt x="104411" y="3011"/>
                        <a:pt x="101400" y="0"/>
                        <a:pt x="97690" y="0"/>
                      </a:cubicBezTo>
                      <a:cubicBezTo>
                        <a:pt x="93981" y="0"/>
                        <a:pt x="90970" y="3011"/>
                        <a:pt x="90970" y="6721"/>
                      </a:cubicBezTo>
                      <a:cubicBezTo>
                        <a:pt x="90970" y="10430"/>
                        <a:pt x="93981" y="13441"/>
                        <a:pt x="97690" y="13441"/>
                      </a:cubicBezTo>
                      <a:close/>
                      <a:moveTo>
                        <a:pt x="97690" y="39302"/>
                      </a:moveTo>
                      <a:cubicBezTo>
                        <a:pt x="101400" y="39302"/>
                        <a:pt x="104411" y="36291"/>
                        <a:pt x="104411" y="32581"/>
                      </a:cubicBezTo>
                      <a:cubicBezTo>
                        <a:pt x="104411" y="28872"/>
                        <a:pt x="101400" y="25861"/>
                        <a:pt x="97690" y="25861"/>
                      </a:cubicBezTo>
                      <a:cubicBezTo>
                        <a:pt x="93981" y="25861"/>
                        <a:pt x="90970" y="28872"/>
                        <a:pt x="90970" y="32581"/>
                      </a:cubicBezTo>
                      <a:cubicBezTo>
                        <a:pt x="90970" y="36291"/>
                        <a:pt x="93981" y="39302"/>
                        <a:pt x="97690" y="39302"/>
                      </a:cubicBezTo>
                      <a:close/>
                      <a:moveTo>
                        <a:pt x="97690" y="65216"/>
                      </a:moveTo>
                      <a:cubicBezTo>
                        <a:pt x="101400" y="65216"/>
                        <a:pt x="104411" y="62206"/>
                        <a:pt x="104411" y="58496"/>
                      </a:cubicBezTo>
                      <a:cubicBezTo>
                        <a:pt x="104411" y="54786"/>
                        <a:pt x="101400" y="51775"/>
                        <a:pt x="97690" y="51775"/>
                      </a:cubicBezTo>
                      <a:cubicBezTo>
                        <a:pt x="93981" y="51775"/>
                        <a:pt x="90970" y="54786"/>
                        <a:pt x="90970" y="58496"/>
                      </a:cubicBezTo>
                      <a:cubicBezTo>
                        <a:pt x="90970" y="62206"/>
                        <a:pt x="93981" y="65216"/>
                        <a:pt x="97690" y="65216"/>
                      </a:cubicBezTo>
                      <a:close/>
                      <a:moveTo>
                        <a:pt x="97690" y="91077"/>
                      </a:moveTo>
                      <a:cubicBezTo>
                        <a:pt x="101400" y="91077"/>
                        <a:pt x="104411" y="88066"/>
                        <a:pt x="104411" y="84357"/>
                      </a:cubicBezTo>
                      <a:cubicBezTo>
                        <a:pt x="104411" y="80647"/>
                        <a:pt x="101400" y="77636"/>
                        <a:pt x="97690" y="77636"/>
                      </a:cubicBezTo>
                      <a:cubicBezTo>
                        <a:pt x="93981" y="77636"/>
                        <a:pt x="90970" y="80647"/>
                        <a:pt x="90970" y="84357"/>
                      </a:cubicBezTo>
                      <a:cubicBezTo>
                        <a:pt x="90970" y="88066"/>
                        <a:pt x="93981" y="91077"/>
                        <a:pt x="97690" y="91077"/>
                      </a:cubicBezTo>
                      <a:close/>
                      <a:moveTo>
                        <a:pt x="97690" y="116938"/>
                      </a:moveTo>
                      <a:cubicBezTo>
                        <a:pt x="101400" y="116938"/>
                        <a:pt x="104411" y="113927"/>
                        <a:pt x="104411" y="110217"/>
                      </a:cubicBezTo>
                      <a:cubicBezTo>
                        <a:pt x="104411" y="106508"/>
                        <a:pt x="101400" y="103497"/>
                        <a:pt x="97690" y="103497"/>
                      </a:cubicBezTo>
                      <a:cubicBezTo>
                        <a:pt x="93981" y="103497"/>
                        <a:pt x="90970" y="106508"/>
                        <a:pt x="90970" y="110217"/>
                      </a:cubicBezTo>
                      <a:cubicBezTo>
                        <a:pt x="90970" y="113927"/>
                        <a:pt x="93981" y="116938"/>
                        <a:pt x="97690" y="116938"/>
                      </a:cubicBezTo>
                      <a:close/>
                      <a:moveTo>
                        <a:pt x="97690" y="142799"/>
                      </a:moveTo>
                      <a:cubicBezTo>
                        <a:pt x="101400" y="142799"/>
                        <a:pt x="104411" y="139788"/>
                        <a:pt x="104411" y="136078"/>
                      </a:cubicBezTo>
                      <a:cubicBezTo>
                        <a:pt x="104411" y="132368"/>
                        <a:pt x="101400" y="129358"/>
                        <a:pt x="97690" y="129358"/>
                      </a:cubicBezTo>
                      <a:cubicBezTo>
                        <a:pt x="93981" y="129358"/>
                        <a:pt x="90970" y="132368"/>
                        <a:pt x="90970" y="136078"/>
                      </a:cubicBezTo>
                      <a:cubicBezTo>
                        <a:pt x="90970" y="139788"/>
                        <a:pt x="93981" y="142799"/>
                        <a:pt x="97690" y="142799"/>
                      </a:cubicBezTo>
                      <a:close/>
                      <a:moveTo>
                        <a:pt x="97690" y="168713"/>
                      </a:moveTo>
                      <a:cubicBezTo>
                        <a:pt x="101400" y="168713"/>
                        <a:pt x="104411" y="165702"/>
                        <a:pt x="104411" y="161993"/>
                      </a:cubicBezTo>
                      <a:cubicBezTo>
                        <a:pt x="104411" y="158283"/>
                        <a:pt x="101400" y="155272"/>
                        <a:pt x="97690" y="155272"/>
                      </a:cubicBezTo>
                      <a:cubicBezTo>
                        <a:pt x="93981" y="155272"/>
                        <a:pt x="90970" y="158283"/>
                        <a:pt x="90970" y="161993"/>
                      </a:cubicBezTo>
                      <a:cubicBezTo>
                        <a:pt x="90970" y="165702"/>
                        <a:pt x="93981" y="168713"/>
                        <a:pt x="97690" y="168713"/>
                      </a:cubicBezTo>
                      <a:close/>
                      <a:moveTo>
                        <a:pt x="97690" y="194574"/>
                      </a:moveTo>
                      <a:cubicBezTo>
                        <a:pt x="101400" y="194574"/>
                        <a:pt x="104411" y="191563"/>
                        <a:pt x="104411" y="187853"/>
                      </a:cubicBezTo>
                      <a:cubicBezTo>
                        <a:pt x="104411" y="184144"/>
                        <a:pt x="101400" y="181133"/>
                        <a:pt x="97690" y="181133"/>
                      </a:cubicBezTo>
                      <a:cubicBezTo>
                        <a:pt x="93981" y="181133"/>
                        <a:pt x="90970" y="184144"/>
                        <a:pt x="90970" y="187853"/>
                      </a:cubicBezTo>
                      <a:cubicBezTo>
                        <a:pt x="90970" y="191563"/>
                        <a:pt x="93981" y="194574"/>
                        <a:pt x="97690" y="194574"/>
                      </a:cubicBezTo>
                      <a:close/>
                      <a:moveTo>
                        <a:pt x="97690" y="220435"/>
                      </a:moveTo>
                      <a:cubicBezTo>
                        <a:pt x="101400" y="220435"/>
                        <a:pt x="104411" y="217424"/>
                        <a:pt x="104411" y="213714"/>
                      </a:cubicBezTo>
                      <a:cubicBezTo>
                        <a:pt x="104411" y="210004"/>
                        <a:pt x="101400" y="206994"/>
                        <a:pt x="97690" y="206994"/>
                      </a:cubicBezTo>
                      <a:cubicBezTo>
                        <a:pt x="93981" y="206994"/>
                        <a:pt x="90970" y="210004"/>
                        <a:pt x="90970" y="213714"/>
                      </a:cubicBezTo>
                      <a:cubicBezTo>
                        <a:pt x="90970" y="217424"/>
                        <a:pt x="93981"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216"/>
                      </a:moveTo>
                      <a:cubicBezTo>
                        <a:pt x="78658" y="65216"/>
                        <a:pt x="81668" y="62206"/>
                        <a:pt x="81668" y="58496"/>
                      </a:cubicBezTo>
                      <a:cubicBezTo>
                        <a:pt x="81668" y="54786"/>
                        <a:pt x="78658" y="51775"/>
                        <a:pt x="74948" y="51775"/>
                      </a:cubicBezTo>
                      <a:cubicBezTo>
                        <a:pt x="71238" y="51775"/>
                        <a:pt x="68227" y="54786"/>
                        <a:pt x="68227" y="58496"/>
                      </a:cubicBezTo>
                      <a:cubicBezTo>
                        <a:pt x="68227" y="62206"/>
                        <a:pt x="71238" y="65216"/>
                        <a:pt x="74948" y="65216"/>
                      </a:cubicBezTo>
                      <a:close/>
                      <a:moveTo>
                        <a:pt x="74948" y="91077"/>
                      </a:moveTo>
                      <a:cubicBezTo>
                        <a:pt x="78658" y="91077"/>
                        <a:pt x="81668" y="88066"/>
                        <a:pt x="81668" y="84357"/>
                      </a:cubicBezTo>
                      <a:cubicBezTo>
                        <a:pt x="81668" y="80647"/>
                        <a:pt x="78658" y="77636"/>
                        <a:pt x="74948" y="77636"/>
                      </a:cubicBezTo>
                      <a:cubicBezTo>
                        <a:pt x="71238" y="77636"/>
                        <a:pt x="68227" y="80647"/>
                        <a:pt x="68227" y="84357"/>
                      </a:cubicBezTo>
                      <a:cubicBezTo>
                        <a:pt x="68227" y="88066"/>
                        <a:pt x="71238" y="91077"/>
                        <a:pt x="74948" y="91077"/>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713"/>
                      </a:moveTo>
                      <a:cubicBezTo>
                        <a:pt x="78658" y="168713"/>
                        <a:pt x="81668" y="165702"/>
                        <a:pt x="81668" y="161993"/>
                      </a:cubicBezTo>
                      <a:cubicBezTo>
                        <a:pt x="81668" y="158283"/>
                        <a:pt x="78658" y="155272"/>
                        <a:pt x="74948" y="155272"/>
                      </a:cubicBezTo>
                      <a:cubicBezTo>
                        <a:pt x="71238" y="155272"/>
                        <a:pt x="68227" y="158283"/>
                        <a:pt x="68227" y="161993"/>
                      </a:cubicBezTo>
                      <a:cubicBezTo>
                        <a:pt x="68227" y="165702"/>
                        <a:pt x="71238" y="168713"/>
                        <a:pt x="74948" y="168713"/>
                      </a:cubicBezTo>
                      <a:close/>
                      <a:moveTo>
                        <a:pt x="74948" y="194574"/>
                      </a:moveTo>
                      <a:cubicBezTo>
                        <a:pt x="78658" y="194574"/>
                        <a:pt x="81668" y="191563"/>
                        <a:pt x="81668" y="187853"/>
                      </a:cubicBezTo>
                      <a:cubicBezTo>
                        <a:pt x="81668" y="184144"/>
                        <a:pt x="78658" y="181133"/>
                        <a:pt x="74948" y="181133"/>
                      </a:cubicBezTo>
                      <a:cubicBezTo>
                        <a:pt x="71238" y="181133"/>
                        <a:pt x="68227" y="184144"/>
                        <a:pt x="68227" y="187853"/>
                      </a:cubicBezTo>
                      <a:cubicBezTo>
                        <a:pt x="68227" y="191563"/>
                        <a:pt x="71238" y="194574"/>
                        <a:pt x="74948" y="194574"/>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5" y="13441"/>
                      </a:moveTo>
                      <a:cubicBezTo>
                        <a:pt x="55915" y="13441"/>
                        <a:pt x="58926" y="10430"/>
                        <a:pt x="58926" y="6721"/>
                      </a:cubicBezTo>
                      <a:cubicBezTo>
                        <a:pt x="58926" y="3011"/>
                        <a:pt x="55915" y="0"/>
                        <a:pt x="52205" y="0"/>
                      </a:cubicBezTo>
                      <a:cubicBezTo>
                        <a:pt x="48496" y="0"/>
                        <a:pt x="45485" y="3011"/>
                        <a:pt x="45485" y="6721"/>
                      </a:cubicBezTo>
                      <a:cubicBezTo>
                        <a:pt x="45485" y="10430"/>
                        <a:pt x="48496" y="13441"/>
                        <a:pt x="52205" y="13441"/>
                      </a:cubicBezTo>
                      <a:close/>
                      <a:moveTo>
                        <a:pt x="52205" y="39302"/>
                      </a:moveTo>
                      <a:cubicBezTo>
                        <a:pt x="55915" y="39302"/>
                        <a:pt x="58926" y="36291"/>
                        <a:pt x="58926" y="32581"/>
                      </a:cubicBezTo>
                      <a:cubicBezTo>
                        <a:pt x="58926" y="28872"/>
                        <a:pt x="55915" y="25861"/>
                        <a:pt x="52205" y="25861"/>
                      </a:cubicBezTo>
                      <a:cubicBezTo>
                        <a:pt x="48496" y="25861"/>
                        <a:pt x="45485" y="28872"/>
                        <a:pt x="45485" y="32581"/>
                      </a:cubicBezTo>
                      <a:cubicBezTo>
                        <a:pt x="45485" y="36291"/>
                        <a:pt x="48496" y="39302"/>
                        <a:pt x="52205" y="39302"/>
                      </a:cubicBezTo>
                      <a:close/>
                      <a:moveTo>
                        <a:pt x="52205" y="65216"/>
                      </a:moveTo>
                      <a:cubicBezTo>
                        <a:pt x="55915" y="65216"/>
                        <a:pt x="58926" y="62206"/>
                        <a:pt x="58926" y="58496"/>
                      </a:cubicBezTo>
                      <a:cubicBezTo>
                        <a:pt x="58926" y="54786"/>
                        <a:pt x="55915" y="51775"/>
                        <a:pt x="52205" y="51775"/>
                      </a:cubicBezTo>
                      <a:cubicBezTo>
                        <a:pt x="48496" y="51775"/>
                        <a:pt x="45485" y="54786"/>
                        <a:pt x="45485" y="58496"/>
                      </a:cubicBezTo>
                      <a:cubicBezTo>
                        <a:pt x="45485" y="62206"/>
                        <a:pt x="48496" y="65216"/>
                        <a:pt x="52205" y="65216"/>
                      </a:cubicBezTo>
                      <a:close/>
                      <a:moveTo>
                        <a:pt x="52205" y="91077"/>
                      </a:moveTo>
                      <a:cubicBezTo>
                        <a:pt x="55915" y="91077"/>
                        <a:pt x="58926" y="88066"/>
                        <a:pt x="58926" y="84357"/>
                      </a:cubicBezTo>
                      <a:cubicBezTo>
                        <a:pt x="58926" y="80647"/>
                        <a:pt x="55915" y="77636"/>
                        <a:pt x="52205" y="77636"/>
                      </a:cubicBezTo>
                      <a:cubicBezTo>
                        <a:pt x="48496" y="77636"/>
                        <a:pt x="45485" y="80647"/>
                        <a:pt x="45485" y="84357"/>
                      </a:cubicBezTo>
                      <a:cubicBezTo>
                        <a:pt x="45485" y="88066"/>
                        <a:pt x="48496" y="91077"/>
                        <a:pt x="52205" y="91077"/>
                      </a:cubicBezTo>
                      <a:close/>
                      <a:moveTo>
                        <a:pt x="52205" y="116938"/>
                      </a:moveTo>
                      <a:cubicBezTo>
                        <a:pt x="55915" y="116938"/>
                        <a:pt x="58926" y="113927"/>
                        <a:pt x="58926" y="110217"/>
                      </a:cubicBezTo>
                      <a:cubicBezTo>
                        <a:pt x="58926" y="106508"/>
                        <a:pt x="55915" y="103497"/>
                        <a:pt x="52205" y="103497"/>
                      </a:cubicBezTo>
                      <a:cubicBezTo>
                        <a:pt x="48496" y="103497"/>
                        <a:pt x="45485" y="106508"/>
                        <a:pt x="45485" y="110217"/>
                      </a:cubicBezTo>
                      <a:cubicBezTo>
                        <a:pt x="45485" y="113927"/>
                        <a:pt x="48496" y="116938"/>
                        <a:pt x="52205" y="116938"/>
                      </a:cubicBezTo>
                      <a:close/>
                      <a:moveTo>
                        <a:pt x="52205" y="142799"/>
                      </a:moveTo>
                      <a:cubicBezTo>
                        <a:pt x="55915" y="142799"/>
                        <a:pt x="58926" y="139788"/>
                        <a:pt x="58926" y="136078"/>
                      </a:cubicBezTo>
                      <a:cubicBezTo>
                        <a:pt x="58926" y="132368"/>
                        <a:pt x="55915" y="129358"/>
                        <a:pt x="52205" y="129358"/>
                      </a:cubicBezTo>
                      <a:cubicBezTo>
                        <a:pt x="48496" y="129358"/>
                        <a:pt x="45485" y="132368"/>
                        <a:pt x="45485" y="136078"/>
                      </a:cubicBezTo>
                      <a:cubicBezTo>
                        <a:pt x="45485" y="139788"/>
                        <a:pt x="48496" y="142799"/>
                        <a:pt x="52205" y="142799"/>
                      </a:cubicBezTo>
                      <a:close/>
                      <a:moveTo>
                        <a:pt x="52205" y="168713"/>
                      </a:moveTo>
                      <a:cubicBezTo>
                        <a:pt x="55915" y="168713"/>
                        <a:pt x="58926" y="165702"/>
                        <a:pt x="58926" y="161993"/>
                      </a:cubicBezTo>
                      <a:cubicBezTo>
                        <a:pt x="58926" y="158283"/>
                        <a:pt x="55915" y="155272"/>
                        <a:pt x="52205" y="155272"/>
                      </a:cubicBezTo>
                      <a:cubicBezTo>
                        <a:pt x="48496" y="155272"/>
                        <a:pt x="45485" y="158283"/>
                        <a:pt x="45485" y="161993"/>
                      </a:cubicBezTo>
                      <a:cubicBezTo>
                        <a:pt x="45485" y="165702"/>
                        <a:pt x="48496" y="168713"/>
                        <a:pt x="52205" y="168713"/>
                      </a:cubicBezTo>
                      <a:close/>
                      <a:moveTo>
                        <a:pt x="52205" y="194574"/>
                      </a:moveTo>
                      <a:cubicBezTo>
                        <a:pt x="55915" y="194574"/>
                        <a:pt x="58926" y="191563"/>
                        <a:pt x="58926" y="187853"/>
                      </a:cubicBezTo>
                      <a:cubicBezTo>
                        <a:pt x="58926" y="184144"/>
                        <a:pt x="55915" y="181133"/>
                        <a:pt x="52205" y="181133"/>
                      </a:cubicBezTo>
                      <a:cubicBezTo>
                        <a:pt x="48496" y="181133"/>
                        <a:pt x="45485" y="184144"/>
                        <a:pt x="45485" y="187853"/>
                      </a:cubicBezTo>
                      <a:cubicBezTo>
                        <a:pt x="45485" y="191563"/>
                        <a:pt x="48496" y="194574"/>
                        <a:pt x="52205" y="194574"/>
                      </a:cubicBezTo>
                      <a:close/>
                      <a:moveTo>
                        <a:pt x="52205" y="220435"/>
                      </a:moveTo>
                      <a:cubicBezTo>
                        <a:pt x="55915" y="220435"/>
                        <a:pt x="58926" y="217424"/>
                        <a:pt x="58926" y="213714"/>
                      </a:cubicBezTo>
                      <a:cubicBezTo>
                        <a:pt x="58926" y="210004"/>
                        <a:pt x="55915" y="206994"/>
                        <a:pt x="52205" y="206994"/>
                      </a:cubicBezTo>
                      <a:cubicBezTo>
                        <a:pt x="48496" y="206994"/>
                        <a:pt x="45485" y="210004"/>
                        <a:pt x="45485" y="213714"/>
                      </a:cubicBezTo>
                      <a:cubicBezTo>
                        <a:pt x="45485" y="217424"/>
                        <a:pt x="48496" y="220435"/>
                        <a:pt x="52205" y="220435"/>
                      </a:cubicBezTo>
                      <a:close/>
                      <a:moveTo>
                        <a:pt x="29474" y="13441"/>
                      </a:moveTo>
                      <a:cubicBezTo>
                        <a:pt x="33183" y="13441"/>
                        <a:pt x="36194" y="10430"/>
                        <a:pt x="36194" y="6721"/>
                      </a:cubicBezTo>
                      <a:cubicBezTo>
                        <a:pt x="36194" y="3011"/>
                        <a:pt x="33183" y="0"/>
                        <a:pt x="29474" y="0"/>
                      </a:cubicBezTo>
                      <a:cubicBezTo>
                        <a:pt x="25764" y="0"/>
                        <a:pt x="22753" y="3011"/>
                        <a:pt x="22753" y="6721"/>
                      </a:cubicBezTo>
                      <a:cubicBezTo>
                        <a:pt x="22753" y="10430"/>
                        <a:pt x="25764" y="13441"/>
                        <a:pt x="29474" y="13441"/>
                      </a:cubicBezTo>
                      <a:close/>
                      <a:moveTo>
                        <a:pt x="29474" y="39302"/>
                      </a:moveTo>
                      <a:cubicBezTo>
                        <a:pt x="33183" y="39302"/>
                        <a:pt x="36194" y="36291"/>
                        <a:pt x="36194" y="32581"/>
                      </a:cubicBezTo>
                      <a:cubicBezTo>
                        <a:pt x="36194" y="28872"/>
                        <a:pt x="33183" y="25861"/>
                        <a:pt x="29474" y="25861"/>
                      </a:cubicBezTo>
                      <a:cubicBezTo>
                        <a:pt x="25764" y="25861"/>
                        <a:pt x="22753" y="28872"/>
                        <a:pt x="22753" y="32581"/>
                      </a:cubicBezTo>
                      <a:cubicBezTo>
                        <a:pt x="22753" y="36291"/>
                        <a:pt x="25764" y="39302"/>
                        <a:pt x="29474" y="39302"/>
                      </a:cubicBezTo>
                      <a:close/>
                      <a:moveTo>
                        <a:pt x="29474" y="65216"/>
                      </a:moveTo>
                      <a:cubicBezTo>
                        <a:pt x="33183" y="65216"/>
                        <a:pt x="36194" y="62206"/>
                        <a:pt x="36194" y="58496"/>
                      </a:cubicBezTo>
                      <a:cubicBezTo>
                        <a:pt x="36194" y="54786"/>
                        <a:pt x="33183" y="51775"/>
                        <a:pt x="29474" y="51775"/>
                      </a:cubicBezTo>
                      <a:cubicBezTo>
                        <a:pt x="25764" y="51775"/>
                        <a:pt x="22753" y="54786"/>
                        <a:pt x="22753" y="58496"/>
                      </a:cubicBezTo>
                      <a:cubicBezTo>
                        <a:pt x="22753" y="62206"/>
                        <a:pt x="25764" y="65216"/>
                        <a:pt x="29474" y="65216"/>
                      </a:cubicBezTo>
                      <a:close/>
                      <a:moveTo>
                        <a:pt x="29474" y="91077"/>
                      </a:moveTo>
                      <a:cubicBezTo>
                        <a:pt x="33183" y="91077"/>
                        <a:pt x="36194" y="88066"/>
                        <a:pt x="36194" y="84357"/>
                      </a:cubicBezTo>
                      <a:cubicBezTo>
                        <a:pt x="36194" y="80647"/>
                        <a:pt x="33183" y="77636"/>
                        <a:pt x="29474" y="77636"/>
                      </a:cubicBezTo>
                      <a:cubicBezTo>
                        <a:pt x="25764" y="77636"/>
                        <a:pt x="22753" y="80647"/>
                        <a:pt x="22753" y="84357"/>
                      </a:cubicBezTo>
                      <a:cubicBezTo>
                        <a:pt x="22753" y="88066"/>
                        <a:pt x="25764" y="91077"/>
                        <a:pt x="29474" y="91077"/>
                      </a:cubicBezTo>
                      <a:close/>
                      <a:moveTo>
                        <a:pt x="29474" y="116938"/>
                      </a:moveTo>
                      <a:cubicBezTo>
                        <a:pt x="33183" y="116938"/>
                        <a:pt x="36194" y="113927"/>
                        <a:pt x="36194" y="110217"/>
                      </a:cubicBezTo>
                      <a:cubicBezTo>
                        <a:pt x="36194" y="106508"/>
                        <a:pt x="33183" y="103497"/>
                        <a:pt x="29474" y="103497"/>
                      </a:cubicBezTo>
                      <a:cubicBezTo>
                        <a:pt x="25764" y="103497"/>
                        <a:pt x="22753" y="106508"/>
                        <a:pt x="22753" y="110217"/>
                      </a:cubicBezTo>
                      <a:cubicBezTo>
                        <a:pt x="22753" y="113927"/>
                        <a:pt x="25764" y="116938"/>
                        <a:pt x="29474" y="116938"/>
                      </a:cubicBezTo>
                      <a:close/>
                      <a:moveTo>
                        <a:pt x="29474" y="142799"/>
                      </a:moveTo>
                      <a:cubicBezTo>
                        <a:pt x="33183" y="142799"/>
                        <a:pt x="36194" y="139788"/>
                        <a:pt x="36194" y="136078"/>
                      </a:cubicBezTo>
                      <a:cubicBezTo>
                        <a:pt x="36194" y="132368"/>
                        <a:pt x="33183" y="129358"/>
                        <a:pt x="29474" y="129358"/>
                      </a:cubicBezTo>
                      <a:cubicBezTo>
                        <a:pt x="25764" y="129358"/>
                        <a:pt x="22753" y="132368"/>
                        <a:pt x="22753" y="136078"/>
                      </a:cubicBezTo>
                      <a:cubicBezTo>
                        <a:pt x="22753" y="139788"/>
                        <a:pt x="25764" y="142799"/>
                        <a:pt x="29474" y="142799"/>
                      </a:cubicBezTo>
                      <a:close/>
                      <a:moveTo>
                        <a:pt x="29474" y="168713"/>
                      </a:moveTo>
                      <a:cubicBezTo>
                        <a:pt x="33183" y="168713"/>
                        <a:pt x="36194" y="165702"/>
                        <a:pt x="36194" y="161993"/>
                      </a:cubicBezTo>
                      <a:cubicBezTo>
                        <a:pt x="36194" y="158283"/>
                        <a:pt x="33183" y="155272"/>
                        <a:pt x="29474" y="155272"/>
                      </a:cubicBezTo>
                      <a:cubicBezTo>
                        <a:pt x="25764" y="155272"/>
                        <a:pt x="22753" y="158283"/>
                        <a:pt x="22753" y="161993"/>
                      </a:cubicBezTo>
                      <a:cubicBezTo>
                        <a:pt x="22753" y="165702"/>
                        <a:pt x="25764" y="168713"/>
                        <a:pt x="29474" y="168713"/>
                      </a:cubicBezTo>
                      <a:close/>
                      <a:moveTo>
                        <a:pt x="29474" y="194574"/>
                      </a:moveTo>
                      <a:cubicBezTo>
                        <a:pt x="33183" y="194574"/>
                        <a:pt x="36194" y="191563"/>
                        <a:pt x="36194" y="187853"/>
                      </a:cubicBezTo>
                      <a:cubicBezTo>
                        <a:pt x="36194" y="184144"/>
                        <a:pt x="33183" y="181133"/>
                        <a:pt x="29474" y="181133"/>
                      </a:cubicBezTo>
                      <a:cubicBezTo>
                        <a:pt x="25764" y="181133"/>
                        <a:pt x="22753" y="184144"/>
                        <a:pt x="22753" y="187853"/>
                      </a:cubicBezTo>
                      <a:cubicBezTo>
                        <a:pt x="22753" y="191563"/>
                        <a:pt x="25764" y="194574"/>
                        <a:pt x="29474" y="194574"/>
                      </a:cubicBezTo>
                      <a:close/>
                      <a:moveTo>
                        <a:pt x="29474" y="220435"/>
                      </a:moveTo>
                      <a:cubicBezTo>
                        <a:pt x="33183" y="220435"/>
                        <a:pt x="36194" y="217424"/>
                        <a:pt x="36194" y="213714"/>
                      </a:cubicBezTo>
                      <a:cubicBezTo>
                        <a:pt x="36194" y="210004"/>
                        <a:pt x="33183" y="206994"/>
                        <a:pt x="29474" y="206994"/>
                      </a:cubicBezTo>
                      <a:cubicBezTo>
                        <a:pt x="25764" y="206994"/>
                        <a:pt x="22753" y="210004"/>
                        <a:pt x="22753" y="213714"/>
                      </a:cubicBezTo>
                      <a:cubicBezTo>
                        <a:pt x="22753" y="217424"/>
                        <a:pt x="25764" y="220435"/>
                        <a:pt x="29474"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34F7161F-097D-F7D2-09C0-F3F762C14E27}"/>
                    </a:ext>
                  </a:extLst>
                </p:cNvPr>
                <p:cNvSpPr/>
                <p:nvPr/>
              </p:nvSpPr>
              <p:spPr>
                <a:xfrm>
                  <a:off x="6349828" y="5557855"/>
                  <a:ext cx="172638" cy="220434"/>
                </a:xfrm>
                <a:custGeom>
                  <a:avLst/>
                  <a:gdLst>
                    <a:gd name="connsiteX0" fmla="*/ 165918 w 172638"/>
                    <a:gd name="connsiteY0" fmla="*/ 13441 h 220434"/>
                    <a:gd name="connsiteX1" fmla="*/ 172638 w 172638"/>
                    <a:gd name="connsiteY1" fmla="*/ 6721 h 220434"/>
                    <a:gd name="connsiteX2" fmla="*/ 165918 w 172638"/>
                    <a:gd name="connsiteY2" fmla="*/ 0 h 220434"/>
                    <a:gd name="connsiteX3" fmla="*/ 159197 w 172638"/>
                    <a:gd name="connsiteY3" fmla="*/ 6721 h 220434"/>
                    <a:gd name="connsiteX4" fmla="*/ 165918 w 172638"/>
                    <a:gd name="connsiteY4" fmla="*/ 13441 h 220434"/>
                    <a:gd name="connsiteX5" fmla="*/ 165918 w 172638"/>
                    <a:gd name="connsiteY5" fmla="*/ 39302 h 220434"/>
                    <a:gd name="connsiteX6" fmla="*/ 172638 w 172638"/>
                    <a:gd name="connsiteY6" fmla="*/ 32581 h 220434"/>
                    <a:gd name="connsiteX7" fmla="*/ 165918 w 172638"/>
                    <a:gd name="connsiteY7" fmla="*/ 25861 h 220434"/>
                    <a:gd name="connsiteX8" fmla="*/ 159197 w 172638"/>
                    <a:gd name="connsiteY8" fmla="*/ 32581 h 220434"/>
                    <a:gd name="connsiteX9" fmla="*/ 165918 w 172638"/>
                    <a:gd name="connsiteY9" fmla="*/ 39302 h 220434"/>
                    <a:gd name="connsiteX10" fmla="*/ 165918 w 172638"/>
                    <a:gd name="connsiteY10" fmla="*/ 65216 h 220434"/>
                    <a:gd name="connsiteX11" fmla="*/ 172638 w 172638"/>
                    <a:gd name="connsiteY11" fmla="*/ 58496 h 220434"/>
                    <a:gd name="connsiteX12" fmla="*/ 165918 w 172638"/>
                    <a:gd name="connsiteY12" fmla="*/ 51775 h 220434"/>
                    <a:gd name="connsiteX13" fmla="*/ 159197 w 172638"/>
                    <a:gd name="connsiteY13" fmla="*/ 58496 h 220434"/>
                    <a:gd name="connsiteX14" fmla="*/ 165918 w 172638"/>
                    <a:gd name="connsiteY14" fmla="*/ 65216 h 220434"/>
                    <a:gd name="connsiteX15" fmla="*/ 165918 w 172638"/>
                    <a:gd name="connsiteY15" fmla="*/ 91077 h 220434"/>
                    <a:gd name="connsiteX16" fmla="*/ 172638 w 172638"/>
                    <a:gd name="connsiteY16" fmla="*/ 84357 h 220434"/>
                    <a:gd name="connsiteX17" fmla="*/ 165918 w 172638"/>
                    <a:gd name="connsiteY17" fmla="*/ 77636 h 220434"/>
                    <a:gd name="connsiteX18" fmla="*/ 159197 w 172638"/>
                    <a:gd name="connsiteY18" fmla="*/ 84357 h 220434"/>
                    <a:gd name="connsiteX19" fmla="*/ 165918 w 172638"/>
                    <a:gd name="connsiteY19" fmla="*/ 91077 h 220434"/>
                    <a:gd name="connsiteX20" fmla="*/ 165918 w 172638"/>
                    <a:gd name="connsiteY20" fmla="*/ 116938 h 220434"/>
                    <a:gd name="connsiteX21" fmla="*/ 172638 w 172638"/>
                    <a:gd name="connsiteY21" fmla="*/ 110217 h 220434"/>
                    <a:gd name="connsiteX22" fmla="*/ 165918 w 172638"/>
                    <a:gd name="connsiteY22" fmla="*/ 103497 h 220434"/>
                    <a:gd name="connsiteX23" fmla="*/ 159197 w 172638"/>
                    <a:gd name="connsiteY23" fmla="*/ 110217 h 220434"/>
                    <a:gd name="connsiteX24" fmla="*/ 165918 w 172638"/>
                    <a:gd name="connsiteY24" fmla="*/ 116938 h 220434"/>
                    <a:gd name="connsiteX25" fmla="*/ 165918 w 172638"/>
                    <a:gd name="connsiteY25" fmla="*/ 142799 h 220434"/>
                    <a:gd name="connsiteX26" fmla="*/ 172638 w 172638"/>
                    <a:gd name="connsiteY26" fmla="*/ 136078 h 220434"/>
                    <a:gd name="connsiteX27" fmla="*/ 165918 w 172638"/>
                    <a:gd name="connsiteY27" fmla="*/ 129358 h 220434"/>
                    <a:gd name="connsiteX28" fmla="*/ 159197 w 172638"/>
                    <a:gd name="connsiteY28" fmla="*/ 136078 h 220434"/>
                    <a:gd name="connsiteX29" fmla="*/ 165918 w 172638"/>
                    <a:gd name="connsiteY29" fmla="*/ 142799 h 220434"/>
                    <a:gd name="connsiteX30" fmla="*/ 165918 w 172638"/>
                    <a:gd name="connsiteY30" fmla="*/ 168713 h 220434"/>
                    <a:gd name="connsiteX31" fmla="*/ 172638 w 172638"/>
                    <a:gd name="connsiteY31" fmla="*/ 161993 h 220434"/>
                    <a:gd name="connsiteX32" fmla="*/ 165918 w 172638"/>
                    <a:gd name="connsiteY32" fmla="*/ 155272 h 220434"/>
                    <a:gd name="connsiteX33" fmla="*/ 159197 w 172638"/>
                    <a:gd name="connsiteY33" fmla="*/ 161993 h 220434"/>
                    <a:gd name="connsiteX34" fmla="*/ 165918 w 172638"/>
                    <a:gd name="connsiteY34" fmla="*/ 168713 h 220434"/>
                    <a:gd name="connsiteX35" fmla="*/ 165918 w 172638"/>
                    <a:gd name="connsiteY35" fmla="*/ 194574 h 220434"/>
                    <a:gd name="connsiteX36" fmla="*/ 172638 w 172638"/>
                    <a:gd name="connsiteY36" fmla="*/ 187853 h 220434"/>
                    <a:gd name="connsiteX37" fmla="*/ 165918 w 172638"/>
                    <a:gd name="connsiteY37" fmla="*/ 181133 h 220434"/>
                    <a:gd name="connsiteX38" fmla="*/ 159197 w 172638"/>
                    <a:gd name="connsiteY38" fmla="*/ 187853 h 220434"/>
                    <a:gd name="connsiteX39" fmla="*/ 165918 w 172638"/>
                    <a:gd name="connsiteY39" fmla="*/ 194574 h 220434"/>
                    <a:gd name="connsiteX40" fmla="*/ 165918 w 172638"/>
                    <a:gd name="connsiteY40" fmla="*/ 220435 h 220434"/>
                    <a:gd name="connsiteX41" fmla="*/ 172638 w 172638"/>
                    <a:gd name="connsiteY41" fmla="*/ 213714 h 220434"/>
                    <a:gd name="connsiteX42" fmla="*/ 165918 w 172638"/>
                    <a:gd name="connsiteY42" fmla="*/ 206994 h 220434"/>
                    <a:gd name="connsiteX43" fmla="*/ 159197 w 172638"/>
                    <a:gd name="connsiteY43" fmla="*/ 213714 h 220434"/>
                    <a:gd name="connsiteX44" fmla="*/ 165918 w 172638"/>
                    <a:gd name="connsiteY44" fmla="*/ 220435 h 220434"/>
                    <a:gd name="connsiteX45" fmla="*/ 143175 w 172638"/>
                    <a:gd name="connsiteY45" fmla="*/ 13441 h 220434"/>
                    <a:gd name="connsiteX46" fmla="*/ 149896 w 172638"/>
                    <a:gd name="connsiteY46" fmla="*/ 6721 h 220434"/>
                    <a:gd name="connsiteX47" fmla="*/ 143175 w 172638"/>
                    <a:gd name="connsiteY47" fmla="*/ 0 h 220434"/>
                    <a:gd name="connsiteX48" fmla="*/ 136454 w 172638"/>
                    <a:gd name="connsiteY48" fmla="*/ 6721 h 220434"/>
                    <a:gd name="connsiteX49" fmla="*/ 143175 w 172638"/>
                    <a:gd name="connsiteY49" fmla="*/ 13441 h 220434"/>
                    <a:gd name="connsiteX50" fmla="*/ 143175 w 172638"/>
                    <a:gd name="connsiteY50" fmla="*/ 39302 h 220434"/>
                    <a:gd name="connsiteX51" fmla="*/ 149896 w 172638"/>
                    <a:gd name="connsiteY51" fmla="*/ 32581 h 220434"/>
                    <a:gd name="connsiteX52" fmla="*/ 143175 w 172638"/>
                    <a:gd name="connsiteY52" fmla="*/ 25861 h 220434"/>
                    <a:gd name="connsiteX53" fmla="*/ 136454 w 172638"/>
                    <a:gd name="connsiteY53" fmla="*/ 32581 h 220434"/>
                    <a:gd name="connsiteX54" fmla="*/ 143175 w 172638"/>
                    <a:gd name="connsiteY54" fmla="*/ 39302 h 220434"/>
                    <a:gd name="connsiteX55" fmla="*/ 143175 w 172638"/>
                    <a:gd name="connsiteY55" fmla="*/ 65216 h 220434"/>
                    <a:gd name="connsiteX56" fmla="*/ 149896 w 172638"/>
                    <a:gd name="connsiteY56" fmla="*/ 58496 h 220434"/>
                    <a:gd name="connsiteX57" fmla="*/ 143175 w 172638"/>
                    <a:gd name="connsiteY57" fmla="*/ 51775 h 220434"/>
                    <a:gd name="connsiteX58" fmla="*/ 136454 w 172638"/>
                    <a:gd name="connsiteY58" fmla="*/ 58496 h 220434"/>
                    <a:gd name="connsiteX59" fmla="*/ 143175 w 172638"/>
                    <a:gd name="connsiteY59" fmla="*/ 65216 h 220434"/>
                    <a:gd name="connsiteX60" fmla="*/ 143175 w 172638"/>
                    <a:gd name="connsiteY60" fmla="*/ 91077 h 220434"/>
                    <a:gd name="connsiteX61" fmla="*/ 149896 w 172638"/>
                    <a:gd name="connsiteY61" fmla="*/ 84357 h 220434"/>
                    <a:gd name="connsiteX62" fmla="*/ 143175 w 172638"/>
                    <a:gd name="connsiteY62" fmla="*/ 77636 h 220434"/>
                    <a:gd name="connsiteX63" fmla="*/ 136454 w 172638"/>
                    <a:gd name="connsiteY63" fmla="*/ 84357 h 220434"/>
                    <a:gd name="connsiteX64" fmla="*/ 143175 w 172638"/>
                    <a:gd name="connsiteY64" fmla="*/ 91077 h 220434"/>
                    <a:gd name="connsiteX65" fmla="*/ 143175 w 172638"/>
                    <a:gd name="connsiteY65" fmla="*/ 116938 h 220434"/>
                    <a:gd name="connsiteX66" fmla="*/ 149896 w 172638"/>
                    <a:gd name="connsiteY66" fmla="*/ 110217 h 220434"/>
                    <a:gd name="connsiteX67" fmla="*/ 143175 w 172638"/>
                    <a:gd name="connsiteY67" fmla="*/ 103497 h 220434"/>
                    <a:gd name="connsiteX68" fmla="*/ 136454 w 172638"/>
                    <a:gd name="connsiteY68" fmla="*/ 110217 h 220434"/>
                    <a:gd name="connsiteX69" fmla="*/ 143175 w 172638"/>
                    <a:gd name="connsiteY69" fmla="*/ 116938 h 220434"/>
                    <a:gd name="connsiteX70" fmla="*/ 143175 w 172638"/>
                    <a:gd name="connsiteY70" fmla="*/ 142799 h 220434"/>
                    <a:gd name="connsiteX71" fmla="*/ 149896 w 172638"/>
                    <a:gd name="connsiteY71" fmla="*/ 136078 h 220434"/>
                    <a:gd name="connsiteX72" fmla="*/ 143175 w 172638"/>
                    <a:gd name="connsiteY72" fmla="*/ 129358 h 220434"/>
                    <a:gd name="connsiteX73" fmla="*/ 136454 w 172638"/>
                    <a:gd name="connsiteY73" fmla="*/ 136078 h 220434"/>
                    <a:gd name="connsiteX74" fmla="*/ 143175 w 172638"/>
                    <a:gd name="connsiteY74" fmla="*/ 142799 h 220434"/>
                    <a:gd name="connsiteX75" fmla="*/ 143175 w 172638"/>
                    <a:gd name="connsiteY75" fmla="*/ 168713 h 220434"/>
                    <a:gd name="connsiteX76" fmla="*/ 149896 w 172638"/>
                    <a:gd name="connsiteY76" fmla="*/ 161993 h 220434"/>
                    <a:gd name="connsiteX77" fmla="*/ 143175 w 172638"/>
                    <a:gd name="connsiteY77" fmla="*/ 155272 h 220434"/>
                    <a:gd name="connsiteX78" fmla="*/ 136454 w 172638"/>
                    <a:gd name="connsiteY78" fmla="*/ 161993 h 220434"/>
                    <a:gd name="connsiteX79" fmla="*/ 143175 w 172638"/>
                    <a:gd name="connsiteY79" fmla="*/ 168713 h 220434"/>
                    <a:gd name="connsiteX80" fmla="*/ 143175 w 172638"/>
                    <a:gd name="connsiteY80" fmla="*/ 194574 h 220434"/>
                    <a:gd name="connsiteX81" fmla="*/ 149896 w 172638"/>
                    <a:gd name="connsiteY81" fmla="*/ 187853 h 220434"/>
                    <a:gd name="connsiteX82" fmla="*/ 143175 w 172638"/>
                    <a:gd name="connsiteY82" fmla="*/ 181133 h 220434"/>
                    <a:gd name="connsiteX83" fmla="*/ 136454 w 172638"/>
                    <a:gd name="connsiteY83" fmla="*/ 187853 h 220434"/>
                    <a:gd name="connsiteX84" fmla="*/ 143175 w 172638"/>
                    <a:gd name="connsiteY84" fmla="*/ 194574 h 220434"/>
                    <a:gd name="connsiteX85" fmla="*/ 143175 w 172638"/>
                    <a:gd name="connsiteY85" fmla="*/ 220435 h 220434"/>
                    <a:gd name="connsiteX86" fmla="*/ 149896 w 172638"/>
                    <a:gd name="connsiteY86" fmla="*/ 213714 h 220434"/>
                    <a:gd name="connsiteX87" fmla="*/ 143175 w 172638"/>
                    <a:gd name="connsiteY87" fmla="*/ 206994 h 220434"/>
                    <a:gd name="connsiteX88" fmla="*/ 136454 w 172638"/>
                    <a:gd name="connsiteY88" fmla="*/ 213714 h 220434"/>
                    <a:gd name="connsiteX89" fmla="*/ 143175 w 172638"/>
                    <a:gd name="connsiteY89" fmla="*/ 220435 h 220434"/>
                    <a:gd name="connsiteX90" fmla="*/ 120433 w 172638"/>
                    <a:gd name="connsiteY90" fmla="*/ 13441 h 220434"/>
                    <a:gd name="connsiteX91" fmla="*/ 127153 w 172638"/>
                    <a:gd name="connsiteY91" fmla="*/ 6721 h 220434"/>
                    <a:gd name="connsiteX92" fmla="*/ 120433 w 172638"/>
                    <a:gd name="connsiteY92" fmla="*/ 0 h 220434"/>
                    <a:gd name="connsiteX93" fmla="*/ 113712 w 172638"/>
                    <a:gd name="connsiteY93" fmla="*/ 6721 h 220434"/>
                    <a:gd name="connsiteX94" fmla="*/ 120433 w 172638"/>
                    <a:gd name="connsiteY94" fmla="*/ 13441 h 220434"/>
                    <a:gd name="connsiteX95" fmla="*/ 120433 w 172638"/>
                    <a:gd name="connsiteY95" fmla="*/ 39302 h 220434"/>
                    <a:gd name="connsiteX96" fmla="*/ 127153 w 172638"/>
                    <a:gd name="connsiteY96" fmla="*/ 32581 h 220434"/>
                    <a:gd name="connsiteX97" fmla="*/ 120433 w 172638"/>
                    <a:gd name="connsiteY97" fmla="*/ 25861 h 220434"/>
                    <a:gd name="connsiteX98" fmla="*/ 113712 w 172638"/>
                    <a:gd name="connsiteY98" fmla="*/ 32581 h 220434"/>
                    <a:gd name="connsiteX99" fmla="*/ 120433 w 172638"/>
                    <a:gd name="connsiteY99" fmla="*/ 39302 h 220434"/>
                    <a:gd name="connsiteX100" fmla="*/ 120433 w 172638"/>
                    <a:gd name="connsiteY100" fmla="*/ 65216 h 220434"/>
                    <a:gd name="connsiteX101" fmla="*/ 127153 w 172638"/>
                    <a:gd name="connsiteY101" fmla="*/ 58496 h 220434"/>
                    <a:gd name="connsiteX102" fmla="*/ 120433 w 172638"/>
                    <a:gd name="connsiteY102" fmla="*/ 51775 h 220434"/>
                    <a:gd name="connsiteX103" fmla="*/ 113712 w 172638"/>
                    <a:gd name="connsiteY103" fmla="*/ 58496 h 220434"/>
                    <a:gd name="connsiteX104" fmla="*/ 120433 w 172638"/>
                    <a:gd name="connsiteY104" fmla="*/ 65216 h 220434"/>
                    <a:gd name="connsiteX105" fmla="*/ 120433 w 172638"/>
                    <a:gd name="connsiteY105" fmla="*/ 91077 h 220434"/>
                    <a:gd name="connsiteX106" fmla="*/ 127153 w 172638"/>
                    <a:gd name="connsiteY106" fmla="*/ 84357 h 220434"/>
                    <a:gd name="connsiteX107" fmla="*/ 120433 w 172638"/>
                    <a:gd name="connsiteY107" fmla="*/ 77636 h 220434"/>
                    <a:gd name="connsiteX108" fmla="*/ 113712 w 172638"/>
                    <a:gd name="connsiteY108" fmla="*/ 84357 h 220434"/>
                    <a:gd name="connsiteX109" fmla="*/ 120433 w 172638"/>
                    <a:gd name="connsiteY109" fmla="*/ 91077 h 220434"/>
                    <a:gd name="connsiteX110" fmla="*/ 120433 w 172638"/>
                    <a:gd name="connsiteY110" fmla="*/ 116938 h 220434"/>
                    <a:gd name="connsiteX111" fmla="*/ 127153 w 172638"/>
                    <a:gd name="connsiteY111" fmla="*/ 110217 h 220434"/>
                    <a:gd name="connsiteX112" fmla="*/ 120433 w 172638"/>
                    <a:gd name="connsiteY112" fmla="*/ 103497 h 220434"/>
                    <a:gd name="connsiteX113" fmla="*/ 113712 w 172638"/>
                    <a:gd name="connsiteY113" fmla="*/ 110217 h 220434"/>
                    <a:gd name="connsiteX114" fmla="*/ 120433 w 172638"/>
                    <a:gd name="connsiteY114" fmla="*/ 116938 h 220434"/>
                    <a:gd name="connsiteX115" fmla="*/ 120433 w 172638"/>
                    <a:gd name="connsiteY115" fmla="*/ 142799 h 220434"/>
                    <a:gd name="connsiteX116" fmla="*/ 127153 w 172638"/>
                    <a:gd name="connsiteY116" fmla="*/ 136078 h 220434"/>
                    <a:gd name="connsiteX117" fmla="*/ 120433 w 172638"/>
                    <a:gd name="connsiteY117" fmla="*/ 129358 h 220434"/>
                    <a:gd name="connsiteX118" fmla="*/ 113712 w 172638"/>
                    <a:gd name="connsiteY118" fmla="*/ 136078 h 220434"/>
                    <a:gd name="connsiteX119" fmla="*/ 120433 w 172638"/>
                    <a:gd name="connsiteY119" fmla="*/ 142799 h 220434"/>
                    <a:gd name="connsiteX120" fmla="*/ 120433 w 172638"/>
                    <a:gd name="connsiteY120" fmla="*/ 168713 h 220434"/>
                    <a:gd name="connsiteX121" fmla="*/ 127153 w 172638"/>
                    <a:gd name="connsiteY121" fmla="*/ 161993 h 220434"/>
                    <a:gd name="connsiteX122" fmla="*/ 120433 w 172638"/>
                    <a:gd name="connsiteY122" fmla="*/ 155272 h 220434"/>
                    <a:gd name="connsiteX123" fmla="*/ 113712 w 172638"/>
                    <a:gd name="connsiteY123" fmla="*/ 161993 h 220434"/>
                    <a:gd name="connsiteX124" fmla="*/ 120433 w 172638"/>
                    <a:gd name="connsiteY124" fmla="*/ 168713 h 220434"/>
                    <a:gd name="connsiteX125" fmla="*/ 120433 w 172638"/>
                    <a:gd name="connsiteY125" fmla="*/ 194574 h 220434"/>
                    <a:gd name="connsiteX126" fmla="*/ 127153 w 172638"/>
                    <a:gd name="connsiteY126" fmla="*/ 187853 h 220434"/>
                    <a:gd name="connsiteX127" fmla="*/ 120433 w 172638"/>
                    <a:gd name="connsiteY127" fmla="*/ 181133 h 220434"/>
                    <a:gd name="connsiteX128" fmla="*/ 113712 w 172638"/>
                    <a:gd name="connsiteY128" fmla="*/ 187853 h 220434"/>
                    <a:gd name="connsiteX129" fmla="*/ 120433 w 172638"/>
                    <a:gd name="connsiteY129" fmla="*/ 194574 h 220434"/>
                    <a:gd name="connsiteX130" fmla="*/ 120433 w 172638"/>
                    <a:gd name="connsiteY130" fmla="*/ 220435 h 220434"/>
                    <a:gd name="connsiteX131" fmla="*/ 127153 w 172638"/>
                    <a:gd name="connsiteY131" fmla="*/ 213714 h 220434"/>
                    <a:gd name="connsiteX132" fmla="*/ 120433 w 172638"/>
                    <a:gd name="connsiteY132" fmla="*/ 206994 h 220434"/>
                    <a:gd name="connsiteX133" fmla="*/ 113712 w 172638"/>
                    <a:gd name="connsiteY133" fmla="*/ 213714 h 220434"/>
                    <a:gd name="connsiteX134" fmla="*/ 120433 w 172638"/>
                    <a:gd name="connsiteY134" fmla="*/ 220435 h 220434"/>
                    <a:gd name="connsiteX135" fmla="*/ 97690 w 172638"/>
                    <a:gd name="connsiteY135" fmla="*/ 13441 h 220434"/>
                    <a:gd name="connsiteX136" fmla="*/ 104411 w 172638"/>
                    <a:gd name="connsiteY136" fmla="*/ 6721 h 220434"/>
                    <a:gd name="connsiteX137" fmla="*/ 97690 w 172638"/>
                    <a:gd name="connsiteY137" fmla="*/ 0 h 220434"/>
                    <a:gd name="connsiteX138" fmla="*/ 90970 w 172638"/>
                    <a:gd name="connsiteY138" fmla="*/ 6721 h 220434"/>
                    <a:gd name="connsiteX139" fmla="*/ 97690 w 172638"/>
                    <a:gd name="connsiteY139" fmla="*/ 13441 h 220434"/>
                    <a:gd name="connsiteX140" fmla="*/ 97690 w 172638"/>
                    <a:gd name="connsiteY140" fmla="*/ 39302 h 220434"/>
                    <a:gd name="connsiteX141" fmla="*/ 104411 w 172638"/>
                    <a:gd name="connsiteY141" fmla="*/ 32581 h 220434"/>
                    <a:gd name="connsiteX142" fmla="*/ 97690 w 172638"/>
                    <a:gd name="connsiteY142" fmla="*/ 25861 h 220434"/>
                    <a:gd name="connsiteX143" fmla="*/ 90970 w 172638"/>
                    <a:gd name="connsiteY143" fmla="*/ 32581 h 220434"/>
                    <a:gd name="connsiteX144" fmla="*/ 97690 w 172638"/>
                    <a:gd name="connsiteY144" fmla="*/ 39302 h 220434"/>
                    <a:gd name="connsiteX145" fmla="*/ 97690 w 172638"/>
                    <a:gd name="connsiteY145" fmla="*/ 65216 h 220434"/>
                    <a:gd name="connsiteX146" fmla="*/ 104411 w 172638"/>
                    <a:gd name="connsiteY146" fmla="*/ 58496 h 220434"/>
                    <a:gd name="connsiteX147" fmla="*/ 97690 w 172638"/>
                    <a:gd name="connsiteY147" fmla="*/ 51775 h 220434"/>
                    <a:gd name="connsiteX148" fmla="*/ 90970 w 172638"/>
                    <a:gd name="connsiteY148" fmla="*/ 58496 h 220434"/>
                    <a:gd name="connsiteX149" fmla="*/ 97690 w 172638"/>
                    <a:gd name="connsiteY149" fmla="*/ 65216 h 220434"/>
                    <a:gd name="connsiteX150" fmla="*/ 97690 w 172638"/>
                    <a:gd name="connsiteY150" fmla="*/ 91077 h 220434"/>
                    <a:gd name="connsiteX151" fmla="*/ 104411 w 172638"/>
                    <a:gd name="connsiteY151" fmla="*/ 84357 h 220434"/>
                    <a:gd name="connsiteX152" fmla="*/ 97690 w 172638"/>
                    <a:gd name="connsiteY152" fmla="*/ 77636 h 220434"/>
                    <a:gd name="connsiteX153" fmla="*/ 90970 w 172638"/>
                    <a:gd name="connsiteY153" fmla="*/ 84357 h 220434"/>
                    <a:gd name="connsiteX154" fmla="*/ 97690 w 172638"/>
                    <a:gd name="connsiteY154" fmla="*/ 91077 h 220434"/>
                    <a:gd name="connsiteX155" fmla="*/ 97690 w 172638"/>
                    <a:gd name="connsiteY155" fmla="*/ 116938 h 220434"/>
                    <a:gd name="connsiteX156" fmla="*/ 104411 w 172638"/>
                    <a:gd name="connsiteY156" fmla="*/ 110217 h 220434"/>
                    <a:gd name="connsiteX157" fmla="*/ 97690 w 172638"/>
                    <a:gd name="connsiteY157" fmla="*/ 103497 h 220434"/>
                    <a:gd name="connsiteX158" fmla="*/ 90970 w 172638"/>
                    <a:gd name="connsiteY158" fmla="*/ 110217 h 220434"/>
                    <a:gd name="connsiteX159" fmla="*/ 97690 w 172638"/>
                    <a:gd name="connsiteY159" fmla="*/ 116938 h 220434"/>
                    <a:gd name="connsiteX160" fmla="*/ 97690 w 172638"/>
                    <a:gd name="connsiteY160" fmla="*/ 142799 h 220434"/>
                    <a:gd name="connsiteX161" fmla="*/ 104411 w 172638"/>
                    <a:gd name="connsiteY161" fmla="*/ 136078 h 220434"/>
                    <a:gd name="connsiteX162" fmla="*/ 97690 w 172638"/>
                    <a:gd name="connsiteY162" fmla="*/ 129358 h 220434"/>
                    <a:gd name="connsiteX163" fmla="*/ 90970 w 172638"/>
                    <a:gd name="connsiteY163" fmla="*/ 136078 h 220434"/>
                    <a:gd name="connsiteX164" fmla="*/ 97690 w 172638"/>
                    <a:gd name="connsiteY164" fmla="*/ 142799 h 220434"/>
                    <a:gd name="connsiteX165" fmla="*/ 97690 w 172638"/>
                    <a:gd name="connsiteY165" fmla="*/ 168713 h 220434"/>
                    <a:gd name="connsiteX166" fmla="*/ 104411 w 172638"/>
                    <a:gd name="connsiteY166" fmla="*/ 161993 h 220434"/>
                    <a:gd name="connsiteX167" fmla="*/ 97690 w 172638"/>
                    <a:gd name="connsiteY167" fmla="*/ 155272 h 220434"/>
                    <a:gd name="connsiteX168" fmla="*/ 90970 w 172638"/>
                    <a:gd name="connsiteY168" fmla="*/ 161993 h 220434"/>
                    <a:gd name="connsiteX169" fmla="*/ 97690 w 172638"/>
                    <a:gd name="connsiteY169" fmla="*/ 168713 h 220434"/>
                    <a:gd name="connsiteX170" fmla="*/ 97690 w 172638"/>
                    <a:gd name="connsiteY170" fmla="*/ 194574 h 220434"/>
                    <a:gd name="connsiteX171" fmla="*/ 104411 w 172638"/>
                    <a:gd name="connsiteY171" fmla="*/ 187853 h 220434"/>
                    <a:gd name="connsiteX172" fmla="*/ 97690 w 172638"/>
                    <a:gd name="connsiteY172" fmla="*/ 181133 h 220434"/>
                    <a:gd name="connsiteX173" fmla="*/ 90970 w 172638"/>
                    <a:gd name="connsiteY173" fmla="*/ 187853 h 220434"/>
                    <a:gd name="connsiteX174" fmla="*/ 97690 w 172638"/>
                    <a:gd name="connsiteY174" fmla="*/ 194574 h 220434"/>
                    <a:gd name="connsiteX175" fmla="*/ 97690 w 172638"/>
                    <a:gd name="connsiteY175" fmla="*/ 220435 h 220434"/>
                    <a:gd name="connsiteX176" fmla="*/ 104411 w 172638"/>
                    <a:gd name="connsiteY176" fmla="*/ 213714 h 220434"/>
                    <a:gd name="connsiteX177" fmla="*/ 97690 w 172638"/>
                    <a:gd name="connsiteY177" fmla="*/ 206994 h 220434"/>
                    <a:gd name="connsiteX178" fmla="*/ 90970 w 172638"/>
                    <a:gd name="connsiteY178" fmla="*/ 213714 h 220434"/>
                    <a:gd name="connsiteX179" fmla="*/ 97690 w 172638"/>
                    <a:gd name="connsiteY179" fmla="*/ 220435 h 220434"/>
                    <a:gd name="connsiteX180" fmla="*/ 74948 w 172638"/>
                    <a:gd name="connsiteY180" fmla="*/ 13441 h 220434"/>
                    <a:gd name="connsiteX181" fmla="*/ 81668 w 172638"/>
                    <a:gd name="connsiteY181" fmla="*/ 6721 h 220434"/>
                    <a:gd name="connsiteX182" fmla="*/ 74948 w 172638"/>
                    <a:gd name="connsiteY182" fmla="*/ 0 h 220434"/>
                    <a:gd name="connsiteX183" fmla="*/ 68227 w 172638"/>
                    <a:gd name="connsiteY183" fmla="*/ 6721 h 220434"/>
                    <a:gd name="connsiteX184" fmla="*/ 74948 w 172638"/>
                    <a:gd name="connsiteY184" fmla="*/ 13441 h 220434"/>
                    <a:gd name="connsiteX185" fmla="*/ 74948 w 172638"/>
                    <a:gd name="connsiteY185" fmla="*/ 39302 h 220434"/>
                    <a:gd name="connsiteX186" fmla="*/ 81668 w 172638"/>
                    <a:gd name="connsiteY186" fmla="*/ 32581 h 220434"/>
                    <a:gd name="connsiteX187" fmla="*/ 74948 w 172638"/>
                    <a:gd name="connsiteY187" fmla="*/ 25861 h 220434"/>
                    <a:gd name="connsiteX188" fmla="*/ 68227 w 172638"/>
                    <a:gd name="connsiteY188" fmla="*/ 32581 h 220434"/>
                    <a:gd name="connsiteX189" fmla="*/ 74948 w 172638"/>
                    <a:gd name="connsiteY189" fmla="*/ 39302 h 220434"/>
                    <a:gd name="connsiteX190" fmla="*/ 74948 w 172638"/>
                    <a:gd name="connsiteY190" fmla="*/ 65216 h 220434"/>
                    <a:gd name="connsiteX191" fmla="*/ 81668 w 172638"/>
                    <a:gd name="connsiteY191" fmla="*/ 58496 h 220434"/>
                    <a:gd name="connsiteX192" fmla="*/ 74948 w 172638"/>
                    <a:gd name="connsiteY192" fmla="*/ 51775 h 220434"/>
                    <a:gd name="connsiteX193" fmla="*/ 68227 w 172638"/>
                    <a:gd name="connsiteY193" fmla="*/ 58496 h 220434"/>
                    <a:gd name="connsiteX194" fmla="*/ 74948 w 172638"/>
                    <a:gd name="connsiteY194" fmla="*/ 65216 h 220434"/>
                    <a:gd name="connsiteX195" fmla="*/ 74948 w 172638"/>
                    <a:gd name="connsiteY195" fmla="*/ 91077 h 220434"/>
                    <a:gd name="connsiteX196" fmla="*/ 81668 w 172638"/>
                    <a:gd name="connsiteY196" fmla="*/ 84357 h 220434"/>
                    <a:gd name="connsiteX197" fmla="*/ 74948 w 172638"/>
                    <a:gd name="connsiteY197" fmla="*/ 77636 h 220434"/>
                    <a:gd name="connsiteX198" fmla="*/ 68227 w 172638"/>
                    <a:gd name="connsiteY198" fmla="*/ 84357 h 220434"/>
                    <a:gd name="connsiteX199" fmla="*/ 74948 w 172638"/>
                    <a:gd name="connsiteY199" fmla="*/ 91077 h 220434"/>
                    <a:gd name="connsiteX200" fmla="*/ 74948 w 172638"/>
                    <a:gd name="connsiteY200" fmla="*/ 116938 h 220434"/>
                    <a:gd name="connsiteX201" fmla="*/ 81668 w 172638"/>
                    <a:gd name="connsiteY201" fmla="*/ 110217 h 220434"/>
                    <a:gd name="connsiteX202" fmla="*/ 74948 w 172638"/>
                    <a:gd name="connsiteY202" fmla="*/ 103497 h 220434"/>
                    <a:gd name="connsiteX203" fmla="*/ 68227 w 172638"/>
                    <a:gd name="connsiteY203" fmla="*/ 110217 h 220434"/>
                    <a:gd name="connsiteX204" fmla="*/ 74948 w 172638"/>
                    <a:gd name="connsiteY204" fmla="*/ 116938 h 220434"/>
                    <a:gd name="connsiteX205" fmla="*/ 74948 w 172638"/>
                    <a:gd name="connsiteY205" fmla="*/ 142799 h 220434"/>
                    <a:gd name="connsiteX206" fmla="*/ 81668 w 172638"/>
                    <a:gd name="connsiteY206" fmla="*/ 136078 h 220434"/>
                    <a:gd name="connsiteX207" fmla="*/ 74948 w 172638"/>
                    <a:gd name="connsiteY207" fmla="*/ 129358 h 220434"/>
                    <a:gd name="connsiteX208" fmla="*/ 68227 w 172638"/>
                    <a:gd name="connsiteY208" fmla="*/ 136078 h 220434"/>
                    <a:gd name="connsiteX209" fmla="*/ 74948 w 172638"/>
                    <a:gd name="connsiteY209" fmla="*/ 142799 h 220434"/>
                    <a:gd name="connsiteX210" fmla="*/ 74948 w 172638"/>
                    <a:gd name="connsiteY210" fmla="*/ 168713 h 220434"/>
                    <a:gd name="connsiteX211" fmla="*/ 81668 w 172638"/>
                    <a:gd name="connsiteY211" fmla="*/ 161993 h 220434"/>
                    <a:gd name="connsiteX212" fmla="*/ 74948 w 172638"/>
                    <a:gd name="connsiteY212" fmla="*/ 155272 h 220434"/>
                    <a:gd name="connsiteX213" fmla="*/ 68227 w 172638"/>
                    <a:gd name="connsiteY213" fmla="*/ 161993 h 220434"/>
                    <a:gd name="connsiteX214" fmla="*/ 74948 w 172638"/>
                    <a:gd name="connsiteY214" fmla="*/ 168713 h 220434"/>
                    <a:gd name="connsiteX215" fmla="*/ 74948 w 172638"/>
                    <a:gd name="connsiteY215" fmla="*/ 194574 h 220434"/>
                    <a:gd name="connsiteX216" fmla="*/ 81668 w 172638"/>
                    <a:gd name="connsiteY216" fmla="*/ 187853 h 220434"/>
                    <a:gd name="connsiteX217" fmla="*/ 74948 w 172638"/>
                    <a:gd name="connsiteY217" fmla="*/ 181133 h 220434"/>
                    <a:gd name="connsiteX218" fmla="*/ 68227 w 172638"/>
                    <a:gd name="connsiteY218" fmla="*/ 187853 h 220434"/>
                    <a:gd name="connsiteX219" fmla="*/ 74948 w 172638"/>
                    <a:gd name="connsiteY219" fmla="*/ 194574 h 220434"/>
                    <a:gd name="connsiteX220" fmla="*/ 74948 w 172638"/>
                    <a:gd name="connsiteY220" fmla="*/ 220435 h 220434"/>
                    <a:gd name="connsiteX221" fmla="*/ 81668 w 172638"/>
                    <a:gd name="connsiteY221" fmla="*/ 213714 h 220434"/>
                    <a:gd name="connsiteX222" fmla="*/ 74948 w 172638"/>
                    <a:gd name="connsiteY222" fmla="*/ 206994 h 220434"/>
                    <a:gd name="connsiteX223" fmla="*/ 68227 w 172638"/>
                    <a:gd name="connsiteY223" fmla="*/ 213714 h 220434"/>
                    <a:gd name="connsiteX224" fmla="*/ 74948 w 172638"/>
                    <a:gd name="connsiteY224" fmla="*/ 220435 h 220434"/>
                    <a:gd name="connsiteX225" fmla="*/ 52205 w 172638"/>
                    <a:gd name="connsiteY225" fmla="*/ 13441 h 220434"/>
                    <a:gd name="connsiteX226" fmla="*/ 58926 w 172638"/>
                    <a:gd name="connsiteY226" fmla="*/ 6721 h 220434"/>
                    <a:gd name="connsiteX227" fmla="*/ 52205 w 172638"/>
                    <a:gd name="connsiteY227" fmla="*/ 0 h 220434"/>
                    <a:gd name="connsiteX228" fmla="*/ 45485 w 172638"/>
                    <a:gd name="connsiteY228" fmla="*/ 6721 h 220434"/>
                    <a:gd name="connsiteX229" fmla="*/ 52205 w 172638"/>
                    <a:gd name="connsiteY229" fmla="*/ 13441 h 220434"/>
                    <a:gd name="connsiteX230" fmla="*/ 52205 w 172638"/>
                    <a:gd name="connsiteY230" fmla="*/ 39302 h 220434"/>
                    <a:gd name="connsiteX231" fmla="*/ 58926 w 172638"/>
                    <a:gd name="connsiteY231" fmla="*/ 32581 h 220434"/>
                    <a:gd name="connsiteX232" fmla="*/ 52205 w 172638"/>
                    <a:gd name="connsiteY232" fmla="*/ 25861 h 220434"/>
                    <a:gd name="connsiteX233" fmla="*/ 45485 w 172638"/>
                    <a:gd name="connsiteY233" fmla="*/ 32581 h 220434"/>
                    <a:gd name="connsiteX234" fmla="*/ 52205 w 172638"/>
                    <a:gd name="connsiteY234" fmla="*/ 39302 h 220434"/>
                    <a:gd name="connsiteX235" fmla="*/ 52205 w 172638"/>
                    <a:gd name="connsiteY235" fmla="*/ 65216 h 220434"/>
                    <a:gd name="connsiteX236" fmla="*/ 58926 w 172638"/>
                    <a:gd name="connsiteY236" fmla="*/ 58496 h 220434"/>
                    <a:gd name="connsiteX237" fmla="*/ 52205 w 172638"/>
                    <a:gd name="connsiteY237" fmla="*/ 51775 h 220434"/>
                    <a:gd name="connsiteX238" fmla="*/ 45485 w 172638"/>
                    <a:gd name="connsiteY238" fmla="*/ 58496 h 220434"/>
                    <a:gd name="connsiteX239" fmla="*/ 52205 w 172638"/>
                    <a:gd name="connsiteY239" fmla="*/ 65216 h 220434"/>
                    <a:gd name="connsiteX240" fmla="*/ 52205 w 172638"/>
                    <a:gd name="connsiteY240" fmla="*/ 91077 h 220434"/>
                    <a:gd name="connsiteX241" fmla="*/ 58926 w 172638"/>
                    <a:gd name="connsiteY241" fmla="*/ 84357 h 220434"/>
                    <a:gd name="connsiteX242" fmla="*/ 52205 w 172638"/>
                    <a:gd name="connsiteY242" fmla="*/ 77636 h 220434"/>
                    <a:gd name="connsiteX243" fmla="*/ 45485 w 172638"/>
                    <a:gd name="connsiteY243" fmla="*/ 84357 h 220434"/>
                    <a:gd name="connsiteX244" fmla="*/ 52205 w 172638"/>
                    <a:gd name="connsiteY244" fmla="*/ 91077 h 220434"/>
                    <a:gd name="connsiteX245" fmla="*/ 52205 w 172638"/>
                    <a:gd name="connsiteY245" fmla="*/ 116938 h 220434"/>
                    <a:gd name="connsiteX246" fmla="*/ 58926 w 172638"/>
                    <a:gd name="connsiteY246" fmla="*/ 110217 h 220434"/>
                    <a:gd name="connsiteX247" fmla="*/ 52205 w 172638"/>
                    <a:gd name="connsiteY247" fmla="*/ 103497 h 220434"/>
                    <a:gd name="connsiteX248" fmla="*/ 45485 w 172638"/>
                    <a:gd name="connsiteY248" fmla="*/ 110217 h 220434"/>
                    <a:gd name="connsiteX249" fmla="*/ 52205 w 172638"/>
                    <a:gd name="connsiteY249" fmla="*/ 116938 h 220434"/>
                    <a:gd name="connsiteX250" fmla="*/ 52205 w 172638"/>
                    <a:gd name="connsiteY250" fmla="*/ 142799 h 220434"/>
                    <a:gd name="connsiteX251" fmla="*/ 58926 w 172638"/>
                    <a:gd name="connsiteY251" fmla="*/ 136078 h 220434"/>
                    <a:gd name="connsiteX252" fmla="*/ 52205 w 172638"/>
                    <a:gd name="connsiteY252" fmla="*/ 129358 h 220434"/>
                    <a:gd name="connsiteX253" fmla="*/ 45485 w 172638"/>
                    <a:gd name="connsiteY253" fmla="*/ 136078 h 220434"/>
                    <a:gd name="connsiteX254" fmla="*/ 52205 w 172638"/>
                    <a:gd name="connsiteY254" fmla="*/ 142799 h 220434"/>
                    <a:gd name="connsiteX255" fmla="*/ 52205 w 172638"/>
                    <a:gd name="connsiteY255" fmla="*/ 168713 h 220434"/>
                    <a:gd name="connsiteX256" fmla="*/ 58926 w 172638"/>
                    <a:gd name="connsiteY256" fmla="*/ 161993 h 220434"/>
                    <a:gd name="connsiteX257" fmla="*/ 52205 w 172638"/>
                    <a:gd name="connsiteY257" fmla="*/ 155272 h 220434"/>
                    <a:gd name="connsiteX258" fmla="*/ 45485 w 172638"/>
                    <a:gd name="connsiteY258" fmla="*/ 161993 h 220434"/>
                    <a:gd name="connsiteX259" fmla="*/ 52205 w 172638"/>
                    <a:gd name="connsiteY259" fmla="*/ 168713 h 220434"/>
                    <a:gd name="connsiteX260" fmla="*/ 52205 w 172638"/>
                    <a:gd name="connsiteY260" fmla="*/ 194574 h 220434"/>
                    <a:gd name="connsiteX261" fmla="*/ 58926 w 172638"/>
                    <a:gd name="connsiteY261" fmla="*/ 187853 h 220434"/>
                    <a:gd name="connsiteX262" fmla="*/ 52205 w 172638"/>
                    <a:gd name="connsiteY262" fmla="*/ 181133 h 220434"/>
                    <a:gd name="connsiteX263" fmla="*/ 45485 w 172638"/>
                    <a:gd name="connsiteY263" fmla="*/ 187853 h 220434"/>
                    <a:gd name="connsiteX264" fmla="*/ 52205 w 172638"/>
                    <a:gd name="connsiteY264" fmla="*/ 194574 h 220434"/>
                    <a:gd name="connsiteX265" fmla="*/ 52205 w 172638"/>
                    <a:gd name="connsiteY265" fmla="*/ 220435 h 220434"/>
                    <a:gd name="connsiteX266" fmla="*/ 58926 w 172638"/>
                    <a:gd name="connsiteY266" fmla="*/ 213714 h 220434"/>
                    <a:gd name="connsiteX267" fmla="*/ 52205 w 172638"/>
                    <a:gd name="connsiteY267" fmla="*/ 206994 h 220434"/>
                    <a:gd name="connsiteX268" fmla="*/ 45485 w 172638"/>
                    <a:gd name="connsiteY268" fmla="*/ 213714 h 220434"/>
                    <a:gd name="connsiteX269" fmla="*/ 52205 w 172638"/>
                    <a:gd name="connsiteY269" fmla="*/ 220435 h 220434"/>
                    <a:gd name="connsiteX270" fmla="*/ 29463 w 172638"/>
                    <a:gd name="connsiteY270" fmla="*/ 13441 h 220434"/>
                    <a:gd name="connsiteX271" fmla="*/ 36184 w 172638"/>
                    <a:gd name="connsiteY271" fmla="*/ 6721 h 220434"/>
                    <a:gd name="connsiteX272" fmla="*/ 29463 w 172638"/>
                    <a:gd name="connsiteY272" fmla="*/ 0 h 220434"/>
                    <a:gd name="connsiteX273" fmla="*/ 22742 w 172638"/>
                    <a:gd name="connsiteY273" fmla="*/ 6721 h 220434"/>
                    <a:gd name="connsiteX274" fmla="*/ 29463 w 172638"/>
                    <a:gd name="connsiteY274" fmla="*/ 13441 h 220434"/>
                    <a:gd name="connsiteX275" fmla="*/ 29463 w 172638"/>
                    <a:gd name="connsiteY275" fmla="*/ 39302 h 220434"/>
                    <a:gd name="connsiteX276" fmla="*/ 36184 w 172638"/>
                    <a:gd name="connsiteY276" fmla="*/ 32581 h 220434"/>
                    <a:gd name="connsiteX277" fmla="*/ 29463 w 172638"/>
                    <a:gd name="connsiteY277" fmla="*/ 25861 h 220434"/>
                    <a:gd name="connsiteX278" fmla="*/ 22742 w 172638"/>
                    <a:gd name="connsiteY278" fmla="*/ 32581 h 220434"/>
                    <a:gd name="connsiteX279" fmla="*/ 29463 w 172638"/>
                    <a:gd name="connsiteY279" fmla="*/ 39302 h 220434"/>
                    <a:gd name="connsiteX280" fmla="*/ 29463 w 172638"/>
                    <a:gd name="connsiteY280" fmla="*/ 65216 h 220434"/>
                    <a:gd name="connsiteX281" fmla="*/ 36184 w 172638"/>
                    <a:gd name="connsiteY281" fmla="*/ 58496 h 220434"/>
                    <a:gd name="connsiteX282" fmla="*/ 29463 w 172638"/>
                    <a:gd name="connsiteY282" fmla="*/ 51775 h 220434"/>
                    <a:gd name="connsiteX283" fmla="*/ 22742 w 172638"/>
                    <a:gd name="connsiteY283" fmla="*/ 58496 h 220434"/>
                    <a:gd name="connsiteX284" fmla="*/ 29463 w 172638"/>
                    <a:gd name="connsiteY284" fmla="*/ 65216 h 220434"/>
                    <a:gd name="connsiteX285" fmla="*/ 29463 w 172638"/>
                    <a:gd name="connsiteY285" fmla="*/ 91077 h 220434"/>
                    <a:gd name="connsiteX286" fmla="*/ 36184 w 172638"/>
                    <a:gd name="connsiteY286" fmla="*/ 84357 h 220434"/>
                    <a:gd name="connsiteX287" fmla="*/ 29463 w 172638"/>
                    <a:gd name="connsiteY287" fmla="*/ 77636 h 220434"/>
                    <a:gd name="connsiteX288" fmla="*/ 22742 w 172638"/>
                    <a:gd name="connsiteY288" fmla="*/ 84357 h 220434"/>
                    <a:gd name="connsiteX289" fmla="*/ 29463 w 172638"/>
                    <a:gd name="connsiteY289" fmla="*/ 91077 h 220434"/>
                    <a:gd name="connsiteX290" fmla="*/ 29463 w 172638"/>
                    <a:gd name="connsiteY290" fmla="*/ 116938 h 220434"/>
                    <a:gd name="connsiteX291" fmla="*/ 36184 w 172638"/>
                    <a:gd name="connsiteY291" fmla="*/ 110217 h 220434"/>
                    <a:gd name="connsiteX292" fmla="*/ 29463 w 172638"/>
                    <a:gd name="connsiteY292" fmla="*/ 103497 h 220434"/>
                    <a:gd name="connsiteX293" fmla="*/ 22742 w 172638"/>
                    <a:gd name="connsiteY293" fmla="*/ 110217 h 220434"/>
                    <a:gd name="connsiteX294" fmla="*/ 29463 w 172638"/>
                    <a:gd name="connsiteY294" fmla="*/ 116938 h 220434"/>
                    <a:gd name="connsiteX295" fmla="*/ 29463 w 172638"/>
                    <a:gd name="connsiteY295" fmla="*/ 142799 h 220434"/>
                    <a:gd name="connsiteX296" fmla="*/ 36184 w 172638"/>
                    <a:gd name="connsiteY296" fmla="*/ 136078 h 220434"/>
                    <a:gd name="connsiteX297" fmla="*/ 29463 w 172638"/>
                    <a:gd name="connsiteY297" fmla="*/ 129358 h 220434"/>
                    <a:gd name="connsiteX298" fmla="*/ 22742 w 172638"/>
                    <a:gd name="connsiteY298" fmla="*/ 136078 h 220434"/>
                    <a:gd name="connsiteX299" fmla="*/ 29463 w 172638"/>
                    <a:gd name="connsiteY299" fmla="*/ 142799 h 220434"/>
                    <a:gd name="connsiteX300" fmla="*/ 29463 w 172638"/>
                    <a:gd name="connsiteY300" fmla="*/ 168713 h 220434"/>
                    <a:gd name="connsiteX301" fmla="*/ 36184 w 172638"/>
                    <a:gd name="connsiteY301" fmla="*/ 161993 h 220434"/>
                    <a:gd name="connsiteX302" fmla="*/ 29463 w 172638"/>
                    <a:gd name="connsiteY302" fmla="*/ 155272 h 220434"/>
                    <a:gd name="connsiteX303" fmla="*/ 22742 w 172638"/>
                    <a:gd name="connsiteY303" fmla="*/ 161993 h 220434"/>
                    <a:gd name="connsiteX304" fmla="*/ 29463 w 172638"/>
                    <a:gd name="connsiteY304" fmla="*/ 168713 h 220434"/>
                    <a:gd name="connsiteX305" fmla="*/ 29463 w 172638"/>
                    <a:gd name="connsiteY305" fmla="*/ 194574 h 220434"/>
                    <a:gd name="connsiteX306" fmla="*/ 36184 w 172638"/>
                    <a:gd name="connsiteY306" fmla="*/ 187853 h 220434"/>
                    <a:gd name="connsiteX307" fmla="*/ 29463 w 172638"/>
                    <a:gd name="connsiteY307" fmla="*/ 181133 h 220434"/>
                    <a:gd name="connsiteX308" fmla="*/ 22742 w 172638"/>
                    <a:gd name="connsiteY308" fmla="*/ 187853 h 220434"/>
                    <a:gd name="connsiteX309" fmla="*/ 29463 w 172638"/>
                    <a:gd name="connsiteY309" fmla="*/ 194574 h 220434"/>
                    <a:gd name="connsiteX310" fmla="*/ 29463 w 172638"/>
                    <a:gd name="connsiteY310" fmla="*/ 220435 h 220434"/>
                    <a:gd name="connsiteX311" fmla="*/ 36184 w 172638"/>
                    <a:gd name="connsiteY311" fmla="*/ 213714 h 220434"/>
                    <a:gd name="connsiteX312" fmla="*/ 29463 w 172638"/>
                    <a:gd name="connsiteY312" fmla="*/ 206994 h 220434"/>
                    <a:gd name="connsiteX313" fmla="*/ 22742 w 172638"/>
                    <a:gd name="connsiteY313" fmla="*/ 213714 h 220434"/>
                    <a:gd name="connsiteX314" fmla="*/ 29463 w 172638"/>
                    <a:gd name="connsiteY314" fmla="*/ 220435 h 220434"/>
                    <a:gd name="connsiteX315" fmla="*/ 6731 w 172638"/>
                    <a:gd name="connsiteY315" fmla="*/ 13441 h 220434"/>
                    <a:gd name="connsiteX316" fmla="*/ 13452 w 172638"/>
                    <a:gd name="connsiteY316" fmla="*/ 6721 h 220434"/>
                    <a:gd name="connsiteX317" fmla="*/ 6731 w 172638"/>
                    <a:gd name="connsiteY317" fmla="*/ 0 h 220434"/>
                    <a:gd name="connsiteX318" fmla="*/ 11 w 172638"/>
                    <a:gd name="connsiteY318" fmla="*/ 6721 h 220434"/>
                    <a:gd name="connsiteX319" fmla="*/ 6731 w 172638"/>
                    <a:gd name="connsiteY319" fmla="*/ 13441 h 220434"/>
                    <a:gd name="connsiteX320" fmla="*/ 6721 w 172638"/>
                    <a:gd name="connsiteY320" fmla="*/ 39302 h 220434"/>
                    <a:gd name="connsiteX321" fmla="*/ 13441 w 172638"/>
                    <a:gd name="connsiteY321" fmla="*/ 32581 h 220434"/>
                    <a:gd name="connsiteX322" fmla="*/ 6721 w 172638"/>
                    <a:gd name="connsiteY322" fmla="*/ 25861 h 220434"/>
                    <a:gd name="connsiteX323" fmla="*/ 0 w 172638"/>
                    <a:gd name="connsiteY323" fmla="*/ 32581 h 220434"/>
                    <a:gd name="connsiteX324" fmla="*/ 6721 w 172638"/>
                    <a:gd name="connsiteY324" fmla="*/ 39302 h 220434"/>
                    <a:gd name="connsiteX325" fmla="*/ 6721 w 172638"/>
                    <a:gd name="connsiteY325" fmla="*/ 65216 h 220434"/>
                    <a:gd name="connsiteX326" fmla="*/ 13441 w 172638"/>
                    <a:gd name="connsiteY326" fmla="*/ 58496 h 220434"/>
                    <a:gd name="connsiteX327" fmla="*/ 6721 w 172638"/>
                    <a:gd name="connsiteY327" fmla="*/ 51775 h 220434"/>
                    <a:gd name="connsiteX328" fmla="*/ 0 w 172638"/>
                    <a:gd name="connsiteY328" fmla="*/ 58496 h 220434"/>
                    <a:gd name="connsiteX329" fmla="*/ 6721 w 172638"/>
                    <a:gd name="connsiteY329" fmla="*/ 65216 h 220434"/>
                    <a:gd name="connsiteX330" fmla="*/ 6721 w 172638"/>
                    <a:gd name="connsiteY330" fmla="*/ 91077 h 220434"/>
                    <a:gd name="connsiteX331" fmla="*/ 13441 w 172638"/>
                    <a:gd name="connsiteY331" fmla="*/ 84357 h 220434"/>
                    <a:gd name="connsiteX332" fmla="*/ 6721 w 172638"/>
                    <a:gd name="connsiteY332" fmla="*/ 77636 h 220434"/>
                    <a:gd name="connsiteX333" fmla="*/ 0 w 172638"/>
                    <a:gd name="connsiteY333" fmla="*/ 84357 h 220434"/>
                    <a:gd name="connsiteX334" fmla="*/ 6721 w 172638"/>
                    <a:gd name="connsiteY334" fmla="*/ 91077 h 220434"/>
                    <a:gd name="connsiteX335" fmla="*/ 6721 w 172638"/>
                    <a:gd name="connsiteY335" fmla="*/ 116938 h 220434"/>
                    <a:gd name="connsiteX336" fmla="*/ 13441 w 172638"/>
                    <a:gd name="connsiteY336" fmla="*/ 110217 h 220434"/>
                    <a:gd name="connsiteX337" fmla="*/ 6721 w 172638"/>
                    <a:gd name="connsiteY337" fmla="*/ 103497 h 220434"/>
                    <a:gd name="connsiteX338" fmla="*/ 0 w 172638"/>
                    <a:gd name="connsiteY338" fmla="*/ 110217 h 220434"/>
                    <a:gd name="connsiteX339" fmla="*/ 6721 w 172638"/>
                    <a:gd name="connsiteY339" fmla="*/ 116938 h 220434"/>
                    <a:gd name="connsiteX340" fmla="*/ 6721 w 172638"/>
                    <a:gd name="connsiteY340" fmla="*/ 142799 h 220434"/>
                    <a:gd name="connsiteX341" fmla="*/ 13441 w 172638"/>
                    <a:gd name="connsiteY341" fmla="*/ 136078 h 220434"/>
                    <a:gd name="connsiteX342" fmla="*/ 6721 w 172638"/>
                    <a:gd name="connsiteY342" fmla="*/ 129358 h 220434"/>
                    <a:gd name="connsiteX343" fmla="*/ 0 w 172638"/>
                    <a:gd name="connsiteY343" fmla="*/ 136078 h 220434"/>
                    <a:gd name="connsiteX344" fmla="*/ 6721 w 172638"/>
                    <a:gd name="connsiteY344" fmla="*/ 142799 h 220434"/>
                    <a:gd name="connsiteX345" fmla="*/ 6721 w 172638"/>
                    <a:gd name="connsiteY345" fmla="*/ 168713 h 220434"/>
                    <a:gd name="connsiteX346" fmla="*/ 13441 w 172638"/>
                    <a:gd name="connsiteY346" fmla="*/ 161993 h 220434"/>
                    <a:gd name="connsiteX347" fmla="*/ 6721 w 172638"/>
                    <a:gd name="connsiteY347" fmla="*/ 155272 h 220434"/>
                    <a:gd name="connsiteX348" fmla="*/ 0 w 172638"/>
                    <a:gd name="connsiteY348" fmla="*/ 161993 h 220434"/>
                    <a:gd name="connsiteX349" fmla="*/ 6721 w 172638"/>
                    <a:gd name="connsiteY349" fmla="*/ 168713 h 220434"/>
                    <a:gd name="connsiteX350" fmla="*/ 6721 w 172638"/>
                    <a:gd name="connsiteY350" fmla="*/ 194574 h 220434"/>
                    <a:gd name="connsiteX351" fmla="*/ 13441 w 172638"/>
                    <a:gd name="connsiteY351" fmla="*/ 187853 h 220434"/>
                    <a:gd name="connsiteX352" fmla="*/ 6721 w 172638"/>
                    <a:gd name="connsiteY352" fmla="*/ 181133 h 220434"/>
                    <a:gd name="connsiteX353" fmla="*/ 0 w 172638"/>
                    <a:gd name="connsiteY353" fmla="*/ 187853 h 220434"/>
                    <a:gd name="connsiteX354" fmla="*/ 6721 w 172638"/>
                    <a:gd name="connsiteY354" fmla="*/ 194574 h 220434"/>
                    <a:gd name="connsiteX355" fmla="*/ 6721 w 172638"/>
                    <a:gd name="connsiteY355" fmla="*/ 220435 h 220434"/>
                    <a:gd name="connsiteX356" fmla="*/ 13441 w 172638"/>
                    <a:gd name="connsiteY356" fmla="*/ 213714 h 220434"/>
                    <a:gd name="connsiteX357" fmla="*/ 6721 w 172638"/>
                    <a:gd name="connsiteY357" fmla="*/ 206994 h 220434"/>
                    <a:gd name="connsiteX358" fmla="*/ 0 w 172638"/>
                    <a:gd name="connsiteY358" fmla="*/ 213714 h 220434"/>
                    <a:gd name="connsiteX359" fmla="*/ 6721 w 172638"/>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638" h="220434">
                      <a:moveTo>
                        <a:pt x="165918" y="13441"/>
                      </a:moveTo>
                      <a:cubicBezTo>
                        <a:pt x="169627" y="13441"/>
                        <a:pt x="172638" y="10430"/>
                        <a:pt x="172638" y="6721"/>
                      </a:cubicBezTo>
                      <a:cubicBezTo>
                        <a:pt x="172638" y="3011"/>
                        <a:pt x="169627" y="0"/>
                        <a:pt x="165918" y="0"/>
                      </a:cubicBezTo>
                      <a:cubicBezTo>
                        <a:pt x="162208" y="0"/>
                        <a:pt x="159197" y="3011"/>
                        <a:pt x="159197" y="6721"/>
                      </a:cubicBezTo>
                      <a:cubicBezTo>
                        <a:pt x="159197" y="10430"/>
                        <a:pt x="162208" y="13441"/>
                        <a:pt x="165918" y="13441"/>
                      </a:cubicBezTo>
                      <a:close/>
                      <a:moveTo>
                        <a:pt x="165918" y="39302"/>
                      </a:moveTo>
                      <a:cubicBezTo>
                        <a:pt x="169627" y="39302"/>
                        <a:pt x="172638" y="36291"/>
                        <a:pt x="172638" y="32581"/>
                      </a:cubicBezTo>
                      <a:cubicBezTo>
                        <a:pt x="172638" y="28872"/>
                        <a:pt x="169627" y="25861"/>
                        <a:pt x="165918" y="25861"/>
                      </a:cubicBezTo>
                      <a:cubicBezTo>
                        <a:pt x="162208" y="25861"/>
                        <a:pt x="159197" y="28872"/>
                        <a:pt x="159197" y="32581"/>
                      </a:cubicBezTo>
                      <a:cubicBezTo>
                        <a:pt x="159197" y="36291"/>
                        <a:pt x="162208" y="39302"/>
                        <a:pt x="165918" y="39302"/>
                      </a:cubicBezTo>
                      <a:close/>
                      <a:moveTo>
                        <a:pt x="165918" y="65216"/>
                      </a:moveTo>
                      <a:cubicBezTo>
                        <a:pt x="169627" y="65216"/>
                        <a:pt x="172638" y="62206"/>
                        <a:pt x="172638" y="58496"/>
                      </a:cubicBezTo>
                      <a:cubicBezTo>
                        <a:pt x="172638" y="54786"/>
                        <a:pt x="169627" y="51775"/>
                        <a:pt x="165918" y="51775"/>
                      </a:cubicBezTo>
                      <a:cubicBezTo>
                        <a:pt x="162208" y="51775"/>
                        <a:pt x="159197" y="54786"/>
                        <a:pt x="159197" y="58496"/>
                      </a:cubicBezTo>
                      <a:cubicBezTo>
                        <a:pt x="159197" y="62206"/>
                        <a:pt x="162208" y="65216"/>
                        <a:pt x="165918" y="65216"/>
                      </a:cubicBezTo>
                      <a:close/>
                      <a:moveTo>
                        <a:pt x="165918" y="91077"/>
                      </a:moveTo>
                      <a:cubicBezTo>
                        <a:pt x="169627" y="91077"/>
                        <a:pt x="172638" y="88066"/>
                        <a:pt x="172638" y="84357"/>
                      </a:cubicBezTo>
                      <a:cubicBezTo>
                        <a:pt x="172638" y="80647"/>
                        <a:pt x="169627" y="77636"/>
                        <a:pt x="165918" y="77636"/>
                      </a:cubicBezTo>
                      <a:cubicBezTo>
                        <a:pt x="162208" y="77636"/>
                        <a:pt x="159197" y="80647"/>
                        <a:pt x="159197" y="84357"/>
                      </a:cubicBezTo>
                      <a:cubicBezTo>
                        <a:pt x="159197" y="88066"/>
                        <a:pt x="162208" y="91077"/>
                        <a:pt x="165918" y="91077"/>
                      </a:cubicBezTo>
                      <a:close/>
                      <a:moveTo>
                        <a:pt x="165918" y="116938"/>
                      </a:moveTo>
                      <a:cubicBezTo>
                        <a:pt x="169627" y="116938"/>
                        <a:pt x="172638" y="113927"/>
                        <a:pt x="172638" y="110217"/>
                      </a:cubicBezTo>
                      <a:cubicBezTo>
                        <a:pt x="172638" y="106508"/>
                        <a:pt x="169627" y="103497"/>
                        <a:pt x="165918" y="103497"/>
                      </a:cubicBezTo>
                      <a:cubicBezTo>
                        <a:pt x="162208" y="103497"/>
                        <a:pt x="159197" y="106508"/>
                        <a:pt x="159197" y="110217"/>
                      </a:cubicBezTo>
                      <a:cubicBezTo>
                        <a:pt x="159197" y="113927"/>
                        <a:pt x="162208" y="116938"/>
                        <a:pt x="165918" y="116938"/>
                      </a:cubicBezTo>
                      <a:close/>
                      <a:moveTo>
                        <a:pt x="165918" y="142799"/>
                      </a:moveTo>
                      <a:cubicBezTo>
                        <a:pt x="169627" y="142799"/>
                        <a:pt x="172638" y="139788"/>
                        <a:pt x="172638" y="136078"/>
                      </a:cubicBezTo>
                      <a:cubicBezTo>
                        <a:pt x="172638" y="132368"/>
                        <a:pt x="169627" y="129358"/>
                        <a:pt x="165918" y="129358"/>
                      </a:cubicBezTo>
                      <a:cubicBezTo>
                        <a:pt x="162208" y="129358"/>
                        <a:pt x="159197" y="132368"/>
                        <a:pt x="159197" y="136078"/>
                      </a:cubicBezTo>
                      <a:cubicBezTo>
                        <a:pt x="159197" y="139788"/>
                        <a:pt x="162208" y="142799"/>
                        <a:pt x="165918" y="142799"/>
                      </a:cubicBezTo>
                      <a:close/>
                      <a:moveTo>
                        <a:pt x="165918" y="168713"/>
                      </a:moveTo>
                      <a:cubicBezTo>
                        <a:pt x="169627" y="168713"/>
                        <a:pt x="172638" y="165702"/>
                        <a:pt x="172638" y="161993"/>
                      </a:cubicBezTo>
                      <a:cubicBezTo>
                        <a:pt x="172638" y="158283"/>
                        <a:pt x="169627" y="155272"/>
                        <a:pt x="165918" y="155272"/>
                      </a:cubicBezTo>
                      <a:cubicBezTo>
                        <a:pt x="162208" y="155272"/>
                        <a:pt x="159197" y="158283"/>
                        <a:pt x="159197" y="161993"/>
                      </a:cubicBezTo>
                      <a:cubicBezTo>
                        <a:pt x="159197" y="165702"/>
                        <a:pt x="162208" y="168713"/>
                        <a:pt x="165918" y="168713"/>
                      </a:cubicBezTo>
                      <a:close/>
                      <a:moveTo>
                        <a:pt x="165918" y="194574"/>
                      </a:moveTo>
                      <a:cubicBezTo>
                        <a:pt x="169627" y="194574"/>
                        <a:pt x="172638" y="191563"/>
                        <a:pt x="172638" y="187853"/>
                      </a:cubicBezTo>
                      <a:cubicBezTo>
                        <a:pt x="172638" y="184144"/>
                        <a:pt x="169627" y="181133"/>
                        <a:pt x="165918" y="181133"/>
                      </a:cubicBezTo>
                      <a:cubicBezTo>
                        <a:pt x="162208" y="181133"/>
                        <a:pt x="159197" y="184144"/>
                        <a:pt x="159197" y="187853"/>
                      </a:cubicBezTo>
                      <a:cubicBezTo>
                        <a:pt x="159197" y="191563"/>
                        <a:pt x="162208" y="194574"/>
                        <a:pt x="165918" y="194574"/>
                      </a:cubicBezTo>
                      <a:close/>
                      <a:moveTo>
                        <a:pt x="165918" y="220435"/>
                      </a:moveTo>
                      <a:cubicBezTo>
                        <a:pt x="169627" y="220435"/>
                        <a:pt x="172638" y="217424"/>
                        <a:pt x="172638" y="213714"/>
                      </a:cubicBezTo>
                      <a:cubicBezTo>
                        <a:pt x="172638" y="210004"/>
                        <a:pt x="169627" y="206994"/>
                        <a:pt x="165918" y="206994"/>
                      </a:cubicBezTo>
                      <a:cubicBezTo>
                        <a:pt x="162208" y="206994"/>
                        <a:pt x="159197" y="210004"/>
                        <a:pt x="159197" y="213714"/>
                      </a:cubicBezTo>
                      <a:cubicBezTo>
                        <a:pt x="159197" y="217424"/>
                        <a:pt x="162208" y="220435"/>
                        <a:pt x="165918" y="220435"/>
                      </a:cubicBezTo>
                      <a:close/>
                      <a:moveTo>
                        <a:pt x="143175" y="13441"/>
                      </a:moveTo>
                      <a:cubicBezTo>
                        <a:pt x="146885" y="13441"/>
                        <a:pt x="149896" y="10430"/>
                        <a:pt x="149896" y="6721"/>
                      </a:cubicBezTo>
                      <a:cubicBezTo>
                        <a:pt x="149896" y="3011"/>
                        <a:pt x="146885" y="0"/>
                        <a:pt x="143175" y="0"/>
                      </a:cubicBezTo>
                      <a:cubicBezTo>
                        <a:pt x="139465" y="0"/>
                        <a:pt x="136454" y="3011"/>
                        <a:pt x="136454" y="6721"/>
                      </a:cubicBezTo>
                      <a:cubicBezTo>
                        <a:pt x="136454" y="10430"/>
                        <a:pt x="139465" y="13441"/>
                        <a:pt x="143175" y="13441"/>
                      </a:cubicBezTo>
                      <a:close/>
                      <a:moveTo>
                        <a:pt x="143175" y="39302"/>
                      </a:moveTo>
                      <a:cubicBezTo>
                        <a:pt x="146885" y="39302"/>
                        <a:pt x="149896" y="36291"/>
                        <a:pt x="149896" y="32581"/>
                      </a:cubicBezTo>
                      <a:cubicBezTo>
                        <a:pt x="149896" y="28872"/>
                        <a:pt x="146885" y="25861"/>
                        <a:pt x="143175" y="25861"/>
                      </a:cubicBezTo>
                      <a:cubicBezTo>
                        <a:pt x="139465" y="25861"/>
                        <a:pt x="136454" y="28872"/>
                        <a:pt x="136454" y="32581"/>
                      </a:cubicBezTo>
                      <a:cubicBezTo>
                        <a:pt x="136454" y="36291"/>
                        <a:pt x="139465" y="39302"/>
                        <a:pt x="143175" y="39302"/>
                      </a:cubicBezTo>
                      <a:close/>
                      <a:moveTo>
                        <a:pt x="143175" y="65216"/>
                      </a:moveTo>
                      <a:cubicBezTo>
                        <a:pt x="146885" y="65216"/>
                        <a:pt x="149896" y="62206"/>
                        <a:pt x="149896" y="58496"/>
                      </a:cubicBezTo>
                      <a:cubicBezTo>
                        <a:pt x="149896" y="54786"/>
                        <a:pt x="146885" y="51775"/>
                        <a:pt x="143175" y="51775"/>
                      </a:cubicBezTo>
                      <a:cubicBezTo>
                        <a:pt x="139465" y="51775"/>
                        <a:pt x="136454" y="54786"/>
                        <a:pt x="136454" y="58496"/>
                      </a:cubicBezTo>
                      <a:cubicBezTo>
                        <a:pt x="136454" y="62206"/>
                        <a:pt x="139465" y="65216"/>
                        <a:pt x="143175" y="65216"/>
                      </a:cubicBezTo>
                      <a:close/>
                      <a:moveTo>
                        <a:pt x="143175" y="91077"/>
                      </a:moveTo>
                      <a:cubicBezTo>
                        <a:pt x="146885" y="91077"/>
                        <a:pt x="149896" y="88066"/>
                        <a:pt x="149896" y="84357"/>
                      </a:cubicBezTo>
                      <a:cubicBezTo>
                        <a:pt x="149896" y="80647"/>
                        <a:pt x="146885" y="77636"/>
                        <a:pt x="143175" y="77636"/>
                      </a:cubicBezTo>
                      <a:cubicBezTo>
                        <a:pt x="139465" y="77636"/>
                        <a:pt x="136454" y="80647"/>
                        <a:pt x="136454" y="84357"/>
                      </a:cubicBezTo>
                      <a:cubicBezTo>
                        <a:pt x="136454" y="88066"/>
                        <a:pt x="139465" y="91077"/>
                        <a:pt x="143175" y="91077"/>
                      </a:cubicBezTo>
                      <a:close/>
                      <a:moveTo>
                        <a:pt x="143175" y="116938"/>
                      </a:moveTo>
                      <a:cubicBezTo>
                        <a:pt x="146885" y="116938"/>
                        <a:pt x="149896" y="113927"/>
                        <a:pt x="149896" y="110217"/>
                      </a:cubicBezTo>
                      <a:cubicBezTo>
                        <a:pt x="149896" y="106508"/>
                        <a:pt x="146885" y="103497"/>
                        <a:pt x="143175" y="103497"/>
                      </a:cubicBezTo>
                      <a:cubicBezTo>
                        <a:pt x="139465" y="103497"/>
                        <a:pt x="136454" y="106508"/>
                        <a:pt x="136454" y="110217"/>
                      </a:cubicBezTo>
                      <a:cubicBezTo>
                        <a:pt x="136454" y="113927"/>
                        <a:pt x="139465" y="116938"/>
                        <a:pt x="143175" y="116938"/>
                      </a:cubicBezTo>
                      <a:close/>
                      <a:moveTo>
                        <a:pt x="143175" y="142799"/>
                      </a:moveTo>
                      <a:cubicBezTo>
                        <a:pt x="146885" y="142799"/>
                        <a:pt x="149896" y="139788"/>
                        <a:pt x="149896" y="136078"/>
                      </a:cubicBezTo>
                      <a:cubicBezTo>
                        <a:pt x="149896" y="132368"/>
                        <a:pt x="146885" y="129358"/>
                        <a:pt x="143175" y="129358"/>
                      </a:cubicBezTo>
                      <a:cubicBezTo>
                        <a:pt x="139465" y="129358"/>
                        <a:pt x="136454" y="132368"/>
                        <a:pt x="136454" y="136078"/>
                      </a:cubicBezTo>
                      <a:cubicBezTo>
                        <a:pt x="136454" y="139788"/>
                        <a:pt x="139465" y="142799"/>
                        <a:pt x="143175" y="142799"/>
                      </a:cubicBezTo>
                      <a:close/>
                      <a:moveTo>
                        <a:pt x="143175" y="168713"/>
                      </a:moveTo>
                      <a:cubicBezTo>
                        <a:pt x="146885" y="168713"/>
                        <a:pt x="149896" y="165702"/>
                        <a:pt x="149896" y="161993"/>
                      </a:cubicBezTo>
                      <a:cubicBezTo>
                        <a:pt x="149896" y="158283"/>
                        <a:pt x="146885" y="155272"/>
                        <a:pt x="143175" y="155272"/>
                      </a:cubicBezTo>
                      <a:cubicBezTo>
                        <a:pt x="139465" y="155272"/>
                        <a:pt x="136454" y="158283"/>
                        <a:pt x="136454" y="161993"/>
                      </a:cubicBezTo>
                      <a:cubicBezTo>
                        <a:pt x="136454" y="165702"/>
                        <a:pt x="139465" y="168713"/>
                        <a:pt x="143175" y="168713"/>
                      </a:cubicBezTo>
                      <a:close/>
                      <a:moveTo>
                        <a:pt x="143175" y="194574"/>
                      </a:moveTo>
                      <a:cubicBezTo>
                        <a:pt x="146885" y="194574"/>
                        <a:pt x="149896" y="191563"/>
                        <a:pt x="149896" y="187853"/>
                      </a:cubicBezTo>
                      <a:cubicBezTo>
                        <a:pt x="149896" y="184144"/>
                        <a:pt x="146885" y="181133"/>
                        <a:pt x="143175" y="181133"/>
                      </a:cubicBezTo>
                      <a:cubicBezTo>
                        <a:pt x="139465" y="181133"/>
                        <a:pt x="136454" y="184144"/>
                        <a:pt x="136454" y="187853"/>
                      </a:cubicBezTo>
                      <a:cubicBezTo>
                        <a:pt x="136454" y="191563"/>
                        <a:pt x="139465" y="194574"/>
                        <a:pt x="143175" y="194574"/>
                      </a:cubicBezTo>
                      <a:close/>
                      <a:moveTo>
                        <a:pt x="143175" y="220435"/>
                      </a:moveTo>
                      <a:cubicBezTo>
                        <a:pt x="146885" y="220435"/>
                        <a:pt x="149896" y="217424"/>
                        <a:pt x="149896" y="213714"/>
                      </a:cubicBezTo>
                      <a:cubicBezTo>
                        <a:pt x="149896" y="210004"/>
                        <a:pt x="146885" y="206994"/>
                        <a:pt x="143175" y="206994"/>
                      </a:cubicBezTo>
                      <a:cubicBezTo>
                        <a:pt x="139465" y="206994"/>
                        <a:pt x="136454" y="210004"/>
                        <a:pt x="136454" y="213714"/>
                      </a:cubicBezTo>
                      <a:cubicBezTo>
                        <a:pt x="136454" y="217424"/>
                        <a:pt x="139465" y="220435"/>
                        <a:pt x="143175" y="220435"/>
                      </a:cubicBezTo>
                      <a:close/>
                      <a:moveTo>
                        <a:pt x="120433" y="13441"/>
                      </a:moveTo>
                      <a:cubicBezTo>
                        <a:pt x="124142" y="13441"/>
                        <a:pt x="127153" y="10430"/>
                        <a:pt x="127153" y="6721"/>
                      </a:cubicBezTo>
                      <a:cubicBezTo>
                        <a:pt x="127153" y="3011"/>
                        <a:pt x="124142" y="0"/>
                        <a:pt x="120433" y="0"/>
                      </a:cubicBezTo>
                      <a:cubicBezTo>
                        <a:pt x="116723" y="0"/>
                        <a:pt x="113712" y="3011"/>
                        <a:pt x="113712" y="6721"/>
                      </a:cubicBezTo>
                      <a:cubicBezTo>
                        <a:pt x="113712" y="10430"/>
                        <a:pt x="116723" y="13441"/>
                        <a:pt x="120433" y="13441"/>
                      </a:cubicBezTo>
                      <a:close/>
                      <a:moveTo>
                        <a:pt x="120433" y="39302"/>
                      </a:moveTo>
                      <a:cubicBezTo>
                        <a:pt x="124142" y="39302"/>
                        <a:pt x="127153" y="36291"/>
                        <a:pt x="127153" y="32581"/>
                      </a:cubicBezTo>
                      <a:cubicBezTo>
                        <a:pt x="127153" y="28872"/>
                        <a:pt x="124142" y="25861"/>
                        <a:pt x="120433" y="25861"/>
                      </a:cubicBezTo>
                      <a:cubicBezTo>
                        <a:pt x="116723" y="25861"/>
                        <a:pt x="113712" y="28872"/>
                        <a:pt x="113712" y="32581"/>
                      </a:cubicBezTo>
                      <a:cubicBezTo>
                        <a:pt x="113712" y="36291"/>
                        <a:pt x="116723" y="39302"/>
                        <a:pt x="120433" y="39302"/>
                      </a:cubicBezTo>
                      <a:close/>
                      <a:moveTo>
                        <a:pt x="120433" y="65216"/>
                      </a:moveTo>
                      <a:cubicBezTo>
                        <a:pt x="124142" y="65216"/>
                        <a:pt x="127153" y="62206"/>
                        <a:pt x="127153" y="58496"/>
                      </a:cubicBezTo>
                      <a:cubicBezTo>
                        <a:pt x="127153" y="54786"/>
                        <a:pt x="124142" y="51775"/>
                        <a:pt x="120433" y="51775"/>
                      </a:cubicBezTo>
                      <a:cubicBezTo>
                        <a:pt x="116723" y="51775"/>
                        <a:pt x="113712" y="54786"/>
                        <a:pt x="113712" y="58496"/>
                      </a:cubicBezTo>
                      <a:cubicBezTo>
                        <a:pt x="113712" y="62206"/>
                        <a:pt x="116723" y="65216"/>
                        <a:pt x="120433" y="65216"/>
                      </a:cubicBezTo>
                      <a:close/>
                      <a:moveTo>
                        <a:pt x="120433" y="91077"/>
                      </a:moveTo>
                      <a:cubicBezTo>
                        <a:pt x="124142" y="91077"/>
                        <a:pt x="127153" y="88066"/>
                        <a:pt x="127153" y="84357"/>
                      </a:cubicBezTo>
                      <a:cubicBezTo>
                        <a:pt x="127153" y="80647"/>
                        <a:pt x="124142" y="77636"/>
                        <a:pt x="120433" y="77636"/>
                      </a:cubicBezTo>
                      <a:cubicBezTo>
                        <a:pt x="116723" y="77636"/>
                        <a:pt x="113712" y="80647"/>
                        <a:pt x="113712" y="84357"/>
                      </a:cubicBezTo>
                      <a:cubicBezTo>
                        <a:pt x="113712" y="88066"/>
                        <a:pt x="116723" y="91077"/>
                        <a:pt x="120433" y="91077"/>
                      </a:cubicBezTo>
                      <a:close/>
                      <a:moveTo>
                        <a:pt x="120433" y="116938"/>
                      </a:moveTo>
                      <a:cubicBezTo>
                        <a:pt x="124142" y="116938"/>
                        <a:pt x="127153" y="113927"/>
                        <a:pt x="127153" y="110217"/>
                      </a:cubicBezTo>
                      <a:cubicBezTo>
                        <a:pt x="127153" y="106508"/>
                        <a:pt x="124142" y="103497"/>
                        <a:pt x="120433" y="103497"/>
                      </a:cubicBezTo>
                      <a:cubicBezTo>
                        <a:pt x="116723" y="103497"/>
                        <a:pt x="113712" y="106508"/>
                        <a:pt x="113712" y="110217"/>
                      </a:cubicBezTo>
                      <a:cubicBezTo>
                        <a:pt x="113712" y="113927"/>
                        <a:pt x="116723" y="116938"/>
                        <a:pt x="120433" y="116938"/>
                      </a:cubicBezTo>
                      <a:close/>
                      <a:moveTo>
                        <a:pt x="120433" y="142799"/>
                      </a:moveTo>
                      <a:cubicBezTo>
                        <a:pt x="124142" y="142799"/>
                        <a:pt x="127153" y="139788"/>
                        <a:pt x="127153" y="136078"/>
                      </a:cubicBezTo>
                      <a:cubicBezTo>
                        <a:pt x="127153" y="132368"/>
                        <a:pt x="124142" y="129358"/>
                        <a:pt x="120433" y="129358"/>
                      </a:cubicBezTo>
                      <a:cubicBezTo>
                        <a:pt x="116723" y="129358"/>
                        <a:pt x="113712" y="132368"/>
                        <a:pt x="113712" y="136078"/>
                      </a:cubicBezTo>
                      <a:cubicBezTo>
                        <a:pt x="113712" y="139788"/>
                        <a:pt x="116723" y="142799"/>
                        <a:pt x="120433" y="142799"/>
                      </a:cubicBezTo>
                      <a:close/>
                      <a:moveTo>
                        <a:pt x="120433" y="168713"/>
                      </a:moveTo>
                      <a:cubicBezTo>
                        <a:pt x="124142" y="168713"/>
                        <a:pt x="127153" y="165702"/>
                        <a:pt x="127153" y="161993"/>
                      </a:cubicBezTo>
                      <a:cubicBezTo>
                        <a:pt x="127153" y="158283"/>
                        <a:pt x="124142" y="155272"/>
                        <a:pt x="120433" y="155272"/>
                      </a:cubicBezTo>
                      <a:cubicBezTo>
                        <a:pt x="116723" y="155272"/>
                        <a:pt x="113712" y="158283"/>
                        <a:pt x="113712" y="161993"/>
                      </a:cubicBezTo>
                      <a:cubicBezTo>
                        <a:pt x="113712" y="165702"/>
                        <a:pt x="116723" y="168713"/>
                        <a:pt x="120433" y="168713"/>
                      </a:cubicBezTo>
                      <a:close/>
                      <a:moveTo>
                        <a:pt x="120433" y="194574"/>
                      </a:moveTo>
                      <a:cubicBezTo>
                        <a:pt x="124142" y="194574"/>
                        <a:pt x="127153" y="191563"/>
                        <a:pt x="127153" y="187853"/>
                      </a:cubicBezTo>
                      <a:cubicBezTo>
                        <a:pt x="127153" y="184144"/>
                        <a:pt x="124142" y="181133"/>
                        <a:pt x="120433" y="181133"/>
                      </a:cubicBezTo>
                      <a:cubicBezTo>
                        <a:pt x="116723" y="181133"/>
                        <a:pt x="113712" y="184144"/>
                        <a:pt x="113712" y="187853"/>
                      </a:cubicBezTo>
                      <a:cubicBezTo>
                        <a:pt x="113712" y="191563"/>
                        <a:pt x="116723" y="194574"/>
                        <a:pt x="120433" y="194574"/>
                      </a:cubicBezTo>
                      <a:close/>
                      <a:moveTo>
                        <a:pt x="120433" y="220435"/>
                      </a:moveTo>
                      <a:cubicBezTo>
                        <a:pt x="124142" y="220435"/>
                        <a:pt x="127153" y="217424"/>
                        <a:pt x="127153" y="213714"/>
                      </a:cubicBezTo>
                      <a:cubicBezTo>
                        <a:pt x="127153" y="210004"/>
                        <a:pt x="124142" y="206994"/>
                        <a:pt x="120433" y="206994"/>
                      </a:cubicBezTo>
                      <a:cubicBezTo>
                        <a:pt x="116723" y="206994"/>
                        <a:pt x="113712" y="210004"/>
                        <a:pt x="113712" y="213714"/>
                      </a:cubicBezTo>
                      <a:cubicBezTo>
                        <a:pt x="113712" y="217424"/>
                        <a:pt x="116723" y="220435"/>
                        <a:pt x="120433" y="220435"/>
                      </a:cubicBezTo>
                      <a:close/>
                      <a:moveTo>
                        <a:pt x="97690" y="13441"/>
                      </a:moveTo>
                      <a:cubicBezTo>
                        <a:pt x="101400" y="13441"/>
                        <a:pt x="104411" y="10430"/>
                        <a:pt x="104411" y="6721"/>
                      </a:cubicBezTo>
                      <a:cubicBezTo>
                        <a:pt x="104411" y="3011"/>
                        <a:pt x="101400" y="0"/>
                        <a:pt x="97690" y="0"/>
                      </a:cubicBezTo>
                      <a:cubicBezTo>
                        <a:pt x="93981" y="0"/>
                        <a:pt x="90970" y="3011"/>
                        <a:pt x="90970" y="6721"/>
                      </a:cubicBezTo>
                      <a:cubicBezTo>
                        <a:pt x="90970" y="10430"/>
                        <a:pt x="93981" y="13441"/>
                        <a:pt x="97690" y="13441"/>
                      </a:cubicBezTo>
                      <a:close/>
                      <a:moveTo>
                        <a:pt x="97690" y="39302"/>
                      </a:moveTo>
                      <a:cubicBezTo>
                        <a:pt x="101400" y="39302"/>
                        <a:pt x="104411" y="36291"/>
                        <a:pt x="104411" y="32581"/>
                      </a:cubicBezTo>
                      <a:cubicBezTo>
                        <a:pt x="104411" y="28872"/>
                        <a:pt x="101400" y="25861"/>
                        <a:pt x="97690" y="25861"/>
                      </a:cubicBezTo>
                      <a:cubicBezTo>
                        <a:pt x="93981" y="25861"/>
                        <a:pt x="90970" y="28872"/>
                        <a:pt x="90970" y="32581"/>
                      </a:cubicBezTo>
                      <a:cubicBezTo>
                        <a:pt x="90970" y="36291"/>
                        <a:pt x="93981" y="39302"/>
                        <a:pt x="97690" y="39302"/>
                      </a:cubicBezTo>
                      <a:close/>
                      <a:moveTo>
                        <a:pt x="97690" y="65216"/>
                      </a:moveTo>
                      <a:cubicBezTo>
                        <a:pt x="101400" y="65216"/>
                        <a:pt x="104411" y="62206"/>
                        <a:pt x="104411" y="58496"/>
                      </a:cubicBezTo>
                      <a:cubicBezTo>
                        <a:pt x="104411" y="54786"/>
                        <a:pt x="101400" y="51775"/>
                        <a:pt x="97690" y="51775"/>
                      </a:cubicBezTo>
                      <a:cubicBezTo>
                        <a:pt x="93981" y="51775"/>
                        <a:pt x="90970" y="54786"/>
                        <a:pt x="90970" y="58496"/>
                      </a:cubicBezTo>
                      <a:cubicBezTo>
                        <a:pt x="90970" y="62206"/>
                        <a:pt x="93981" y="65216"/>
                        <a:pt x="97690" y="65216"/>
                      </a:cubicBezTo>
                      <a:close/>
                      <a:moveTo>
                        <a:pt x="97690" y="91077"/>
                      </a:moveTo>
                      <a:cubicBezTo>
                        <a:pt x="101400" y="91077"/>
                        <a:pt x="104411" y="88066"/>
                        <a:pt x="104411" y="84357"/>
                      </a:cubicBezTo>
                      <a:cubicBezTo>
                        <a:pt x="104411" y="80647"/>
                        <a:pt x="101400" y="77636"/>
                        <a:pt x="97690" y="77636"/>
                      </a:cubicBezTo>
                      <a:cubicBezTo>
                        <a:pt x="93981" y="77636"/>
                        <a:pt x="90970" y="80647"/>
                        <a:pt x="90970" y="84357"/>
                      </a:cubicBezTo>
                      <a:cubicBezTo>
                        <a:pt x="90970" y="88066"/>
                        <a:pt x="93981" y="91077"/>
                        <a:pt x="97690" y="91077"/>
                      </a:cubicBezTo>
                      <a:close/>
                      <a:moveTo>
                        <a:pt x="97690" y="116938"/>
                      </a:moveTo>
                      <a:cubicBezTo>
                        <a:pt x="101400" y="116938"/>
                        <a:pt x="104411" y="113927"/>
                        <a:pt x="104411" y="110217"/>
                      </a:cubicBezTo>
                      <a:cubicBezTo>
                        <a:pt x="104411" y="106508"/>
                        <a:pt x="101400" y="103497"/>
                        <a:pt x="97690" y="103497"/>
                      </a:cubicBezTo>
                      <a:cubicBezTo>
                        <a:pt x="93981" y="103497"/>
                        <a:pt x="90970" y="106508"/>
                        <a:pt x="90970" y="110217"/>
                      </a:cubicBezTo>
                      <a:cubicBezTo>
                        <a:pt x="90970" y="113927"/>
                        <a:pt x="93981" y="116938"/>
                        <a:pt x="97690" y="116938"/>
                      </a:cubicBezTo>
                      <a:close/>
                      <a:moveTo>
                        <a:pt x="97690" y="142799"/>
                      </a:moveTo>
                      <a:cubicBezTo>
                        <a:pt x="101400" y="142799"/>
                        <a:pt x="104411" y="139788"/>
                        <a:pt x="104411" y="136078"/>
                      </a:cubicBezTo>
                      <a:cubicBezTo>
                        <a:pt x="104411" y="132368"/>
                        <a:pt x="101400" y="129358"/>
                        <a:pt x="97690" y="129358"/>
                      </a:cubicBezTo>
                      <a:cubicBezTo>
                        <a:pt x="93981" y="129358"/>
                        <a:pt x="90970" y="132368"/>
                        <a:pt x="90970" y="136078"/>
                      </a:cubicBezTo>
                      <a:cubicBezTo>
                        <a:pt x="90970" y="139788"/>
                        <a:pt x="93981" y="142799"/>
                        <a:pt x="97690" y="142799"/>
                      </a:cubicBezTo>
                      <a:close/>
                      <a:moveTo>
                        <a:pt x="97690" y="168713"/>
                      </a:moveTo>
                      <a:cubicBezTo>
                        <a:pt x="101400" y="168713"/>
                        <a:pt x="104411" y="165702"/>
                        <a:pt x="104411" y="161993"/>
                      </a:cubicBezTo>
                      <a:cubicBezTo>
                        <a:pt x="104411" y="158283"/>
                        <a:pt x="101400" y="155272"/>
                        <a:pt x="97690" y="155272"/>
                      </a:cubicBezTo>
                      <a:cubicBezTo>
                        <a:pt x="93981" y="155272"/>
                        <a:pt x="90970" y="158283"/>
                        <a:pt x="90970" y="161993"/>
                      </a:cubicBezTo>
                      <a:cubicBezTo>
                        <a:pt x="90970" y="165702"/>
                        <a:pt x="93981" y="168713"/>
                        <a:pt x="97690" y="168713"/>
                      </a:cubicBezTo>
                      <a:close/>
                      <a:moveTo>
                        <a:pt x="97690" y="194574"/>
                      </a:moveTo>
                      <a:cubicBezTo>
                        <a:pt x="101400" y="194574"/>
                        <a:pt x="104411" y="191563"/>
                        <a:pt x="104411" y="187853"/>
                      </a:cubicBezTo>
                      <a:cubicBezTo>
                        <a:pt x="104411" y="184144"/>
                        <a:pt x="101400" y="181133"/>
                        <a:pt x="97690" y="181133"/>
                      </a:cubicBezTo>
                      <a:cubicBezTo>
                        <a:pt x="93981" y="181133"/>
                        <a:pt x="90970" y="184144"/>
                        <a:pt x="90970" y="187853"/>
                      </a:cubicBezTo>
                      <a:cubicBezTo>
                        <a:pt x="90970" y="191563"/>
                        <a:pt x="93981" y="194574"/>
                        <a:pt x="97690" y="194574"/>
                      </a:cubicBezTo>
                      <a:close/>
                      <a:moveTo>
                        <a:pt x="97690" y="220435"/>
                      </a:moveTo>
                      <a:cubicBezTo>
                        <a:pt x="101400" y="220435"/>
                        <a:pt x="104411" y="217424"/>
                        <a:pt x="104411" y="213714"/>
                      </a:cubicBezTo>
                      <a:cubicBezTo>
                        <a:pt x="104411" y="210004"/>
                        <a:pt x="101400" y="206994"/>
                        <a:pt x="97690" y="206994"/>
                      </a:cubicBezTo>
                      <a:cubicBezTo>
                        <a:pt x="93981" y="206994"/>
                        <a:pt x="90970" y="210004"/>
                        <a:pt x="90970" y="213714"/>
                      </a:cubicBezTo>
                      <a:cubicBezTo>
                        <a:pt x="90970" y="217424"/>
                        <a:pt x="93981"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216"/>
                      </a:moveTo>
                      <a:cubicBezTo>
                        <a:pt x="78658" y="65216"/>
                        <a:pt x="81668" y="62206"/>
                        <a:pt x="81668" y="58496"/>
                      </a:cubicBezTo>
                      <a:cubicBezTo>
                        <a:pt x="81668" y="54786"/>
                        <a:pt x="78658" y="51775"/>
                        <a:pt x="74948" y="51775"/>
                      </a:cubicBezTo>
                      <a:cubicBezTo>
                        <a:pt x="71238" y="51775"/>
                        <a:pt x="68227" y="54786"/>
                        <a:pt x="68227" y="58496"/>
                      </a:cubicBezTo>
                      <a:cubicBezTo>
                        <a:pt x="68227" y="62206"/>
                        <a:pt x="71238" y="65216"/>
                        <a:pt x="74948" y="65216"/>
                      </a:cubicBezTo>
                      <a:close/>
                      <a:moveTo>
                        <a:pt x="74948" y="91077"/>
                      </a:moveTo>
                      <a:cubicBezTo>
                        <a:pt x="78658" y="91077"/>
                        <a:pt x="81668" y="88066"/>
                        <a:pt x="81668" y="84357"/>
                      </a:cubicBezTo>
                      <a:cubicBezTo>
                        <a:pt x="81668" y="80647"/>
                        <a:pt x="78658" y="77636"/>
                        <a:pt x="74948" y="77636"/>
                      </a:cubicBezTo>
                      <a:cubicBezTo>
                        <a:pt x="71238" y="77636"/>
                        <a:pt x="68227" y="80647"/>
                        <a:pt x="68227" y="84357"/>
                      </a:cubicBezTo>
                      <a:cubicBezTo>
                        <a:pt x="68227" y="88066"/>
                        <a:pt x="71238" y="91077"/>
                        <a:pt x="74948" y="91077"/>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713"/>
                      </a:moveTo>
                      <a:cubicBezTo>
                        <a:pt x="78658" y="168713"/>
                        <a:pt x="81668" y="165702"/>
                        <a:pt x="81668" y="161993"/>
                      </a:cubicBezTo>
                      <a:cubicBezTo>
                        <a:pt x="81668" y="158283"/>
                        <a:pt x="78658" y="155272"/>
                        <a:pt x="74948" y="155272"/>
                      </a:cubicBezTo>
                      <a:cubicBezTo>
                        <a:pt x="71238" y="155272"/>
                        <a:pt x="68227" y="158283"/>
                        <a:pt x="68227" y="161993"/>
                      </a:cubicBezTo>
                      <a:cubicBezTo>
                        <a:pt x="68227" y="165702"/>
                        <a:pt x="71238" y="168713"/>
                        <a:pt x="74948" y="168713"/>
                      </a:cubicBezTo>
                      <a:close/>
                      <a:moveTo>
                        <a:pt x="74948" y="194574"/>
                      </a:moveTo>
                      <a:cubicBezTo>
                        <a:pt x="78658" y="194574"/>
                        <a:pt x="81668" y="191563"/>
                        <a:pt x="81668" y="187853"/>
                      </a:cubicBezTo>
                      <a:cubicBezTo>
                        <a:pt x="81668" y="184144"/>
                        <a:pt x="78658" y="181133"/>
                        <a:pt x="74948" y="181133"/>
                      </a:cubicBezTo>
                      <a:cubicBezTo>
                        <a:pt x="71238" y="181133"/>
                        <a:pt x="68227" y="184144"/>
                        <a:pt x="68227" y="187853"/>
                      </a:cubicBezTo>
                      <a:cubicBezTo>
                        <a:pt x="68227" y="191563"/>
                        <a:pt x="71238" y="194574"/>
                        <a:pt x="74948" y="194574"/>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5" y="13441"/>
                      </a:moveTo>
                      <a:cubicBezTo>
                        <a:pt x="55915" y="13441"/>
                        <a:pt x="58926" y="10430"/>
                        <a:pt x="58926" y="6721"/>
                      </a:cubicBezTo>
                      <a:cubicBezTo>
                        <a:pt x="58926" y="3011"/>
                        <a:pt x="55915" y="0"/>
                        <a:pt x="52205" y="0"/>
                      </a:cubicBezTo>
                      <a:cubicBezTo>
                        <a:pt x="48496" y="0"/>
                        <a:pt x="45485" y="3011"/>
                        <a:pt x="45485" y="6721"/>
                      </a:cubicBezTo>
                      <a:cubicBezTo>
                        <a:pt x="45485" y="10430"/>
                        <a:pt x="48496" y="13441"/>
                        <a:pt x="52205" y="13441"/>
                      </a:cubicBezTo>
                      <a:close/>
                      <a:moveTo>
                        <a:pt x="52205" y="39302"/>
                      </a:moveTo>
                      <a:cubicBezTo>
                        <a:pt x="55915" y="39302"/>
                        <a:pt x="58926" y="36291"/>
                        <a:pt x="58926" y="32581"/>
                      </a:cubicBezTo>
                      <a:cubicBezTo>
                        <a:pt x="58926" y="28872"/>
                        <a:pt x="55915" y="25861"/>
                        <a:pt x="52205" y="25861"/>
                      </a:cubicBezTo>
                      <a:cubicBezTo>
                        <a:pt x="48496" y="25861"/>
                        <a:pt x="45485" y="28872"/>
                        <a:pt x="45485" y="32581"/>
                      </a:cubicBezTo>
                      <a:cubicBezTo>
                        <a:pt x="45485" y="36291"/>
                        <a:pt x="48496" y="39302"/>
                        <a:pt x="52205" y="39302"/>
                      </a:cubicBezTo>
                      <a:close/>
                      <a:moveTo>
                        <a:pt x="52205" y="65216"/>
                      </a:moveTo>
                      <a:cubicBezTo>
                        <a:pt x="55915" y="65216"/>
                        <a:pt x="58926" y="62206"/>
                        <a:pt x="58926" y="58496"/>
                      </a:cubicBezTo>
                      <a:cubicBezTo>
                        <a:pt x="58926" y="54786"/>
                        <a:pt x="55915" y="51775"/>
                        <a:pt x="52205" y="51775"/>
                      </a:cubicBezTo>
                      <a:cubicBezTo>
                        <a:pt x="48496" y="51775"/>
                        <a:pt x="45485" y="54786"/>
                        <a:pt x="45485" y="58496"/>
                      </a:cubicBezTo>
                      <a:cubicBezTo>
                        <a:pt x="45485" y="62206"/>
                        <a:pt x="48496" y="65216"/>
                        <a:pt x="52205" y="65216"/>
                      </a:cubicBezTo>
                      <a:close/>
                      <a:moveTo>
                        <a:pt x="52205" y="91077"/>
                      </a:moveTo>
                      <a:cubicBezTo>
                        <a:pt x="55915" y="91077"/>
                        <a:pt x="58926" y="88066"/>
                        <a:pt x="58926" y="84357"/>
                      </a:cubicBezTo>
                      <a:cubicBezTo>
                        <a:pt x="58926" y="80647"/>
                        <a:pt x="55915" y="77636"/>
                        <a:pt x="52205" y="77636"/>
                      </a:cubicBezTo>
                      <a:cubicBezTo>
                        <a:pt x="48496" y="77636"/>
                        <a:pt x="45485" y="80647"/>
                        <a:pt x="45485" y="84357"/>
                      </a:cubicBezTo>
                      <a:cubicBezTo>
                        <a:pt x="45485" y="88066"/>
                        <a:pt x="48496" y="91077"/>
                        <a:pt x="52205" y="91077"/>
                      </a:cubicBezTo>
                      <a:close/>
                      <a:moveTo>
                        <a:pt x="52205" y="116938"/>
                      </a:moveTo>
                      <a:cubicBezTo>
                        <a:pt x="55915" y="116938"/>
                        <a:pt x="58926" y="113927"/>
                        <a:pt x="58926" y="110217"/>
                      </a:cubicBezTo>
                      <a:cubicBezTo>
                        <a:pt x="58926" y="106508"/>
                        <a:pt x="55915" y="103497"/>
                        <a:pt x="52205" y="103497"/>
                      </a:cubicBezTo>
                      <a:cubicBezTo>
                        <a:pt x="48496" y="103497"/>
                        <a:pt x="45485" y="106508"/>
                        <a:pt x="45485" y="110217"/>
                      </a:cubicBezTo>
                      <a:cubicBezTo>
                        <a:pt x="45485" y="113927"/>
                        <a:pt x="48496" y="116938"/>
                        <a:pt x="52205" y="116938"/>
                      </a:cubicBezTo>
                      <a:close/>
                      <a:moveTo>
                        <a:pt x="52205" y="142799"/>
                      </a:moveTo>
                      <a:cubicBezTo>
                        <a:pt x="55915" y="142799"/>
                        <a:pt x="58926" y="139788"/>
                        <a:pt x="58926" y="136078"/>
                      </a:cubicBezTo>
                      <a:cubicBezTo>
                        <a:pt x="58926" y="132368"/>
                        <a:pt x="55915" y="129358"/>
                        <a:pt x="52205" y="129358"/>
                      </a:cubicBezTo>
                      <a:cubicBezTo>
                        <a:pt x="48496" y="129358"/>
                        <a:pt x="45485" y="132368"/>
                        <a:pt x="45485" y="136078"/>
                      </a:cubicBezTo>
                      <a:cubicBezTo>
                        <a:pt x="45485" y="139788"/>
                        <a:pt x="48496" y="142799"/>
                        <a:pt x="52205" y="142799"/>
                      </a:cubicBezTo>
                      <a:close/>
                      <a:moveTo>
                        <a:pt x="52205" y="168713"/>
                      </a:moveTo>
                      <a:cubicBezTo>
                        <a:pt x="55915" y="168713"/>
                        <a:pt x="58926" y="165702"/>
                        <a:pt x="58926" y="161993"/>
                      </a:cubicBezTo>
                      <a:cubicBezTo>
                        <a:pt x="58926" y="158283"/>
                        <a:pt x="55915" y="155272"/>
                        <a:pt x="52205" y="155272"/>
                      </a:cubicBezTo>
                      <a:cubicBezTo>
                        <a:pt x="48496" y="155272"/>
                        <a:pt x="45485" y="158283"/>
                        <a:pt x="45485" y="161993"/>
                      </a:cubicBezTo>
                      <a:cubicBezTo>
                        <a:pt x="45485" y="165702"/>
                        <a:pt x="48496" y="168713"/>
                        <a:pt x="52205" y="168713"/>
                      </a:cubicBezTo>
                      <a:close/>
                      <a:moveTo>
                        <a:pt x="52205" y="194574"/>
                      </a:moveTo>
                      <a:cubicBezTo>
                        <a:pt x="55915" y="194574"/>
                        <a:pt x="58926" y="191563"/>
                        <a:pt x="58926" y="187853"/>
                      </a:cubicBezTo>
                      <a:cubicBezTo>
                        <a:pt x="58926" y="184144"/>
                        <a:pt x="55915" y="181133"/>
                        <a:pt x="52205" y="181133"/>
                      </a:cubicBezTo>
                      <a:cubicBezTo>
                        <a:pt x="48496" y="181133"/>
                        <a:pt x="45485" y="184144"/>
                        <a:pt x="45485" y="187853"/>
                      </a:cubicBezTo>
                      <a:cubicBezTo>
                        <a:pt x="45485" y="191563"/>
                        <a:pt x="48496" y="194574"/>
                        <a:pt x="52205" y="194574"/>
                      </a:cubicBezTo>
                      <a:close/>
                      <a:moveTo>
                        <a:pt x="52205" y="220435"/>
                      </a:moveTo>
                      <a:cubicBezTo>
                        <a:pt x="55915" y="220435"/>
                        <a:pt x="58926" y="217424"/>
                        <a:pt x="58926" y="213714"/>
                      </a:cubicBezTo>
                      <a:cubicBezTo>
                        <a:pt x="58926" y="210004"/>
                        <a:pt x="55915" y="206994"/>
                        <a:pt x="52205" y="206994"/>
                      </a:cubicBezTo>
                      <a:cubicBezTo>
                        <a:pt x="48496" y="206994"/>
                        <a:pt x="45485" y="210004"/>
                        <a:pt x="45485" y="213714"/>
                      </a:cubicBezTo>
                      <a:cubicBezTo>
                        <a:pt x="45485" y="217424"/>
                        <a:pt x="48496" y="220435"/>
                        <a:pt x="52205" y="220435"/>
                      </a:cubicBezTo>
                      <a:close/>
                      <a:moveTo>
                        <a:pt x="29463" y="13441"/>
                      </a:moveTo>
                      <a:cubicBezTo>
                        <a:pt x="33173" y="13441"/>
                        <a:pt x="36184" y="10430"/>
                        <a:pt x="36184" y="6721"/>
                      </a:cubicBezTo>
                      <a:cubicBezTo>
                        <a:pt x="36184" y="3011"/>
                        <a:pt x="33173" y="0"/>
                        <a:pt x="29463" y="0"/>
                      </a:cubicBezTo>
                      <a:cubicBezTo>
                        <a:pt x="25753" y="0"/>
                        <a:pt x="22742" y="3011"/>
                        <a:pt x="22742" y="6721"/>
                      </a:cubicBezTo>
                      <a:cubicBezTo>
                        <a:pt x="22742"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2" y="28872"/>
                        <a:pt x="22742" y="32581"/>
                      </a:cubicBezTo>
                      <a:cubicBezTo>
                        <a:pt x="22742" y="36291"/>
                        <a:pt x="25753" y="39302"/>
                        <a:pt x="29463" y="39302"/>
                      </a:cubicBezTo>
                      <a:close/>
                      <a:moveTo>
                        <a:pt x="29463" y="65216"/>
                      </a:moveTo>
                      <a:cubicBezTo>
                        <a:pt x="33173" y="65216"/>
                        <a:pt x="36184" y="62206"/>
                        <a:pt x="36184" y="58496"/>
                      </a:cubicBezTo>
                      <a:cubicBezTo>
                        <a:pt x="36184" y="54786"/>
                        <a:pt x="33173" y="51775"/>
                        <a:pt x="29463" y="51775"/>
                      </a:cubicBezTo>
                      <a:cubicBezTo>
                        <a:pt x="25753" y="51775"/>
                        <a:pt x="22742" y="54786"/>
                        <a:pt x="22742" y="58496"/>
                      </a:cubicBezTo>
                      <a:cubicBezTo>
                        <a:pt x="22742" y="62206"/>
                        <a:pt x="25753" y="65216"/>
                        <a:pt x="29463" y="65216"/>
                      </a:cubicBezTo>
                      <a:close/>
                      <a:moveTo>
                        <a:pt x="29463" y="91077"/>
                      </a:moveTo>
                      <a:cubicBezTo>
                        <a:pt x="33173" y="91077"/>
                        <a:pt x="36184" y="88066"/>
                        <a:pt x="36184" y="84357"/>
                      </a:cubicBezTo>
                      <a:cubicBezTo>
                        <a:pt x="36184" y="80647"/>
                        <a:pt x="33173" y="77636"/>
                        <a:pt x="29463" y="77636"/>
                      </a:cubicBezTo>
                      <a:cubicBezTo>
                        <a:pt x="25753" y="77636"/>
                        <a:pt x="22742" y="80647"/>
                        <a:pt x="22742" y="84357"/>
                      </a:cubicBezTo>
                      <a:cubicBezTo>
                        <a:pt x="22742" y="88066"/>
                        <a:pt x="25753" y="91077"/>
                        <a:pt x="29463" y="91077"/>
                      </a:cubicBezTo>
                      <a:close/>
                      <a:moveTo>
                        <a:pt x="29463" y="116938"/>
                      </a:moveTo>
                      <a:cubicBezTo>
                        <a:pt x="33173" y="116938"/>
                        <a:pt x="36184" y="113927"/>
                        <a:pt x="36184" y="110217"/>
                      </a:cubicBezTo>
                      <a:cubicBezTo>
                        <a:pt x="36184" y="106508"/>
                        <a:pt x="33173" y="103497"/>
                        <a:pt x="29463" y="103497"/>
                      </a:cubicBezTo>
                      <a:cubicBezTo>
                        <a:pt x="25753" y="103497"/>
                        <a:pt x="22742" y="106508"/>
                        <a:pt x="22742" y="110217"/>
                      </a:cubicBezTo>
                      <a:cubicBezTo>
                        <a:pt x="22742"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2" y="132368"/>
                        <a:pt x="22742" y="136078"/>
                      </a:cubicBezTo>
                      <a:cubicBezTo>
                        <a:pt x="22742" y="139788"/>
                        <a:pt x="25753" y="142799"/>
                        <a:pt x="29463" y="142799"/>
                      </a:cubicBezTo>
                      <a:close/>
                      <a:moveTo>
                        <a:pt x="29463" y="168713"/>
                      </a:moveTo>
                      <a:cubicBezTo>
                        <a:pt x="33173" y="168713"/>
                        <a:pt x="36184" y="165702"/>
                        <a:pt x="36184" y="161993"/>
                      </a:cubicBezTo>
                      <a:cubicBezTo>
                        <a:pt x="36184" y="158283"/>
                        <a:pt x="33173" y="155272"/>
                        <a:pt x="29463" y="155272"/>
                      </a:cubicBezTo>
                      <a:cubicBezTo>
                        <a:pt x="25753" y="155272"/>
                        <a:pt x="22742" y="158283"/>
                        <a:pt x="22742" y="161993"/>
                      </a:cubicBezTo>
                      <a:cubicBezTo>
                        <a:pt x="22742" y="165702"/>
                        <a:pt x="25753" y="168713"/>
                        <a:pt x="29463" y="168713"/>
                      </a:cubicBezTo>
                      <a:close/>
                      <a:moveTo>
                        <a:pt x="29463" y="194574"/>
                      </a:moveTo>
                      <a:cubicBezTo>
                        <a:pt x="33173" y="194574"/>
                        <a:pt x="36184" y="191563"/>
                        <a:pt x="36184" y="187853"/>
                      </a:cubicBezTo>
                      <a:cubicBezTo>
                        <a:pt x="36184" y="184144"/>
                        <a:pt x="33173" y="181133"/>
                        <a:pt x="29463" y="181133"/>
                      </a:cubicBezTo>
                      <a:cubicBezTo>
                        <a:pt x="25753" y="181133"/>
                        <a:pt x="22742" y="184144"/>
                        <a:pt x="22742" y="187853"/>
                      </a:cubicBezTo>
                      <a:cubicBezTo>
                        <a:pt x="22742" y="191563"/>
                        <a:pt x="25753" y="194574"/>
                        <a:pt x="29463" y="194574"/>
                      </a:cubicBezTo>
                      <a:close/>
                      <a:moveTo>
                        <a:pt x="29463" y="220435"/>
                      </a:moveTo>
                      <a:cubicBezTo>
                        <a:pt x="33173" y="220435"/>
                        <a:pt x="36184" y="217424"/>
                        <a:pt x="36184" y="213714"/>
                      </a:cubicBezTo>
                      <a:cubicBezTo>
                        <a:pt x="36184" y="210004"/>
                        <a:pt x="33173" y="206994"/>
                        <a:pt x="29463" y="206994"/>
                      </a:cubicBezTo>
                      <a:cubicBezTo>
                        <a:pt x="25753" y="206994"/>
                        <a:pt x="22742" y="210004"/>
                        <a:pt x="22742" y="213714"/>
                      </a:cubicBezTo>
                      <a:cubicBezTo>
                        <a:pt x="22742" y="217424"/>
                        <a:pt x="25753" y="220435"/>
                        <a:pt x="29463" y="220435"/>
                      </a:cubicBezTo>
                      <a:close/>
                      <a:moveTo>
                        <a:pt x="6731" y="13441"/>
                      </a:moveTo>
                      <a:cubicBezTo>
                        <a:pt x="10441" y="13441"/>
                        <a:pt x="13452" y="10430"/>
                        <a:pt x="13452" y="6721"/>
                      </a:cubicBezTo>
                      <a:cubicBezTo>
                        <a:pt x="13452" y="3011"/>
                        <a:pt x="10441" y="0"/>
                        <a:pt x="6731" y="0"/>
                      </a:cubicBezTo>
                      <a:cubicBezTo>
                        <a:pt x="3022" y="0"/>
                        <a:pt x="11" y="3011"/>
                        <a:pt x="11" y="6721"/>
                      </a:cubicBezTo>
                      <a:cubicBezTo>
                        <a:pt x="11" y="10430"/>
                        <a:pt x="3022" y="13441"/>
                        <a:pt x="673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11CE298D-2AB9-C522-C2C6-AD21D65D5CF0}"/>
                    </a:ext>
                  </a:extLst>
                </p:cNvPr>
                <p:cNvSpPr/>
                <p:nvPr/>
              </p:nvSpPr>
              <p:spPr>
                <a:xfrm>
                  <a:off x="6166437" y="5557855"/>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216 h 220434"/>
                    <a:gd name="connsiteX11" fmla="*/ 172584 w 172584"/>
                    <a:gd name="connsiteY11" fmla="*/ 58496 h 220434"/>
                    <a:gd name="connsiteX12" fmla="*/ 165864 w 172584"/>
                    <a:gd name="connsiteY12" fmla="*/ 51775 h 220434"/>
                    <a:gd name="connsiteX13" fmla="*/ 159143 w 172584"/>
                    <a:gd name="connsiteY13" fmla="*/ 58496 h 220434"/>
                    <a:gd name="connsiteX14" fmla="*/ 165864 w 172584"/>
                    <a:gd name="connsiteY14" fmla="*/ 65216 h 220434"/>
                    <a:gd name="connsiteX15" fmla="*/ 165864 w 172584"/>
                    <a:gd name="connsiteY15" fmla="*/ 91077 h 220434"/>
                    <a:gd name="connsiteX16" fmla="*/ 172584 w 172584"/>
                    <a:gd name="connsiteY16" fmla="*/ 84357 h 220434"/>
                    <a:gd name="connsiteX17" fmla="*/ 165864 w 172584"/>
                    <a:gd name="connsiteY17" fmla="*/ 77636 h 220434"/>
                    <a:gd name="connsiteX18" fmla="*/ 159143 w 172584"/>
                    <a:gd name="connsiteY18" fmla="*/ 84357 h 220434"/>
                    <a:gd name="connsiteX19" fmla="*/ 165864 w 172584"/>
                    <a:gd name="connsiteY19" fmla="*/ 91077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713 h 220434"/>
                    <a:gd name="connsiteX31" fmla="*/ 172584 w 172584"/>
                    <a:gd name="connsiteY31" fmla="*/ 161993 h 220434"/>
                    <a:gd name="connsiteX32" fmla="*/ 165864 w 172584"/>
                    <a:gd name="connsiteY32" fmla="*/ 155272 h 220434"/>
                    <a:gd name="connsiteX33" fmla="*/ 159143 w 172584"/>
                    <a:gd name="connsiteY33" fmla="*/ 161993 h 220434"/>
                    <a:gd name="connsiteX34" fmla="*/ 165864 w 172584"/>
                    <a:gd name="connsiteY34" fmla="*/ 168713 h 220434"/>
                    <a:gd name="connsiteX35" fmla="*/ 165864 w 172584"/>
                    <a:gd name="connsiteY35" fmla="*/ 194574 h 220434"/>
                    <a:gd name="connsiteX36" fmla="*/ 172584 w 172584"/>
                    <a:gd name="connsiteY36" fmla="*/ 187853 h 220434"/>
                    <a:gd name="connsiteX37" fmla="*/ 165864 w 172584"/>
                    <a:gd name="connsiteY37" fmla="*/ 181133 h 220434"/>
                    <a:gd name="connsiteX38" fmla="*/ 159143 w 172584"/>
                    <a:gd name="connsiteY38" fmla="*/ 187853 h 220434"/>
                    <a:gd name="connsiteX39" fmla="*/ 165864 w 172584"/>
                    <a:gd name="connsiteY39" fmla="*/ 194574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216 h 220434"/>
                    <a:gd name="connsiteX56" fmla="*/ 149842 w 172584"/>
                    <a:gd name="connsiteY56" fmla="*/ 58496 h 220434"/>
                    <a:gd name="connsiteX57" fmla="*/ 143121 w 172584"/>
                    <a:gd name="connsiteY57" fmla="*/ 51775 h 220434"/>
                    <a:gd name="connsiteX58" fmla="*/ 136401 w 172584"/>
                    <a:gd name="connsiteY58" fmla="*/ 58496 h 220434"/>
                    <a:gd name="connsiteX59" fmla="*/ 143121 w 172584"/>
                    <a:gd name="connsiteY59" fmla="*/ 65216 h 220434"/>
                    <a:gd name="connsiteX60" fmla="*/ 143121 w 172584"/>
                    <a:gd name="connsiteY60" fmla="*/ 91077 h 220434"/>
                    <a:gd name="connsiteX61" fmla="*/ 149842 w 172584"/>
                    <a:gd name="connsiteY61" fmla="*/ 84357 h 220434"/>
                    <a:gd name="connsiteX62" fmla="*/ 143121 w 172584"/>
                    <a:gd name="connsiteY62" fmla="*/ 77636 h 220434"/>
                    <a:gd name="connsiteX63" fmla="*/ 136401 w 172584"/>
                    <a:gd name="connsiteY63" fmla="*/ 84357 h 220434"/>
                    <a:gd name="connsiteX64" fmla="*/ 143121 w 172584"/>
                    <a:gd name="connsiteY64" fmla="*/ 91077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713 h 220434"/>
                    <a:gd name="connsiteX76" fmla="*/ 149842 w 172584"/>
                    <a:gd name="connsiteY76" fmla="*/ 161993 h 220434"/>
                    <a:gd name="connsiteX77" fmla="*/ 143121 w 172584"/>
                    <a:gd name="connsiteY77" fmla="*/ 155272 h 220434"/>
                    <a:gd name="connsiteX78" fmla="*/ 136401 w 172584"/>
                    <a:gd name="connsiteY78" fmla="*/ 161993 h 220434"/>
                    <a:gd name="connsiteX79" fmla="*/ 143121 w 172584"/>
                    <a:gd name="connsiteY79" fmla="*/ 168713 h 220434"/>
                    <a:gd name="connsiteX80" fmla="*/ 143121 w 172584"/>
                    <a:gd name="connsiteY80" fmla="*/ 194574 h 220434"/>
                    <a:gd name="connsiteX81" fmla="*/ 149842 w 172584"/>
                    <a:gd name="connsiteY81" fmla="*/ 187853 h 220434"/>
                    <a:gd name="connsiteX82" fmla="*/ 143121 w 172584"/>
                    <a:gd name="connsiteY82" fmla="*/ 181133 h 220434"/>
                    <a:gd name="connsiteX83" fmla="*/ 136401 w 172584"/>
                    <a:gd name="connsiteY83" fmla="*/ 187853 h 220434"/>
                    <a:gd name="connsiteX84" fmla="*/ 143121 w 172584"/>
                    <a:gd name="connsiteY84" fmla="*/ 194574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099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099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216 h 220434"/>
                    <a:gd name="connsiteX101" fmla="*/ 127099 w 172584"/>
                    <a:gd name="connsiteY101" fmla="*/ 58496 h 220434"/>
                    <a:gd name="connsiteX102" fmla="*/ 120379 w 172584"/>
                    <a:gd name="connsiteY102" fmla="*/ 51775 h 220434"/>
                    <a:gd name="connsiteX103" fmla="*/ 113658 w 172584"/>
                    <a:gd name="connsiteY103" fmla="*/ 58496 h 220434"/>
                    <a:gd name="connsiteX104" fmla="*/ 120379 w 172584"/>
                    <a:gd name="connsiteY104" fmla="*/ 65216 h 220434"/>
                    <a:gd name="connsiteX105" fmla="*/ 120379 w 172584"/>
                    <a:gd name="connsiteY105" fmla="*/ 91077 h 220434"/>
                    <a:gd name="connsiteX106" fmla="*/ 127099 w 172584"/>
                    <a:gd name="connsiteY106" fmla="*/ 84357 h 220434"/>
                    <a:gd name="connsiteX107" fmla="*/ 120379 w 172584"/>
                    <a:gd name="connsiteY107" fmla="*/ 77636 h 220434"/>
                    <a:gd name="connsiteX108" fmla="*/ 113658 w 172584"/>
                    <a:gd name="connsiteY108" fmla="*/ 84357 h 220434"/>
                    <a:gd name="connsiteX109" fmla="*/ 120379 w 172584"/>
                    <a:gd name="connsiteY109" fmla="*/ 91077 h 220434"/>
                    <a:gd name="connsiteX110" fmla="*/ 120379 w 172584"/>
                    <a:gd name="connsiteY110" fmla="*/ 116938 h 220434"/>
                    <a:gd name="connsiteX111" fmla="*/ 127099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099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713 h 220434"/>
                    <a:gd name="connsiteX121" fmla="*/ 127099 w 172584"/>
                    <a:gd name="connsiteY121" fmla="*/ 161993 h 220434"/>
                    <a:gd name="connsiteX122" fmla="*/ 120379 w 172584"/>
                    <a:gd name="connsiteY122" fmla="*/ 155272 h 220434"/>
                    <a:gd name="connsiteX123" fmla="*/ 113658 w 172584"/>
                    <a:gd name="connsiteY123" fmla="*/ 161993 h 220434"/>
                    <a:gd name="connsiteX124" fmla="*/ 120379 w 172584"/>
                    <a:gd name="connsiteY124" fmla="*/ 168713 h 220434"/>
                    <a:gd name="connsiteX125" fmla="*/ 120379 w 172584"/>
                    <a:gd name="connsiteY125" fmla="*/ 194574 h 220434"/>
                    <a:gd name="connsiteX126" fmla="*/ 127099 w 172584"/>
                    <a:gd name="connsiteY126" fmla="*/ 187853 h 220434"/>
                    <a:gd name="connsiteX127" fmla="*/ 120379 w 172584"/>
                    <a:gd name="connsiteY127" fmla="*/ 181133 h 220434"/>
                    <a:gd name="connsiteX128" fmla="*/ 113658 w 172584"/>
                    <a:gd name="connsiteY128" fmla="*/ 187853 h 220434"/>
                    <a:gd name="connsiteX129" fmla="*/ 120379 w 172584"/>
                    <a:gd name="connsiteY129" fmla="*/ 194574 h 220434"/>
                    <a:gd name="connsiteX130" fmla="*/ 120379 w 172584"/>
                    <a:gd name="connsiteY130" fmla="*/ 220435 h 220434"/>
                    <a:gd name="connsiteX131" fmla="*/ 127099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6 w 172584"/>
                    <a:gd name="connsiteY135" fmla="*/ 13441 h 220434"/>
                    <a:gd name="connsiteX136" fmla="*/ 104357 w 172584"/>
                    <a:gd name="connsiteY136" fmla="*/ 6721 h 220434"/>
                    <a:gd name="connsiteX137" fmla="*/ 97636 w 172584"/>
                    <a:gd name="connsiteY137" fmla="*/ 0 h 220434"/>
                    <a:gd name="connsiteX138" fmla="*/ 90916 w 172584"/>
                    <a:gd name="connsiteY138" fmla="*/ 6721 h 220434"/>
                    <a:gd name="connsiteX139" fmla="*/ 97636 w 172584"/>
                    <a:gd name="connsiteY139" fmla="*/ 13441 h 220434"/>
                    <a:gd name="connsiteX140" fmla="*/ 97636 w 172584"/>
                    <a:gd name="connsiteY140" fmla="*/ 39302 h 220434"/>
                    <a:gd name="connsiteX141" fmla="*/ 104357 w 172584"/>
                    <a:gd name="connsiteY141" fmla="*/ 32581 h 220434"/>
                    <a:gd name="connsiteX142" fmla="*/ 97636 w 172584"/>
                    <a:gd name="connsiteY142" fmla="*/ 25861 h 220434"/>
                    <a:gd name="connsiteX143" fmla="*/ 90916 w 172584"/>
                    <a:gd name="connsiteY143" fmla="*/ 32581 h 220434"/>
                    <a:gd name="connsiteX144" fmla="*/ 97636 w 172584"/>
                    <a:gd name="connsiteY144" fmla="*/ 39302 h 220434"/>
                    <a:gd name="connsiteX145" fmla="*/ 97636 w 172584"/>
                    <a:gd name="connsiteY145" fmla="*/ 65216 h 220434"/>
                    <a:gd name="connsiteX146" fmla="*/ 104357 w 172584"/>
                    <a:gd name="connsiteY146" fmla="*/ 58496 h 220434"/>
                    <a:gd name="connsiteX147" fmla="*/ 97636 w 172584"/>
                    <a:gd name="connsiteY147" fmla="*/ 51775 h 220434"/>
                    <a:gd name="connsiteX148" fmla="*/ 90916 w 172584"/>
                    <a:gd name="connsiteY148" fmla="*/ 58496 h 220434"/>
                    <a:gd name="connsiteX149" fmla="*/ 97636 w 172584"/>
                    <a:gd name="connsiteY149" fmla="*/ 65216 h 220434"/>
                    <a:gd name="connsiteX150" fmla="*/ 97636 w 172584"/>
                    <a:gd name="connsiteY150" fmla="*/ 91077 h 220434"/>
                    <a:gd name="connsiteX151" fmla="*/ 104357 w 172584"/>
                    <a:gd name="connsiteY151" fmla="*/ 84357 h 220434"/>
                    <a:gd name="connsiteX152" fmla="*/ 97636 w 172584"/>
                    <a:gd name="connsiteY152" fmla="*/ 77636 h 220434"/>
                    <a:gd name="connsiteX153" fmla="*/ 90916 w 172584"/>
                    <a:gd name="connsiteY153" fmla="*/ 84357 h 220434"/>
                    <a:gd name="connsiteX154" fmla="*/ 97636 w 172584"/>
                    <a:gd name="connsiteY154" fmla="*/ 91077 h 220434"/>
                    <a:gd name="connsiteX155" fmla="*/ 97636 w 172584"/>
                    <a:gd name="connsiteY155" fmla="*/ 116938 h 220434"/>
                    <a:gd name="connsiteX156" fmla="*/ 104357 w 172584"/>
                    <a:gd name="connsiteY156" fmla="*/ 110217 h 220434"/>
                    <a:gd name="connsiteX157" fmla="*/ 97636 w 172584"/>
                    <a:gd name="connsiteY157" fmla="*/ 103497 h 220434"/>
                    <a:gd name="connsiteX158" fmla="*/ 90916 w 172584"/>
                    <a:gd name="connsiteY158" fmla="*/ 110217 h 220434"/>
                    <a:gd name="connsiteX159" fmla="*/ 97636 w 172584"/>
                    <a:gd name="connsiteY159" fmla="*/ 116938 h 220434"/>
                    <a:gd name="connsiteX160" fmla="*/ 97636 w 172584"/>
                    <a:gd name="connsiteY160" fmla="*/ 142799 h 220434"/>
                    <a:gd name="connsiteX161" fmla="*/ 104357 w 172584"/>
                    <a:gd name="connsiteY161" fmla="*/ 136078 h 220434"/>
                    <a:gd name="connsiteX162" fmla="*/ 97636 w 172584"/>
                    <a:gd name="connsiteY162" fmla="*/ 129358 h 220434"/>
                    <a:gd name="connsiteX163" fmla="*/ 90916 w 172584"/>
                    <a:gd name="connsiteY163" fmla="*/ 136078 h 220434"/>
                    <a:gd name="connsiteX164" fmla="*/ 97636 w 172584"/>
                    <a:gd name="connsiteY164" fmla="*/ 142799 h 220434"/>
                    <a:gd name="connsiteX165" fmla="*/ 97636 w 172584"/>
                    <a:gd name="connsiteY165" fmla="*/ 168713 h 220434"/>
                    <a:gd name="connsiteX166" fmla="*/ 104357 w 172584"/>
                    <a:gd name="connsiteY166" fmla="*/ 161993 h 220434"/>
                    <a:gd name="connsiteX167" fmla="*/ 97636 w 172584"/>
                    <a:gd name="connsiteY167" fmla="*/ 155272 h 220434"/>
                    <a:gd name="connsiteX168" fmla="*/ 90916 w 172584"/>
                    <a:gd name="connsiteY168" fmla="*/ 161993 h 220434"/>
                    <a:gd name="connsiteX169" fmla="*/ 97636 w 172584"/>
                    <a:gd name="connsiteY169" fmla="*/ 168713 h 220434"/>
                    <a:gd name="connsiteX170" fmla="*/ 97636 w 172584"/>
                    <a:gd name="connsiteY170" fmla="*/ 194574 h 220434"/>
                    <a:gd name="connsiteX171" fmla="*/ 104357 w 172584"/>
                    <a:gd name="connsiteY171" fmla="*/ 187853 h 220434"/>
                    <a:gd name="connsiteX172" fmla="*/ 97636 w 172584"/>
                    <a:gd name="connsiteY172" fmla="*/ 181133 h 220434"/>
                    <a:gd name="connsiteX173" fmla="*/ 90916 w 172584"/>
                    <a:gd name="connsiteY173" fmla="*/ 187853 h 220434"/>
                    <a:gd name="connsiteX174" fmla="*/ 97636 w 172584"/>
                    <a:gd name="connsiteY174" fmla="*/ 194574 h 220434"/>
                    <a:gd name="connsiteX175" fmla="*/ 97636 w 172584"/>
                    <a:gd name="connsiteY175" fmla="*/ 220435 h 220434"/>
                    <a:gd name="connsiteX176" fmla="*/ 104357 w 172584"/>
                    <a:gd name="connsiteY176" fmla="*/ 213714 h 220434"/>
                    <a:gd name="connsiteX177" fmla="*/ 97636 w 172584"/>
                    <a:gd name="connsiteY177" fmla="*/ 206994 h 220434"/>
                    <a:gd name="connsiteX178" fmla="*/ 90916 w 172584"/>
                    <a:gd name="connsiteY178" fmla="*/ 213714 h 220434"/>
                    <a:gd name="connsiteX179" fmla="*/ 97636 w 172584"/>
                    <a:gd name="connsiteY179" fmla="*/ 220435 h 220434"/>
                    <a:gd name="connsiteX180" fmla="*/ 74894 w 172584"/>
                    <a:gd name="connsiteY180" fmla="*/ 13441 h 220434"/>
                    <a:gd name="connsiteX181" fmla="*/ 81615 w 172584"/>
                    <a:gd name="connsiteY181" fmla="*/ 6721 h 220434"/>
                    <a:gd name="connsiteX182" fmla="*/ 74894 w 172584"/>
                    <a:gd name="connsiteY182" fmla="*/ 0 h 220434"/>
                    <a:gd name="connsiteX183" fmla="*/ 68173 w 172584"/>
                    <a:gd name="connsiteY183" fmla="*/ 6721 h 220434"/>
                    <a:gd name="connsiteX184" fmla="*/ 74894 w 172584"/>
                    <a:gd name="connsiteY184" fmla="*/ 13441 h 220434"/>
                    <a:gd name="connsiteX185" fmla="*/ 74894 w 172584"/>
                    <a:gd name="connsiteY185" fmla="*/ 39302 h 220434"/>
                    <a:gd name="connsiteX186" fmla="*/ 81615 w 172584"/>
                    <a:gd name="connsiteY186" fmla="*/ 32581 h 220434"/>
                    <a:gd name="connsiteX187" fmla="*/ 74894 w 172584"/>
                    <a:gd name="connsiteY187" fmla="*/ 25861 h 220434"/>
                    <a:gd name="connsiteX188" fmla="*/ 68173 w 172584"/>
                    <a:gd name="connsiteY188" fmla="*/ 32581 h 220434"/>
                    <a:gd name="connsiteX189" fmla="*/ 74894 w 172584"/>
                    <a:gd name="connsiteY189" fmla="*/ 39302 h 220434"/>
                    <a:gd name="connsiteX190" fmla="*/ 74894 w 172584"/>
                    <a:gd name="connsiteY190" fmla="*/ 65216 h 220434"/>
                    <a:gd name="connsiteX191" fmla="*/ 81615 w 172584"/>
                    <a:gd name="connsiteY191" fmla="*/ 58496 h 220434"/>
                    <a:gd name="connsiteX192" fmla="*/ 74894 w 172584"/>
                    <a:gd name="connsiteY192" fmla="*/ 51775 h 220434"/>
                    <a:gd name="connsiteX193" fmla="*/ 68173 w 172584"/>
                    <a:gd name="connsiteY193" fmla="*/ 58496 h 220434"/>
                    <a:gd name="connsiteX194" fmla="*/ 74894 w 172584"/>
                    <a:gd name="connsiteY194" fmla="*/ 65216 h 220434"/>
                    <a:gd name="connsiteX195" fmla="*/ 74894 w 172584"/>
                    <a:gd name="connsiteY195" fmla="*/ 91077 h 220434"/>
                    <a:gd name="connsiteX196" fmla="*/ 81615 w 172584"/>
                    <a:gd name="connsiteY196" fmla="*/ 84357 h 220434"/>
                    <a:gd name="connsiteX197" fmla="*/ 74894 w 172584"/>
                    <a:gd name="connsiteY197" fmla="*/ 77636 h 220434"/>
                    <a:gd name="connsiteX198" fmla="*/ 68173 w 172584"/>
                    <a:gd name="connsiteY198" fmla="*/ 84357 h 220434"/>
                    <a:gd name="connsiteX199" fmla="*/ 74894 w 172584"/>
                    <a:gd name="connsiteY199" fmla="*/ 91077 h 220434"/>
                    <a:gd name="connsiteX200" fmla="*/ 74894 w 172584"/>
                    <a:gd name="connsiteY200" fmla="*/ 116938 h 220434"/>
                    <a:gd name="connsiteX201" fmla="*/ 81615 w 172584"/>
                    <a:gd name="connsiteY201" fmla="*/ 110217 h 220434"/>
                    <a:gd name="connsiteX202" fmla="*/ 74894 w 172584"/>
                    <a:gd name="connsiteY202" fmla="*/ 103497 h 220434"/>
                    <a:gd name="connsiteX203" fmla="*/ 68173 w 172584"/>
                    <a:gd name="connsiteY203" fmla="*/ 110217 h 220434"/>
                    <a:gd name="connsiteX204" fmla="*/ 74894 w 172584"/>
                    <a:gd name="connsiteY204" fmla="*/ 116938 h 220434"/>
                    <a:gd name="connsiteX205" fmla="*/ 74894 w 172584"/>
                    <a:gd name="connsiteY205" fmla="*/ 142799 h 220434"/>
                    <a:gd name="connsiteX206" fmla="*/ 81615 w 172584"/>
                    <a:gd name="connsiteY206" fmla="*/ 136078 h 220434"/>
                    <a:gd name="connsiteX207" fmla="*/ 74894 w 172584"/>
                    <a:gd name="connsiteY207" fmla="*/ 129358 h 220434"/>
                    <a:gd name="connsiteX208" fmla="*/ 68173 w 172584"/>
                    <a:gd name="connsiteY208" fmla="*/ 136078 h 220434"/>
                    <a:gd name="connsiteX209" fmla="*/ 74894 w 172584"/>
                    <a:gd name="connsiteY209" fmla="*/ 142799 h 220434"/>
                    <a:gd name="connsiteX210" fmla="*/ 74894 w 172584"/>
                    <a:gd name="connsiteY210" fmla="*/ 168713 h 220434"/>
                    <a:gd name="connsiteX211" fmla="*/ 81615 w 172584"/>
                    <a:gd name="connsiteY211" fmla="*/ 161993 h 220434"/>
                    <a:gd name="connsiteX212" fmla="*/ 74894 w 172584"/>
                    <a:gd name="connsiteY212" fmla="*/ 155272 h 220434"/>
                    <a:gd name="connsiteX213" fmla="*/ 68173 w 172584"/>
                    <a:gd name="connsiteY213" fmla="*/ 161993 h 220434"/>
                    <a:gd name="connsiteX214" fmla="*/ 74894 w 172584"/>
                    <a:gd name="connsiteY214" fmla="*/ 168713 h 220434"/>
                    <a:gd name="connsiteX215" fmla="*/ 74894 w 172584"/>
                    <a:gd name="connsiteY215" fmla="*/ 194574 h 220434"/>
                    <a:gd name="connsiteX216" fmla="*/ 81615 w 172584"/>
                    <a:gd name="connsiteY216" fmla="*/ 187853 h 220434"/>
                    <a:gd name="connsiteX217" fmla="*/ 74894 w 172584"/>
                    <a:gd name="connsiteY217" fmla="*/ 181133 h 220434"/>
                    <a:gd name="connsiteX218" fmla="*/ 68173 w 172584"/>
                    <a:gd name="connsiteY218" fmla="*/ 187853 h 220434"/>
                    <a:gd name="connsiteX219" fmla="*/ 74894 w 172584"/>
                    <a:gd name="connsiteY219" fmla="*/ 194574 h 220434"/>
                    <a:gd name="connsiteX220" fmla="*/ 74894 w 172584"/>
                    <a:gd name="connsiteY220" fmla="*/ 220435 h 220434"/>
                    <a:gd name="connsiteX221" fmla="*/ 81615 w 172584"/>
                    <a:gd name="connsiteY221" fmla="*/ 213714 h 220434"/>
                    <a:gd name="connsiteX222" fmla="*/ 74894 w 172584"/>
                    <a:gd name="connsiteY222" fmla="*/ 206994 h 220434"/>
                    <a:gd name="connsiteX223" fmla="*/ 68173 w 172584"/>
                    <a:gd name="connsiteY223" fmla="*/ 213714 h 220434"/>
                    <a:gd name="connsiteX224" fmla="*/ 74894 w 172584"/>
                    <a:gd name="connsiteY224" fmla="*/ 220435 h 220434"/>
                    <a:gd name="connsiteX225" fmla="*/ 52152 w 172584"/>
                    <a:gd name="connsiteY225" fmla="*/ 13441 h 220434"/>
                    <a:gd name="connsiteX226" fmla="*/ 58872 w 172584"/>
                    <a:gd name="connsiteY226" fmla="*/ 6721 h 220434"/>
                    <a:gd name="connsiteX227" fmla="*/ 52152 w 172584"/>
                    <a:gd name="connsiteY227" fmla="*/ 0 h 220434"/>
                    <a:gd name="connsiteX228" fmla="*/ 45431 w 172584"/>
                    <a:gd name="connsiteY228" fmla="*/ 6721 h 220434"/>
                    <a:gd name="connsiteX229" fmla="*/ 52152 w 172584"/>
                    <a:gd name="connsiteY229" fmla="*/ 13441 h 220434"/>
                    <a:gd name="connsiteX230" fmla="*/ 52152 w 172584"/>
                    <a:gd name="connsiteY230" fmla="*/ 39302 h 220434"/>
                    <a:gd name="connsiteX231" fmla="*/ 58872 w 172584"/>
                    <a:gd name="connsiteY231" fmla="*/ 32581 h 220434"/>
                    <a:gd name="connsiteX232" fmla="*/ 52152 w 172584"/>
                    <a:gd name="connsiteY232" fmla="*/ 25861 h 220434"/>
                    <a:gd name="connsiteX233" fmla="*/ 45431 w 172584"/>
                    <a:gd name="connsiteY233" fmla="*/ 32581 h 220434"/>
                    <a:gd name="connsiteX234" fmla="*/ 52152 w 172584"/>
                    <a:gd name="connsiteY234" fmla="*/ 39302 h 220434"/>
                    <a:gd name="connsiteX235" fmla="*/ 52152 w 172584"/>
                    <a:gd name="connsiteY235" fmla="*/ 65216 h 220434"/>
                    <a:gd name="connsiteX236" fmla="*/ 58872 w 172584"/>
                    <a:gd name="connsiteY236" fmla="*/ 58496 h 220434"/>
                    <a:gd name="connsiteX237" fmla="*/ 52152 w 172584"/>
                    <a:gd name="connsiteY237" fmla="*/ 51775 h 220434"/>
                    <a:gd name="connsiteX238" fmla="*/ 45431 w 172584"/>
                    <a:gd name="connsiteY238" fmla="*/ 58496 h 220434"/>
                    <a:gd name="connsiteX239" fmla="*/ 52152 w 172584"/>
                    <a:gd name="connsiteY239" fmla="*/ 65216 h 220434"/>
                    <a:gd name="connsiteX240" fmla="*/ 52152 w 172584"/>
                    <a:gd name="connsiteY240" fmla="*/ 91077 h 220434"/>
                    <a:gd name="connsiteX241" fmla="*/ 58872 w 172584"/>
                    <a:gd name="connsiteY241" fmla="*/ 84357 h 220434"/>
                    <a:gd name="connsiteX242" fmla="*/ 52152 w 172584"/>
                    <a:gd name="connsiteY242" fmla="*/ 77636 h 220434"/>
                    <a:gd name="connsiteX243" fmla="*/ 45431 w 172584"/>
                    <a:gd name="connsiteY243" fmla="*/ 84357 h 220434"/>
                    <a:gd name="connsiteX244" fmla="*/ 52152 w 172584"/>
                    <a:gd name="connsiteY244" fmla="*/ 91077 h 220434"/>
                    <a:gd name="connsiteX245" fmla="*/ 52152 w 172584"/>
                    <a:gd name="connsiteY245" fmla="*/ 116938 h 220434"/>
                    <a:gd name="connsiteX246" fmla="*/ 58872 w 172584"/>
                    <a:gd name="connsiteY246" fmla="*/ 110217 h 220434"/>
                    <a:gd name="connsiteX247" fmla="*/ 52152 w 172584"/>
                    <a:gd name="connsiteY247" fmla="*/ 103497 h 220434"/>
                    <a:gd name="connsiteX248" fmla="*/ 45431 w 172584"/>
                    <a:gd name="connsiteY248" fmla="*/ 110217 h 220434"/>
                    <a:gd name="connsiteX249" fmla="*/ 52152 w 172584"/>
                    <a:gd name="connsiteY249" fmla="*/ 116938 h 220434"/>
                    <a:gd name="connsiteX250" fmla="*/ 52152 w 172584"/>
                    <a:gd name="connsiteY250" fmla="*/ 142799 h 220434"/>
                    <a:gd name="connsiteX251" fmla="*/ 58872 w 172584"/>
                    <a:gd name="connsiteY251" fmla="*/ 136078 h 220434"/>
                    <a:gd name="connsiteX252" fmla="*/ 52152 w 172584"/>
                    <a:gd name="connsiteY252" fmla="*/ 129358 h 220434"/>
                    <a:gd name="connsiteX253" fmla="*/ 45431 w 172584"/>
                    <a:gd name="connsiteY253" fmla="*/ 136078 h 220434"/>
                    <a:gd name="connsiteX254" fmla="*/ 52152 w 172584"/>
                    <a:gd name="connsiteY254" fmla="*/ 142799 h 220434"/>
                    <a:gd name="connsiteX255" fmla="*/ 52152 w 172584"/>
                    <a:gd name="connsiteY255" fmla="*/ 168713 h 220434"/>
                    <a:gd name="connsiteX256" fmla="*/ 58872 w 172584"/>
                    <a:gd name="connsiteY256" fmla="*/ 161993 h 220434"/>
                    <a:gd name="connsiteX257" fmla="*/ 52152 w 172584"/>
                    <a:gd name="connsiteY257" fmla="*/ 155272 h 220434"/>
                    <a:gd name="connsiteX258" fmla="*/ 45431 w 172584"/>
                    <a:gd name="connsiteY258" fmla="*/ 161993 h 220434"/>
                    <a:gd name="connsiteX259" fmla="*/ 52152 w 172584"/>
                    <a:gd name="connsiteY259" fmla="*/ 168713 h 220434"/>
                    <a:gd name="connsiteX260" fmla="*/ 52152 w 172584"/>
                    <a:gd name="connsiteY260" fmla="*/ 194574 h 220434"/>
                    <a:gd name="connsiteX261" fmla="*/ 58872 w 172584"/>
                    <a:gd name="connsiteY261" fmla="*/ 187853 h 220434"/>
                    <a:gd name="connsiteX262" fmla="*/ 52152 w 172584"/>
                    <a:gd name="connsiteY262" fmla="*/ 181133 h 220434"/>
                    <a:gd name="connsiteX263" fmla="*/ 45431 w 172584"/>
                    <a:gd name="connsiteY263" fmla="*/ 187853 h 220434"/>
                    <a:gd name="connsiteX264" fmla="*/ 52152 w 172584"/>
                    <a:gd name="connsiteY264" fmla="*/ 194574 h 220434"/>
                    <a:gd name="connsiteX265" fmla="*/ 52152 w 172584"/>
                    <a:gd name="connsiteY265" fmla="*/ 220435 h 220434"/>
                    <a:gd name="connsiteX266" fmla="*/ 58872 w 172584"/>
                    <a:gd name="connsiteY266" fmla="*/ 213714 h 220434"/>
                    <a:gd name="connsiteX267" fmla="*/ 52152 w 172584"/>
                    <a:gd name="connsiteY267" fmla="*/ 206994 h 220434"/>
                    <a:gd name="connsiteX268" fmla="*/ 45431 w 172584"/>
                    <a:gd name="connsiteY268" fmla="*/ 213714 h 220434"/>
                    <a:gd name="connsiteX269" fmla="*/ 52152 w 172584"/>
                    <a:gd name="connsiteY269" fmla="*/ 220435 h 220434"/>
                    <a:gd name="connsiteX270" fmla="*/ 29409 w 172584"/>
                    <a:gd name="connsiteY270" fmla="*/ 13441 h 220434"/>
                    <a:gd name="connsiteX271" fmla="*/ 36130 w 172584"/>
                    <a:gd name="connsiteY271" fmla="*/ 6721 h 220434"/>
                    <a:gd name="connsiteX272" fmla="*/ 29409 w 172584"/>
                    <a:gd name="connsiteY272" fmla="*/ 0 h 220434"/>
                    <a:gd name="connsiteX273" fmla="*/ 22689 w 172584"/>
                    <a:gd name="connsiteY273" fmla="*/ 6721 h 220434"/>
                    <a:gd name="connsiteX274" fmla="*/ 29409 w 172584"/>
                    <a:gd name="connsiteY274" fmla="*/ 13441 h 220434"/>
                    <a:gd name="connsiteX275" fmla="*/ 29409 w 172584"/>
                    <a:gd name="connsiteY275" fmla="*/ 39302 h 220434"/>
                    <a:gd name="connsiteX276" fmla="*/ 36130 w 172584"/>
                    <a:gd name="connsiteY276" fmla="*/ 32581 h 220434"/>
                    <a:gd name="connsiteX277" fmla="*/ 29409 w 172584"/>
                    <a:gd name="connsiteY277" fmla="*/ 25861 h 220434"/>
                    <a:gd name="connsiteX278" fmla="*/ 22689 w 172584"/>
                    <a:gd name="connsiteY278" fmla="*/ 32581 h 220434"/>
                    <a:gd name="connsiteX279" fmla="*/ 29409 w 172584"/>
                    <a:gd name="connsiteY279" fmla="*/ 39302 h 220434"/>
                    <a:gd name="connsiteX280" fmla="*/ 29409 w 172584"/>
                    <a:gd name="connsiteY280" fmla="*/ 65216 h 220434"/>
                    <a:gd name="connsiteX281" fmla="*/ 36130 w 172584"/>
                    <a:gd name="connsiteY281" fmla="*/ 58496 h 220434"/>
                    <a:gd name="connsiteX282" fmla="*/ 29409 w 172584"/>
                    <a:gd name="connsiteY282" fmla="*/ 51775 h 220434"/>
                    <a:gd name="connsiteX283" fmla="*/ 22689 w 172584"/>
                    <a:gd name="connsiteY283" fmla="*/ 58496 h 220434"/>
                    <a:gd name="connsiteX284" fmla="*/ 29409 w 172584"/>
                    <a:gd name="connsiteY284" fmla="*/ 65216 h 220434"/>
                    <a:gd name="connsiteX285" fmla="*/ 29409 w 172584"/>
                    <a:gd name="connsiteY285" fmla="*/ 91077 h 220434"/>
                    <a:gd name="connsiteX286" fmla="*/ 36130 w 172584"/>
                    <a:gd name="connsiteY286" fmla="*/ 84357 h 220434"/>
                    <a:gd name="connsiteX287" fmla="*/ 29409 w 172584"/>
                    <a:gd name="connsiteY287" fmla="*/ 77636 h 220434"/>
                    <a:gd name="connsiteX288" fmla="*/ 22689 w 172584"/>
                    <a:gd name="connsiteY288" fmla="*/ 84357 h 220434"/>
                    <a:gd name="connsiteX289" fmla="*/ 29409 w 172584"/>
                    <a:gd name="connsiteY289" fmla="*/ 91077 h 220434"/>
                    <a:gd name="connsiteX290" fmla="*/ 29409 w 172584"/>
                    <a:gd name="connsiteY290" fmla="*/ 116938 h 220434"/>
                    <a:gd name="connsiteX291" fmla="*/ 36130 w 172584"/>
                    <a:gd name="connsiteY291" fmla="*/ 110217 h 220434"/>
                    <a:gd name="connsiteX292" fmla="*/ 29409 w 172584"/>
                    <a:gd name="connsiteY292" fmla="*/ 103497 h 220434"/>
                    <a:gd name="connsiteX293" fmla="*/ 22689 w 172584"/>
                    <a:gd name="connsiteY293" fmla="*/ 110217 h 220434"/>
                    <a:gd name="connsiteX294" fmla="*/ 29409 w 172584"/>
                    <a:gd name="connsiteY294" fmla="*/ 116938 h 220434"/>
                    <a:gd name="connsiteX295" fmla="*/ 29409 w 172584"/>
                    <a:gd name="connsiteY295" fmla="*/ 142799 h 220434"/>
                    <a:gd name="connsiteX296" fmla="*/ 36130 w 172584"/>
                    <a:gd name="connsiteY296" fmla="*/ 136078 h 220434"/>
                    <a:gd name="connsiteX297" fmla="*/ 29409 w 172584"/>
                    <a:gd name="connsiteY297" fmla="*/ 129358 h 220434"/>
                    <a:gd name="connsiteX298" fmla="*/ 22689 w 172584"/>
                    <a:gd name="connsiteY298" fmla="*/ 136078 h 220434"/>
                    <a:gd name="connsiteX299" fmla="*/ 29409 w 172584"/>
                    <a:gd name="connsiteY299" fmla="*/ 142799 h 220434"/>
                    <a:gd name="connsiteX300" fmla="*/ 29409 w 172584"/>
                    <a:gd name="connsiteY300" fmla="*/ 168713 h 220434"/>
                    <a:gd name="connsiteX301" fmla="*/ 36130 w 172584"/>
                    <a:gd name="connsiteY301" fmla="*/ 161993 h 220434"/>
                    <a:gd name="connsiteX302" fmla="*/ 29409 w 172584"/>
                    <a:gd name="connsiteY302" fmla="*/ 155272 h 220434"/>
                    <a:gd name="connsiteX303" fmla="*/ 22689 w 172584"/>
                    <a:gd name="connsiteY303" fmla="*/ 161993 h 220434"/>
                    <a:gd name="connsiteX304" fmla="*/ 29409 w 172584"/>
                    <a:gd name="connsiteY304" fmla="*/ 168713 h 220434"/>
                    <a:gd name="connsiteX305" fmla="*/ 29409 w 172584"/>
                    <a:gd name="connsiteY305" fmla="*/ 194574 h 220434"/>
                    <a:gd name="connsiteX306" fmla="*/ 36130 w 172584"/>
                    <a:gd name="connsiteY306" fmla="*/ 187853 h 220434"/>
                    <a:gd name="connsiteX307" fmla="*/ 29409 w 172584"/>
                    <a:gd name="connsiteY307" fmla="*/ 181133 h 220434"/>
                    <a:gd name="connsiteX308" fmla="*/ 22689 w 172584"/>
                    <a:gd name="connsiteY308" fmla="*/ 187853 h 220434"/>
                    <a:gd name="connsiteX309" fmla="*/ 29409 w 172584"/>
                    <a:gd name="connsiteY309" fmla="*/ 194574 h 220434"/>
                    <a:gd name="connsiteX310" fmla="*/ 29409 w 172584"/>
                    <a:gd name="connsiteY310" fmla="*/ 220435 h 220434"/>
                    <a:gd name="connsiteX311" fmla="*/ 36130 w 172584"/>
                    <a:gd name="connsiteY311" fmla="*/ 213714 h 220434"/>
                    <a:gd name="connsiteX312" fmla="*/ 29409 w 172584"/>
                    <a:gd name="connsiteY312" fmla="*/ 206994 h 220434"/>
                    <a:gd name="connsiteX313" fmla="*/ 22689 w 172584"/>
                    <a:gd name="connsiteY313" fmla="*/ 213714 h 220434"/>
                    <a:gd name="connsiteX314" fmla="*/ 29409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216 h 220434"/>
                    <a:gd name="connsiteX326" fmla="*/ 13441 w 172584"/>
                    <a:gd name="connsiteY326" fmla="*/ 58496 h 220434"/>
                    <a:gd name="connsiteX327" fmla="*/ 6721 w 172584"/>
                    <a:gd name="connsiteY327" fmla="*/ 51775 h 220434"/>
                    <a:gd name="connsiteX328" fmla="*/ 0 w 172584"/>
                    <a:gd name="connsiteY328" fmla="*/ 58496 h 220434"/>
                    <a:gd name="connsiteX329" fmla="*/ 6721 w 172584"/>
                    <a:gd name="connsiteY329" fmla="*/ 65216 h 220434"/>
                    <a:gd name="connsiteX330" fmla="*/ 6721 w 172584"/>
                    <a:gd name="connsiteY330" fmla="*/ 91077 h 220434"/>
                    <a:gd name="connsiteX331" fmla="*/ 13441 w 172584"/>
                    <a:gd name="connsiteY331" fmla="*/ 84357 h 220434"/>
                    <a:gd name="connsiteX332" fmla="*/ 6721 w 172584"/>
                    <a:gd name="connsiteY332" fmla="*/ 77636 h 220434"/>
                    <a:gd name="connsiteX333" fmla="*/ 0 w 172584"/>
                    <a:gd name="connsiteY333" fmla="*/ 84357 h 220434"/>
                    <a:gd name="connsiteX334" fmla="*/ 6721 w 172584"/>
                    <a:gd name="connsiteY334" fmla="*/ 91077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713 h 220434"/>
                    <a:gd name="connsiteX346" fmla="*/ 13441 w 172584"/>
                    <a:gd name="connsiteY346" fmla="*/ 161993 h 220434"/>
                    <a:gd name="connsiteX347" fmla="*/ 6721 w 172584"/>
                    <a:gd name="connsiteY347" fmla="*/ 155272 h 220434"/>
                    <a:gd name="connsiteX348" fmla="*/ 0 w 172584"/>
                    <a:gd name="connsiteY348" fmla="*/ 161993 h 220434"/>
                    <a:gd name="connsiteX349" fmla="*/ 6721 w 172584"/>
                    <a:gd name="connsiteY349" fmla="*/ 168713 h 220434"/>
                    <a:gd name="connsiteX350" fmla="*/ 6721 w 172584"/>
                    <a:gd name="connsiteY350" fmla="*/ 194574 h 220434"/>
                    <a:gd name="connsiteX351" fmla="*/ 13441 w 172584"/>
                    <a:gd name="connsiteY351" fmla="*/ 187853 h 220434"/>
                    <a:gd name="connsiteX352" fmla="*/ 6721 w 172584"/>
                    <a:gd name="connsiteY352" fmla="*/ 181133 h 220434"/>
                    <a:gd name="connsiteX353" fmla="*/ 0 w 172584"/>
                    <a:gd name="connsiteY353" fmla="*/ 187853 h 220434"/>
                    <a:gd name="connsiteX354" fmla="*/ 6721 w 172584"/>
                    <a:gd name="connsiteY354" fmla="*/ 194574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216"/>
                      </a:moveTo>
                      <a:cubicBezTo>
                        <a:pt x="169573" y="65216"/>
                        <a:pt x="172584" y="62206"/>
                        <a:pt x="172584" y="58496"/>
                      </a:cubicBezTo>
                      <a:cubicBezTo>
                        <a:pt x="172584" y="54786"/>
                        <a:pt x="169573" y="51775"/>
                        <a:pt x="165864" y="51775"/>
                      </a:cubicBezTo>
                      <a:cubicBezTo>
                        <a:pt x="162154" y="51775"/>
                        <a:pt x="159143" y="54786"/>
                        <a:pt x="159143" y="58496"/>
                      </a:cubicBezTo>
                      <a:cubicBezTo>
                        <a:pt x="159143" y="62206"/>
                        <a:pt x="162154" y="65216"/>
                        <a:pt x="165864" y="65216"/>
                      </a:cubicBezTo>
                      <a:close/>
                      <a:moveTo>
                        <a:pt x="165864" y="91077"/>
                      </a:moveTo>
                      <a:cubicBezTo>
                        <a:pt x="169573" y="91077"/>
                        <a:pt x="172584" y="88066"/>
                        <a:pt x="172584" y="84357"/>
                      </a:cubicBezTo>
                      <a:cubicBezTo>
                        <a:pt x="172584" y="80647"/>
                        <a:pt x="169573" y="77636"/>
                        <a:pt x="165864" y="77636"/>
                      </a:cubicBezTo>
                      <a:cubicBezTo>
                        <a:pt x="162154" y="77636"/>
                        <a:pt x="159143" y="80647"/>
                        <a:pt x="159143" y="84357"/>
                      </a:cubicBezTo>
                      <a:cubicBezTo>
                        <a:pt x="159143" y="88066"/>
                        <a:pt x="162154" y="91077"/>
                        <a:pt x="165864" y="91077"/>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713"/>
                      </a:moveTo>
                      <a:cubicBezTo>
                        <a:pt x="169573" y="168713"/>
                        <a:pt x="172584" y="165702"/>
                        <a:pt x="172584" y="161993"/>
                      </a:cubicBezTo>
                      <a:cubicBezTo>
                        <a:pt x="172584" y="158283"/>
                        <a:pt x="169573" y="155272"/>
                        <a:pt x="165864" y="155272"/>
                      </a:cubicBezTo>
                      <a:cubicBezTo>
                        <a:pt x="162154" y="155272"/>
                        <a:pt x="159143" y="158283"/>
                        <a:pt x="159143" y="161993"/>
                      </a:cubicBezTo>
                      <a:cubicBezTo>
                        <a:pt x="159143" y="165702"/>
                        <a:pt x="162154" y="168713"/>
                        <a:pt x="165864" y="168713"/>
                      </a:cubicBezTo>
                      <a:close/>
                      <a:moveTo>
                        <a:pt x="165864" y="194574"/>
                      </a:moveTo>
                      <a:cubicBezTo>
                        <a:pt x="169573" y="194574"/>
                        <a:pt x="172584" y="191563"/>
                        <a:pt x="172584" y="187853"/>
                      </a:cubicBezTo>
                      <a:cubicBezTo>
                        <a:pt x="172584" y="184144"/>
                        <a:pt x="169573" y="181133"/>
                        <a:pt x="165864" y="181133"/>
                      </a:cubicBezTo>
                      <a:cubicBezTo>
                        <a:pt x="162154" y="181133"/>
                        <a:pt x="159143" y="184144"/>
                        <a:pt x="159143" y="187853"/>
                      </a:cubicBezTo>
                      <a:cubicBezTo>
                        <a:pt x="159143" y="191563"/>
                        <a:pt x="162154" y="194574"/>
                        <a:pt x="165864" y="194574"/>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1" y="0"/>
                        <a:pt x="136401" y="3011"/>
                        <a:pt x="136401" y="6721"/>
                      </a:cubicBezTo>
                      <a:cubicBezTo>
                        <a:pt x="136401" y="10430"/>
                        <a:pt x="139411" y="13441"/>
                        <a:pt x="143121" y="13441"/>
                      </a:cubicBezTo>
                      <a:close/>
                      <a:moveTo>
                        <a:pt x="143121" y="39302"/>
                      </a:moveTo>
                      <a:cubicBezTo>
                        <a:pt x="146831" y="39302"/>
                        <a:pt x="149842" y="36291"/>
                        <a:pt x="149842" y="32581"/>
                      </a:cubicBezTo>
                      <a:cubicBezTo>
                        <a:pt x="149842" y="28872"/>
                        <a:pt x="146831" y="25861"/>
                        <a:pt x="143121" y="25861"/>
                      </a:cubicBezTo>
                      <a:cubicBezTo>
                        <a:pt x="139411" y="25861"/>
                        <a:pt x="136401" y="28872"/>
                        <a:pt x="136401" y="32581"/>
                      </a:cubicBezTo>
                      <a:cubicBezTo>
                        <a:pt x="136401" y="36291"/>
                        <a:pt x="139411" y="39302"/>
                        <a:pt x="143121" y="39302"/>
                      </a:cubicBezTo>
                      <a:close/>
                      <a:moveTo>
                        <a:pt x="143121" y="65216"/>
                      </a:moveTo>
                      <a:cubicBezTo>
                        <a:pt x="146831" y="65216"/>
                        <a:pt x="149842" y="62206"/>
                        <a:pt x="149842" y="58496"/>
                      </a:cubicBezTo>
                      <a:cubicBezTo>
                        <a:pt x="149842" y="54786"/>
                        <a:pt x="146831" y="51775"/>
                        <a:pt x="143121" y="51775"/>
                      </a:cubicBezTo>
                      <a:cubicBezTo>
                        <a:pt x="139411" y="51775"/>
                        <a:pt x="136401" y="54786"/>
                        <a:pt x="136401" y="58496"/>
                      </a:cubicBezTo>
                      <a:cubicBezTo>
                        <a:pt x="136401" y="62206"/>
                        <a:pt x="139411" y="65216"/>
                        <a:pt x="143121" y="65216"/>
                      </a:cubicBezTo>
                      <a:close/>
                      <a:moveTo>
                        <a:pt x="143121" y="91077"/>
                      </a:moveTo>
                      <a:cubicBezTo>
                        <a:pt x="146831" y="91077"/>
                        <a:pt x="149842" y="88066"/>
                        <a:pt x="149842" y="84357"/>
                      </a:cubicBezTo>
                      <a:cubicBezTo>
                        <a:pt x="149842" y="80647"/>
                        <a:pt x="146831" y="77636"/>
                        <a:pt x="143121" y="77636"/>
                      </a:cubicBezTo>
                      <a:cubicBezTo>
                        <a:pt x="139411" y="77636"/>
                        <a:pt x="136401" y="80647"/>
                        <a:pt x="136401" y="84357"/>
                      </a:cubicBezTo>
                      <a:cubicBezTo>
                        <a:pt x="136401" y="88066"/>
                        <a:pt x="139411" y="91077"/>
                        <a:pt x="143121" y="91077"/>
                      </a:cubicBezTo>
                      <a:close/>
                      <a:moveTo>
                        <a:pt x="143121" y="116938"/>
                      </a:moveTo>
                      <a:cubicBezTo>
                        <a:pt x="146831" y="116938"/>
                        <a:pt x="149842" y="113927"/>
                        <a:pt x="149842" y="110217"/>
                      </a:cubicBezTo>
                      <a:cubicBezTo>
                        <a:pt x="149842" y="106508"/>
                        <a:pt x="146831" y="103497"/>
                        <a:pt x="143121" y="103497"/>
                      </a:cubicBezTo>
                      <a:cubicBezTo>
                        <a:pt x="139411" y="103497"/>
                        <a:pt x="136401" y="106508"/>
                        <a:pt x="136401" y="110217"/>
                      </a:cubicBezTo>
                      <a:cubicBezTo>
                        <a:pt x="136401" y="113927"/>
                        <a:pt x="139411" y="116938"/>
                        <a:pt x="143121" y="116938"/>
                      </a:cubicBezTo>
                      <a:close/>
                      <a:moveTo>
                        <a:pt x="143121" y="142799"/>
                      </a:moveTo>
                      <a:cubicBezTo>
                        <a:pt x="146831" y="142799"/>
                        <a:pt x="149842" y="139788"/>
                        <a:pt x="149842" y="136078"/>
                      </a:cubicBezTo>
                      <a:cubicBezTo>
                        <a:pt x="149842" y="132368"/>
                        <a:pt x="146831" y="129358"/>
                        <a:pt x="143121" y="129358"/>
                      </a:cubicBezTo>
                      <a:cubicBezTo>
                        <a:pt x="139411" y="129358"/>
                        <a:pt x="136401" y="132368"/>
                        <a:pt x="136401" y="136078"/>
                      </a:cubicBezTo>
                      <a:cubicBezTo>
                        <a:pt x="136401" y="139788"/>
                        <a:pt x="139411" y="142799"/>
                        <a:pt x="143121" y="142799"/>
                      </a:cubicBezTo>
                      <a:close/>
                      <a:moveTo>
                        <a:pt x="143121" y="168713"/>
                      </a:moveTo>
                      <a:cubicBezTo>
                        <a:pt x="146831" y="168713"/>
                        <a:pt x="149842" y="165702"/>
                        <a:pt x="149842" y="161993"/>
                      </a:cubicBezTo>
                      <a:cubicBezTo>
                        <a:pt x="149842" y="158283"/>
                        <a:pt x="146831" y="155272"/>
                        <a:pt x="143121" y="155272"/>
                      </a:cubicBezTo>
                      <a:cubicBezTo>
                        <a:pt x="139411" y="155272"/>
                        <a:pt x="136401" y="158283"/>
                        <a:pt x="136401" y="161993"/>
                      </a:cubicBezTo>
                      <a:cubicBezTo>
                        <a:pt x="136401" y="165702"/>
                        <a:pt x="139411" y="168713"/>
                        <a:pt x="143121" y="168713"/>
                      </a:cubicBezTo>
                      <a:close/>
                      <a:moveTo>
                        <a:pt x="143121" y="194574"/>
                      </a:moveTo>
                      <a:cubicBezTo>
                        <a:pt x="146831" y="194574"/>
                        <a:pt x="149842" y="191563"/>
                        <a:pt x="149842" y="187853"/>
                      </a:cubicBezTo>
                      <a:cubicBezTo>
                        <a:pt x="149842" y="184144"/>
                        <a:pt x="146831" y="181133"/>
                        <a:pt x="143121" y="181133"/>
                      </a:cubicBezTo>
                      <a:cubicBezTo>
                        <a:pt x="139411" y="181133"/>
                        <a:pt x="136401" y="184144"/>
                        <a:pt x="136401" y="187853"/>
                      </a:cubicBezTo>
                      <a:cubicBezTo>
                        <a:pt x="136401" y="191563"/>
                        <a:pt x="139411" y="194574"/>
                        <a:pt x="143121" y="194574"/>
                      </a:cubicBezTo>
                      <a:close/>
                      <a:moveTo>
                        <a:pt x="143121" y="220435"/>
                      </a:moveTo>
                      <a:cubicBezTo>
                        <a:pt x="146831" y="220435"/>
                        <a:pt x="149842" y="217424"/>
                        <a:pt x="149842" y="213714"/>
                      </a:cubicBezTo>
                      <a:cubicBezTo>
                        <a:pt x="149842" y="210004"/>
                        <a:pt x="146831" y="206994"/>
                        <a:pt x="143121" y="206994"/>
                      </a:cubicBezTo>
                      <a:cubicBezTo>
                        <a:pt x="139411" y="206994"/>
                        <a:pt x="136401" y="210004"/>
                        <a:pt x="136401" y="213714"/>
                      </a:cubicBezTo>
                      <a:cubicBezTo>
                        <a:pt x="136401" y="217424"/>
                        <a:pt x="139411" y="220435"/>
                        <a:pt x="143121" y="220435"/>
                      </a:cubicBezTo>
                      <a:close/>
                      <a:moveTo>
                        <a:pt x="120379" y="13441"/>
                      </a:moveTo>
                      <a:cubicBezTo>
                        <a:pt x="124089" y="13441"/>
                        <a:pt x="127099" y="10430"/>
                        <a:pt x="127099" y="6721"/>
                      </a:cubicBezTo>
                      <a:cubicBezTo>
                        <a:pt x="127099"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099" y="36291"/>
                        <a:pt x="127099" y="32581"/>
                      </a:cubicBezTo>
                      <a:cubicBezTo>
                        <a:pt x="127099" y="28872"/>
                        <a:pt x="124089" y="25861"/>
                        <a:pt x="120379" y="25861"/>
                      </a:cubicBezTo>
                      <a:cubicBezTo>
                        <a:pt x="116669" y="25861"/>
                        <a:pt x="113658" y="28872"/>
                        <a:pt x="113658" y="32581"/>
                      </a:cubicBezTo>
                      <a:cubicBezTo>
                        <a:pt x="113658" y="36291"/>
                        <a:pt x="116669" y="39302"/>
                        <a:pt x="120379" y="39302"/>
                      </a:cubicBezTo>
                      <a:close/>
                      <a:moveTo>
                        <a:pt x="120379" y="65216"/>
                      </a:moveTo>
                      <a:cubicBezTo>
                        <a:pt x="124089" y="65216"/>
                        <a:pt x="127099" y="62206"/>
                        <a:pt x="127099" y="58496"/>
                      </a:cubicBezTo>
                      <a:cubicBezTo>
                        <a:pt x="127099" y="54786"/>
                        <a:pt x="124089" y="51775"/>
                        <a:pt x="120379" y="51775"/>
                      </a:cubicBezTo>
                      <a:cubicBezTo>
                        <a:pt x="116669" y="51775"/>
                        <a:pt x="113658" y="54786"/>
                        <a:pt x="113658" y="58496"/>
                      </a:cubicBezTo>
                      <a:cubicBezTo>
                        <a:pt x="113658" y="62206"/>
                        <a:pt x="116669" y="65216"/>
                        <a:pt x="120379" y="65216"/>
                      </a:cubicBezTo>
                      <a:close/>
                      <a:moveTo>
                        <a:pt x="120379" y="91077"/>
                      </a:moveTo>
                      <a:cubicBezTo>
                        <a:pt x="124089" y="91077"/>
                        <a:pt x="127099" y="88066"/>
                        <a:pt x="127099" y="84357"/>
                      </a:cubicBezTo>
                      <a:cubicBezTo>
                        <a:pt x="127099" y="80647"/>
                        <a:pt x="124089" y="77636"/>
                        <a:pt x="120379" y="77636"/>
                      </a:cubicBezTo>
                      <a:cubicBezTo>
                        <a:pt x="116669" y="77636"/>
                        <a:pt x="113658" y="80647"/>
                        <a:pt x="113658" y="84357"/>
                      </a:cubicBezTo>
                      <a:cubicBezTo>
                        <a:pt x="113658" y="88066"/>
                        <a:pt x="116669" y="91077"/>
                        <a:pt x="120379" y="91077"/>
                      </a:cubicBezTo>
                      <a:close/>
                      <a:moveTo>
                        <a:pt x="120379" y="116938"/>
                      </a:moveTo>
                      <a:cubicBezTo>
                        <a:pt x="124089" y="116938"/>
                        <a:pt x="127099" y="113927"/>
                        <a:pt x="127099" y="110217"/>
                      </a:cubicBezTo>
                      <a:cubicBezTo>
                        <a:pt x="127099"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099" y="139788"/>
                        <a:pt x="127099" y="136078"/>
                      </a:cubicBezTo>
                      <a:cubicBezTo>
                        <a:pt x="127099" y="132368"/>
                        <a:pt x="124089" y="129358"/>
                        <a:pt x="120379" y="129358"/>
                      </a:cubicBezTo>
                      <a:cubicBezTo>
                        <a:pt x="116669" y="129358"/>
                        <a:pt x="113658" y="132368"/>
                        <a:pt x="113658" y="136078"/>
                      </a:cubicBezTo>
                      <a:cubicBezTo>
                        <a:pt x="113658" y="139788"/>
                        <a:pt x="116669" y="142799"/>
                        <a:pt x="120379" y="142799"/>
                      </a:cubicBezTo>
                      <a:close/>
                      <a:moveTo>
                        <a:pt x="120379" y="168713"/>
                      </a:moveTo>
                      <a:cubicBezTo>
                        <a:pt x="124089" y="168713"/>
                        <a:pt x="127099" y="165702"/>
                        <a:pt x="127099" y="161993"/>
                      </a:cubicBezTo>
                      <a:cubicBezTo>
                        <a:pt x="127099" y="158283"/>
                        <a:pt x="124089" y="155272"/>
                        <a:pt x="120379" y="155272"/>
                      </a:cubicBezTo>
                      <a:cubicBezTo>
                        <a:pt x="116669" y="155272"/>
                        <a:pt x="113658" y="158283"/>
                        <a:pt x="113658" y="161993"/>
                      </a:cubicBezTo>
                      <a:cubicBezTo>
                        <a:pt x="113658" y="165702"/>
                        <a:pt x="116669" y="168713"/>
                        <a:pt x="120379" y="168713"/>
                      </a:cubicBezTo>
                      <a:close/>
                      <a:moveTo>
                        <a:pt x="120379" y="194574"/>
                      </a:moveTo>
                      <a:cubicBezTo>
                        <a:pt x="124089" y="194574"/>
                        <a:pt x="127099" y="191563"/>
                        <a:pt x="127099" y="187853"/>
                      </a:cubicBezTo>
                      <a:cubicBezTo>
                        <a:pt x="127099" y="184144"/>
                        <a:pt x="124089" y="181133"/>
                        <a:pt x="120379" y="181133"/>
                      </a:cubicBezTo>
                      <a:cubicBezTo>
                        <a:pt x="116669" y="181133"/>
                        <a:pt x="113658" y="184144"/>
                        <a:pt x="113658" y="187853"/>
                      </a:cubicBezTo>
                      <a:cubicBezTo>
                        <a:pt x="113658" y="191563"/>
                        <a:pt x="116669" y="194574"/>
                        <a:pt x="120379" y="194574"/>
                      </a:cubicBezTo>
                      <a:close/>
                      <a:moveTo>
                        <a:pt x="120379" y="220435"/>
                      </a:moveTo>
                      <a:cubicBezTo>
                        <a:pt x="124089" y="220435"/>
                        <a:pt x="127099" y="217424"/>
                        <a:pt x="127099" y="213714"/>
                      </a:cubicBezTo>
                      <a:cubicBezTo>
                        <a:pt x="127099" y="210004"/>
                        <a:pt x="124089" y="206994"/>
                        <a:pt x="120379" y="206994"/>
                      </a:cubicBezTo>
                      <a:cubicBezTo>
                        <a:pt x="116669" y="206994"/>
                        <a:pt x="113658" y="210004"/>
                        <a:pt x="113658" y="213714"/>
                      </a:cubicBezTo>
                      <a:cubicBezTo>
                        <a:pt x="113658" y="217424"/>
                        <a:pt x="116669" y="220435"/>
                        <a:pt x="120379" y="220435"/>
                      </a:cubicBezTo>
                      <a:close/>
                      <a:moveTo>
                        <a:pt x="97636" y="13441"/>
                      </a:moveTo>
                      <a:cubicBezTo>
                        <a:pt x="101346" y="13441"/>
                        <a:pt x="104357" y="10430"/>
                        <a:pt x="104357" y="6721"/>
                      </a:cubicBezTo>
                      <a:cubicBezTo>
                        <a:pt x="104357" y="3011"/>
                        <a:pt x="101346" y="0"/>
                        <a:pt x="97636" y="0"/>
                      </a:cubicBezTo>
                      <a:cubicBezTo>
                        <a:pt x="93927" y="0"/>
                        <a:pt x="90916" y="3011"/>
                        <a:pt x="90916" y="6721"/>
                      </a:cubicBezTo>
                      <a:cubicBezTo>
                        <a:pt x="90916" y="10430"/>
                        <a:pt x="93927" y="13441"/>
                        <a:pt x="97636" y="13441"/>
                      </a:cubicBezTo>
                      <a:close/>
                      <a:moveTo>
                        <a:pt x="97636" y="39302"/>
                      </a:moveTo>
                      <a:cubicBezTo>
                        <a:pt x="101346" y="39302"/>
                        <a:pt x="104357" y="36291"/>
                        <a:pt x="104357" y="32581"/>
                      </a:cubicBezTo>
                      <a:cubicBezTo>
                        <a:pt x="104357" y="28872"/>
                        <a:pt x="101346" y="25861"/>
                        <a:pt x="97636" y="25861"/>
                      </a:cubicBezTo>
                      <a:cubicBezTo>
                        <a:pt x="93927" y="25861"/>
                        <a:pt x="90916" y="28872"/>
                        <a:pt x="90916" y="32581"/>
                      </a:cubicBezTo>
                      <a:cubicBezTo>
                        <a:pt x="90916" y="36291"/>
                        <a:pt x="93927" y="39302"/>
                        <a:pt x="97636" y="39302"/>
                      </a:cubicBezTo>
                      <a:close/>
                      <a:moveTo>
                        <a:pt x="97636" y="65216"/>
                      </a:moveTo>
                      <a:cubicBezTo>
                        <a:pt x="101346" y="65216"/>
                        <a:pt x="104357" y="62206"/>
                        <a:pt x="104357" y="58496"/>
                      </a:cubicBezTo>
                      <a:cubicBezTo>
                        <a:pt x="104357" y="54786"/>
                        <a:pt x="101346" y="51775"/>
                        <a:pt x="97636" y="51775"/>
                      </a:cubicBezTo>
                      <a:cubicBezTo>
                        <a:pt x="93927" y="51775"/>
                        <a:pt x="90916" y="54786"/>
                        <a:pt x="90916" y="58496"/>
                      </a:cubicBezTo>
                      <a:cubicBezTo>
                        <a:pt x="90916" y="62206"/>
                        <a:pt x="93927" y="65216"/>
                        <a:pt x="97636" y="65216"/>
                      </a:cubicBezTo>
                      <a:close/>
                      <a:moveTo>
                        <a:pt x="97636" y="91077"/>
                      </a:moveTo>
                      <a:cubicBezTo>
                        <a:pt x="101346" y="91077"/>
                        <a:pt x="104357" y="88066"/>
                        <a:pt x="104357" y="84357"/>
                      </a:cubicBezTo>
                      <a:cubicBezTo>
                        <a:pt x="104357" y="80647"/>
                        <a:pt x="101346" y="77636"/>
                        <a:pt x="97636" y="77636"/>
                      </a:cubicBezTo>
                      <a:cubicBezTo>
                        <a:pt x="93927" y="77636"/>
                        <a:pt x="90916" y="80647"/>
                        <a:pt x="90916" y="84357"/>
                      </a:cubicBezTo>
                      <a:cubicBezTo>
                        <a:pt x="90916" y="88066"/>
                        <a:pt x="93927" y="91077"/>
                        <a:pt x="97636" y="91077"/>
                      </a:cubicBezTo>
                      <a:close/>
                      <a:moveTo>
                        <a:pt x="97636" y="116938"/>
                      </a:moveTo>
                      <a:cubicBezTo>
                        <a:pt x="101346" y="116938"/>
                        <a:pt x="104357" y="113927"/>
                        <a:pt x="104357" y="110217"/>
                      </a:cubicBezTo>
                      <a:cubicBezTo>
                        <a:pt x="104357" y="106508"/>
                        <a:pt x="101346" y="103497"/>
                        <a:pt x="97636" y="103497"/>
                      </a:cubicBezTo>
                      <a:cubicBezTo>
                        <a:pt x="93927" y="103497"/>
                        <a:pt x="90916" y="106508"/>
                        <a:pt x="90916" y="110217"/>
                      </a:cubicBezTo>
                      <a:cubicBezTo>
                        <a:pt x="90916" y="113927"/>
                        <a:pt x="93927" y="116938"/>
                        <a:pt x="97636" y="116938"/>
                      </a:cubicBezTo>
                      <a:close/>
                      <a:moveTo>
                        <a:pt x="97636" y="142799"/>
                      </a:moveTo>
                      <a:cubicBezTo>
                        <a:pt x="101346" y="142799"/>
                        <a:pt x="104357" y="139788"/>
                        <a:pt x="104357" y="136078"/>
                      </a:cubicBezTo>
                      <a:cubicBezTo>
                        <a:pt x="104357" y="132368"/>
                        <a:pt x="101346" y="129358"/>
                        <a:pt x="97636" y="129358"/>
                      </a:cubicBezTo>
                      <a:cubicBezTo>
                        <a:pt x="93927" y="129358"/>
                        <a:pt x="90916" y="132368"/>
                        <a:pt x="90916" y="136078"/>
                      </a:cubicBezTo>
                      <a:cubicBezTo>
                        <a:pt x="90916" y="139788"/>
                        <a:pt x="93927" y="142799"/>
                        <a:pt x="97636" y="142799"/>
                      </a:cubicBezTo>
                      <a:close/>
                      <a:moveTo>
                        <a:pt x="97636" y="168713"/>
                      </a:moveTo>
                      <a:cubicBezTo>
                        <a:pt x="101346" y="168713"/>
                        <a:pt x="104357" y="165702"/>
                        <a:pt x="104357" y="161993"/>
                      </a:cubicBezTo>
                      <a:cubicBezTo>
                        <a:pt x="104357" y="158283"/>
                        <a:pt x="101346" y="155272"/>
                        <a:pt x="97636" y="155272"/>
                      </a:cubicBezTo>
                      <a:cubicBezTo>
                        <a:pt x="93927" y="155272"/>
                        <a:pt x="90916" y="158283"/>
                        <a:pt x="90916" y="161993"/>
                      </a:cubicBezTo>
                      <a:cubicBezTo>
                        <a:pt x="90916" y="165702"/>
                        <a:pt x="93927" y="168713"/>
                        <a:pt x="97636" y="168713"/>
                      </a:cubicBezTo>
                      <a:close/>
                      <a:moveTo>
                        <a:pt x="97636" y="194574"/>
                      </a:moveTo>
                      <a:cubicBezTo>
                        <a:pt x="101346" y="194574"/>
                        <a:pt x="104357" y="191563"/>
                        <a:pt x="104357" y="187853"/>
                      </a:cubicBezTo>
                      <a:cubicBezTo>
                        <a:pt x="104357" y="184144"/>
                        <a:pt x="101346" y="181133"/>
                        <a:pt x="97636" y="181133"/>
                      </a:cubicBezTo>
                      <a:cubicBezTo>
                        <a:pt x="93927" y="181133"/>
                        <a:pt x="90916" y="184144"/>
                        <a:pt x="90916" y="187853"/>
                      </a:cubicBezTo>
                      <a:cubicBezTo>
                        <a:pt x="90916" y="191563"/>
                        <a:pt x="93927" y="194574"/>
                        <a:pt x="97636" y="194574"/>
                      </a:cubicBezTo>
                      <a:close/>
                      <a:moveTo>
                        <a:pt x="97636" y="220435"/>
                      </a:moveTo>
                      <a:cubicBezTo>
                        <a:pt x="101346" y="220435"/>
                        <a:pt x="104357" y="217424"/>
                        <a:pt x="104357" y="213714"/>
                      </a:cubicBezTo>
                      <a:cubicBezTo>
                        <a:pt x="104357" y="210004"/>
                        <a:pt x="101346" y="206994"/>
                        <a:pt x="97636" y="206994"/>
                      </a:cubicBezTo>
                      <a:cubicBezTo>
                        <a:pt x="93927" y="206994"/>
                        <a:pt x="90916" y="210004"/>
                        <a:pt x="90916" y="213714"/>
                      </a:cubicBezTo>
                      <a:cubicBezTo>
                        <a:pt x="90916" y="217424"/>
                        <a:pt x="93927" y="220435"/>
                        <a:pt x="97636" y="220435"/>
                      </a:cubicBezTo>
                      <a:close/>
                      <a:moveTo>
                        <a:pt x="74894" y="13441"/>
                      </a:moveTo>
                      <a:cubicBezTo>
                        <a:pt x="78604" y="13441"/>
                        <a:pt x="81615" y="10430"/>
                        <a:pt x="81615" y="6721"/>
                      </a:cubicBezTo>
                      <a:cubicBezTo>
                        <a:pt x="81615" y="3011"/>
                        <a:pt x="78604" y="0"/>
                        <a:pt x="74894" y="0"/>
                      </a:cubicBezTo>
                      <a:cubicBezTo>
                        <a:pt x="71184" y="0"/>
                        <a:pt x="68173" y="3011"/>
                        <a:pt x="68173" y="6721"/>
                      </a:cubicBezTo>
                      <a:cubicBezTo>
                        <a:pt x="68173" y="10430"/>
                        <a:pt x="71184" y="13441"/>
                        <a:pt x="74894" y="13441"/>
                      </a:cubicBezTo>
                      <a:close/>
                      <a:moveTo>
                        <a:pt x="74894" y="39302"/>
                      </a:moveTo>
                      <a:cubicBezTo>
                        <a:pt x="78604" y="39302"/>
                        <a:pt x="81615" y="36291"/>
                        <a:pt x="81615" y="32581"/>
                      </a:cubicBezTo>
                      <a:cubicBezTo>
                        <a:pt x="81615" y="28872"/>
                        <a:pt x="78604" y="25861"/>
                        <a:pt x="74894" y="25861"/>
                      </a:cubicBezTo>
                      <a:cubicBezTo>
                        <a:pt x="71184" y="25861"/>
                        <a:pt x="68173" y="28872"/>
                        <a:pt x="68173" y="32581"/>
                      </a:cubicBezTo>
                      <a:cubicBezTo>
                        <a:pt x="68173" y="36291"/>
                        <a:pt x="71184" y="39302"/>
                        <a:pt x="74894" y="39302"/>
                      </a:cubicBezTo>
                      <a:close/>
                      <a:moveTo>
                        <a:pt x="74894" y="65216"/>
                      </a:moveTo>
                      <a:cubicBezTo>
                        <a:pt x="78604" y="65216"/>
                        <a:pt x="81615" y="62206"/>
                        <a:pt x="81615" y="58496"/>
                      </a:cubicBezTo>
                      <a:cubicBezTo>
                        <a:pt x="81615" y="54786"/>
                        <a:pt x="78604" y="51775"/>
                        <a:pt x="74894" y="51775"/>
                      </a:cubicBezTo>
                      <a:cubicBezTo>
                        <a:pt x="71184" y="51775"/>
                        <a:pt x="68173" y="54786"/>
                        <a:pt x="68173" y="58496"/>
                      </a:cubicBezTo>
                      <a:cubicBezTo>
                        <a:pt x="68173" y="62206"/>
                        <a:pt x="71184" y="65216"/>
                        <a:pt x="74894" y="65216"/>
                      </a:cubicBezTo>
                      <a:close/>
                      <a:moveTo>
                        <a:pt x="74894" y="91077"/>
                      </a:moveTo>
                      <a:cubicBezTo>
                        <a:pt x="78604" y="91077"/>
                        <a:pt x="81615" y="88066"/>
                        <a:pt x="81615" y="84357"/>
                      </a:cubicBezTo>
                      <a:cubicBezTo>
                        <a:pt x="81615" y="80647"/>
                        <a:pt x="78604" y="77636"/>
                        <a:pt x="74894" y="77636"/>
                      </a:cubicBezTo>
                      <a:cubicBezTo>
                        <a:pt x="71184" y="77636"/>
                        <a:pt x="68173" y="80647"/>
                        <a:pt x="68173" y="84357"/>
                      </a:cubicBezTo>
                      <a:cubicBezTo>
                        <a:pt x="68173" y="88066"/>
                        <a:pt x="71184" y="91077"/>
                        <a:pt x="74894" y="91077"/>
                      </a:cubicBezTo>
                      <a:close/>
                      <a:moveTo>
                        <a:pt x="74894" y="116938"/>
                      </a:moveTo>
                      <a:cubicBezTo>
                        <a:pt x="78604" y="116938"/>
                        <a:pt x="81615" y="113927"/>
                        <a:pt x="81615" y="110217"/>
                      </a:cubicBezTo>
                      <a:cubicBezTo>
                        <a:pt x="81615" y="106508"/>
                        <a:pt x="78604" y="103497"/>
                        <a:pt x="74894" y="103497"/>
                      </a:cubicBezTo>
                      <a:cubicBezTo>
                        <a:pt x="71184" y="103497"/>
                        <a:pt x="68173" y="106508"/>
                        <a:pt x="68173" y="110217"/>
                      </a:cubicBezTo>
                      <a:cubicBezTo>
                        <a:pt x="68173" y="113927"/>
                        <a:pt x="71184" y="116938"/>
                        <a:pt x="74894" y="116938"/>
                      </a:cubicBezTo>
                      <a:close/>
                      <a:moveTo>
                        <a:pt x="74894" y="142799"/>
                      </a:moveTo>
                      <a:cubicBezTo>
                        <a:pt x="78604" y="142799"/>
                        <a:pt x="81615" y="139788"/>
                        <a:pt x="81615" y="136078"/>
                      </a:cubicBezTo>
                      <a:cubicBezTo>
                        <a:pt x="81615" y="132368"/>
                        <a:pt x="78604" y="129358"/>
                        <a:pt x="74894" y="129358"/>
                      </a:cubicBezTo>
                      <a:cubicBezTo>
                        <a:pt x="71184" y="129358"/>
                        <a:pt x="68173" y="132368"/>
                        <a:pt x="68173" y="136078"/>
                      </a:cubicBezTo>
                      <a:cubicBezTo>
                        <a:pt x="68173" y="139788"/>
                        <a:pt x="71184" y="142799"/>
                        <a:pt x="74894" y="142799"/>
                      </a:cubicBezTo>
                      <a:close/>
                      <a:moveTo>
                        <a:pt x="74894" y="168713"/>
                      </a:moveTo>
                      <a:cubicBezTo>
                        <a:pt x="78604" y="168713"/>
                        <a:pt x="81615" y="165702"/>
                        <a:pt x="81615" y="161993"/>
                      </a:cubicBezTo>
                      <a:cubicBezTo>
                        <a:pt x="81615" y="158283"/>
                        <a:pt x="78604" y="155272"/>
                        <a:pt x="74894" y="155272"/>
                      </a:cubicBezTo>
                      <a:cubicBezTo>
                        <a:pt x="71184" y="155272"/>
                        <a:pt x="68173" y="158283"/>
                        <a:pt x="68173" y="161993"/>
                      </a:cubicBezTo>
                      <a:cubicBezTo>
                        <a:pt x="68173" y="165702"/>
                        <a:pt x="71184" y="168713"/>
                        <a:pt x="74894" y="168713"/>
                      </a:cubicBezTo>
                      <a:close/>
                      <a:moveTo>
                        <a:pt x="74894" y="194574"/>
                      </a:moveTo>
                      <a:cubicBezTo>
                        <a:pt x="78604" y="194574"/>
                        <a:pt x="81615" y="191563"/>
                        <a:pt x="81615" y="187853"/>
                      </a:cubicBezTo>
                      <a:cubicBezTo>
                        <a:pt x="81615" y="184144"/>
                        <a:pt x="78604" y="181133"/>
                        <a:pt x="74894" y="181133"/>
                      </a:cubicBezTo>
                      <a:cubicBezTo>
                        <a:pt x="71184" y="181133"/>
                        <a:pt x="68173" y="184144"/>
                        <a:pt x="68173" y="187853"/>
                      </a:cubicBezTo>
                      <a:cubicBezTo>
                        <a:pt x="68173" y="191563"/>
                        <a:pt x="71184" y="194574"/>
                        <a:pt x="74894" y="194574"/>
                      </a:cubicBezTo>
                      <a:close/>
                      <a:moveTo>
                        <a:pt x="74894" y="220435"/>
                      </a:moveTo>
                      <a:cubicBezTo>
                        <a:pt x="78604" y="220435"/>
                        <a:pt x="81615" y="217424"/>
                        <a:pt x="81615" y="213714"/>
                      </a:cubicBezTo>
                      <a:cubicBezTo>
                        <a:pt x="81615" y="210004"/>
                        <a:pt x="78604" y="206994"/>
                        <a:pt x="74894" y="206994"/>
                      </a:cubicBezTo>
                      <a:cubicBezTo>
                        <a:pt x="71184" y="206994"/>
                        <a:pt x="68173" y="210004"/>
                        <a:pt x="68173" y="213714"/>
                      </a:cubicBezTo>
                      <a:cubicBezTo>
                        <a:pt x="68173" y="217424"/>
                        <a:pt x="71184" y="220435"/>
                        <a:pt x="74894" y="220435"/>
                      </a:cubicBezTo>
                      <a:close/>
                      <a:moveTo>
                        <a:pt x="52152" y="13441"/>
                      </a:moveTo>
                      <a:cubicBezTo>
                        <a:pt x="55861" y="13441"/>
                        <a:pt x="58872" y="10430"/>
                        <a:pt x="58872" y="6721"/>
                      </a:cubicBezTo>
                      <a:cubicBezTo>
                        <a:pt x="58872" y="3011"/>
                        <a:pt x="55861" y="0"/>
                        <a:pt x="52152" y="0"/>
                      </a:cubicBezTo>
                      <a:cubicBezTo>
                        <a:pt x="48442" y="0"/>
                        <a:pt x="45431" y="3011"/>
                        <a:pt x="45431" y="6721"/>
                      </a:cubicBezTo>
                      <a:cubicBezTo>
                        <a:pt x="45431" y="10430"/>
                        <a:pt x="48442" y="13441"/>
                        <a:pt x="52152" y="13441"/>
                      </a:cubicBezTo>
                      <a:close/>
                      <a:moveTo>
                        <a:pt x="52152" y="39302"/>
                      </a:moveTo>
                      <a:cubicBezTo>
                        <a:pt x="55861" y="39302"/>
                        <a:pt x="58872" y="36291"/>
                        <a:pt x="58872" y="32581"/>
                      </a:cubicBezTo>
                      <a:cubicBezTo>
                        <a:pt x="58872" y="28872"/>
                        <a:pt x="55861" y="25861"/>
                        <a:pt x="52152" y="25861"/>
                      </a:cubicBezTo>
                      <a:cubicBezTo>
                        <a:pt x="48442" y="25861"/>
                        <a:pt x="45431" y="28872"/>
                        <a:pt x="45431" y="32581"/>
                      </a:cubicBezTo>
                      <a:cubicBezTo>
                        <a:pt x="45431" y="36291"/>
                        <a:pt x="48442" y="39302"/>
                        <a:pt x="52152" y="39302"/>
                      </a:cubicBezTo>
                      <a:close/>
                      <a:moveTo>
                        <a:pt x="52152" y="65216"/>
                      </a:moveTo>
                      <a:cubicBezTo>
                        <a:pt x="55861" y="65216"/>
                        <a:pt x="58872" y="62206"/>
                        <a:pt x="58872" y="58496"/>
                      </a:cubicBezTo>
                      <a:cubicBezTo>
                        <a:pt x="58872" y="54786"/>
                        <a:pt x="55861" y="51775"/>
                        <a:pt x="52152" y="51775"/>
                      </a:cubicBezTo>
                      <a:cubicBezTo>
                        <a:pt x="48442" y="51775"/>
                        <a:pt x="45431" y="54786"/>
                        <a:pt x="45431" y="58496"/>
                      </a:cubicBezTo>
                      <a:cubicBezTo>
                        <a:pt x="45431" y="62206"/>
                        <a:pt x="48442" y="65216"/>
                        <a:pt x="52152" y="65216"/>
                      </a:cubicBezTo>
                      <a:close/>
                      <a:moveTo>
                        <a:pt x="52152" y="91077"/>
                      </a:moveTo>
                      <a:cubicBezTo>
                        <a:pt x="55861" y="91077"/>
                        <a:pt x="58872" y="88066"/>
                        <a:pt x="58872" y="84357"/>
                      </a:cubicBezTo>
                      <a:cubicBezTo>
                        <a:pt x="58872" y="80647"/>
                        <a:pt x="55861" y="77636"/>
                        <a:pt x="52152" y="77636"/>
                      </a:cubicBezTo>
                      <a:cubicBezTo>
                        <a:pt x="48442" y="77636"/>
                        <a:pt x="45431" y="80647"/>
                        <a:pt x="45431" y="84357"/>
                      </a:cubicBezTo>
                      <a:cubicBezTo>
                        <a:pt x="45431" y="88066"/>
                        <a:pt x="48442" y="91077"/>
                        <a:pt x="52152" y="91077"/>
                      </a:cubicBezTo>
                      <a:close/>
                      <a:moveTo>
                        <a:pt x="52152" y="116938"/>
                      </a:moveTo>
                      <a:cubicBezTo>
                        <a:pt x="55861" y="116938"/>
                        <a:pt x="58872" y="113927"/>
                        <a:pt x="58872" y="110217"/>
                      </a:cubicBezTo>
                      <a:cubicBezTo>
                        <a:pt x="58872" y="106508"/>
                        <a:pt x="55861" y="103497"/>
                        <a:pt x="52152" y="103497"/>
                      </a:cubicBezTo>
                      <a:cubicBezTo>
                        <a:pt x="48442" y="103497"/>
                        <a:pt x="45431" y="106508"/>
                        <a:pt x="45431" y="110217"/>
                      </a:cubicBezTo>
                      <a:cubicBezTo>
                        <a:pt x="45431" y="113927"/>
                        <a:pt x="48442" y="116938"/>
                        <a:pt x="52152" y="116938"/>
                      </a:cubicBezTo>
                      <a:close/>
                      <a:moveTo>
                        <a:pt x="52152" y="142799"/>
                      </a:moveTo>
                      <a:cubicBezTo>
                        <a:pt x="55861" y="142799"/>
                        <a:pt x="58872" y="139788"/>
                        <a:pt x="58872" y="136078"/>
                      </a:cubicBezTo>
                      <a:cubicBezTo>
                        <a:pt x="58872" y="132368"/>
                        <a:pt x="55861" y="129358"/>
                        <a:pt x="52152" y="129358"/>
                      </a:cubicBezTo>
                      <a:cubicBezTo>
                        <a:pt x="48442" y="129358"/>
                        <a:pt x="45431" y="132368"/>
                        <a:pt x="45431" y="136078"/>
                      </a:cubicBezTo>
                      <a:cubicBezTo>
                        <a:pt x="45431" y="139788"/>
                        <a:pt x="48442" y="142799"/>
                        <a:pt x="52152" y="142799"/>
                      </a:cubicBezTo>
                      <a:close/>
                      <a:moveTo>
                        <a:pt x="52152" y="168713"/>
                      </a:moveTo>
                      <a:cubicBezTo>
                        <a:pt x="55861" y="168713"/>
                        <a:pt x="58872" y="165702"/>
                        <a:pt x="58872" y="161993"/>
                      </a:cubicBezTo>
                      <a:cubicBezTo>
                        <a:pt x="58872" y="158283"/>
                        <a:pt x="55861" y="155272"/>
                        <a:pt x="52152" y="155272"/>
                      </a:cubicBezTo>
                      <a:cubicBezTo>
                        <a:pt x="48442" y="155272"/>
                        <a:pt x="45431" y="158283"/>
                        <a:pt x="45431" y="161993"/>
                      </a:cubicBezTo>
                      <a:cubicBezTo>
                        <a:pt x="45431" y="165702"/>
                        <a:pt x="48442" y="168713"/>
                        <a:pt x="52152" y="168713"/>
                      </a:cubicBezTo>
                      <a:close/>
                      <a:moveTo>
                        <a:pt x="52152" y="194574"/>
                      </a:moveTo>
                      <a:cubicBezTo>
                        <a:pt x="55861" y="194574"/>
                        <a:pt x="58872" y="191563"/>
                        <a:pt x="58872" y="187853"/>
                      </a:cubicBezTo>
                      <a:cubicBezTo>
                        <a:pt x="58872" y="184144"/>
                        <a:pt x="55861" y="181133"/>
                        <a:pt x="52152" y="181133"/>
                      </a:cubicBezTo>
                      <a:cubicBezTo>
                        <a:pt x="48442" y="181133"/>
                        <a:pt x="45431" y="184144"/>
                        <a:pt x="45431" y="187853"/>
                      </a:cubicBezTo>
                      <a:cubicBezTo>
                        <a:pt x="45431" y="191563"/>
                        <a:pt x="48442" y="194574"/>
                        <a:pt x="52152" y="194574"/>
                      </a:cubicBezTo>
                      <a:close/>
                      <a:moveTo>
                        <a:pt x="52152" y="220435"/>
                      </a:moveTo>
                      <a:cubicBezTo>
                        <a:pt x="55861" y="220435"/>
                        <a:pt x="58872" y="217424"/>
                        <a:pt x="58872" y="213714"/>
                      </a:cubicBezTo>
                      <a:cubicBezTo>
                        <a:pt x="58872" y="210004"/>
                        <a:pt x="55861" y="206994"/>
                        <a:pt x="52152" y="206994"/>
                      </a:cubicBezTo>
                      <a:cubicBezTo>
                        <a:pt x="48442" y="206994"/>
                        <a:pt x="45431" y="210004"/>
                        <a:pt x="45431" y="213714"/>
                      </a:cubicBezTo>
                      <a:cubicBezTo>
                        <a:pt x="45431" y="217424"/>
                        <a:pt x="48442" y="220435"/>
                        <a:pt x="52152" y="220435"/>
                      </a:cubicBezTo>
                      <a:close/>
                      <a:moveTo>
                        <a:pt x="29409" y="13441"/>
                      </a:moveTo>
                      <a:cubicBezTo>
                        <a:pt x="33119" y="13441"/>
                        <a:pt x="36130" y="10430"/>
                        <a:pt x="36130" y="6721"/>
                      </a:cubicBezTo>
                      <a:cubicBezTo>
                        <a:pt x="36130" y="3011"/>
                        <a:pt x="33119" y="0"/>
                        <a:pt x="29409" y="0"/>
                      </a:cubicBezTo>
                      <a:cubicBezTo>
                        <a:pt x="25699" y="0"/>
                        <a:pt x="22689" y="3011"/>
                        <a:pt x="22689" y="6721"/>
                      </a:cubicBezTo>
                      <a:cubicBezTo>
                        <a:pt x="22689" y="10430"/>
                        <a:pt x="25699" y="13441"/>
                        <a:pt x="29409" y="13441"/>
                      </a:cubicBezTo>
                      <a:close/>
                      <a:moveTo>
                        <a:pt x="29409" y="39302"/>
                      </a:moveTo>
                      <a:cubicBezTo>
                        <a:pt x="33119" y="39302"/>
                        <a:pt x="36130" y="36291"/>
                        <a:pt x="36130" y="32581"/>
                      </a:cubicBezTo>
                      <a:cubicBezTo>
                        <a:pt x="36130" y="28872"/>
                        <a:pt x="33119" y="25861"/>
                        <a:pt x="29409" y="25861"/>
                      </a:cubicBezTo>
                      <a:cubicBezTo>
                        <a:pt x="25699" y="25861"/>
                        <a:pt x="22689" y="28872"/>
                        <a:pt x="22689" y="32581"/>
                      </a:cubicBezTo>
                      <a:cubicBezTo>
                        <a:pt x="22689" y="36291"/>
                        <a:pt x="25699" y="39302"/>
                        <a:pt x="29409" y="39302"/>
                      </a:cubicBezTo>
                      <a:close/>
                      <a:moveTo>
                        <a:pt x="29409" y="65216"/>
                      </a:moveTo>
                      <a:cubicBezTo>
                        <a:pt x="33119" y="65216"/>
                        <a:pt x="36130" y="62206"/>
                        <a:pt x="36130" y="58496"/>
                      </a:cubicBezTo>
                      <a:cubicBezTo>
                        <a:pt x="36130" y="54786"/>
                        <a:pt x="33119" y="51775"/>
                        <a:pt x="29409" y="51775"/>
                      </a:cubicBezTo>
                      <a:cubicBezTo>
                        <a:pt x="25699" y="51775"/>
                        <a:pt x="22689" y="54786"/>
                        <a:pt x="22689" y="58496"/>
                      </a:cubicBezTo>
                      <a:cubicBezTo>
                        <a:pt x="22689" y="62206"/>
                        <a:pt x="25699" y="65216"/>
                        <a:pt x="29409" y="65216"/>
                      </a:cubicBezTo>
                      <a:close/>
                      <a:moveTo>
                        <a:pt x="29409" y="91077"/>
                      </a:moveTo>
                      <a:cubicBezTo>
                        <a:pt x="33119" y="91077"/>
                        <a:pt x="36130" y="88066"/>
                        <a:pt x="36130" y="84357"/>
                      </a:cubicBezTo>
                      <a:cubicBezTo>
                        <a:pt x="36130" y="80647"/>
                        <a:pt x="33119" y="77636"/>
                        <a:pt x="29409" y="77636"/>
                      </a:cubicBezTo>
                      <a:cubicBezTo>
                        <a:pt x="25699" y="77636"/>
                        <a:pt x="22689" y="80647"/>
                        <a:pt x="22689" y="84357"/>
                      </a:cubicBezTo>
                      <a:cubicBezTo>
                        <a:pt x="22689" y="88066"/>
                        <a:pt x="25699" y="91077"/>
                        <a:pt x="29409" y="91077"/>
                      </a:cubicBezTo>
                      <a:close/>
                      <a:moveTo>
                        <a:pt x="29409" y="116938"/>
                      </a:moveTo>
                      <a:cubicBezTo>
                        <a:pt x="33119" y="116938"/>
                        <a:pt x="36130" y="113927"/>
                        <a:pt x="36130" y="110217"/>
                      </a:cubicBezTo>
                      <a:cubicBezTo>
                        <a:pt x="36130" y="106508"/>
                        <a:pt x="33119" y="103497"/>
                        <a:pt x="29409" y="103497"/>
                      </a:cubicBezTo>
                      <a:cubicBezTo>
                        <a:pt x="25699" y="103497"/>
                        <a:pt x="22689" y="106508"/>
                        <a:pt x="22689" y="110217"/>
                      </a:cubicBezTo>
                      <a:cubicBezTo>
                        <a:pt x="22689" y="113927"/>
                        <a:pt x="25699" y="116938"/>
                        <a:pt x="29409" y="116938"/>
                      </a:cubicBezTo>
                      <a:close/>
                      <a:moveTo>
                        <a:pt x="29409" y="142799"/>
                      </a:moveTo>
                      <a:cubicBezTo>
                        <a:pt x="33119" y="142799"/>
                        <a:pt x="36130" y="139788"/>
                        <a:pt x="36130" y="136078"/>
                      </a:cubicBezTo>
                      <a:cubicBezTo>
                        <a:pt x="36130" y="132368"/>
                        <a:pt x="33119" y="129358"/>
                        <a:pt x="29409" y="129358"/>
                      </a:cubicBezTo>
                      <a:cubicBezTo>
                        <a:pt x="25699" y="129358"/>
                        <a:pt x="22689" y="132368"/>
                        <a:pt x="22689" y="136078"/>
                      </a:cubicBezTo>
                      <a:cubicBezTo>
                        <a:pt x="22689" y="139788"/>
                        <a:pt x="25699" y="142799"/>
                        <a:pt x="29409" y="142799"/>
                      </a:cubicBezTo>
                      <a:close/>
                      <a:moveTo>
                        <a:pt x="29409" y="168713"/>
                      </a:moveTo>
                      <a:cubicBezTo>
                        <a:pt x="33119" y="168713"/>
                        <a:pt x="36130" y="165702"/>
                        <a:pt x="36130" y="161993"/>
                      </a:cubicBezTo>
                      <a:cubicBezTo>
                        <a:pt x="36130" y="158283"/>
                        <a:pt x="33119" y="155272"/>
                        <a:pt x="29409" y="155272"/>
                      </a:cubicBezTo>
                      <a:cubicBezTo>
                        <a:pt x="25699" y="155272"/>
                        <a:pt x="22689" y="158283"/>
                        <a:pt x="22689" y="161993"/>
                      </a:cubicBezTo>
                      <a:cubicBezTo>
                        <a:pt x="22689" y="165702"/>
                        <a:pt x="25699" y="168713"/>
                        <a:pt x="29409" y="168713"/>
                      </a:cubicBezTo>
                      <a:close/>
                      <a:moveTo>
                        <a:pt x="29409" y="194574"/>
                      </a:moveTo>
                      <a:cubicBezTo>
                        <a:pt x="33119" y="194574"/>
                        <a:pt x="36130" y="191563"/>
                        <a:pt x="36130" y="187853"/>
                      </a:cubicBezTo>
                      <a:cubicBezTo>
                        <a:pt x="36130" y="184144"/>
                        <a:pt x="33119" y="181133"/>
                        <a:pt x="29409" y="181133"/>
                      </a:cubicBezTo>
                      <a:cubicBezTo>
                        <a:pt x="25699" y="181133"/>
                        <a:pt x="22689" y="184144"/>
                        <a:pt x="22689" y="187853"/>
                      </a:cubicBezTo>
                      <a:cubicBezTo>
                        <a:pt x="22689" y="191563"/>
                        <a:pt x="25699" y="194574"/>
                        <a:pt x="29409" y="194574"/>
                      </a:cubicBezTo>
                      <a:close/>
                      <a:moveTo>
                        <a:pt x="29409" y="220435"/>
                      </a:moveTo>
                      <a:cubicBezTo>
                        <a:pt x="33119" y="220435"/>
                        <a:pt x="36130" y="217424"/>
                        <a:pt x="36130" y="213714"/>
                      </a:cubicBezTo>
                      <a:cubicBezTo>
                        <a:pt x="36130" y="210004"/>
                        <a:pt x="33119" y="206994"/>
                        <a:pt x="29409" y="206994"/>
                      </a:cubicBezTo>
                      <a:cubicBezTo>
                        <a:pt x="25699" y="206994"/>
                        <a:pt x="22689" y="210004"/>
                        <a:pt x="22689" y="213714"/>
                      </a:cubicBezTo>
                      <a:cubicBezTo>
                        <a:pt x="22689" y="217424"/>
                        <a:pt x="25699" y="220435"/>
                        <a:pt x="29409"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9940D416-A80F-BE49-B7A0-A41CFB86C8B0}"/>
                    </a:ext>
                  </a:extLst>
                </p:cNvPr>
                <p:cNvSpPr/>
                <p:nvPr/>
              </p:nvSpPr>
              <p:spPr>
                <a:xfrm>
                  <a:off x="5979067" y="5557855"/>
                  <a:ext cx="172637" cy="220434"/>
                </a:xfrm>
                <a:custGeom>
                  <a:avLst/>
                  <a:gdLst>
                    <a:gd name="connsiteX0" fmla="*/ 165917 w 172637"/>
                    <a:gd name="connsiteY0" fmla="*/ 13441 h 220434"/>
                    <a:gd name="connsiteX1" fmla="*/ 172638 w 172637"/>
                    <a:gd name="connsiteY1" fmla="*/ 6721 h 220434"/>
                    <a:gd name="connsiteX2" fmla="*/ 165917 w 172637"/>
                    <a:gd name="connsiteY2" fmla="*/ 0 h 220434"/>
                    <a:gd name="connsiteX3" fmla="*/ 159197 w 172637"/>
                    <a:gd name="connsiteY3" fmla="*/ 6721 h 220434"/>
                    <a:gd name="connsiteX4" fmla="*/ 165917 w 172637"/>
                    <a:gd name="connsiteY4" fmla="*/ 13441 h 220434"/>
                    <a:gd name="connsiteX5" fmla="*/ 165917 w 172637"/>
                    <a:gd name="connsiteY5" fmla="*/ 39302 h 220434"/>
                    <a:gd name="connsiteX6" fmla="*/ 172638 w 172637"/>
                    <a:gd name="connsiteY6" fmla="*/ 32581 h 220434"/>
                    <a:gd name="connsiteX7" fmla="*/ 165917 w 172637"/>
                    <a:gd name="connsiteY7" fmla="*/ 25861 h 220434"/>
                    <a:gd name="connsiteX8" fmla="*/ 159197 w 172637"/>
                    <a:gd name="connsiteY8" fmla="*/ 32581 h 220434"/>
                    <a:gd name="connsiteX9" fmla="*/ 165917 w 172637"/>
                    <a:gd name="connsiteY9" fmla="*/ 39302 h 220434"/>
                    <a:gd name="connsiteX10" fmla="*/ 165917 w 172637"/>
                    <a:gd name="connsiteY10" fmla="*/ 65216 h 220434"/>
                    <a:gd name="connsiteX11" fmla="*/ 172638 w 172637"/>
                    <a:gd name="connsiteY11" fmla="*/ 58496 h 220434"/>
                    <a:gd name="connsiteX12" fmla="*/ 165917 w 172637"/>
                    <a:gd name="connsiteY12" fmla="*/ 51775 h 220434"/>
                    <a:gd name="connsiteX13" fmla="*/ 159197 w 172637"/>
                    <a:gd name="connsiteY13" fmla="*/ 58496 h 220434"/>
                    <a:gd name="connsiteX14" fmla="*/ 165917 w 172637"/>
                    <a:gd name="connsiteY14" fmla="*/ 65216 h 220434"/>
                    <a:gd name="connsiteX15" fmla="*/ 165917 w 172637"/>
                    <a:gd name="connsiteY15" fmla="*/ 91077 h 220434"/>
                    <a:gd name="connsiteX16" fmla="*/ 172638 w 172637"/>
                    <a:gd name="connsiteY16" fmla="*/ 84357 h 220434"/>
                    <a:gd name="connsiteX17" fmla="*/ 165917 w 172637"/>
                    <a:gd name="connsiteY17" fmla="*/ 77636 h 220434"/>
                    <a:gd name="connsiteX18" fmla="*/ 159197 w 172637"/>
                    <a:gd name="connsiteY18" fmla="*/ 84357 h 220434"/>
                    <a:gd name="connsiteX19" fmla="*/ 165917 w 172637"/>
                    <a:gd name="connsiteY19" fmla="*/ 91077 h 220434"/>
                    <a:gd name="connsiteX20" fmla="*/ 165917 w 172637"/>
                    <a:gd name="connsiteY20" fmla="*/ 116938 h 220434"/>
                    <a:gd name="connsiteX21" fmla="*/ 172638 w 172637"/>
                    <a:gd name="connsiteY21" fmla="*/ 110217 h 220434"/>
                    <a:gd name="connsiteX22" fmla="*/ 165917 w 172637"/>
                    <a:gd name="connsiteY22" fmla="*/ 103497 h 220434"/>
                    <a:gd name="connsiteX23" fmla="*/ 159197 w 172637"/>
                    <a:gd name="connsiteY23" fmla="*/ 110217 h 220434"/>
                    <a:gd name="connsiteX24" fmla="*/ 165917 w 172637"/>
                    <a:gd name="connsiteY24" fmla="*/ 116938 h 220434"/>
                    <a:gd name="connsiteX25" fmla="*/ 165917 w 172637"/>
                    <a:gd name="connsiteY25" fmla="*/ 142799 h 220434"/>
                    <a:gd name="connsiteX26" fmla="*/ 172638 w 172637"/>
                    <a:gd name="connsiteY26" fmla="*/ 136078 h 220434"/>
                    <a:gd name="connsiteX27" fmla="*/ 165917 w 172637"/>
                    <a:gd name="connsiteY27" fmla="*/ 129358 h 220434"/>
                    <a:gd name="connsiteX28" fmla="*/ 159197 w 172637"/>
                    <a:gd name="connsiteY28" fmla="*/ 136078 h 220434"/>
                    <a:gd name="connsiteX29" fmla="*/ 165917 w 172637"/>
                    <a:gd name="connsiteY29" fmla="*/ 142799 h 220434"/>
                    <a:gd name="connsiteX30" fmla="*/ 165917 w 172637"/>
                    <a:gd name="connsiteY30" fmla="*/ 168713 h 220434"/>
                    <a:gd name="connsiteX31" fmla="*/ 172638 w 172637"/>
                    <a:gd name="connsiteY31" fmla="*/ 161993 h 220434"/>
                    <a:gd name="connsiteX32" fmla="*/ 165917 w 172637"/>
                    <a:gd name="connsiteY32" fmla="*/ 155272 h 220434"/>
                    <a:gd name="connsiteX33" fmla="*/ 159197 w 172637"/>
                    <a:gd name="connsiteY33" fmla="*/ 161993 h 220434"/>
                    <a:gd name="connsiteX34" fmla="*/ 165917 w 172637"/>
                    <a:gd name="connsiteY34" fmla="*/ 168713 h 220434"/>
                    <a:gd name="connsiteX35" fmla="*/ 165917 w 172637"/>
                    <a:gd name="connsiteY35" fmla="*/ 194574 h 220434"/>
                    <a:gd name="connsiteX36" fmla="*/ 172638 w 172637"/>
                    <a:gd name="connsiteY36" fmla="*/ 187853 h 220434"/>
                    <a:gd name="connsiteX37" fmla="*/ 165917 w 172637"/>
                    <a:gd name="connsiteY37" fmla="*/ 181133 h 220434"/>
                    <a:gd name="connsiteX38" fmla="*/ 159197 w 172637"/>
                    <a:gd name="connsiteY38" fmla="*/ 187853 h 220434"/>
                    <a:gd name="connsiteX39" fmla="*/ 165917 w 172637"/>
                    <a:gd name="connsiteY39" fmla="*/ 194574 h 220434"/>
                    <a:gd name="connsiteX40" fmla="*/ 165917 w 172637"/>
                    <a:gd name="connsiteY40" fmla="*/ 220435 h 220434"/>
                    <a:gd name="connsiteX41" fmla="*/ 172638 w 172637"/>
                    <a:gd name="connsiteY41" fmla="*/ 213714 h 220434"/>
                    <a:gd name="connsiteX42" fmla="*/ 165917 w 172637"/>
                    <a:gd name="connsiteY42" fmla="*/ 206994 h 220434"/>
                    <a:gd name="connsiteX43" fmla="*/ 159197 w 172637"/>
                    <a:gd name="connsiteY43" fmla="*/ 213714 h 220434"/>
                    <a:gd name="connsiteX44" fmla="*/ 165917 w 172637"/>
                    <a:gd name="connsiteY44" fmla="*/ 220435 h 220434"/>
                    <a:gd name="connsiteX45" fmla="*/ 143175 w 172637"/>
                    <a:gd name="connsiteY45" fmla="*/ 13441 h 220434"/>
                    <a:gd name="connsiteX46" fmla="*/ 149896 w 172637"/>
                    <a:gd name="connsiteY46" fmla="*/ 6721 h 220434"/>
                    <a:gd name="connsiteX47" fmla="*/ 143175 w 172637"/>
                    <a:gd name="connsiteY47" fmla="*/ 0 h 220434"/>
                    <a:gd name="connsiteX48" fmla="*/ 136454 w 172637"/>
                    <a:gd name="connsiteY48" fmla="*/ 6721 h 220434"/>
                    <a:gd name="connsiteX49" fmla="*/ 143175 w 172637"/>
                    <a:gd name="connsiteY49" fmla="*/ 13441 h 220434"/>
                    <a:gd name="connsiteX50" fmla="*/ 143175 w 172637"/>
                    <a:gd name="connsiteY50" fmla="*/ 39302 h 220434"/>
                    <a:gd name="connsiteX51" fmla="*/ 149896 w 172637"/>
                    <a:gd name="connsiteY51" fmla="*/ 32581 h 220434"/>
                    <a:gd name="connsiteX52" fmla="*/ 143175 w 172637"/>
                    <a:gd name="connsiteY52" fmla="*/ 25861 h 220434"/>
                    <a:gd name="connsiteX53" fmla="*/ 136454 w 172637"/>
                    <a:gd name="connsiteY53" fmla="*/ 32581 h 220434"/>
                    <a:gd name="connsiteX54" fmla="*/ 143175 w 172637"/>
                    <a:gd name="connsiteY54" fmla="*/ 39302 h 220434"/>
                    <a:gd name="connsiteX55" fmla="*/ 143175 w 172637"/>
                    <a:gd name="connsiteY55" fmla="*/ 65216 h 220434"/>
                    <a:gd name="connsiteX56" fmla="*/ 149896 w 172637"/>
                    <a:gd name="connsiteY56" fmla="*/ 58496 h 220434"/>
                    <a:gd name="connsiteX57" fmla="*/ 143175 w 172637"/>
                    <a:gd name="connsiteY57" fmla="*/ 51775 h 220434"/>
                    <a:gd name="connsiteX58" fmla="*/ 136454 w 172637"/>
                    <a:gd name="connsiteY58" fmla="*/ 58496 h 220434"/>
                    <a:gd name="connsiteX59" fmla="*/ 143175 w 172637"/>
                    <a:gd name="connsiteY59" fmla="*/ 65216 h 220434"/>
                    <a:gd name="connsiteX60" fmla="*/ 143175 w 172637"/>
                    <a:gd name="connsiteY60" fmla="*/ 91077 h 220434"/>
                    <a:gd name="connsiteX61" fmla="*/ 149896 w 172637"/>
                    <a:gd name="connsiteY61" fmla="*/ 84357 h 220434"/>
                    <a:gd name="connsiteX62" fmla="*/ 143175 w 172637"/>
                    <a:gd name="connsiteY62" fmla="*/ 77636 h 220434"/>
                    <a:gd name="connsiteX63" fmla="*/ 136454 w 172637"/>
                    <a:gd name="connsiteY63" fmla="*/ 84357 h 220434"/>
                    <a:gd name="connsiteX64" fmla="*/ 143175 w 172637"/>
                    <a:gd name="connsiteY64" fmla="*/ 91077 h 220434"/>
                    <a:gd name="connsiteX65" fmla="*/ 143175 w 172637"/>
                    <a:gd name="connsiteY65" fmla="*/ 116938 h 220434"/>
                    <a:gd name="connsiteX66" fmla="*/ 149896 w 172637"/>
                    <a:gd name="connsiteY66" fmla="*/ 110217 h 220434"/>
                    <a:gd name="connsiteX67" fmla="*/ 143175 w 172637"/>
                    <a:gd name="connsiteY67" fmla="*/ 103497 h 220434"/>
                    <a:gd name="connsiteX68" fmla="*/ 136454 w 172637"/>
                    <a:gd name="connsiteY68" fmla="*/ 110217 h 220434"/>
                    <a:gd name="connsiteX69" fmla="*/ 143175 w 172637"/>
                    <a:gd name="connsiteY69" fmla="*/ 116938 h 220434"/>
                    <a:gd name="connsiteX70" fmla="*/ 143175 w 172637"/>
                    <a:gd name="connsiteY70" fmla="*/ 142799 h 220434"/>
                    <a:gd name="connsiteX71" fmla="*/ 149896 w 172637"/>
                    <a:gd name="connsiteY71" fmla="*/ 136078 h 220434"/>
                    <a:gd name="connsiteX72" fmla="*/ 143175 w 172637"/>
                    <a:gd name="connsiteY72" fmla="*/ 129358 h 220434"/>
                    <a:gd name="connsiteX73" fmla="*/ 136454 w 172637"/>
                    <a:gd name="connsiteY73" fmla="*/ 136078 h 220434"/>
                    <a:gd name="connsiteX74" fmla="*/ 143175 w 172637"/>
                    <a:gd name="connsiteY74" fmla="*/ 142799 h 220434"/>
                    <a:gd name="connsiteX75" fmla="*/ 143175 w 172637"/>
                    <a:gd name="connsiteY75" fmla="*/ 168713 h 220434"/>
                    <a:gd name="connsiteX76" fmla="*/ 149896 w 172637"/>
                    <a:gd name="connsiteY76" fmla="*/ 161993 h 220434"/>
                    <a:gd name="connsiteX77" fmla="*/ 143175 w 172637"/>
                    <a:gd name="connsiteY77" fmla="*/ 155272 h 220434"/>
                    <a:gd name="connsiteX78" fmla="*/ 136454 w 172637"/>
                    <a:gd name="connsiteY78" fmla="*/ 161993 h 220434"/>
                    <a:gd name="connsiteX79" fmla="*/ 143175 w 172637"/>
                    <a:gd name="connsiteY79" fmla="*/ 168713 h 220434"/>
                    <a:gd name="connsiteX80" fmla="*/ 143175 w 172637"/>
                    <a:gd name="connsiteY80" fmla="*/ 194574 h 220434"/>
                    <a:gd name="connsiteX81" fmla="*/ 149896 w 172637"/>
                    <a:gd name="connsiteY81" fmla="*/ 187853 h 220434"/>
                    <a:gd name="connsiteX82" fmla="*/ 143175 w 172637"/>
                    <a:gd name="connsiteY82" fmla="*/ 181133 h 220434"/>
                    <a:gd name="connsiteX83" fmla="*/ 136454 w 172637"/>
                    <a:gd name="connsiteY83" fmla="*/ 187853 h 220434"/>
                    <a:gd name="connsiteX84" fmla="*/ 143175 w 172637"/>
                    <a:gd name="connsiteY84" fmla="*/ 194574 h 220434"/>
                    <a:gd name="connsiteX85" fmla="*/ 143175 w 172637"/>
                    <a:gd name="connsiteY85" fmla="*/ 220435 h 220434"/>
                    <a:gd name="connsiteX86" fmla="*/ 149896 w 172637"/>
                    <a:gd name="connsiteY86" fmla="*/ 213714 h 220434"/>
                    <a:gd name="connsiteX87" fmla="*/ 143175 w 172637"/>
                    <a:gd name="connsiteY87" fmla="*/ 206994 h 220434"/>
                    <a:gd name="connsiteX88" fmla="*/ 136454 w 172637"/>
                    <a:gd name="connsiteY88" fmla="*/ 213714 h 220434"/>
                    <a:gd name="connsiteX89" fmla="*/ 143175 w 172637"/>
                    <a:gd name="connsiteY89" fmla="*/ 220435 h 220434"/>
                    <a:gd name="connsiteX90" fmla="*/ 120433 w 172637"/>
                    <a:gd name="connsiteY90" fmla="*/ 13441 h 220434"/>
                    <a:gd name="connsiteX91" fmla="*/ 127153 w 172637"/>
                    <a:gd name="connsiteY91" fmla="*/ 6721 h 220434"/>
                    <a:gd name="connsiteX92" fmla="*/ 120433 w 172637"/>
                    <a:gd name="connsiteY92" fmla="*/ 0 h 220434"/>
                    <a:gd name="connsiteX93" fmla="*/ 113712 w 172637"/>
                    <a:gd name="connsiteY93" fmla="*/ 6721 h 220434"/>
                    <a:gd name="connsiteX94" fmla="*/ 120433 w 172637"/>
                    <a:gd name="connsiteY94" fmla="*/ 13441 h 220434"/>
                    <a:gd name="connsiteX95" fmla="*/ 120433 w 172637"/>
                    <a:gd name="connsiteY95" fmla="*/ 39302 h 220434"/>
                    <a:gd name="connsiteX96" fmla="*/ 127153 w 172637"/>
                    <a:gd name="connsiteY96" fmla="*/ 32581 h 220434"/>
                    <a:gd name="connsiteX97" fmla="*/ 120433 w 172637"/>
                    <a:gd name="connsiteY97" fmla="*/ 25861 h 220434"/>
                    <a:gd name="connsiteX98" fmla="*/ 113712 w 172637"/>
                    <a:gd name="connsiteY98" fmla="*/ 32581 h 220434"/>
                    <a:gd name="connsiteX99" fmla="*/ 120433 w 172637"/>
                    <a:gd name="connsiteY99" fmla="*/ 39302 h 220434"/>
                    <a:gd name="connsiteX100" fmla="*/ 120433 w 172637"/>
                    <a:gd name="connsiteY100" fmla="*/ 65216 h 220434"/>
                    <a:gd name="connsiteX101" fmla="*/ 127153 w 172637"/>
                    <a:gd name="connsiteY101" fmla="*/ 58496 h 220434"/>
                    <a:gd name="connsiteX102" fmla="*/ 120433 w 172637"/>
                    <a:gd name="connsiteY102" fmla="*/ 51775 h 220434"/>
                    <a:gd name="connsiteX103" fmla="*/ 113712 w 172637"/>
                    <a:gd name="connsiteY103" fmla="*/ 58496 h 220434"/>
                    <a:gd name="connsiteX104" fmla="*/ 120433 w 172637"/>
                    <a:gd name="connsiteY104" fmla="*/ 65216 h 220434"/>
                    <a:gd name="connsiteX105" fmla="*/ 120433 w 172637"/>
                    <a:gd name="connsiteY105" fmla="*/ 91077 h 220434"/>
                    <a:gd name="connsiteX106" fmla="*/ 127153 w 172637"/>
                    <a:gd name="connsiteY106" fmla="*/ 84357 h 220434"/>
                    <a:gd name="connsiteX107" fmla="*/ 120433 w 172637"/>
                    <a:gd name="connsiteY107" fmla="*/ 77636 h 220434"/>
                    <a:gd name="connsiteX108" fmla="*/ 113712 w 172637"/>
                    <a:gd name="connsiteY108" fmla="*/ 84357 h 220434"/>
                    <a:gd name="connsiteX109" fmla="*/ 120433 w 172637"/>
                    <a:gd name="connsiteY109" fmla="*/ 91077 h 220434"/>
                    <a:gd name="connsiteX110" fmla="*/ 120433 w 172637"/>
                    <a:gd name="connsiteY110" fmla="*/ 116938 h 220434"/>
                    <a:gd name="connsiteX111" fmla="*/ 127153 w 172637"/>
                    <a:gd name="connsiteY111" fmla="*/ 110217 h 220434"/>
                    <a:gd name="connsiteX112" fmla="*/ 120433 w 172637"/>
                    <a:gd name="connsiteY112" fmla="*/ 103497 h 220434"/>
                    <a:gd name="connsiteX113" fmla="*/ 113712 w 172637"/>
                    <a:gd name="connsiteY113" fmla="*/ 110217 h 220434"/>
                    <a:gd name="connsiteX114" fmla="*/ 120433 w 172637"/>
                    <a:gd name="connsiteY114" fmla="*/ 116938 h 220434"/>
                    <a:gd name="connsiteX115" fmla="*/ 120433 w 172637"/>
                    <a:gd name="connsiteY115" fmla="*/ 142799 h 220434"/>
                    <a:gd name="connsiteX116" fmla="*/ 127153 w 172637"/>
                    <a:gd name="connsiteY116" fmla="*/ 136078 h 220434"/>
                    <a:gd name="connsiteX117" fmla="*/ 120433 w 172637"/>
                    <a:gd name="connsiteY117" fmla="*/ 129358 h 220434"/>
                    <a:gd name="connsiteX118" fmla="*/ 113712 w 172637"/>
                    <a:gd name="connsiteY118" fmla="*/ 136078 h 220434"/>
                    <a:gd name="connsiteX119" fmla="*/ 120433 w 172637"/>
                    <a:gd name="connsiteY119" fmla="*/ 142799 h 220434"/>
                    <a:gd name="connsiteX120" fmla="*/ 120433 w 172637"/>
                    <a:gd name="connsiteY120" fmla="*/ 168713 h 220434"/>
                    <a:gd name="connsiteX121" fmla="*/ 127153 w 172637"/>
                    <a:gd name="connsiteY121" fmla="*/ 161993 h 220434"/>
                    <a:gd name="connsiteX122" fmla="*/ 120433 w 172637"/>
                    <a:gd name="connsiteY122" fmla="*/ 155272 h 220434"/>
                    <a:gd name="connsiteX123" fmla="*/ 113712 w 172637"/>
                    <a:gd name="connsiteY123" fmla="*/ 161993 h 220434"/>
                    <a:gd name="connsiteX124" fmla="*/ 120433 w 172637"/>
                    <a:gd name="connsiteY124" fmla="*/ 168713 h 220434"/>
                    <a:gd name="connsiteX125" fmla="*/ 120433 w 172637"/>
                    <a:gd name="connsiteY125" fmla="*/ 194574 h 220434"/>
                    <a:gd name="connsiteX126" fmla="*/ 127153 w 172637"/>
                    <a:gd name="connsiteY126" fmla="*/ 187853 h 220434"/>
                    <a:gd name="connsiteX127" fmla="*/ 120433 w 172637"/>
                    <a:gd name="connsiteY127" fmla="*/ 181133 h 220434"/>
                    <a:gd name="connsiteX128" fmla="*/ 113712 w 172637"/>
                    <a:gd name="connsiteY128" fmla="*/ 187853 h 220434"/>
                    <a:gd name="connsiteX129" fmla="*/ 120433 w 172637"/>
                    <a:gd name="connsiteY129" fmla="*/ 194574 h 220434"/>
                    <a:gd name="connsiteX130" fmla="*/ 120433 w 172637"/>
                    <a:gd name="connsiteY130" fmla="*/ 220435 h 220434"/>
                    <a:gd name="connsiteX131" fmla="*/ 127153 w 172637"/>
                    <a:gd name="connsiteY131" fmla="*/ 213714 h 220434"/>
                    <a:gd name="connsiteX132" fmla="*/ 120433 w 172637"/>
                    <a:gd name="connsiteY132" fmla="*/ 206994 h 220434"/>
                    <a:gd name="connsiteX133" fmla="*/ 113712 w 172637"/>
                    <a:gd name="connsiteY133" fmla="*/ 213714 h 220434"/>
                    <a:gd name="connsiteX134" fmla="*/ 120433 w 172637"/>
                    <a:gd name="connsiteY134" fmla="*/ 220435 h 220434"/>
                    <a:gd name="connsiteX135" fmla="*/ 97690 w 172637"/>
                    <a:gd name="connsiteY135" fmla="*/ 13441 h 220434"/>
                    <a:gd name="connsiteX136" fmla="*/ 104411 w 172637"/>
                    <a:gd name="connsiteY136" fmla="*/ 6721 h 220434"/>
                    <a:gd name="connsiteX137" fmla="*/ 97690 w 172637"/>
                    <a:gd name="connsiteY137" fmla="*/ 0 h 220434"/>
                    <a:gd name="connsiteX138" fmla="*/ 90970 w 172637"/>
                    <a:gd name="connsiteY138" fmla="*/ 6721 h 220434"/>
                    <a:gd name="connsiteX139" fmla="*/ 97690 w 172637"/>
                    <a:gd name="connsiteY139" fmla="*/ 13441 h 220434"/>
                    <a:gd name="connsiteX140" fmla="*/ 97690 w 172637"/>
                    <a:gd name="connsiteY140" fmla="*/ 39302 h 220434"/>
                    <a:gd name="connsiteX141" fmla="*/ 104411 w 172637"/>
                    <a:gd name="connsiteY141" fmla="*/ 32581 h 220434"/>
                    <a:gd name="connsiteX142" fmla="*/ 97690 w 172637"/>
                    <a:gd name="connsiteY142" fmla="*/ 25861 h 220434"/>
                    <a:gd name="connsiteX143" fmla="*/ 90970 w 172637"/>
                    <a:gd name="connsiteY143" fmla="*/ 32581 h 220434"/>
                    <a:gd name="connsiteX144" fmla="*/ 97690 w 172637"/>
                    <a:gd name="connsiteY144" fmla="*/ 39302 h 220434"/>
                    <a:gd name="connsiteX145" fmla="*/ 97690 w 172637"/>
                    <a:gd name="connsiteY145" fmla="*/ 65216 h 220434"/>
                    <a:gd name="connsiteX146" fmla="*/ 104411 w 172637"/>
                    <a:gd name="connsiteY146" fmla="*/ 58496 h 220434"/>
                    <a:gd name="connsiteX147" fmla="*/ 97690 w 172637"/>
                    <a:gd name="connsiteY147" fmla="*/ 51775 h 220434"/>
                    <a:gd name="connsiteX148" fmla="*/ 90970 w 172637"/>
                    <a:gd name="connsiteY148" fmla="*/ 58496 h 220434"/>
                    <a:gd name="connsiteX149" fmla="*/ 97690 w 172637"/>
                    <a:gd name="connsiteY149" fmla="*/ 65216 h 220434"/>
                    <a:gd name="connsiteX150" fmla="*/ 97690 w 172637"/>
                    <a:gd name="connsiteY150" fmla="*/ 91077 h 220434"/>
                    <a:gd name="connsiteX151" fmla="*/ 104411 w 172637"/>
                    <a:gd name="connsiteY151" fmla="*/ 84357 h 220434"/>
                    <a:gd name="connsiteX152" fmla="*/ 97690 w 172637"/>
                    <a:gd name="connsiteY152" fmla="*/ 77636 h 220434"/>
                    <a:gd name="connsiteX153" fmla="*/ 90970 w 172637"/>
                    <a:gd name="connsiteY153" fmla="*/ 84357 h 220434"/>
                    <a:gd name="connsiteX154" fmla="*/ 97690 w 172637"/>
                    <a:gd name="connsiteY154" fmla="*/ 91077 h 220434"/>
                    <a:gd name="connsiteX155" fmla="*/ 97690 w 172637"/>
                    <a:gd name="connsiteY155" fmla="*/ 116938 h 220434"/>
                    <a:gd name="connsiteX156" fmla="*/ 104411 w 172637"/>
                    <a:gd name="connsiteY156" fmla="*/ 110217 h 220434"/>
                    <a:gd name="connsiteX157" fmla="*/ 97690 w 172637"/>
                    <a:gd name="connsiteY157" fmla="*/ 103497 h 220434"/>
                    <a:gd name="connsiteX158" fmla="*/ 90970 w 172637"/>
                    <a:gd name="connsiteY158" fmla="*/ 110217 h 220434"/>
                    <a:gd name="connsiteX159" fmla="*/ 97690 w 172637"/>
                    <a:gd name="connsiteY159" fmla="*/ 116938 h 220434"/>
                    <a:gd name="connsiteX160" fmla="*/ 97690 w 172637"/>
                    <a:gd name="connsiteY160" fmla="*/ 142799 h 220434"/>
                    <a:gd name="connsiteX161" fmla="*/ 104411 w 172637"/>
                    <a:gd name="connsiteY161" fmla="*/ 136078 h 220434"/>
                    <a:gd name="connsiteX162" fmla="*/ 97690 w 172637"/>
                    <a:gd name="connsiteY162" fmla="*/ 129358 h 220434"/>
                    <a:gd name="connsiteX163" fmla="*/ 90970 w 172637"/>
                    <a:gd name="connsiteY163" fmla="*/ 136078 h 220434"/>
                    <a:gd name="connsiteX164" fmla="*/ 97690 w 172637"/>
                    <a:gd name="connsiteY164" fmla="*/ 142799 h 220434"/>
                    <a:gd name="connsiteX165" fmla="*/ 97690 w 172637"/>
                    <a:gd name="connsiteY165" fmla="*/ 168713 h 220434"/>
                    <a:gd name="connsiteX166" fmla="*/ 104411 w 172637"/>
                    <a:gd name="connsiteY166" fmla="*/ 161993 h 220434"/>
                    <a:gd name="connsiteX167" fmla="*/ 97690 w 172637"/>
                    <a:gd name="connsiteY167" fmla="*/ 155272 h 220434"/>
                    <a:gd name="connsiteX168" fmla="*/ 90970 w 172637"/>
                    <a:gd name="connsiteY168" fmla="*/ 161993 h 220434"/>
                    <a:gd name="connsiteX169" fmla="*/ 97690 w 172637"/>
                    <a:gd name="connsiteY169" fmla="*/ 168713 h 220434"/>
                    <a:gd name="connsiteX170" fmla="*/ 97690 w 172637"/>
                    <a:gd name="connsiteY170" fmla="*/ 194574 h 220434"/>
                    <a:gd name="connsiteX171" fmla="*/ 104411 w 172637"/>
                    <a:gd name="connsiteY171" fmla="*/ 187853 h 220434"/>
                    <a:gd name="connsiteX172" fmla="*/ 97690 w 172637"/>
                    <a:gd name="connsiteY172" fmla="*/ 181133 h 220434"/>
                    <a:gd name="connsiteX173" fmla="*/ 90970 w 172637"/>
                    <a:gd name="connsiteY173" fmla="*/ 187853 h 220434"/>
                    <a:gd name="connsiteX174" fmla="*/ 97690 w 172637"/>
                    <a:gd name="connsiteY174" fmla="*/ 194574 h 220434"/>
                    <a:gd name="connsiteX175" fmla="*/ 97690 w 172637"/>
                    <a:gd name="connsiteY175" fmla="*/ 220435 h 220434"/>
                    <a:gd name="connsiteX176" fmla="*/ 104411 w 172637"/>
                    <a:gd name="connsiteY176" fmla="*/ 213714 h 220434"/>
                    <a:gd name="connsiteX177" fmla="*/ 97690 w 172637"/>
                    <a:gd name="connsiteY177" fmla="*/ 206994 h 220434"/>
                    <a:gd name="connsiteX178" fmla="*/ 90970 w 172637"/>
                    <a:gd name="connsiteY178" fmla="*/ 213714 h 220434"/>
                    <a:gd name="connsiteX179" fmla="*/ 97690 w 172637"/>
                    <a:gd name="connsiteY179" fmla="*/ 220435 h 220434"/>
                    <a:gd name="connsiteX180" fmla="*/ 74948 w 172637"/>
                    <a:gd name="connsiteY180" fmla="*/ 13441 h 220434"/>
                    <a:gd name="connsiteX181" fmla="*/ 81668 w 172637"/>
                    <a:gd name="connsiteY181" fmla="*/ 6721 h 220434"/>
                    <a:gd name="connsiteX182" fmla="*/ 74948 w 172637"/>
                    <a:gd name="connsiteY182" fmla="*/ 0 h 220434"/>
                    <a:gd name="connsiteX183" fmla="*/ 68227 w 172637"/>
                    <a:gd name="connsiteY183" fmla="*/ 6721 h 220434"/>
                    <a:gd name="connsiteX184" fmla="*/ 74948 w 172637"/>
                    <a:gd name="connsiteY184" fmla="*/ 13441 h 220434"/>
                    <a:gd name="connsiteX185" fmla="*/ 74948 w 172637"/>
                    <a:gd name="connsiteY185" fmla="*/ 39302 h 220434"/>
                    <a:gd name="connsiteX186" fmla="*/ 81668 w 172637"/>
                    <a:gd name="connsiteY186" fmla="*/ 32581 h 220434"/>
                    <a:gd name="connsiteX187" fmla="*/ 74948 w 172637"/>
                    <a:gd name="connsiteY187" fmla="*/ 25861 h 220434"/>
                    <a:gd name="connsiteX188" fmla="*/ 68227 w 172637"/>
                    <a:gd name="connsiteY188" fmla="*/ 32581 h 220434"/>
                    <a:gd name="connsiteX189" fmla="*/ 74948 w 172637"/>
                    <a:gd name="connsiteY189" fmla="*/ 39302 h 220434"/>
                    <a:gd name="connsiteX190" fmla="*/ 74948 w 172637"/>
                    <a:gd name="connsiteY190" fmla="*/ 65216 h 220434"/>
                    <a:gd name="connsiteX191" fmla="*/ 81668 w 172637"/>
                    <a:gd name="connsiteY191" fmla="*/ 58496 h 220434"/>
                    <a:gd name="connsiteX192" fmla="*/ 74948 w 172637"/>
                    <a:gd name="connsiteY192" fmla="*/ 51775 h 220434"/>
                    <a:gd name="connsiteX193" fmla="*/ 68227 w 172637"/>
                    <a:gd name="connsiteY193" fmla="*/ 58496 h 220434"/>
                    <a:gd name="connsiteX194" fmla="*/ 74948 w 172637"/>
                    <a:gd name="connsiteY194" fmla="*/ 65216 h 220434"/>
                    <a:gd name="connsiteX195" fmla="*/ 74948 w 172637"/>
                    <a:gd name="connsiteY195" fmla="*/ 91077 h 220434"/>
                    <a:gd name="connsiteX196" fmla="*/ 81668 w 172637"/>
                    <a:gd name="connsiteY196" fmla="*/ 84357 h 220434"/>
                    <a:gd name="connsiteX197" fmla="*/ 74948 w 172637"/>
                    <a:gd name="connsiteY197" fmla="*/ 77636 h 220434"/>
                    <a:gd name="connsiteX198" fmla="*/ 68227 w 172637"/>
                    <a:gd name="connsiteY198" fmla="*/ 84357 h 220434"/>
                    <a:gd name="connsiteX199" fmla="*/ 74948 w 172637"/>
                    <a:gd name="connsiteY199" fmla="*/ 91077 h 220434"/>
                    <a:gd name="connsiteX200" fmla="*/ 74948 w 172637"/>
                    <a:gd name="connsiteY200" fmla="*/ 116938 h 220434"/>
                    <a:gd name="connsiteX201" fmla="*/ 81668 w 172637"/>
                    <a:gd name="connsiteY201" fmla="*/ 110217 h 220434"/>
                    <a:gd name="connsiteX202" fmla="*/ 74948 w 172637"/>
                    <a:gd name="connsiteY202" fmla="*/ 103497 h 220434"/>
                    <a:gd name="connsiteX203" fmla="*/ 68227 w 172637"/>
                    <a:gd name="connsiteY203" fmla="*/ 110217 h 220434"/>
                    <a:gd name="connsiteX204" fmla="*/ 74948 w 172637"/>
                    <a:gd name="connsiteY204" fmla="*/ 116938 h 220434"/>
                    <a:gd name="connsiteX205" fmla="*/ 74948 w 172637"/>
                    <a:gd name="connsiteY205" fmla="*/ 142799 h 220434"/>
                    <a:gd name="connsiteX206" fmla="*/ 81668 w 172637"/>
                    <a:gd name="connsiteY206" fmla="*/ 136078 h 220434"/>
                    <a:gd name="connsiteX207" fmla="*/ 74948 w 172637"/>
                    <a:gd name="connsiteY207" fmla="*/ 129358 h 220434"/>
                    <a:gd name="connsiteX208" fmla="*/ 68227 w 172637"/>
                    <a:gd name="connsiteY208" fmla="*/ 136078 h 220434"/>
                    <a:gd name="connsiteX209" fmla="*/ 74948 w 172637"/>
                    <a:gd name="connsiteY209" fmla="*/ 142799 h 220434"/>
                    <a:gd name="connsiteX210" fmla="*/ 74948 w 172637"/>
                    <a:gd name="connsiteY210" fmla="*/ 168713 h 220434"/>
                    <a:gd name="connsiteX211" fmla="*/ 81668 w 172637"/>
                    <a:gd name="connsiteY211" fmla="*/ 161993 h 220434"/>
                    <a:gd name="connsiteX212" fmla="*/ 74948 w 172637"/>
                    <a:gd name="connsiteY212" fmla="*/ 155272 h 220434"/>
                    <a:gd name="connsiteX213" fmla="*/ 68227 w 172637"/>
                    <a:gd name="connsiteY213" fmla="*/ 161993 h 220434"/>
                    <a:gd name="connsiteX214" fmla="*/ 74948 w 172637"/>
                    <a:gd name="connsiteY214" fmla="*/ 168713 h 220434"/>
                    <a:gd name="connsiteX215" fmla="*/ 74948 w 172637"/>
                    <a:gd name="connsiteY215" fmla="*/ 194574 h 220434"/>
                    <a:gd name="connsiteX216" fmla="*/ 81668 w 172637"/>
                    <a:gd name="connsiteY216" fmla="*/ 187853 h 220434"/>
                    <a:gd name="connsiteX217" fmla="*/ 74948 w 172637"/>
                    <a:gd name="connsiteY217" fmla="*/ 181133 h 220434"/>
                    <a:gd name="connsiteX218" fmla="*/ 68227 w 172637"/>
                    <a:gd name="connsiteY218" fmla="*/ 187853 h 220434"/>
                    <a:gd name="connsiteX219" fmla="*/ 74948 w 172637"/>
                    <a:gd name="connsiteY219" fmla="*/ 194574 h 220434"/>
                    <a:gd name="connsiteX220" fmla="*/ 74948 w 172637"/>
                    <a:gd name="connsiteY220" fmla="*/ 220435 h 220434"/>
                    <a:gd name="connsiteX221" fmla="*/ 81668 w 172637"/>
                    <a:gd name="connsiteY221" fmla="*/ 213714 h 220434"/>
                    <a:gd name="connsiteX222" fmla="*/ 74948 w 172637"/>
                    <a:gd name="connsiteY222" fmla="*/ 206994 h 220434"/>
                    <a:gd name="connsiteX223" fmla="*/ 68227 w 172637"/>
                    <a:gd name="connsiteY223" fmla="*/ 213714 h 220434"/>
                    <a:gd name="connsiteX224" fmla="*/ 74948 w 172637"/>
                    <a:gd name="connsiteY224" fmla="*/ 220435 h 220434"/>
                    <a:gd name="connsiteX225" fmla="*/ 52205 w 172637"/>
                    <a:gd name="connsiteY225" fmla="*/ 13441 h 220434"/>
                    <a:gd name="connsiteX226" fmla="*/ 58926 w 172637"/>
                    <a:gd name="connsiteY226" fmla="*/ 6721 h 220434"/>
                    <a:gd name="connsiteX227" fmla="*/ 52205 w 172637"/>
                    <a:gd name="connsiteY227" fmla="*/ 0 h 220434"/>
                    <a:gd name="connsiteX228" fmla="*/ 45485 w 172637"/>
                    <a:gd name="connsiteY228" fmla="*/ 6721 h 220434"/>
                    <a:gd name="connsiteX229" fmla="*/ 52205 w 172637"/>
                    <a:gd name="connsiteY229" fmla="*/ 13441 h 220434"/>
                    <a:gd name="connsiteX230" fmla="*/ 52205 w 172637"/>
                    <a:gd name="connsiteY230" fmla="*/ 39302 h 220434"/>
                    <a:gd name="connsiteX231" fmla="*/ 58926 w 172637"/>
                    <a:gd name="connsiteY231" fmla="*/ 32581 h 220434"/>
                    <a:gd name="connsiteX232" fmla="*/ 52205 w 172637"/>
                    <a:gd name="connsiteY232" fmla="*/ 25861 h 220434"/>
                    <a:gd name="connsiteX233" fmla="*/ 45485 w 172637"/>
                    <a:gd name="connsiteY233" fmla="*/ 32581 h 220434"/>
                    <a:gd name="connsiteX234" fmla="*/ 52205 w 172637"/>
                    <a:gd name="connsiteY234" fmla="*/ 39302 h 220434"/>
                    <a:gd name="connsiteX235" fmla="*/ 52205 w 172637"/>
                    <a:gd name="connsiteY235" fmla="*/ 65216 h 220434"/>
                    <a:gd name="connsiteX236" fmla="*/ 58926 w 172637"/>
                    <a:gd name="connsiteY236" fmla="*/ 58496 h 220434"/>
                    <a:gd name="connsiteX237" fmla="*/ 52205 w 172637"/>
                    <a:gd name="connsiteY237" fmla="*/ 51775 h 220434"/>
                    <a:gd name="connsiteX238" fmla="*/ 45485 w 172637"/>
                    <a:gd name="connsiteY238" fmla="*/ 58496 h 220434"/>
                    <a:gd name="connsiteX239" fmla="*/ 52205 w 172637"/>
                    <a:gd name="connsiteY239" fmla="*/ 65216 h 220434"/>
                    <a:gd name="connsiteX240" fmla="*/ 52205 w 172637"/>
                    <a:gd name="connsiteY240" fmla="*/ 91077 h 220434"/>
                    <a:gd name="connsiteX241" fmla="*/ 58926 w 172637"/>
                    <a:gd name="connsiteY241" fmla="*/ 84357 h 220434"/>
                    <a:gd name="connsiteX242" fmla="*/ 52205 w 172637"/>
                    <a:gd name="connsiteY242" fmla="*/ 77636 h 220434"/>
                    <a:gd name="connsiteX243" fmla="*/ 45485 w 172637"/>
                    <a:gd name="connsiteY243" fmla="*/ 84357 h 220434"/>
                    <a:gd name="connsiteX244" fmla="*/ 52205 w 172637"/>
                    <a:gd name="connsiteY244" fmla="*/ 91077 h 220434"/>
                    <a:gd name="connsiteX245" fmla="*/ 52205 w 172637"/>
                    <a:gd name="connsiteY245" fmla="*/ 116938 h 220434"/>
                    <a:gd name="connsiteX246" fmla="*/ 58926 w 172637"/>
                    <a:gd name="connsiteY246" fmla="*/ 110217 h 220434"/>
                    <a:gd name="connsiteX247" fmla="*/ 52205 w 172637"/>
                    <a:gd name="connsiteY247" fmla="*/ 103497 h 220434"/>
                    <a:gd name="connsiteX248" fmla="*/ 45485 w 172637"/>
                    <a:gd name="connsiteY248" fmla="*/ 110217 h 220434"/>
                    <a:gd name="connsiteX249" fmla="*/ 52205 w 172637"/>
                    <a:gd name="connsiteY249" fmla="*/ 116938 h 220434"/>
                    <a:gd name="connsiteX250" fmla="*/ 52205 w 172637"/>
                    <a:gd name="connsiteY250" fmla="*/ 142799 h 220434"/>
                    <a:gd name="connsiteX251" fmla="*/ 58926 w 172637"/>
                    <a:gd name="connsiteY251" fmla="*/ 136078 h 220434"/>
                    <a:gd name="connsiteX252" fmla="*/ 52205 w 172637"/>
                    <a:gd name="connsiteY252" fmla="*/ 129358 h 220434"/>
                    <a:gd name="connsiteX253" fmla="*/ 45485 w 172637"/>
                    <a:gd name="connsiteY253" fmla="*/ 136078 h 220434"/>
                    <a:gd name="connsiteX254" fmla="*/ 52205 w 172637"/>
                    <a:gd name="connsiteY254" fmla="*/ 142799 h 220434"/>
                    <a:gd name="connsiteX255" fmla="*/ 52205 w 172637"/>
                    <a:gd name="connsiteY255" fmla="*/ 168713 h 220434"/>
                    <a:gd name="connsiteX256" fmla="*/ 58926 w 172637"/>
                    <a:gd name="connsiteY256" fmla="*/ 161993 h 220434"/>
                    <a:gd name="connsiteX257" fmla="*/ 52205 w 172637"/>
                    <a:gd name="connsiteY257" fmla="*/ 155272 h 220434"/>
                    <a:gd name="connsiteX258" fmla="*/ 45485 w 172637"/>
                    <a:gd name="connsiteY258" fmla="*/ 161993 h 220434"/>
                    <a:gd name="connsiteX259" fmla="*/ 52205 w 172637"/>
                    <a:gd name="connsiteY259" fmla="*/ 168713 h 220434"/>
                    <a:gd name="connsiteX260" fmla="*/ 52205 w 172637"/>
                    <a:gd name="connsiteY260" fmla="*/ 194574 h 220434"/>
                    <a:gd name="connsiteX261" fmla="*/ 58926 w 172637"/>
                    <a:gd name="connsiteY261" fmla="*/ 187853 h 220434"/>
                    <a:gd name="connsiteX262" fmla="*/ 52205 w 172637"/>
                    <a:gd name="connsiteY262" fmla="*/ 181133 h 220434"/>
                    <a:gd name="connsiteX263" fmla="*/ 45485 w 172637"/>
                    <a:gd name="connsiteY263" fmla="*/ 187853 h 220434"/>
                    <a:gd name="connsiteX264" fmla="*/ 52205 w 172637"/>
                    <a:gd name="connsiteY264" fmla="*/ 194574 h 220434"/>
                    <a:gd name="connsiteX265" fmla="*/ 52205 w 172637"/>
                    <a:gd name="connsiteY265" fmla="*/ 220435 h 220434"/>
                    <a:gd name="connsiteX266" fmla="*/ 58926 w 172637"/>
                    <a:gd name="connsiteY266" fmla="*/ 213714 h 220434"/>
                    <a:gd name="connsiteX267" fmla="*/ 52205 w 172637"/>
                    <a:gd name="connsiteY267" fmla="*/ 206994 h 220434"/>
                    <a:gd name="connsiteX268" fmla="*/ 45485 w 172637"/>
                    <a:gd name="connsiteY268" fmla="*/ 213714 h 220434"/>
                    <a:gd name="connsiteX269" fmla="*/ 52205 w 172637"/>
                    <a:gd name="connsiteY269" fmla="*/ 220435 h 220434"/>
                    <a:gd name="connsiteX270" fmla="*/ 29463 w 172637"/>
                    <a:gd name="connsiteY270" fmla="*/ 13441 h 220434"/>
                    <a:gd name="connsiteX271" fmla="*/ 36184 w 172637"/>
                    <a:gd name="connsiteY271" fmla="*/ 6721 h 220434"/>
                    <a:gd name="connsiteX272" fmla="*/ 29463 w 172637"/>
                    <a:gd name="connsiteY272" fmla="*/ 0 h 220434"/>
                    <a:gd name="connsiteX273" fmla="*/ 22742 w 172637"/>
                    <a:gd name="connsiteY273" fmla="*/ 6721 h 220434"/>
                    <a:gd name="connsiteX274" fmla="*/ 29463 w 172637"/>
                    <a:gd name="connsiteY274" fmla="*/ 13441 h 220434"/>
                    <a:gd name="connsiteX275" fmla="*/ 29463 w 172637"/>
                    <a:gd name="connsiteY275" fmla="*/ 39302 h 220434"/>
                    <a:gd name="connsiteX276" fmla="*/ 36184 w 172637"/>
                    <a:gd name="connsiteY276" fmla="*/ 32581 h 220434"/>
                    <a:gd name="connsiteX277" fmla="*/ 29463 w 172637"/>
                    <a:gd name="connsiteY277" fmla="*/ 25861 h 220434"/>
                    <a:gd name="connsiteX278" fmla="*/ 22742 w 172637"/>
                    <a:gd name="connsiteY278" fmla="*/ 32581 h 220434"/>
                    <a:gd name="connsiteX279" fmla="*/ 29463 w 172637"/>
                    <a:gd name="connsiteY279" fmla="*/ 39302 h 220434"/>
                    <a:gd name="connsiteX280" fmla="*/ 29463 w 172637"/>
                    <a:gd name="connsiteY280" fmla="*/ 65216 h 220434"/>
                    <a:gd name="connsiteX281" fmla="*/ 36184 w 172637"/>
                    <a:gd name="connsiteY281" fmla="*/ 58496 h 220434"/>
                    <a:gd name="connsiteX282" fmla="*/ 29463 w 172637"/>
                    <a:gd name="connsiteY282" fmla="*/ 51775 h 220434"/>
                    <a:gd name="connsiteX283" fmla="*/ 22742 w 172637"/>
                    <a:gd name="connsiteY283" fmla="*/ 58496 h 220434"/>
                    <a:gd name="connsiteX284" fmla="*/ 29463 w 172637"/>
                    <a:gd name="connsiteY284" fmla="*/ 65216 h 220434"/>
                    <a:gd name="connsiteX285" fmla="*/ 29463 w 172637"/>
                    <a:gd name="connsiteY285" fmla="*/ 91077 h 220434"/>
                    <a:gd name="connsiteX286" fmla="*/ 36184 w 172637"/>
                    <a:gd name="connsiteY286" fmla="*/ 84357 h 220434"/>
                    <a:gd name="connsiteX287" fmla="*/ 29463 w 172637"/>
                    <a:gd name="connsiteY287" fmla="*/ 77636 h 220434"/>
                    <a:gd name="connsiteX288" fmla="*/ 22742 w 172637"/>
                    <a:gd name="connsiteY288" fmla="*/ 84357 h 220434"/>
                    <a:gd name="connsiteX289" fmla="*/ 29463 w 172637"/>
                    <a:gd name="connsiteY289" fmla="*/ 91077 h 220434"/>
                    <a:gd name="connsiteX290" fmla="*/ 29463 w 172637"/>
                    <a:gd name="connsiteY290" fmla="*/ 116938 h 220434"/>
                    <a:gd name="connsiteX291" fmla="*/ 36184 w 172637"/>
                    <a:gd name="connsiteY291" fmla="*/ 110217 h 220434"/>
                    <a:gd name="connsiteX292" fmla="*/ 29463 w 172637"/>
                    <a:gd name="connsiteY292" fmla="*/ 103497 h 220434"/>
                    <a:gd name="connsiteX293" fmla="*/ 22742 w 172637"/>
                    <a:gd name="connsiteY293" fmla="*/ 110217 h 220434"/>
                    <a:gd name="connsiteX294" fmla="*/ 29463 w 172637"/>
                    <a:gd name="connsiteY294" fmla="*/ 116938 h 220434"/>
                    <a:gd name="connsiteX295" fmla="*/ 29463 w 172637"/>
                    <a:gd name="connsiteY295" fmla="*/ 142799 h 220434"/>
                    <a:gd name="connsiteX296" fmla="*/ 36184 w 172637"/>
                    <a:gd name="connsiteY296" fmla="*/ 136078 h 220434"/>
                    <a:gd name="connsiteX297" fmla="*/ 29463 w 172637"/>
                    <a:gd name="connsiteY297" fmla="*/ 129358 h 220434"/>
                    <a:gd name="connsiteX298" fmla="*/ 22742 w 172637"/>
                    <a:gd name="connsiteY298" fmla="*/ 136078 h 220434"/>
                    <a:gd name="connsiteX299" fmla="*/ 29463 w 172637"/>
                    <a:gd name="connsiteY299" fmla="*/ 142799 h 220434"/>
                    <a:gd name="connsiteX300" fmla="*/ 29463 w 172637"/>
                    <a:gd name="connsiteY300" fmla="*/ 168713 h 220434"/>
                    <a:gd name="connsiteX301" fmla="*/ 36184 w 172637"/>
                    <a:gd name="connsiteY301" fmla="*/ 161993 h 220434"/>
                    <a:gd name="connsiteX302" fmla="*/ 29463 w 172637"/>
                    <a:gd name="connsiteY302" fmla="*/ 155272 h 220434"/>
                    <a:gd name="connsiteX303" fmla="*/ 22742 w 172637"/>
                    <a:gd name="connsiteY303" fmla="*/ 161993 h 220434"/>
                    <a:gd name="connsiteX304" fmla="*/ 29463 w 172637"/>
                    <a:gd name="connsiteY304" fmla="*/ 168713 h 220434"/>
                    <a:gd name="connsiteX305" fmla="*/ 29463 w 172637"/>
                    <a:gd name="connsiteY305" fmla="*/ 194574 h 220434"/>
                    <a:gd name="connsiteX306" fmla="*/ 36184 w 172637"/>
                    <a:gd name="connsiteY306" fmla="*/ 187853 h 220434"/>
                    <a:gd name="connsiteX307" fmla="*/ 29463 w 172637"/>
                    <a:gd name="connsiteY307" fmla="*/ 181133 h 220434"/>
                    <a:gd name="connsiteX308" fmla="*/ 22742 w 172637"/>
                    <a:gd name="connsiteY308" fmla="*/ 187853 h 220434"/>
                    <a:gd name="connsiteX309" fmla="*/ 29463 w 172637"/>
                    <a:gd name="connsiteY309" fmla="*/ 194574 h 220434"/>
                    <a:gd name="connsiteX310" fmla="*/ 29463 w 172637"/>
                    <a:gd name="connsiteY310" fmla="*/ 220435 h 220434"/>
                    <a:gd name="connsiteX311" fmla="*/ 36184 w 172637"/>
                    <a:gd name="connsiteY311" fmla="*/ 213714 h 220434"/>
                    <a:gd name="connsiteX312" fmla="*/ 29463 w 172637"/>
                    <a:gd name="connsiteY312" fmla="*/ 206994 h 220434"/>
                    <a:gd name="connsiteX313" fmla="*/ 22742 w 172637"/>
                    <a:gd name="connsiteY313" fmla="*/ 213714 h 220434"/>
                    <a:gd name="connsiteX314" fmla="*/ 29463 w 172637"/>
                    <a:gd name="connsiteY314" fmla="*/ 220435 h 220434"/>
                    <a:gd name="connsiteX315" fmla="*/ 6731 w 172637"/>
                    <a:gd name="connsiteY315" fmla="*/ 13441 h 220434"/>
                    <a:gd name="connsiteX316" fmla="*/ 13452 w 172637"/>
                    <a:gd name="connsiteY316" fmla="*/ 6721 h 220434"/>
                    <a:gd name="connsiteX317" fmla="*/ 6731 w 172637"/>
                    <a:gd name="connsiteY317" fmla="*/ 0 h 220434"/>
                    <a:gd name="connsiteX318" fmla="*/ 11 w 172637"/>
                    <a:gd name="connsiteY318" fmla="*/ 6721 h 220434"/>
                    <a:gd name="connsiteX319" fmla="*/ 6731 w 172637"/>
                    <a:gd name="connsiteY319" fmla="*/ 13441 h 220434"/>
                    <a:gd name="connsiteX320" fmla="*/ 6721 w 172637"/>
                    <a:gd name="connsiteY320" fmla="*/ 39302 h 220434"/>
                    <a:gd name="connsiteX321" fmla="*/ 13441 w 172637"/>
                    <a:gd name="connsiteY321" fmla="*/ 32581 h 220434"/>
                    <a:gd name="connsiteX322" fmla="*/ 6721 w 172637"/>
                    <a:gd name="connsiteY322" fmla="*/ 25861 h 220434"/>
                    <a:gd name="connsiteX323" fmla="*/ 0 w 172637"/>
                    <a:gd name="connsiteY323" fmla="*/ 32581 h 220434"/>
                    <a:gd name="connsiteX324" fmla="*/ 6721 w 172637"/>
                    <a:gd name="connsiteY324" fmla="*/ 39302 h 220434"/>
                    <a:gd name="connsiteX325" fmla="*/ 6721 w 172637"/>
                    <a:gd name="connsiteY325" fmla="*/ 65216 h 220434"/>
                    <a:gd name="connsiteX326" fmla="*/ 13441 w 172637"/>
                    <a:gd name="connsiteY326" fmla="*/ 58496 h 220434"/>
                    <a:gd name="connsiteX327" fmla="*/ 6721 w 172637"/>
                    <a:gd name="connsiteY327" fmla="*/ 51775 h 220434"/>
                    <a:gd name="connsiteX328" fmla="*/ 0 w 172637"/>
                    <a:gd name="connsiteY328" fmla="*/ 58496 h 220434"/>
                    <a:gd name="connsiteX329" fmla="*/ 6721 w 172637"/>
                    <a:gd name="connsiteY329" fmla="*/ 65216 h 220434"/>
                    <a:gd name="connsiteX330" fmla="*/ 6721 w 172637"/>
                    <a:gd name="connsiteY330" fmla="*/ 91077 h 220434"/>
                    <a:gd name="connsiteX331" fmla="*/ 13441 w 172637"/>
                    <a:gd name="connsiteY331" fmla="*/ 84357 h 220434"/>
                    <a:gd name="connsiteX332" fmla="*/ 6721 w 172637"/>
                    <a:gd name="connsiteY332" fmla="*/ 77636 h 220434"/>
                    <a:gd name="connsiteX333" fmla="*/ 0 w 172637"/>
                    <a:gd name="connsiteY333" fmla="*/ 84357 h 220434"/>
                    <a:gd name="connsiteX334" fmla="*/ 6721 w 172637"/>
                    <a:gd name="connsiteY334" fmla="*/ 91077 h 220434"/>
                    <a:gd name="connsiteX335" fmla="*/ 6721 w 172637"/>
                    <a:gd name="connsiteY335" fmla="*/ 116938 h 220434"/>
                    <a:gd name="connsiteX336" fmla="*/ 13441 w 172637"/>
                    <a:gd name="connsiteY336" fmla="*/ 110217 h 220434"/>
                    <a:gd name="connsiteX337" fmla="*/ 6721 w 172637"/>
                    <a:gd name="connsiteY337" fmla="*/ 103497 h 220434"/>
                    <a:gd name="connsiteX338" fmla="*/ 0 w 172637"/>
                    <a:gd name="connsiteY338" fmla="*/ 110217 h 220434"/>
                    <a:gd name="connsiteX339" fmla="*/ 6721 w 172637"/>
                    <a:gd name="connsiteY339" fmla="*/ 116938 h 220434"/>
                    <a:gd name="connsiteX340" fmla="*/ 6721 w 172637"/>
                    <a:gd name="connsiteY340" fmla="*/ 142799 h 220434"/>
                    <a:gd name="connsiteX341" fmla="*/ 13441 w 172637"/>
                    <a:gd name="connsiteY341" fmla="*/ 136078 h 220434"/>
                    <a:gd name="connsiteX342" fmla="*/ 6721 w 172637"/>
                    <a:gd name="connsiteY342" fmla="*/ 129358 h 220434"/>
                    <a:gd name="connsiteX343" fmla="*/ 0 w 172637"/>
                    <a:gd name="connsiteY343" fmla="*/ 136078 h 220434"/>
                    <a:gd name="connsiteX344" fmla="*/ 6721 w 172637"/>
                    <a:gd name="connsiteY344" fmla="*/ 142799 h 220434"/>
                    <a:gd name="connsiteX345" fmla="*/ 6721 w 172637"/>
                    <a:gd name="connsiteY345" fmla="*/ 168713 h 220434"/>
                    <a:gd name="connsiteX346" fmla="*/ 13441 w 172637"/>
                    <a:gd name="connsiteY346" fmla="*/ 161993 h 220434"/>
                    <a:gd name="connsiteX347" fmla="*/ 6721 w 172637"/>
                    <a:gd name="connsiteY347" fmla="*/ 155272 h 220434"/>
                    <a:gd name="connsiteX348" fmla="*/ 0 w 172637"/>
                    <a:gd name="connsiteY348" fmla="*/ 161993 h 220434"/>
                    <a:gd name="connsiteX349" fmla="*/ 6721 w 172637"/>
                    <a:gd name="connsiteY349" fmla="*/ 168713 h 220434"/>
                    <a:gd name="connsiteX350" fmla="*/ 6721 w 172637"/>
                    <a:gd name="connsiteY350" fmla="*/ 194574 h 220434"/>
                    <a:gd name="connsiteX351" fmla="*/ 13441 w 172637"/>
                    <a:gd name="connsiteY351" fmla="*/ 187853 h 220434"/>
                    <a:gd name="connsiteX352" fmla="*/ 6721 w 172637"/>
                    <a:gd name="connsiteY352" fmla="*/ 181133 h 220434"/>
                    <a:gd name="connsiteX353" fmla="*/ 0 w 172637"/>
                    <a:gd name="connsiteY353" fmla="*/ 187853 h 220434"/>
                    <a:gd name="connsiteX354" fmla="*/ 6721 w 172637"/>
                    <a:gd name="connsiteY354" fmla="*/ 194574 h 220434"/>
                    <a:gd name="connsiteX355" fmla="*/ 6721 w 172637"/>
                    <a:gd name="connsiteY355" fmla="*/ 220435 h 220434"/>
                    <a:gd name="connsiteX356" fmla="*/ 13441 w 172637"/>
                    <a:gd name="connsiteY356" fmla="*/ 213714 h 220434"/>
                    <a:gd name="connsiteX357" fmla="*/ 6721 w 172637"/>
                    <a:gd name="connsiteY357" fmla="*/ 206994 h 220434"/>
                    <a:gd name="connsiteX358" fmla="*/ 0 w 172637"/>
                    <a:gd name="connsiteY358" fmla="*/ 213714 h 220434"/>
                    <a:gd name="connsiteX359" fmla="*/ 6721 w 172637"/>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637" h="220434">
                      <a:moveTo>
                        <a:pt x="165917" y="13441"/>
                      </a:moveTo>
                      <a:cubicBezTo>
                        <a:pt x="169627" y="13441"/>
                        <a:pt x="172638" y="10430"/>
                        <a:pt x="172638" y="6721"/>
                      </a:cubicBezTo>
                      <a:cubicBezTo>
                        <a:pt x="172638" y="3011"/>
                        <a:pt x="169627" y="0"/>
                        <a:pt x="165917" y="0"/>
                      </a:cubicBezTo>
                      <a:cubicBezTo>
                        <a:pt x="162208" y="0"/>
                        <a:pt x="159197" y="3011"/>
                        <a:pt x="159197" y="6721"/>
                      </a:cubicBezTo>
                      <a:cubicBezTo>
                        <a:pt x="159197" y="10430"/>
                        <a:pt x="162208" y="13441"/>
                        <a:pt x="165917" y="13441"/>
                      </a:cubicBezTo>
                      <a:close/>
                      <a:moveTo>
                        <a:pt x="165917" y="39302"/>
                      </a:moveTo>
                      <a:cubicBezTo>
                        <a:pt x="169627" y="39302"/>
                        <a:pt x="172638" y="36291"/>
                        <a:pt x="172638" y="32581"/>
                      </a:cubicBezTo>
                      <a:cubicBezTo>
                        <a:pt x="172638" y="28872"/>
                        <a:pt x="169627" y="25861"/>
                        <a:pt x="165917" y="25861"/>
                      </a:cubicBezTo>
                      <a:cubicBezTo>
                        <a:pt x="162208" y="25861"/>
                        <a:pt x="159197" y="28872"/>
                        <a:pt x="159197" y="32581"/>
                      </a:cubicBezTo>
                      <a:cubicBezTo>
                        <a:pt x="159197" y="36291"/>
                        <a:pt x="162208" y="39302"/>
                        <a:pt x="165917" y="39302"/>
                      </a:cubicBezTo>
                      <a:close/>
                      <a:moveTo>
                        <a:pt x="165917" y="65216"/>
                      </a:moveTo>
                      <a:cubicBezTo>
                        <a:pt x="169627" y="65216"/>
                        <a:pt x="172638" y="62206"/>
                        <a:pt x="172638" y="58496"/>
                      </a:cubicBezTo>
                      <a:cubicBezTo>
                        <a:pt x="172638" y="54786"/>
                        <a:pt x="169627" y="51775"/>
                        <a:pt x="165917" y="51775"/>
                      </a:cubicBezTo>
                      <a:cubicBezTo>
                        <a:pt x="162208" y="51775"/>
                        <a:pt x="159197" y="54786"/>
                        <a:pt x="159197" y="58496"/>
                      </a:cubicBezTo>
                      <a:cubicBezTo>
                        <a:pt x="159197" y="62206"/>
                        <a:pt x="162208" y="65216"/>
                        <a:pt x="165917" y="65216"/>
                      </a:cubicBezTo>
                      <a:close/>
                      <a:moveTo>
                        <a:pt x="165917" y="91077"/>
                      </a:moveTo>
                      <a:cubicBezTo>
                        <a:pt x="169627" y="91077"/>
                        <a:pt x="172638" y="88066"/>
                        <a:pt x="172638" y="84357"/>
                      </a:cubicBezTo>
                      <a:cubicBezTo>
                        <a:pt x="172638" y="80647"/>
                        <a:pt x="169627" y="77636"/>
                        <a:pt x="165917" y="77636"/>
                      </a:cubicBezTo>
                      <a:cubicBezTo>
                        <a:pt x="162208" y="77636"/>
                        <a:pt x="159197" y="80647"/>
                        <a:pt x="159197" y="84357"/>
                      </a:cubicBezTo>
                      <a:cubicBezTo>
                        <a:pt x="159197" y="88066"/>
                        <a:pt x="162208" y="91077"/>
                        <a:pt x="165917" y="91077"/>
                      </a:cubicBezTo>
                      <a:close/>
                      <a:moveTo>
                        <a:pt x="165917" y="116938"/>
                      </a:moveTo>
                      <a:cubicBezTo>
                        <a:pt x="169627" y="116938"/>
                        <a:pt x="172638" y="113927"/>
                        <a:pt x="172638" y="110217"/>
                      </a:cubicBezTo>
                      <a:cubicBezTo>
                        <a:pt x="172638" y="106508"/>
                        <a:pt x="169627" y="103497"/>
                        <a:pt x="165917" y="103497"/>
                      </a:cubicBezTo>
                      <a:cubicBezTo>
                        <a:pt x="162208" y="103497"/>
                        <a:pt x="159197" y="106508"/>
                        <a:pt x="159197" y="110217"/>
                      </a:cubicBezTo>
                      <a:cubicBezTo>
                        <a:pt x="159197" y="113927"/>
                        <a:pt x="162208" y="116938"/>
                        <a:pt x="165917" y="116938"/>
                      </a:cubicBezTo>
                      <a:close/>
                      <a:moveTo>
                        <a:pt x="165917" y="142799"/>
                      </a:moveTo>
                      <a:cubicBezTo>
                        <a:pt x="169627" y="142799"/>
                        <a:pt x="172638" y="139788"/>
                        <a:pt x="172638" y="136078"/>
                      </a:cubicBezTo>
                      <a:cubicBezTo>
                        <a:pt x="172638" y="132368"/>
                        <a:pt x="169627" y="129358"/>
                        <a:pt x="165917" y="129358"/>
                      </a:cubicBezTo>
                      <a:cubicBezTo>
                        <a:pt x="162208" y="129358"/>
                        <a:pt x="159197" y="132368"/>
                        <a:pt x="159197" y="136078"/>
                      </a:cubicBezTo>
                      <a:cubicBezTo>
                        <a:pt x="159197" y="139788"/>
                        <a:pt x="162208" y="142799"/>
                        <a:pt x="165917" y="142799"/>
                      </a:cubicBezTo>
                      <a:close/>
                      <a:moveTo>
                        <a:pt x="165917" y="168713"/>
                      </a:moveTo>
                      <a:cubicBezTo>
                        <a:pt x="169627" y="168713"/>
                        <a:pt x="172638" y="165702"/>
                        <a:pt x="172638" y="161993"/>
                      </a:cubicBezTo>
                      <a:cubicBezTo>
                        <a:pt x="172638" y="158283"/>
                        <a:pt x="169627" y="155272"/>
                        <a:pt x="165917" y="155272"/>
                      </a:cubicBezTo>
                      <a:cubicBezTo>
                        <a:pt x="162208" y="155272"/>
                        <a:pt x="159197" y="158283"/>
                        <a:pt x="159197" y="161993"/>
                      </a:cubicBezTo>
                      <a:cubicBezTo>
                        <a:pt x="159197" y="165702"/>
                        <a:pt x="162208" y="168713"/>
                        <a:pt x="165917" y="168713"/>
                      </a:cubicBezTo>
                      <a:close/>
                      <a:moveTo>
                        <a:pt x="165917" y="194574"/>
                      </a:moveTo>
                      <a:cubicBezTo>
                        <a:pt x="169627" y="194574"/>
                        <a:pt x="172638" y="191563"/>
                        <a:pt x="172638" y="187853"/>
                      </a:cubicBezTo>
                      <a:cubicBezTo>
                        <a:pt x="172638" y="184144"/>
                        <a:pt x="169627" y="181133"/>
                        <a:pt x="165917" y="181133"/>
                      </a:cubicBezTo>
                      <a:cubicBezTo>
                        <a:pt x="162208" y="181133"/>
                        <a:pt x="159197" y="184144"/>
                        <a:pt x="159197" y="187853"/>
                      </a:cubicBezTo>
                      <a:cubicBezTo>
                        <a:pt x="159197" y="191563"/>
                        <a:pt x="162208" y="194574"/>
                        <a:pt x="165917" y="194574"/>
                      </a:cubicBezTo>
                      <a:close/>
                      <a:moveTo>
                        <a:pt x="165917" y="220435"/>
                      </a:moveTo>
                      <a:cubicBezTo>
                        <a:pt x="169627" y="220435"/>
                        <a:pt x="172638" y="217424"/>
                        <a:pt x="172638" y="213714"/>
                      </a:cubicBezTo>
                      <a:cubicBezTo>
                        <a:pt x="172638" y="210004"/>
                        <a:pt x="169627" y="206994"/>
                        <a:pt x="165917" y="206994"/>
                      </a:cubicBezTo>
                      <a:cubicBezTo>
                        <a:pt x="162208" y="206994"/>
                        <a:pt x="159197" y="210004"/>
                        <a:pt x="159197" y="213714"/>
                      </a:cubicBezTo>
                      <a:cubicBezTo>
                        <a:pt x="159197" y="217424"/>
                        <a:pt x="162208" y="220435"/>
                        <a:pt x="165917" y="220435"/>
                      </a:cubicBezTo>
                      <a:close/>
                      <a:moveTo>
                        <a:pt x="143175" y="13441"/>
                      </a:moveTo>
                      <a:cubicBezTo>
                        <a:pt x="146885" y="13441"/>
                        <a:pt x="149896" y="10430"/>
                        <a:pt x="149896" y="6721"/>
                      </a:cubicBezTo>
                      <a:cubicBezTo>
                        <a:pt x="149896" y="3011"/>
                        <a:pt x="146885" y="0"/>
                        <a:pt x="143175" y="0"/>
                      </a:cubicBezTo>
                      <a:cubicBezTo>
                        <a:pt x="139465" y="0"/>
                        <a:pt x="136454" y="3011"/>
                        <a:pt x="136454" y="6721"/>
                      </a:cubicBezTo>
                      <a:cubicBezTo>
                        <a:pt x="136454" y="10430"/>
                        <a:pt x="139465" y="13441"/>
                        <a:pt x="143175" y="13441"/>
                      </a:cubicBezTo>
                      <a:close/>
                      <a:moveTo>
                        <a:pt x="143175" y="39302"/>
                      </a:moveTo>
                      <a:cubicBezTo>
                        <a:pt x="146885" y="39302"/>
                        <a:pt x="149896" y="36291"/>
                        <a:pt x="149896" y="32581"/>
                      </a:cubicBezTo>
                      <a:cubicBezTo>
                        <a:pt x="149896" y="28872"/>
                        <a:pt x="146885" y="25861"/>
                        <a:pt x="143175" y="25861"/>
                      </a:cubicBezTo>
                      <a:cubicBezTo>
                        <a:pt x="139465" y="25861"/>
                        <a:pt x="136454" y="28872"/>
                        <a:pt x="136454" y="32581"/>
                      </a:cubicBezTo>
                      <a:cubicBezTo>
                        <a:pt x="136454" y="36291"/>
                        <a:pt x="139465" y="39302"/>
                        <a:pt x="143175" y="39302"/>
                      </a:cubicBezTo>
                      <a:close/>
                      <a:moveTo>
                        <a:pt x="143175" y="65216"/>
                      </a:moveTo>
                      <a:cubicBezTo>
                        <a:pt x="146885" y="65216"/>
                        <a:pt x="149896" y="62206"/>
                        <a:pt x="149896" y="58496"/>
                      </a:cubicBezTo>
                      <a:cubicBezTo>
                        <a:pt x="149896" y="54786"/>
                        <a:pt x="146885" y="51775"/>
                        <a:pt x="143175" y="51775"/>
                      </a:cubicBezTo>
                      <a:cubicBezTo>
                        <a:pt x="139465" y="51775"/>
                        <a:pt x="136454" y="54786"/>
                        <a:pt x="136454" y="58496"/>
                      </a:cubicBezTo>
                      <a:cubicBezTo>
                        <a:pt x="136454" y="62206"/>
                        <a:pt x="139465" y="65216"/>
                        <a:pt x="143175" y="65216"/>
                      </a:cubicBezTo>
                      <a:close/>
                      <a:moveTo>
                        <a:pt x="143175" y="91077"/>
                      </a:moveTo>
                      <a:cubicBezTo>
                        <a:pt x="146885" y="91077"/>
                        <a:pt x="149896" y="88066"/>
                        <a:pt x="149896" y="84357"/>
                      </a:cubicBezTo>
                      <a:cubicBezTo>
                        <a:pt x="149896" y="80647"/>
                        <a:pt x="146885" y="77636"/>
                        <a:pt x="143175" y="77636"/>
                      </a:cubicBezTo>
                      <a:cubicBezTo>
                        <a:pt x="139465" y="77636"/>
                        <a:pt x="136454" y="80647"/>
                        <a:pt x="136454" y="84357"/>
                      </a:cubicBezTo>
                      <a:cubicBezTo>
                        <a:pt x="136454" y="88066"/>
                        <a:pt x="139465" y="91077"/>
                        <a:pt x="143175" y="91077"/>
                      </a:cubicBezTo>
                      <a:close/>
                      <a:moveTo>
                        <a:pt x="143175" y="116938"/>
                      </a:moveTo>
                      <a:cubicBezTo>
                        <a:pt x="146885" y="116938"/>
                        <a:pt x="149896" y="113927"/>
                        <a:pt x="149896" y="110217"/>
                      </a:cubicBezTo>
                      <a:cubicBezTo>
                        <a:pt x="149896" y="106508"/>
                        <a:pt x="146885" y="103497"/>
                        <a:pt x="143175" y="103497"/>
                      </a:cubicBezTo>
                      <a:cubicBezTo>
                        <a:pt x="139465" y="103497"/>
                        <a:pt x="136454" y="106508"/>
                        <a:pt x="136454" y="110217"/>
                      </a:cubicBezTo>
                      <a:cubicBezTo>
                        <a:pt x="136454" y="113927"/>
                        <a:pt x="139465" y="116938"/>
                        <a:pt x="143175" y="116938"/>
                      </a:cubicBezTo>
                      <a:close/>
                      <a:moveTo>
                        <a:pt x="143175" y="142799"/>
                      </a:moveTo>
                      <a:cubicBezTo>
                        <a:pt x="146885" y="142799"/>
                        <a:pt x="149896" y="139788"/>
                        <a:pt x="149896" y="136078"/>
                      </a:cubicBezTo>
                      <a:cubicBezTo>
                        <a:pt x="149896" y="132368"/>
                        <a:pt x="146885" y="129358"/>
                        <a:pt x="143175" y="129358"/>
                      </a:cubicBezTo>
                      <a:cubicBezTo>
                        <a:pt x="139465" y="129358"/>
                        <a:pt x="136454" y="132368"/>
                        <a:pt x="136454" y="136078"/>
                      </a:cubicBezTo>
                      <a:cubicBezTo>
                        <a:pt x="136454" y="139788"/>
                        <a:pt x="139465" y="142799"/>
                        <a:pt x="143175" y="142799"/>
                      </a:cubicBezTo>
                      <a:close/>
                      <a:moveTo>
                        <a:pt x="143175" y="168713"/>
                      </a:moveTo>
                      <a:cubicBezTo>
                        <a:pt x="146885" y="168713"/>
                        <a:pt x="149896" y="165702"/>
                        <a:pt x="149896" y="161993"/>
                      </a:cubicBezTo>
                      <a:cubicBezTo>
                        <a:pt x="149896" y="158283"/>
                        <a:pt x="146885" y="155272"/>
                        <a:pt x="143175" y="155272"/>
                      </a:cubicBezTo>
                      <a:cubicBezTo>
                        <a:pt x="139465" y="155272"/>
                        <a:pt x="136454" y="158283"/>
                        <a:pt x="136454" y="161993"/>
                      </a:cubicBezTo>
                      <a:cubicBezTo>
                        <a:pt x="136454" y="165702"/>
                        <a:pt x="139465" y="168713"/>
                        <a:pt x="143175" y="168713"/>
                      </a:cubicBezTo>
                      <a:close/>
                      <a:moveTo>
                        <a:pt x="143175" y="194574"/>
                      </a:moveTo>
                      <a:cubicBezTo>
                        <a:pt x="146885" y="194574"/>
                        <a:pt x="149896" y="191563"/>
                        <a:pt x="149896" y="187853"/>
                      </a:cubicBezTo>
                      <a:cubicBezTo>
                        <a:pt x="149896" y="184144"/>
                        <a:pt x="146885" y="181133"/>
                        <a:pt x="143175" y="181133"/>
                      </a:cubicBezTo>
                      <a:cubicBezTo>
                        <a:pt x="139465" y="181133"/>
                        <a:pt x="136454" y="184144"/>
                        <a:pt x="136454" y="187853"/>
                      </a:cubicBezTo>
                      <a:cubicBezTo>
                        <a:pt x="136454" y="191563"/>
                        <a:pt x="139465" y="194574"/>
                        <a:pt x="143175" y="194574"/>
                      </a:cubicBezTo>
                      <a:close/>
                      <a:moveTo>
                        <a:pt x="143175" y="220435"/>
                      </a:moveTo>
                      <a:cubicBezTo>
                        <a:pt x="146885" y="220435"/>
                        <a:pt x="149896" y="217424"/>
                        <a:pt x="149896" y="213714"/>
                      </a:cubicBezTo>
                      <a:cubicBezTo>
                        <a:pt x="149896" y="210004"/>
                        <a:pt x="146885" y="206994"/>
                        <a:pt x="143175" y="206994"/>
                      </a:cubicBezTo>
                      <a:cubicBezTo>
                        <a:pt x="139465" y="206994"/>
                        <a:pt x="136454" y="210004"/>
                        <a:pt x="136454" y="213714"/>
                      </a:cubicBezTo>
                      <a:cubicBezTo>
                        <a:pt x="136454" y="217424"/>
                        <a:pt x="139465" y="220435"/>
                        <a:pt x="143175" y="220435"/>
                      </a:cubicBezTo>
                      <a:close/>
                      <a:moveTo>
                        <a:pt x="120433" y="13441"/>
                      </a:moveTo>
                      <a:cubicBezTo>
                        <a:pt x="124142" y="13441"/>
                        <a:pt x="127153" y="10430"/>
                        <a:pt x="127153" y="6721"/>
                      </a:cubicBezTo>
                      <a:cubicBezTo>
                        <a:pt x="127153" y="3011"/>
                        <a:pt x="124142" y="0"/>
                        <a:pt x="120433" y="0"/>
                      </a:cubicBezTo>
                      <a:cubicBezTo>
                        <a:pt x="116723" y="0"/>
                        <a:pt x="113712" y="3011"/>
                        <a:pt x="113712" y="6721"/>
                      </a:cubicBezTo>
                      <a:cubicBezTo>
                        <a:pt x="113712" y="10430"/>
                        <a:pt x="116723" y="13441"/>
                        <a:pt x="120433" y="13441"/>
                      </a:cubicBezTo>
                      <a:close/>
                      <a:moveTo>
                        <a:pt x="120433" y="39302"/>
                      </a:moveTo>
                      <a:cubicBezTo>
                        <a:pt x="124142" y="39302"/>
                        <a:pt x="127153" y="36291"/>
                        <a:pt x="127153" y="32581"/>
                      </a:cubicBezTo>
                      <a:cubicBezTo>
                        <a:pt x="127153" y="28872"/>
                        <a:pt x="124142" y="25861"/>
                        <a:pt x="120433" y="25861"/>
                      </a:cubicBezTo>
                      <a:cubicBezTo>
                        <a:pt x="116723" y="25861"/>
                        <a:pt x="113712" y="28872"/>
                        <a:pt x="113712" y="32581"/>
                      </a:cubicBezTo>
                      <a:cubicBezTo>
                        <a:pt x="113712" y="36291"/>
                        <a:pt x="116723" y="39302"/>
                        <a:pt x="120433" y="39302"/>
                      </a:cubicBezTo>
                      <a:close/>
                      <a:moveTo>
                        <a:pt x="120433" y="65216"/>
                      </a:moveTo>
                      <a:cubicBezTo>
                        <a:pt x="124142" y="65216"/>
                        <a:pt x="127153" y="62206"/>
                        <a:pt x="127153" y="58496"/>
                      </a:cubicBezTo>
                      <a:cubicBezTo>
                        <a:pt x="127153" y="54786"/>
                        <a:pt x="124142" y="51775"/>
                        <a:pt x="120433" y="51775"/>
                      </a:cubicBezTo>
                      <a:cubicBezTo>
                        <a:pt x="116723" y="51775"/>
                        <a:pt x="113712" y="54786"/>
                        <a:pt x="113712" y="58496"/>
                      </a:cubicBezTo>
                      <a:cubicBezTo>
                        <a:pt x="113712" y="62206"/>
                        <a:pt x="116723" y="65216"/>
                        <a:pt x="120433" y="65216"/>
                      </a:cubicBezTo>
                      <a:close/>
                      <a:moveTo>
                        <a:pt x="120433" y="91077"/>
                      </a:moveTo>
                      <a:cubicBezTo>
                        <a:pt x="124142" y="91077"/>
                        <a:pt x="127153" y="88066"/>
                        <a:pt x="127153" y="84357"/>
                      </a:cubicBezTo>
                      <a:cubicBezTo>
                        <a:pt x="127153" y="80647"/>
                        <a:pt x="124142" y="77636"/>
                        <a:pt x="120433" y="77636"/>
                      </a:cubicBezTo>
                      <a:cubicBezTo>
                        <a:pt x="116723" y="77636"/>
                        <a:pt x="113712" y="80647"/>
                        <a:pt x="113712" y="84357"/>
                      </a:cubicBezTo>
                      <a:cubicBezTo>
                        <a:pt x="113712" y="88066"/>
                        <a:pt x="116723" y="91077"/>
                        <a:pt x="120433" y="91077"/>
                      </a:cubicBezTo>
                      <a:close/>
                      <a:moveTo>
                        <a:pt x="120433" y="116938"/>
                      </a:moveTo>
                      <a:cubicBezTo>
                        <a:pt x="124142" y="116938"/>
                        <a:pt x="127153" y="113927"/>
                        <a:pt x="127153" y="110217"/>
                      </a:cubicBezTo>
                      <a:cubicBezTo>
                        <a:pt x="127153" y="106508"/>
                        <a:pt x="124142" y="103497"/>
                        <a:pt x="120433" y="103497"/>
                      </a:cubicBezTo>
                      <a:cubicBezTo>
                        <a:pt x="116723" y="103497"/>
                        <a:pt x="113712" y="106508"/>
                        <a:pt x="113712" y="110217"/>
                      </a:cubicBezTo>
                      <a:cubicBezTo>
                        <a:pt x="113712" y="113927"/>
                        <a:pt x="116723" y="116938"/>
                        <a:pt x="120433" y="116938"/>
                      </a:cubicBezTo>
                      <a:close/>
                      <a:moveTo>
                        <a:pt x="120433" y="142799"/>
                      </a:moveTo>
                      <a:cubicBezTo>
                        <a:pt x="124142" y="142799"/>
                        <a:pt x="127153" y="139788"/>
                        <a:pt x="127153" y="136078"/>
                      </a:cubicBezTo>
                      <a:cubicBezTo>
                        <a:pt x="127153" y="132368"/>
                        <a:pt x="124142" y="129358"/>
                        <a:pt x="120433" y="129358"/>
                      </a:cubicBezTo>
                      <a:cubicBezTo>
                        <a:pt x="116723" y="129358"/>
                        <a:pt x="113712" y="132368"/>
                        <a:pt x="113712" y="136078"/>
                      </a:cubicBezTo>
                      <a:cubicBezTo>
                        <a:pt x="113712" y="139788"/>
                        <a:pt x="116723" y="142799"/>
                        <a:pt x="120433" y="142799"/>
                      </a:cubicBezTo>
                      <a:close/>
                      <a:moveTo>
                        <a:pt x="120433" y="168713"/>
                      </a:moveTo>
                      <a:cubicBezTo>
                        <a:pt x="124142" y="168713"/>
                        <a:pt x="127153" y="165702"/>
                        <a:pt x="127153" y="161993"/>
                      </a:cubicBezTo>
                      <a:cubicBezTo>
                        <a:pt x="127153" y="158283"/>
                        <a:pt x="124142" y="155272"/>
                        <a:pt x="120433" y="155272"/>
                      </a:cubicBezTo>
                      <a:cubicBezTo>
                        <a:pt x="116723" y="155272"/>
                        <a:pt x="113712" y="158283"/>
                        <a:pt x="113712" y="161993"/>
                      </a:cubicBezTo>
                      <a:cubicBezTo>
                        <a:pt x="113712" y="165702"/>
                        <a:pt x="116723" y="168713"/>
                        <a:pt x="120433" y="168713"/>
                      </a:cubicBezTo>
                      <a:close/>
                      <a:moveTo>
                        <a:pt x="120433" y="194574"/>
                      </a:moveTo>
                      <a:cubicBezTo>
                        <a:pt x="124142" y="194574"/>
                        <a:pt x="127153" y="191563"/>
                        <a:pt x="127153" y="187853"/>
                      </a:cubicBezTo>
                      <a:cubicBezTo>
                        <a:pt x="127153" y="184144"/>
                        <a:pt x="124142" y="181133"/>
                        <a:pt x="120433" y="181133"/>
                      </a:cubicBezTo>
                      <a:cubicBezTo>
                        <a:pt x="116723" y="181133"/>
                        <a:pt x="113712" y="184144"/>
                        <a:pt x="113712" y="187853"/>
                      </a:cubicBezTo>
                      <a:cubicBezTo>
                        <a:pt x="113712" y="191563"/>
                        <a:pt x="116723" y="194574"/>
                        <a:pt x="120433" y="194574"/>
                      </a:cubicBezTo>
                      <a:close/>
                      <a:moveTo>
                        <a:pt x="120433" y="220435"/>
                      </a:moveTo>
                      <a:cubicBezTo>
                        <a:pt x="124142" y="220435"/>
                        <a:pt x="127153" y="217424"/>
                        <a:pt x="127153" y="213714"/>
                      </a:cubicBezTo>
                      <a:cubicBezTo>
                        <a:pt x="127153" y="210004"/>
                        <a:pt x="124142" y="206994"/>
                        <a:pt x="120433" y="206994"/>
                      </a:cubicBezTo>
                      <a:cubicBezTo>
                        <a:pt x="116723" y="206994"/>
                        <a:pt x="113712" y="210004"/>
                        <a:pt x="113712" y="213714"/>
                      </a:cubicBezTo>
                      <a:cubicBezTo>
                        <a:pt x="113712" y="217424"/>
                        <a:pt x="116723" y="220435"/>
                        <a:pt x="120433" y="220435"/>
                      </a:cubicBezTo>
                      <a:close/>
                      <a:moveTo>
                        <a:pt x="97690" y="13441"/>
                      </a:moveTo>
                      <a:cubicBezTo>
                        <a:pt x="101400" y="13441"/>
                        <a:pt x="104411" y="10430"/>
                        <a:pt x="104411" y="6721"/>
                      </a:cubicBezTo>
                      <a:cubicBezTo>
                        <a:pt x="104411" y="3011"/>
                        <a:pt x="101400" y="0"/>
                        <a:pt x="97690" y="0"/>
                      </a:cubicBezTo>
                      <a:cubicBezTo>
                        <a:pt x="93981" y="0"/>
                        <a:pt x="90970" y="3011"/>
                        <a:pt x="90970" y="6721"/>
                      </a:cubicBezTo>
                      <a:cubicBezTo>
                        <a:pt x="90970" y="10430"/>
                        <a:pt x="93981" y="13441"/>
                        <a:pt x="97690" y="13441"/>
                      </a:cubicBezTo>
                      <a:close/>
                      <a:moveTo>
                        <a:pt x="97690" y="39302"/>
                      </a:moveTo>
                      <a:cubicBezTo>
                        <a:pt x="101400" y="39302"/>
                        <a:pt x="104411" y="36291"/>
                        <a:pt x="104411" y="32581"/>
                      </a:cubicBezTo>
                      <a:cubicBezTo>
                        <a:pt x="104411" y="28872"/>
                        <a:pt x="101400" y="25861"/>
                        <a:pt x="97690" y="25861"/>
                      </a:cubicBezTo>
                      <a:cubicBezTo>
                        <a:pt x="93981" y="25861"/>
                        <a:pt x="90970" y="28872"/>
                        <a:pt x="90970" y="32581"/>
                      </a:cubicBezTo>
                      <a:cubicBezTo>
                        <a:pt x="90970" y="36291"/>
                        <a:pt x="93981" y="39302"/>
                        <a:pt x="97690" y="39302"/>
                      </a:cubicBezTo>
                      <a:close/>
                      <a:moveTo>
                        <a:pt x="97690" y="65216"/>
                      </a:moveTo>
                      <a:cubicBezTo>
                        <a:pt x="101400" y="65216"/>
                        <a:pt x="104411" y="62206"/>
                        <a:pt x="104411" y="58496"/>
                      </a:cubicBezTo>
                      <a:cubicBezTo>
                        <a:pt x="104411" y="54786"/>
                        <a:pt x="101400" y="51775"/>
                        <a:pt x="97690" y="51775"/>
                      </a:cubicBezTo>
                      <a:cubicBezTo>
                        <a:pt x="93981" y="51775"/>
                        <a:pt x="90970" y="54786"/>
                        <a:pt x="90970" y="58496"/>
                      </a:cubicBezTo>
                      <a:cubicBezTo>
                        <a:pt x="90970" y="62206"/>
                        <a:pt x="93981" y="65216"/>
                        <a:pt x="97690" y="65216"/>
                      </a:cubicBezTo>
                      <a:close/>
                      <a:moveTo>
                        <a:pt x="97690" y="91077"/>
                      </a:moveTo>
                      <a:cubicBezTo>
                        <a:pt x="101400" y="91077"/>
                        <a:pt x="104411" y="88066"/>
                        <a:pt x="104411" y="84357"/>
                      </a:cubicBezTo>
                      <a:cubicBezTo>
                        <a:pt x="104411" y="80647"/>
                        <a:pt x="101400" y="77636"/>
                        <a:pt x="97690" y="77636"/>
                      </a:cubicBezTo>
                      <a:cubicBezTo>
                        <a:pt x="93981" y="77636"/>
                        <a:pt x="90970" y="80647"/>
                        <a:pt x="90970" y="84357"/>
                      </a:cubicBezTo>
                      <a:cubicBezTo>
                        <a:pt x="90970" y="88066"/>
                        <a:pt x="93981" y="91077"/>
                        <a:pt x="97690" y="91077"/>
                      </a:cubicBezTo>
                      <a:close/>
                      <a:moveTo>
                        <a:pt x="97690" y="116938"/>
                      </a:moveTo>
                      <a:cubicBezTo>
                        <a:pt x="101400" y="116938"/>
                        <a:pt x="104411" y="113927"/>
                        <a:pt x="104411" y="110217"/>
                      </a:cubicBezTo>
                      <a:cubicBezTo>
                        <a:pt x="104411" y="106508"/>
                        <a:pt x="101400" y="103497"/>
                        <a:pt x="97690" y="103497"/>
                      </a:cubicBezTo>
                      <a:cubicBezTo>
                        <a:pt x="93981" y="103497"/>
                        <a:pt x="90970" y="106508"/>
                        <a:pt x="90970" y="110217"/>
                      </a:cubicBezTo>
                      <a:cubicBezTo>
                        <a:pt x="90970" y="113927"/>
                        <a:pt x="93981" y="116938"/>
                        <a:pt x="97690" y="116938"/>
                      </a:cubicBezTo>
                      <a:close/>
                      <a:moveTo>
                        <a:pt x="97690" y="142799"/>
                      </a:moveTo>
                      <a:cubicBezTo>
                        <a:pt x="101400" y="142799"/>
                        <a:pt x="104411" y="139788"/>
                        <a:pt x="104411" y="136078"/>
                      </a:cubicBezTo>
                      <a:cubicBezTo>
                        <a:pt x="104411" y="132368"/>
                        <a:pt x="101400" y="129358"/>
                        <a:pt x="97690" y="129358"/>
                      </a:cubicBezTo>
                      <a:cubicBezTo>
                        <a:pt x="93981" y="129358"/>
                        <a:pt x="90970" y="132368"/>
                        <a:pt x="90970" y="136078"/>
                      </a:cubicBezTo>
                      <a:cubicBezTo>
                        <a:pt x="90970" y="139788"/>
                        <a:pt x="93981" y="142799"/>
                        <a:pt x="97690" y="142799"/>
                      </a:cubicBezTo>
                      <a:close/>
                      <a:moveTo>
                        <a:pt x="97690" y="168713"/>
                      </a:moveTo>
                      <a:cubicBezTo>
                        <a:pt x="101400" y="168713"/>
                        <a:pt x="104411" y="165702"/>
                        <a:pt x="104411" y="161993"/>
                      </a:cubicBezTo>
                      <a:cubicBezTo>
                        <a:pt x="104411" y="158283"/>
                        <a:pt x="101400" y="155272"/>
                        <a:pt x="97690" y="155272"/>
                      </a:cubicBezTo>
                      <a:cubicBezTo>
                        <a:pt x="93981" y="155272"/>
                        <a:pt x="90970" y="158283"/>
                        <a:pt x="90970" y="161993"/>
                      </a:cubicBezTo>
                      <a:cubicBezTo>
                        <a:pt x="90970" y="165702"/>
                        <a:pt x="93981" y="168713"/>
                        <a:pt x="97690" y="168713"/>
                      </a:cubicBezTo>
                      <a:close/>
                      <a:moveTo>
                        <a:pt x="97690" y="194574"/>
                      </a:moveTo>
                      <a:cubicBezTo>
                        <a:pt x="101400" y="194574"/>
                        <a:pt x="104411" y="191563"/>
                        <a:pt x="104411" y="187853"/>
                      </a:cubicBezTo>
                      <a:cubicBezTo>
                        <a:pt x="104411" y="184144"/>
                        <a:pt x="101400" y="181133"/>
                        <a:pt x="97690" y="181133"/>
                      </a:cubicBezTo>
                      <a:cubicBezTo>
                        <a:pt x="93981" y="181133"/>
                        <a:pt x="90970" y="184144"/>
                        <a:pt x="90970" y="187853"/>
                      </a:cubicBezTo>
                      <a:cubicBezTo>
                        <a:pt x="90970" y="191563"/>
                        <a:pt x="93981" y="194574"/>
                        <a:pt x="97690" y="194574"/>
                      </a:cubicBezTo>
                      <a:close/>
                      <a:moveTo>
                        <a:pt x="97690" y="220435"/>
                      </a:moveTo>
                      <a:cubicBezTo>
                        <a:pt x="101400" y="220435"/>
                        <a:pt x="104411" y="217424"/>
                        <a:pt x="104411" y="213714"/>
                      </a:cubicBezTo>
                      <a:cubicBezTo>
                        <a:pt x="104411" y="210004"/>
                        <a:pt x="101400" y="206994"/>
                        <a:pt x="97690" y="206994"/>
                      </a:cubicBezTo>
                      <a:cubicBezTo>
                        <a:pt x="93981" y="206994"/>
                        <a:pt x="90970" y="210004"/>
                        <a:pt x="90970" y="213714"/>
                      </a:cubicBezTo>
                      <a:cubicBezTo>
                        <a:pt x="90970" y="217424"/>
                        <a:pt x="93981"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216"/>
                      </a:moveTo>
                      <a:cubicBezTo>
                        <a:pt x="78658" y="65216"/>
                        <a:pt x="81668" y="62206"/>
                        <a:pt x="81668" y="58496"/>
                      </a:cubicBezTo>
                      <a:cubicBezTo>
                        <a:pt x="81668" y="54786"/>
                        <a:pt x="78658" y="51775"/>
                        <a:pt x="74948" y="51775"/>
                      </a:cubicBezTo>
                      <a:cubicBezTo>
                        <a:pt x="71238" y="51775"/>
                        <a:pt x="68227" y="54786"/>
                        <a:pt x="68227" y="58496"/>
                      </a:cubicBezTo>
                      <a:cubicBezTo>
                        <a:pt x="68227" y="62206"/>
                        <a:pt x="71238" y="65216"/>
                        <a:pt x="74948" y="65216"/>
                      </a:cubicBezTo>
                      <a:close/>
                      <a:moveTo>
                        <a:pt x="74948" y="91077"/>
                      </a:moveTo>
                      <a:cubicBezTo>
                        <a:pt x="78658" y="91077"/>
                        <a:pt x="81668" y="88066"/>
                        <a:pt x="81668" y="84357"/>
                      </a:cubicBezTo>
                      <a:cubicBezTo>
                        <a:pt x="81668" y="80647"/>
                        <a:pt x="78658" y="77636"/>
                        <a:pt x="74948" y="77636"/>
                      </a:cubicBezTo>
                      <a:cubicBezTo>
                        <a:pt x="71238" y="77636"/>
                        <a:pt x="68227" y="80647"/>
                        <a:pt x="68227" y="84357"/>
                      </a:cubicBezTo>
                      <a:cubicBezTo>
                        <a:pt x="68227" y="88066"/>
                        <a:pt x="71238" y="91077"/>
                        <a:pt x="74948" y="91077"/>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713"/>
                      </a:moveTo>
                      <a:cubicBezTo>
                        <a:pt x="78658" y="168713"/>
                        <a:pt x="81668" y="165702"/>
                        <a:pt x="81668" y="161993"/>
                      </a:cubicBezTo>
                      <a:cubicBezTo>
                        <a:pt x="81668" y="158283"/>
                        <a:pt x="78658" y="155272"/>
                        <a:pt x="74948" y="155272"/>
                      </a:cubicBezTo>
                      <a:cubicBezTo>
                        <a:pt x="71238" y="155272"/>
                        <a:pt x="68227" y="158283"/>
                        <a:pt x="68227" y="161993"/>
                      </a:cubicBezTo>
                      <a:cubicBezTo>
                        <a:pt x="68227" y="165702"/>
                        <a:pt x="71238" y="168713"/>
                        <a:pt x="74948" y="168713"/>
                      </a:cubicBezTo>
                      <a:close/>
                      <a:moveTo>
                        <a:pt x="74948" y="194574"/>
                      </a:moveTo>
                      <a:cubicBezTo>
                        <a:pt x="78658" y="194574"/>
                        <a:pt x="81668" y="191563"/>
                        <a:pt x="81668" y="187853"/>
                      </a:cubicBezTo>
                      <a:cubicBezTo>
                        <a:pt x="81668" y="184144"/>
                        <a:pt x="78658" y="181133"/>
                        <a:pt x="74948" y="181133"/>
                      </a:cubicBezTo>
                      <a:cubicBezTo>
                        <a:pt x="71238" y="181133"/>
                        <a:pt x="68227" y="184144"/>
                        <a:pt x="68227" y="187853"/>
                      </a:cubicBezTo>
                      <a:cubicBezTo>
                        <a:pt x="68227" y="191563"/>
                        <a:pt x="71238" y="194574"/>
                        <a:pt x="74948" y="194574"/>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5" y="13441"/>
                      </a:moveTo>
                      <a:cubicBezTo>
                        <a:pt x="55915" y="13441"/>
                        <a:pt x="58926" y="10430"/>
                        <a:pt x="58926" y="6721"/>
                      </a:cubicBezTo>
                      <a:cubicBezTo>
                        <a:pt x="58926" y="3011"/>
                        <a:pt x="55915" y="0"/>
                        <a:pt x="52205" y="0"/>
                      </a:cubicBezTo>
                      <a:cubicBezTo>
                        <a:pt x="48496" y="0"/>
                        <a:pt x="45485" y="3011"/>
                        <a:pt x="45485" y="6721"/>
                      </a:cubicBezTo>
                      <a:cubicBezTo>
                        <a:pt x="45485" y="10430"/>
                        <a:pt x="48496" y="13441"/>
                        <a:pt x="52205" y="13441"/>
                      </a:cubicBezTo>
                      <a:close/>
                      <a:moveTo>
                        <a:pt x="52205" y="39302"/>
                      </a:moveTo>
                      <a:cubicBezTo>
                        <a:pt x="55915" y="39302"/>
                        <a:pt x="58926" y="36291"/>
                        <a:pt x="58926" y="32581"/>
                      </a:cubicBezTo>
                      <a:cubicBezTo>
                        <a:pt x="58926" y="28872"/>
                        <a:pt x="55915" y="25861"/>
                        <a:pt x="52205" y="25861"/>
                      </a:cubicBezTo>
                      <a:cubicBezTo>
                        <a:pt x="48496" y="25861"/>
                        <a:pt x="45485" y="28872"/>
                        <a:pt x="45485" y="32581"/>
                      </a:cubicBezTo>
                      <a:cubicBezTo>
                        <a:pt x="45485" y="36291"/>
                        <a:pt x="48496" y="39302"/>
                        <a:pt x="52205" y="39302"/>
                      </a:cubicBezTo>
                      <a:close/>
                      <a:moveTo>
                        <a:pt x="52205" y="65216"/>
                      </a:moveTo>
                      <a:cubicBezTo>
                        <a:pt x="55915" y="65216"/>
                        <a:pt x="58926" y="62206"/>
                        <a:pt x="58926" y="58496"/>
                      </a:cubicBezTo>
                      <a:cubicBezTo>
                        <a:pt x="58926" y="54786"/>
                        <a:pt x="55915" y="51775"/>
                        <a:pt x="52205" y="51775"/>
                      </a:cubicBezTo>
                      <a:cubicBezTo>
                        <a:pt x="48496" y="51775"/>
                        <a:pt x="45485" y="54786"/>
                        <a:pt x="45485" y="58496"/>
                      </a:cubicBezTo>
                      <a:cubicBezTo>
                        <a:pt x="45485" y="62206"/>
                        <a:pt x="48496" y="65216"/>
                        <a:pt x="52205" y="65216"/>
                      </a:cubicBezTo>
                      <a:close/>
                      <a:moveTo>
                        <a:pt x="52205" y="91077"/>
                      </a:moveTo>
                      <a:cubicBezTo>
                        <a:pt x="55915" y="91077"/>
                        <a:pt x="58926" y="88066"/>
                        <a:pt x="58926" y="84357"/>
                      </a:cubicBezTo>
                      <a:cubicBezTo>
                        <a:pt x="58926" y="80647"/>
                        <a:pt x="55915" y="77636"/>
                        <a:pt x="52205" y="77636"/>
                      </a:cubicBezTo>
                      <a:cubicBezTo>
                        <a:pt x="48496" y="77636"/>
                        <a:pt x="45485" y="80647"/>
                        <a:pt x="45485" y="84357"/>
                      </a:cubicBezTo>
                      <a:cubicBezTo>
                        <a:pt x="45485" y="88066"/>
                        <a:pt x="48496" y="91077"/>
                        <a:pt x="52205" y="91077"/>
                      </a:cubicBezTo>
                      <a:close/>
                      <a:moveTo>
                        <a:pt x="52205" y="116938"/>
                      </a:moveTo>
                      <a:cubicBezTo>
                        <a:pt x="55915" y="116938"/>
                        <a:pt x="58926" y="113927"/>
                        <a:pt x="58926" y="110217"/>
                      </a:cubicBezTo>
                      <a:cubicBezTo>
                        <a:pt x="58926" y="106508"/>
                        <a:pt x="55915" y="103497"/>
                        <a:pt x="52205" y="103497"/>
                      </a:cubicBezTo>
                      <a:cubicBezTo>
                        <a:pt x="48496" y="103497"/>
                        <a:pt x="45485" y="106508"/>
                        <a:pt x="45485" y="110217"/>
                      </a:cubicBezTo>
                      <a:cubicBezTo>
                        <a:pt x="45485" y="113927"/>
                        <a:pt x="48496" y="116938"/>
                        <a:pt x="52205" y="116938"/>
                      </a:cubicBezTo>
                      <a:close/>
                      <a:moveTo>
                        <a:pt x="52205" y="142799"/>
                      </a:moveTo>
                      <a:cubicBezTo>
                        <a:pt x="55915" y="142799"/>
                        <a:pt x="58926" y="139788"/>
                        <a:pt x="58926" y="136078"/>
                      </a:cubicBezTo>
                      <a:cubicBezTo>
                        <a:pt x="58926" y="132368"/>
                        <a:pt x="55915" y="129358"/>
                        <a:pt x="52205" y="129358"/>
                      </a:cubicBezTo>
                      <a:cubicBezTo>
                        <a:pt x="48496" y="129358"/>
                        <a:pt x="45485" y="132368"/>
                        <a:pt x="45485" y="136078"/>
                      </a:cubicBezTo>
                      <a:cubicBezTo>
                        <a:pt x="45485" y="139788"/>
                        <a:pt x="48496" y="142799"/>
                        <a:pt x="52205" y="142799"/>
                      </a:cubicBezTo>
                      <a:close/>
                      <a:moveTo>
                        <a:pt x="52205" y="168713"/>
                      </a:moveTo>
                      <a:cubicBezTo>
                        <a:pt x="55915" y="168713"/>
                        <a:pt x="58926" y="165702"/>
                        <a:pt x="58926" y="161993"/>
                      </a:cubicBezTo>
                      <a:cubicBezTo>
                        <a:pt x="58926" y="158283"/>
                        <a:pt x="55915" y="155272"/>
                        <a:pt x="52205" y="155272"/>
                      </a:cubicBezTo>
                      <a:cubicBezTo>
                        <a:pt x="48496" y="155272"/>
                        <a:pt x="45485" y="158283"/>
                        <a:pt x="45485" y="161993"/>
                      </a:cubicBezTo>
                      <a:cubicBezTo>
                        <a:pt x="45485" y="165702"/>
                        <a:pt x="48496" y="168713"/>
                        <a:pt x="52205" y="168713"/>
                      </a:cubicBezTo>
                      <a:close/>
                      <a:moveTo>
                        <a:pt x="52205" y="194574"/>
                      </a:moveTo>
                      <a:cubicBezTo>
                        <a:pt x="55915" y="194574"/>
                        <a:pt x="58926" y="191563"/>
                        <a:pt x="58926" y="187853"/>
                      </a:cubicBezTo>
                      <a:cubicBezTo>
                        <a:pt x="58926" y="184144"/>
                        <a:pt x="55915" y="181133"/>
                        <a:pt x="52205" y="181133"/>
                      </a:cubicBezTo>
                      <a:cubicBezTo>
                        <a:pt x="48496" y="181133"/>
                        <a:pt x="45485" y="184144"/>
                        <a:pt x="45485" y="187853"/>
                      </a:cubicBezTo>
                      <a:cubicBezTo>
                        <a:pt x="45485" y="191563"/>
                        <a:pt x="48496" y="194574"/>
                        <a:pt x="52205" y="194574"/>
                      </a:cubicBezTo>
                      <a:close/>
                      <a:moveTo>
                        <a:pt x="52205" y="220435"/>
                      </a:moveTo>
                      <a:cubicBezTo>
                        <a:pt x="55915" y="220435"/>
                        <a:pt x="58926" y="217424"/>
                        <a:pt x="58926" y="213714"/>
                      </a:cubicBezTo>
                      <a:cubicBezTo>
                        <a:pt x="58926" y="210004"/>
                        <a:pt x="55915" y="206994"/>
                        <a:pt x="52205" y="206994"/>
                      </a:cubicBezTo>
                      <a:cubicBezTo>
                        <a:pt x="48496" y="206994"/>
                        <a:pt x="45485" y="210004"/>
                        <a:pt x="45485" y="213714"/>
                      </a:cubicBezTo>
                      <a:cubicBezTo>
                        <a:pt x="45485" y="217424"/>
                        <a:pt x="48496" y="220435"/>
                        <a:pt x="52205" y="220435"/>
                      </a:cubicBezTo>
                      <a:close/>
                      <a:moveTo>
                        <a:pt x="29463" y="13441"/>
                      </a:moveTo>
                      <a:cubicBezTo>
                        <a:pt x="33173" y="13441"/>
                        <a:pt x="36184" y="10430"/>
                        <a:pt x="36184" y="6721"/>
                      </a:cubicBezTo>
                      <a:cubicBezTo>
                        <a:pt x="36184" y="3011"/>
                        <a:pt x="33173" y="0"/>
                        <a:pt x="29463" y="0"/>
                      </a:cubicBezTo>
                      <a:cubicBezTo>
                        <a:pt x="25753" y="0"/>
                        <a:pt x="22742" y="3011"/>
                        <a:pt x="22742" y="6721"/>
                      </a:cubicBezTo>
                      <a:cubicBezTo>
                        <a:pt x="22742"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2" y="28872"/>
                        <a:pt x="22742" y="32581"/>
                      </a:cubicBezTo>
                      <a:cubicBezTo>
                        <a:pt x="22742" y="36291"/>
                        <a:pt x="25753" y="39302"/>
                        <a:pt x="29463" y="39302"/>
                      </a:cubicBezTo>
                      <a:close/>
                      <a:moveTo>
                        <a:pt x="29463" y="65216"/>
                      </a:moveTo>
                      <a:cubicBezTo>
                        <a:pt x="33173" y="65216"/>
                        <a:pt x="36184" y="62206"/>
                        <a:pt x="36184" y="58496"/>
                      </a:cubicBezTo>
                      <a:cubicBezTo>
                        <a:pt x="36184" y="54786"/>
                        <a:pt x="33173" y="51775"/>
                        <a:pt x="29463" y="51775"/>
                      </a:cubicBezTo>
                      <a:cubicBezTo>
                        <a:pt x="25753" y="51775"/>
                        <a:pt x="22742" y="54786"/>
                        <a:pt x="22742" y="58496"/>
                      </a:cubicBezTo>
                      <a:cubicBezTo>
                        <a:pt x="22742" y="62206"/>
                        <a:pt x="25753" y="65216"/>
                        <a:pt x="29463" y="65216"/>
                      </a:cubicBezTo>
                      <a:close/>
                      <a:moveTo>
                        <a:pt x="29463" y="91077"/>
                      </a:moveTo>
                      <a:cubicBezTo>
                        <a:pt x="33173" y="91077"/>
                        <a:pt x="36184" y="88066"/>
                        <a:pt x="36184" y="84357"/>
                      </a:cubicBezTo>
                      <a:cubicBezTo>
                        <a:pt x="36184" y="80647"/>
                        <a:pt x="33173" y="77636"/>
                        <a:pt x="29463" y="77636"/>
                      </a:cubicBezTo>
                      <a:cubicBezTo>
                        <a:pt x="25753" y="77636"/>
                        <a:pt x="22742" y="80647"/>
                        <a:pt x="22742" y="84357"/>
                      </a:cubicBezTo>
                      <a:cubicBezTo>
                        <a:pt x="22742" y="88066"/>
                        <a:pt x="25753" y="91077"/>
                        <a:pt x="29463" y="91077"/>
                      </a:cubicBezTo>
                      <a:close/>
                      <a:moveTo>
                        <a:pt x="29463" y="116938"/>
                      </a:moveTo>
                      <a:cubicBezTo>
                        <a:pt x="33173" y="116938"/>
                        <a:pt x="36184" y="113927"/>
                        <a:pt x="36184" y="110217"/>
                      </a:cubicBezTo>
                      <a:cubicBezTo>
                        <a:pt x="36184" y="106508"/>
                        <a:pt x="33173" y="103497"/>
                        <a:pt x="29463" y="103497"/>
                      </a:cubicBezTo>
                      <a:cubicBezTo>
                        <a:pt x="25753" y="103497"/>
                        <a:pt x="22742" y="106508"/>
                        <a:pt x="22742" y="110217"/>
                      </a:cubicBezTo>
                      <a:cubicBezTo>
                        <a:pt x="22742"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2" y="132368"/>
                        <a:pt x="22742" y="136078"/>
                      </a:cubicBezTo>
                      <a:cubicBezTo>
                        <a:pt x="22742" y="139788"/>
                        <a:pt x="25753" y="142799"/>
                        <a:pt x="29463" y="142799"/>
                      </a:cubicBezTo>
                      <a:close/>
                      <a:moveTo>
                        <a:pt x="29463" y="168713"/>
                      </a:moveTo>
                      <a:cubicBezTo>
                        <a:pt x="33173" y="168713"/>
                        <a:pt x="36184" y="165702"/>
                        <a:pt x="36184" y="161993"/>
                      </a:cubicBezTo>
                      <a:cubicBezTo>
                        <a:pt x="36184" y="158283"/>
                        <a:pt x="33173" y="155272"/>
                        <a:pt x="29463" y="155272"/>
                      </a:cubicBezTo>
                      <a:cubicBezTo>
                        <a:pt x="25753" y="155272"/>
                        <a:pt x="22742" y="158283"/>
                        <a:pt x="22742" y="161993"/>
                      </a:cubicBezTo>
                      <a:cubicBezTo>
                        <a:pt x="22742" y="165702"/>
                        <a:pt x="25753" y="168713"/>
                        <a:pt x="29463" y="168713"/>
                      </a:cubicBezTo>
                      <a:close/>
                      <a:moveTo>
                        <a:pt x="29463" y="194574"/>
                      </a:moveTo>
                      <a:cubicBezTo>
                        <a:pt x="33173" y="194574"/>
                        <a:pt x="36184" y="191563"/>
                        <a:pt x="36184" y="187853"/>
                      </a:cubicBezTo>
                      <a:cubicBezTo>
                        <a:pt x="36184" y="184144"/>
                        <a:pt x="33173" y="181133"/>
                        <a:pt x="29463" y="181133"/>
                      </a:cubicBezTo>
                      <a:cubicBezTo>
                        <a:pt x="25753" y="181133"/>
                        <a:pt x="22742" y="184144"/>
                        <a:pt x="22742" y="187853"/>
                      </a:cubicBezTo>
                      <a:cubicBezTo>
                        <a:pt x="22742" y="191563"/>
                        <a:pt x="25753" y="194574"/>
                        <a:pt x="29463" y="194574"/>
                      </a:cubicBezTo>
                      <a:close/>
                      <a:moveTo>
                        <a:pt x="29463" y="220435"/>
                      </a:moveTo>
                      <a:cubicBezTo>
                        <a:pt x="33173" y="220435"/>
                        <a:pt x="36184" y="217424"/>
                        <a:pt x="36184" y="213714"/>
                      </a:cubicBezTo>
                      <a:cubicBezTo>
                        <a:pt x="36184" y="210004"/>
                        <a:pt x="33173" y="206994"/>
                        <a:pt x="29463" y="206994"/>
                      </a:cubicBezTo>
                      <a:cubicBezTo>
                        <a:pt x="25753" y="206994"/>
                        <a:pt x="22742" y="210004"/>
                        <a:pt x="22742" y="213714"/>
                      </a:cubicBezTo>
                      <a:cubicBezTo>
                        <a:pt x="22742" y="217424"/>
                        <a:pt x="25753" y="220435"/>
                        <a:pt x="29463" y="220435"/>
                      </a:cubicBezTo>
                      <a:close/>
                      <a:moveTo>
                        <a:pt x="6731" y="13441"/>
                      </a:moveTo>
                      <a:cubicBezTo>
                        <a:pt x="10441" y="13441"/>
                        <a:pt x="13452" y="10430"/>
                        <a:pt x="13452" y="6721"/>
                      </a:cubicBezTo>
                      <a:cubicBezTo>
                        <a:pt x="13452" y="3011"/>
                        <a:pt x="10441" y="0"/>
                        <a:pt x="6731" y="0"/>
                      </a:cubicBezTo>
                      <a:cubicBezTo>
                        <a:pt x="3021" y="0"/>
                        <a:pt x="11" y="3011"/>
                        <a:pt x="11" y="6721"/>
                      </a:cubicBezTo>
                      <a:cubicBezTo>
                        <a:pt x="11" y="10430"/>
                        <a:pt x="3021" y="13441"/>
                        <a:pt x="673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grpSp>
          <p:grpSp>
            <p:nvGrpSpPr>
              <p:cNvPr id="18" name="图形 1">
                <a:extLst>
                  <a:ext uri="{FF2B5EF4-FFF2-40B4-BE49-F238E27FC236}">
                    <a16:creationId xmlns:a16="http://schemas.microsoft.com/office/drawing/2014/main" id="{3B7B05F2-B48D-9648-2232-6F85D284F53F}"/>
                  </a:ext>
                </a:extLst>
              </p:cNvPr>
              <p:cNvGrpSpPr/>
              <p:nvPr/>
            </p:nvGrpSpPr>
            <p:grpSpPr>
              <a:xfrm>
                <a:off x="6900323" y="5557855"/>
                <a:ext cx="912653" cy="220434"/>
                <a:chOff x="6900323" y="5557855"/>
                <a:chExt cx="912653" cy="220434"/>
              </a:xfrm>
              <a:solidFill>
                <a:srgbClr val="898989">
                  <a:alpha val="59000"/>
                </a:srgbClr>
              </a:solidFill>
            </p:grpSpPr>
            <p:sp>
              <p:nvSpPr>
                <p:cNvPr id="19" name="任意多边形: 形状 18">
                  <a:extLst>
                    <a:ext uri="{FF2B5EF4-FFF2-40B4-BE49-F238E27FC236}">
                      <a16:creationId xmlns:a16="http://schemas.microsoft.com/office/drawing/2014/main" id="{3C05B01A-BBDD-DEAE-66F2-456ACE5E8BF0}"/>
                    </a:ext>
                  </a:extLst>
                </p:cNvPr>
                <p:cNvSpPr/>
                <p:nvPr/>
              </p:nvSpPr>
              <p:spPr>
                <a:xfrm>
                  <a:off x="7458399" y="5557855"/>
                  <a:ext cx="172637" cy="220434"/>
                </a:xfrm>
                <a:custGeom>
                  <a:avLst/>
                  <a:gdLst>
                    <a:gd name="connsiteX0" fmla="*/ 165917 w 172637"/>
                    <a:gd name="connsiteY0" fmla="*/ 13441 h 220434"/>
                    <a:gd name="connsiteX1" fmla="*/ 172638 w 172637"/>
                    <a:gd name="connsiteY1" fmla="*/ 6721 h 220434"/>
                    <a:gd name="connsiteX2" fmla="*/ 165917 w 172637"/>
                    <a:gd name="connsiteY2" fmla="*/ 0 h 220434"/>
                    <a:gd name="connsiteX3" fmla="*/ 159197 w 172637"/>
                    <a:gd name="connsiteY3" fmla="*/ 6721 h 220434"/>
                    <a:gd name="connsiteX4" fmla="*/ 165917 w 172637"/>
                    <a:gd name="connsiteY4" fmla="*/ 13441 h 220434"/>
                    <a:gd name="connsiteX5" fmla="*/ 165917 w 172637"/>
                    <a:gd name="connsiteY5" fmla="*/ 39302 h 220434"/>
                    <a:gd name="connsiteX6" fmla="*/ 172638 w 172637"/>
                    <a:gd name="connsiteY6" fmla="*/ 32581 h 220434"/>
                    <a:gd name="connsiteX7" fmla="*/ 165917 w 172637"/>
                    <a:gd name="connsiteY7" fmla="*/ 25861 h 220434"/>
                    <a:gd name="connsiteX8" fmla="*/ 159197 w 172637"/>
                    <a:gd name="connsiteY8" fmla="*/ 32581 h 220434"/>
                    <a:gd name="connsiteX9" fmla="*/ 165917 w 172637"/>
                    <a:gd name="connsiteY9" fmla="*/ 39302 h 220434"/>
                    <a:gd name="connsiteX10" fmla="*/ 165917 w 172637"/>
                    <a:gd name="connsiteY10" fmla="*/ 65216 h 220434"/>
                    <a:gd name="connsiteX11" fmla="*/ 172638 w 172637"/>
                    <a:gd name="connsiteY11" fmla="*/ 58496 h 220434"/>
                    <a:gd name="connsiteX12" fmla="*/ 165917 w 172637"/>
                    <a:gd name="connsiteY12" fmla="*/ 51775 h 220434"/>
                    <a:gd name="connsiteX13" fmla="*/ 159197 w 172637"/>
                    <a:gd name="connsiteY13" fmla="*/ 58496 h 220434"/>
                    <a:gd name="connsiteX14" fmla="*/ 165917 w 172637"/>
                    <a:gd name="connsiteY14" fmla="*/ 65216 h 220434"/>
                    <a:gd name="connsiteX15" fmla="*/ 165917 w 172637"/>
                    <a:gd name="connsiteY15" fmla="*/ 91077 h 220434"/>
                    <a:gd name="connsiteX16" fmla="*/ 172638 w 172637"/>
                    <a:gd name="connsiteY16" fmla="*/ 84357 h 220434"/>
                    <a:gd name="connsiteX17" fmla="*/ 165917 w 172637"/>
                    <a:gd name="connsiteY17" fmla="*/ 77636 h 220434"/>
                    <a:gd name="connsiteX18" fmla="*/ 159197 w 172637"/>
                    <a:gd name="connsiteY18" fmla="*/ 84357 h 220434"/>
                    <a:gd name="connsiteX19" fmla="*/ 165917 w 172637"/>
                    <a:gd name="connsiteY19" fmla="*/ 91077 h 220434"/>
                    <a:gd name="connsiteX20" fmla="*/ 165917 w 172637"/>
                    <a:gd name="connsiteY20" fmla="*/ 116938 h 220434"/>
                    <a:gd name="connsiteX21" fmla="*/ 172638 w 172637"/>
                    <a:gd name="connsiteY21" fmla="*/ 110217 h 220434"/>
                    <a:gd name="connsiteX22" fmla="*/ 165917 w 172637"/>
                    <a:gd name="connsiteY22" fmla="*/ 103497 h 220434"/>
                    <a:gd name="connsiteX23" fmla="*/ 159197 w 172637"/>
                    <a:gd name="connsiteY23" fmla="*/ 110217 h 220434"/>
                    <a:gd name="connsiteX24" fmla="*/ 165917 w 172637"/>
                    <a:gd name="connsiteY24" fmla="*/ 116938 h 220434"/>
                    <a:gd name="connsiteX25" fmla="*/ 165917 w 172637"/>
                    <a:gd name="connsiteY25" fmla="*/ 142799 h 220434"/>
                    <a:gd name="connsiteX26" fmla="*/ 172638 w 172637"/>
                    <a:gd name="connsiteY26" fmla="*/ 136078 h 220434"/>
                    <a:gd name="connsiteX27" fmla="*/ 165917 w 172637"/>
                    <a:gd name="connsiteY27" fmla="*/ 129358 h 220434"/>
                    <a:gd name="connsiteX28" fmla="*/ 159197 w 172637"/>
                    <a:gd name="connsiteY28" fmla="*/ 136078 h 220434"/>
                    <a:gd name="connsiteX29" fmla="*/ 165917 w 172637"/>
                    <a:gd name="connsiteY29" fmla="*/ 142799 h 220434"/>
                    <a:gd name="connsiteX30" fmla="*/ 165917 w 172637"/>
                    <a:gd name="connsiteY30" fmla="*/ 168713 h 220434"/>
                    <a:gd name="connsiteX31" fmla="*/ 172638 w 172637"/>
                    <a:gd name="connsiteY31" fmla="*/ 161993 h 220434"/>
                    <a:gd name="connsiteX32" fmla="*/ 165917 w 172637"/>
                    <a:gd name="connsiteY32" fmla="*/ 155272 h 220434"/>
                    <a:gd name="connsiteX33" fmla="*/ 159197 w 172637"/>
                    <a:gd name="connsiteY33" fmla="*/ 161993 h 220434"/>
                    <a:gd name="connsiteX34" fmla="*/ 165917 w 172637"/>
                    <a:gd name="connsiteY34" fmla="*/ 168713 h 220434"/>
                    <a:gd name="connsiteX35" fmla="*/ 165917 w 172637"/>
                    <a:gd name="connsiteY35" fmla="*/ 194574 h 220434"/>
                    <a:gd name="connsiteX36" fmla="*/ 172638 w 172637"/>
                    <a:gd name="connsiteY36" fmla="*/ 187853 h 220434"/>
                    <a:gd name="connsiteX37" fmla="*/ 165917 w 172637"/>
                    <a:gd name="connsiteY37" fmla="*/ 181133 h 220434"/>
                    <a:gd name="connsiteX38" fmla="*/ 159197 w 172637"/>
                    <a:gd name="connsiteY38" fmla="*/ 187853 h 220434"/>
                    <a:gd name="connsiteX39" fmla="*/ 165917 w 172637"/>
                    <a:gd name="connsiteY39" fmla="*/ 194574 h 220434"/>
                    <a:gd name="connsiteX40" fmla="*/ 165917 w 172637"/>
                    <a:gd name="connsiteY40" fmla="*/ 220435 h 220434"/>
                    <a:gd name="connsiteX41" fmla="*/ 172638 w 172637"/>
                    <a:gd name="connsiteY41" fmla="*/ 213714 h 220434"/>
                    <a:gd name="connsiteX42" fmla="*/ 165917 w 172637"/>
                    <a:gd name="connsiteY42" fmla="*/ 206994 h 220434"/>
                    <a:gd name="connsiteX43" fmla="*/ 159197 w 172637"/>
                    <a:gd name="connsiteY43" fmla="*/ 213714 h 220434"/>
                    <a:gd name="connsiteX44" fmla="*/ 165917 w 172637"/>
                    <a:gd name="connsiteY44" fmla="*/ 220435 h 220434"/>
                    <a:gd name="connsiteX45" fmla="*/ 143175 w 172637"/>
                    <a:gd name="connsiteY45" fmla="*/ 13441 h 220434"/>
                    <a:gd name="connsiteX46" fmla="*/ 149896 w 172637"/>
                    <a:gd name="connsiteY46" fmla="*/ 6721 h 220434"/>
                    <a:gd name="connsiteX47" fmla="*/ 143175 w 172637"/>
                    <a:gd name="connsiteY47" fmla="*/ 0 h 220434"/>
                    <a:gd name="connsiteX48" fmla="*/ 136454 w 172637"/>
                    <a:gd name="connsiteY48" fmla="*/ 6721 h 220434"/>
                    <a:gd name="connsiteX49" fmla="*/ 143175 w 172637"/>
                    <a:gd name="connsiteY49" fmla="*/ 13441 h 220434"/>
                    <a:gd name="connsiteX50" fmla="*/ 143175 w 172637"/>
                    <a:gd name="connsiteY50" fmla="*/ 39302 h 220434"/>
                    <a:gd name="connsiteX51" fmla="*/ 149896 w 172637"/>
                    <a:gd name="connsiteY51" fmla="*/ 32581 h 220434"/>
                    <a:gd name="connsiteX52" fmla="*/ 143175 w 172637"/>
                    <a:gd name="connsiteY52" fmla="*/ 25861 h 220434"/>
                    <a:gd name="connsiteX53" fmla="*/ 136454 w 172637"/>
                    <a:gd name="connsiteY53" fmla="*/ 32581 h 220434"/>
                    <a:gd name="connsiteX54" fmla="*/ 143175 w 172637"/>
                    <a:gd name="connsiteY54" fmla="*/ 39302 h 220434"/>
                    <a:gd name="connsiteX55" fmla="*/ 143175 w 172637"/>
                    <a:gd name="connsiteY55" fmla="*/ 65216 h 220434"/>
                    <a:gd name="connsiteX56" fmla="*/ 149896 w 172637"/>
                    <a:gd name="connsiteY56" fmla="*/ 58496 h 220434"/>
                    <a:gd name="connsiteX57" fmla="*/ 143175 w 172637"/>
                    <a:gd name="connsiteY57" fmla="*/ 51775 h 220434"/>
                    <a:gd name="connsiteX58" fmla="*/ 136454 w 172637"/>
                    <a:gd name="connsiteY58" fmla="*/ 58496 h 220434"/>
                    <a:gd name="connsiteX59" fmla="*/ 143175 w 172637"/>
                    <a:gd name="connsiteY59" fmla="*/ 65216 h 220434"/>
                    <a:gd name="connsiteX60" fmla="*/ 143175 w 172637"/>
                    <a:gd name="connsiteY60" fmla="*/ 91077 h 220434"/>
                    <a:gd name="connsiteX61" fmla="*/ 149896 w 172637"/>
                    <a:gd name="connsiteY61" fmla="*/ 84357 h 220434"/>
                    <a:gd name="connsiteX62" fmla="*/ 143175 w 172637"/>
                    <a:gd name="connsiteY62" fmla="*/ 77636 h 220434"/>
                    <a:gd name="connsiteX63" fmla="*/ 136454 w 172637"/>
                    <a:gd name="connsiteY63" fmla="*/ 84357 h 220434"/>
                    <a:gd name="connsiteX64" fmla="*/ 143175 w 172637"/>
                    <a:gd name="connsiteY64" fmla="*/ 91077 h 220434"/>
                    <a:gd name="connsiteX65" fmla="*/ 143175 w 172637"/>
                    <a:gd name="connsiteY65" fmla="*/ 116938 h 220434"/>
                    <a:gd name="connsiteX66" fmla="*/ 149896 w 172637"/>
                    <a:gd name="connsiteY66" fmla="*/ 110217 h 220434"/>
                    <a:gd name="connsiteX67" fmla="*/ 143175 w 172637"/>
                    <a:gd name="connsiteY67" fmla="*/ 103497 h 220434"/>
                    <a:gd name="connsiteX68" fmla="*/ 136454 w 172637"/>
                    <a:gd name="connsiteY68" fmla="*/ 110217 h 220434"/>
                    <a:gd name="connsiteX69" fmla="*/ 143175 w 172637"/>
                    <a:gd name="connsiteY69" fmla="*/ 116938 h 220434"/>
                    <a:gd name="connsiteX70" fmla="*/ 143175 w 172637"/>
                    <a:gd name="connsiteY70" fmla="*/ 142799 h 220434"/>
                    <a:gd name="connsiteX71" fmla="*/ 149896 w 172637"/>
                    <a:gd name="connsiteY71" fmla="*/ 136078 h 220434"/>
                    <a:gd name="connsiteX72" fmla="*/ 143175 w 172637"/>
                    <a:gd name="connsiteY72" fmla="*/ 129358 h 220434"/>
                    <a:gd name="connsiteX73" fmla="*/ 136454 w 172637"/>
                    <a:gd name="connsiteY73" fmla="*/ 136078 h 220434"/>
                    <a:gd name="connsiteX74" fmla="*/ 143175 w 172637"/>
                    <a:gd name="connsiteY74" fmla="*/ 142799 h 220434"/>
                    <a:gd name="connsiteX75" fmla="*/ 143175 w 172637"/>
                    <a:gd name="connsiteY75" fmla="*/ 168713 h 220434"/>
                    <a:gd name="connsiteX76" fmla="*/ 149896 w 172637"/>
                    <a:gd name="connsiteY76" fmla="*/ 161993 h 220434"/>
                    <a:gd name="connsiteX77" fmla="*/ 143175 w 172637"/>
                    <a:gd name="connsiteY77" fmla="*/ 155272 h 220434"/>
                    <a:gd name="connsiteX78" fmla="*/ 136454 w 172637"/>
                    <a:gd name="connsiteY78" fmla="*/ 161993 h 220434"/>
                    <a:gd name="connsiteX79" fmla="*/ 143175 w 172637"/>
                    <a:gd name="connsiteY79" fmla="*/ 168713 h 220434"/>
                    <a:gd name="connsiteX80" fmla="*/ 143175 w 172637"/>
                    <a:gd name="connsiteY80" fmla="*/ 194574 h 220434"/>
                    <a:gd name="connsiteX81" fmla="*/ 149896 w 172637"/>
                    <a:gd name="connsiteY81" fmla="*/ 187853 h 220434"/>
                    <a:gd name="connsiteX82" fmla="*/ 143175 w 172637"/>
                    <a:gd name="connsiteY82" fmla="*/ 181133 h 220434"/>
                    <a:gd name="connsiteX83" fmla="*/ 136454 w 172637"/>
                    <a:gd name="connsiteY83" fmla="*/ 187853 h 220434"/>
                    <a:gd name="connsiteX84" fmla="*/ 143175 w 172637"/>
                    <a:gd name="connsiteY84" fmla="*/ 194574 h 220434"/>
                    <a:gd name="connsiteX85" fmla="*/ 143175 w 172637"/>
                    <a:gd name="connsiteY85" fmla="*/ 220435 h 220434"/>
                    <a:gd name="connsiteX86" fmla="*/ 149896 w 172637"/>
                    <a:gd name="connsiteY86" fmla="*/ 213714 h 220434"/>
                    <a:gd name="connsiteX87" fmla="*/ 143175 w 172637"/>
                    <a:gd name="connsiteY87" fmla="*/ 206994 h 220434"/>
                    <a:gd name="connsiteX88" fmla="*/ 136454 w 172637"/>
                    <a:gd name="connsiteY88" fmla="*/ 213714 h 220434"/>
                    <a:gd name="connsiteX89" fmla="*/ 143175 w 172637"/>
                    <a:gd name="connsiteY89" fmla="*/ 220435 h 220434"/>
                    <a:gd name="connsiteX90" fmla="*/ 120433 w 172637"/>
                    <a:gd name="connsiteY90" fmla="*/ 13441 h 220434"/>
                    <a:gd name="connsiteX91" fmla="*/ 127153 w 172637"/>
                    <a:gd name="connsiteY91" fmla="*/ 6721 h 220434"/>
                    <a:gd name="connsiteX92" fmla="*/ 120433 w 172637"/>
                    <a:gd name="connsiteY92" fmla="*/ 0 h 220434"/>
                    <a:gd name="connsiteX93" fmla="*/ 113712 w 172637"/>
                    <a:gd name="connsiteY93" fmla="*/ 6721 h 220434"/>
                    <a:gd name="connsiteX94" fmla="*/ 120433 w 172637"/>
                    <a:gd name="connsiteY94" fmla="*/ 13441 h 220434"/>
                    <a:gd name="connsiteX95" fmla="*/ 120433 w 172637"/>
                    <a:gd name="connsiteY95" fmla="*/ 39302 h 220434"/>
                    <a:gd name="connsiteX96" fmla="*/ 127153 w 172637"/>
                    <a:gd name="connsiteY96" fmla="*/ 32581 h 220434"/>
                    <a:gd name="connsiteX97" fmla="*/ 120433 w 172637"/>
                    <a:gd name="connsiteY97" fmla="*/ 25861 h 220434"/>
                    <a:gd name="connsiteX98" fmla="*/ 113712 w 172637"/>
                    <a:gd name="connsiteY98" fmla="*/ 32581 h 220434"/>
                    <a:gd name="connsiteX99" fmla="*/ 120433 w 172637"/>
                    <a:gd name="connsiteY99" fmla="*/ 39302 h 220434"/>
                    <a:gd name="connsiteX100" fmla="*/ 120433 w 172637"/>
                    <a:gd name="connsiteY100" fmla="*/ 65216 h 220434"/>
                    <a:gd name="connsiteX101" fmla="*/ 127153 w 172637"/>
                    <a:gd name="connsiteY101" fmla="*/ 58496 h 220434"/>
                    <a:gd name="connsiteX102" fmla="*/ 120433 w 172637"/>
                    <a:gd name="connsiteY102" fmla="*/ 51775 h 220434"/>
                    <a:gd name="connsiteX103" fmla="*/ 113712 w 172637"/>
                    <a:gd name="connsiteY103" fmla="*/ 58496 h 220434"/>
                    <a:gd name="connsiteX104" fmla="*/ 120433 w 172637"/>
                    <a:gd name="connsiteY104" fmla="*/ 65216 h 220434"/>
                    <a:gd name="connsiteX105" fmla="*/ 120433 w 172637"/>
                    <a:gd name="connsiteY105" fmla="*/ 91077 h 220434"/>
                    <a:gd name="connsiteX106" fmla="*/ 127153 w 172637"/>
                    <a:gd name="connsiteY106" fmla="*/ 84357 h 220434"/>
                    <a:gd name="connsiteX107" fmla="*/ 120433 w 172637"/>
                    <a:gd name="connsiteY107" fmla="*/ 77636 h 220434"/>
                    <a:gd name="connsiteX108" fmla="*/ 113712 w 172637"/>
                    <a:gd name="connsiteY108" fmla="*/ 84357 h 220434"/>
                    <a:gd name="connsiteX109" fmla="*/ 120433 w 172637"/>
                    <a:gd name="connsiteY109" fmla="*/ 91077 h 220434"/>
                    <a:gd name="connsiteX110" fmla="*/ 120433 w 172637"/>
                    <a:gd name="connsiteY110" fmla="*/ 116938 h 220434"/>
                    <a:gd name="connsiteX111" fmla="*/ 127153 w 172637"/>
                    <a:gd name="connsiteY111" fmla="*/ 110217 h 220434"/>
                    <a:gd name="connsiteX112" fmla="*/ 120433 w 172637"/>
                    <a:gd name="connsiteY112" fmla="*/ 103497 h 220434"/>
                    <a:gd name="connsiteX113" fmla="*/ 113712 w 172637"/>
                    <a:gd name="connsiteY113" fmla="*/ 110217 h 220434"/>
                    <a:gd name="connsiteX114" fmla="*/ 120433 w 172637"/>
                    <a:gd name="connsiteY114" fmla="*/ 116938 h 220434"/>
                    <a:gd name="connsiteX115" fmla="*/ 120433 w 172637"/>
                    <a:gd name="connsiteY115" fmla="*/ 142799 h 220434"/>
                    <a:gd name="connsiteX116" fmla="*/ 127153 w 172637"/>
                    <a:gd name="connsiteY116" fmla="*/ 136078 h 220434"/>
                    <a:gd name="connsiteX117" fmla="*/ 120433 w 172637"/>
                    <a:gd name="connsiteY117" fmla="*/ 129358 h 220434"/>
                    <a:gd name="connsiteX118" fmla="*/ 113712 w 172637"/>
                    <a:gd name="connsiteY118" fmla="*/ 136078 h 220434"/>
                    <a:gd name="connsiteX119" fmla="*/ 120433 w 172637"/>
                    <a:gd name="connsiteY119" fmla="*/ 142799 h 220434"/>
                    <a:gd name="connsiteX120" fmla="*/ 120433 w 172637"/>
                    <a:gd name="connsiteY120" fmla="*/ 168713 h 220434"/>
                    <a:gd name="connsiteX121" fmla="*/ 127153 w 172637"/>
                    <a:gd name="connsiteY121" fmla="*/ 161993 h 220434"/>
                    <a:gd name="connsiteX122" fmla="*/ 120433 w 172637"/>
                    <a:gd name="connsiteY122" fmla="*/ 155272 h 220434"/>
                    <a:gd name="connsiteX123" fmla="*/ 113712 w 172637"/>
                    <a:gd name="connsiteY123" fmla="*/ 161993 h 220434"/>
                    <a:gd name="connsiteX124" fmla="*/ 120433 w 172637"/>
                    <a:gd name="connsiteY124" fmla="*/ 168713 h 220434"/>
                    <a:gd name="connsiteX125" fmla="*/ 120433 w 172637"/>
                    <a:gd name="connsiteY125" fmla="*/ 194574 h 220434"/>
                    <a:gd name="connsiteX126" fmla="*/ 127153 w 172637"/>
                    <a:gd name="connsiteY126" fmla="*/ 187853 h 220434"/>
                    <a:gd name="connsiteX127" fmla="*/ 120433 w 172637"/>
                    <a:gd name="connsiteY127" fmla="*/ 181133 h 220434"/>
                    <a:gd name="connsiteX128" fmla="*/ 113712 w 172637"/>
                    <a:gd name="connsiteY128" fmla="*/ 187853 h 220434"/>
                    <a:gd name="connsiteX129" fmla="*/ 120433 w 172637"/>
                    <a:gd name="connsiteY129" fmla="*/ 194574 h 220434"/>
                    <a:gd name="connsiteX130" fmla="*/ 120433 w 172637"/>
                    <a:gd name="connsiteY130" fmla="*/ 220435 h 220434"/>
                    <a:gd name="connsiteX131" fmla="*/ 127153 w 172637"/>
                    <a:gd name="connsiteY131" fmla="*/ 213714 h 220434"/>
                    <a:gd name="connsiteX132" fmla="*/ 120433 w 172637"/>
                    <a:gd name="connsiteY132" fmla="*/ 206994 h 220434"/>
                    <a:gd name="connsiteX133" fmla="*/ 113712 w 172637"/>
                    <a:gd name="connsiteY133" fmla="*/ 213714 h 220434"/>
                    <a:gd name="connsiteX134" fmla="*/ 120433 w 172637"/>
                    <a:gd name="connsiteY134" fmla="*/ 220435 h 220434"/>
                    <a:gd name="connsiteX135" fmla="*/ 97690 w 172637"/>
                    <a:gd name="connsiteY135" fmla="*/ 13441 h 220434"/>
                    <a:gd name="connsiteX136" fmla="*/ 104411 w 172637"/>
                    <a:gd name="connsiteY136" fmla="*/ 6721 h 220434"/>
                    <a:gd name="connsiteX137" fmla="*/ 97690 w 172637"/>
                    <a:gd name="connsiteY137" fmla="*/ 0 h 220434"/>
                    <a:gd name="connsiteX138" fmla="*/ 90970 w 172637"/>
                    <a:gd name="connsiteY138" fmla="*/ 6721 h 220434"/>
                    <a:gd name="connsiteX139" fmla="*/ 97690 w 172637"/>
                    <a:gd name="connsiteY139" fmla="*/ 13441 h 220434"/>
                    <a:gd name="connsiteX140" fmla="*/ 97690 w 172637"/>
                    <a:gd name="connsiteY140" fmla="*/ 39302 h 220434"/>
                    <a:gd name="connsiteX141" fmla="*/ 104411 w 172637"/>
                    <a:gd name="connsiteY141" fmla="*/ 32581 h 220434"/>
                    <a:gd name="connsiteX142" fmla="*/ 97690 w 172637"/>
                    <a:gd name="connsiteY142" fmla="*/ 25861 h 220434"/>
                    <a:gd name="connsiteX143" fmla="*/ 90970 w 172637"/>
                    <a:gd name="connsiteY143" fmla="*/ 32581 h 220434"/>
                    <a:gd name="connsiteX144" fmla="*/ 97690 w 172637"/>
                    <a:gd name="connsiteY144" fmla="*/ 39302 h 220434"/>
                    <a:gd name="connsiteX145" fmla="*/ 97690 w 172637"/>
                    <a:gd name="connsiteY145" fmla="*/ 65216 h 220434"/>
                    <a:gd name="connsiteX146" fmla="*/ 104411 w 172637"/>
                    <a:gd name="connsiteY146" fmla="*/ 58496 h 220434"/>
                    <a:gd name="connsiteX147" fmla="*/ 97690 w 172637"/>
                    <a:gd name="connsiteY147" fmla="*/ 51775 h 220434"/>
                    <a:gd name="connsiteX148" fmla="*/ 90970 w 172637"/>
                    <a:gd name="connsiteY148" fmla="*/ 58496 h 220434"/>
                    <a:gd name="connsiteX149" fmla="*/ 97690 w 172637"/>
                    <a:gd name="connsiteY149" fmla="*/ 65216 h 220434"/>
                    <a:gd name="connsiteX150" fmla="*/ 97690 w 172637"/>
                    <a:gd name="connsiteY150" fmla="*/ 91077 h 220434"/>
                    <a:gd name="connsiteX151" fmla="*/ 104411 w 172637"/>
                    <a:gd name="connsiteY151" fmla="*/ 84357 h 220434"/>
                    <a:gd name="connsiteX152" fmla="*/ 97690 w 172637"/>
                    <a:gd name="connsiteY152" fmla="*/ 77636 h 220434"/>
                    <a:gd name="connsiteX153" fmla="*/ 90970 w 172637"/>
                    <a:gd name="connsiteY153" fmla="*/ 84357 h 220434"/>
                    <a:gd name="connsiteX154" fmla="*/ 97690 w 172637"/>
                    <a:gd name="connsiteY154" fmla="*/ 91077 h 220434"/>
                    <a:gd name="connsiteX155" fmla="*/ 97690 w 172637"/>
                    <a:gd name="connsiteY155" fmla="*/ 116938 h 220434"/>
                    <a:gd name="connsiteX156" fmla="*/ 104411 w 172637"/>
                    <a:gd name="connsiteY156" fmla="*/ 110217 h 220434"/>
                    <a:gd name="connsiteX157" fmla="*/ 97690 w 172637"/>
                    <a:gd name="connsiteY157" fmla="*/ 103497 h 220434"/>
                    <a:gd name="connsiteX158" fmla="*/ 90970 w 172637"/>
                    <a:gd name="connsiteY158" fmla="*/ 110217 h 220434"/>
                    <a:gd name="connsiteX159" fmla="*/ 97690 w 172637"/>
                    <a:gd name="connsiteY159" fmla="*/ 116938 h 220434"/>
                    <a:gd name="connsiteX160" fmla="*/ 97690 w 172637"/>
                    <a:gd name="connsiteY160" fmla="*/ 142799 h 220434"/>
                    <a:gd name="connsiteX161" fmla="*/ 104411 w 172637"/>
                    <a:gd name="connsiteY161" fmla="*/ 136078 h 220434"/>
                    <a:gd name="connsiteX162" fmla="*/ 97690 w 172637"/>
                    <a:gd name="connsiteY162" fmla="*/ 129358 h 220434"/>
                    <a:gd name="connsiteX163" fmla="*/ 90970 w 172637"/>
                    <a:gd name="connsiteY163" fmla="*/ 136078 h 220434"/>
                    <a:gd name="connsiteX164" fmla="*/ 97690 w 172637"/>
                    <a:gd name="connsiteY164" fmla="*/ 142799 h 220434"/>
                    <a:gd name="connsiteX165" fmla="*/ 97690 w 172637"/>
                    <a:gd name="connsiteY165" fmla="*/ 168713 h 220434"/>
                    <a:gd name="connsiteX166" fmla="*/ 104411 w 172637"/>
                    <a:gd name="connsiteY166" fmla="*/ 161993 h 220434"/>
                    <a:gd name="connsiteX167" fmla="*/ 97690 w 172637"/>
                    <a:gd name="connsiteY167" fmla="*/ 155272 h 220434"/>
                    <a:gd name="connsiteX168" fmla="*/ 90970 w 172637"/>
                    <a:gd name="connsiteY168" fmla="*/ 161993 h 220434"/>
                    <a:gd name="connsiteX169" fmla="*/ 97690 w 172637"/>
                    <a:gd name="connsiteY169" fmla="*/ 168713 h 220434"/>
                    <a:gd name="connsiteX170" fmla="*/ 97690 w 172637"/>
                    <a:gd name="connsiteY170" fmla="*/ 194574 h 220434"/>
                    <a:gd name="connsiteX171" fmla="*/ 104411 w 172637"/>
                    <a:gd name="connsiteY171" fmla="*/ 187853 h 220434"/>
                    <a:gd name="connsiteX172" fmla="*/ 97690 w 172637"/>
                    <a:gd name="connsiteY172" fmla="*/ 181133 h 220434"/>
                    <a:gd name="connsiteX173" fmla="*/ 90970 w 172637"/>
                    <a:gd name="connsiteY173" fmla="*/ 187853 h 220434"/>
                    <a:gd name="connsiteX174" fmla="*/ 97690 w 172637"/>
                    <a:gd name="connsiteY174" fmla="*/ 194574 h 220434"/>
                    <a:gd name="connsiteX175" fmla="*/ 97690 w 172637"/>
                    <a:gd name="connsiteY175" fmla="*/ 220435 h 220434"/>
                    <a:gd name="connsiteX176" fmla="*/ 104411 w 172637"/>
                    <a:gd name="connsiteY176" fmla="*/ 213714 h 220434"/>
                    <a:gd name="connsiteX177" fmla="*/ 97690 w 172637"/>
                    <a:gd name="connsiteY177" fmla="*/ 206994 h 220434"/>
                    <a:gd name="connsiteX178" fmla="*/ 90970 w 172637"/>
                    <a:gd name="connsiteY178" fmla="*/ 213714 h 220434"/>
                    <a:gd name="connsiteX179" fmla="*/ 97690 w 172637"/>
                    <a:gd name="connsiteY179" fmla="*/ 220435 h 220434"/>
                    <a:gd name="connsiteX180" fmla="*/ 74948 w 172637"/>
                    <a:gd name="connsiteY180" fmla="*/ 13441 h 220434"/>
                    <a:gd name="connsiteX181" fmla="*/ 81668 w 172637"/>
                    <a:gd name="connsiteY181" fmla="*/ 6721 h 220434"/>
                    <a:gd name="connsiteX182" fmla="*/ 74948 w 172637"/>
                    <a:gd name="connsiteY182" fmla="*/ 0 h 220434"/>
                    <a:gd name="connsiteX183" fmla="*/ 68227 w 172637"/>
                    <a:gd name="connsiteY183" fmla="*/ 6721 h 220434"/>
                    <a:gd name="connsiteX184" fmla="*/ 74948 w 172637"/>
                    <a:gd name="connsiteY184" fmla="*/ 13441 h 220434"/>
                    <a:gd name="connsiteX185" fmla="*/ 74948 w 172637"/>
                    <a:gd name="connsiteY185" fmla="*/ 39302 h 220434"/>
                    <a:gd name="connsiteX186" fmla="*/ 81668 w 172637"/>
                    <a:gd name="connsiteY186" fmla="*/ 32581 h 220434"/>
                    <a:gd name="connsiteX187" fmla="*/ 74948 w 172637"/>
                    <a:gd name="connsiteY187" fmla="*/ 25861 h 220434"/>
                    <a:gd name="connsiteX188" fmla="*/ 68227 w 172637"/>
                    <a:gd name="connsiteY188" fmla="*/ 32581 h 220434"/>
                    <a:gd name="connsiteX189" fmla="*/ 74948 w 172637"/>
                    <a:gd name="connsiteY189" fmla="*/ 39302 h 220434"/>
                    <a:gd name="connsiteX190" fmla="*/ 74948 w 172637"/>
                    <a:gd name="connsiteY190" fmla="*/ 65216 h 220434"/>
                    <a:gd name="connsiteX191" fmla="*/ 81668 w 172637"/>
                    <a:gd name="connsiteY191" fmla="*/ 58496 h 220434"/>
                    <a:gd name="connsiteX192" fmla="*/ 74948 w 172637"/>
                    <a:gd name="connsiteY192" fmla="*/ 51775 h 220434"/>
                    <a:gd name="connsiteX193" fmla="*/ 68227 w 172637"/>
                    <a:gd name="connsiteY193" fmla="*/ 58496 h 220434"/>
                    <a:gd name="connsiteX194" fmla="*/ 74948 w 172637"/>
                    <a:gd name="connsiteY194" fmla="*/ 65216 h 220434"/>
                    <a:gd name="connsiteX195" fmla="*/ 74948 w 172637"/>
                    <a:gd name="connsiteY195" fmla="*/ 91077 h 220434"/>
                    <a:gd name="connsiteX196" fmla="*/ 81668 w 172637"/>
                    <a:gd name="connsiteY196" fmla="*/ 84357 h 220434"/>
                    <a:gd name="connsiteX197" fmla="*/ 74948 w 172637"/>
                    <a:gd name="connsiteY197" fmla="*/ 77636 h 220434"/>
                    <a:gd name="connsiteX198" fmla="*/ 68227 w 172637"/>
                    <a:gd name="connsiteY198" fmla="*/ 84357 h 220434"/>
                    <a:gd name="connsiteX199" fmla="*/ 74948 w 172637"/>
                    <a:gd name="connsiteY199" fmla="*/ 91077 h 220434"/>
                    <a:gd name="connsiteX200" fmla="*/ 74948 w 172637"/>
                    <a:gd name="connsiteY200" fmla="*/ 116938 h 220434"/>
                    <a:gd name="connsiteX201" fmla="*/ 81668 w 172637"/>
                    <a:gd name="connsiteY201" fmla="*/ 110217 h 220434"/>
                    <a:gd name="connsiteX202" fmla="*/ 74948 w 172637"/>
                    <a:gd name="connsiteY202" fmla="*/ 103497 h 220434"/>
                    <a:gd name="connsiteX203" fmla="*/ 68227 w 172637"/>
                    <a:gd name="connsiteY203" fmla="*/ 110217 h 220434"/>
                    <a:gd name="connsiteX204" fmla="*/ 74948 w 172637"/>
                    <a:gd name="connsiteY204" fmla="*/ 116938 h 220434"/>
                    <a:gd name="connsiteX205" fmla="*/ 74948 w 172637"/>
                    <a:gd name="connsiteY205" fmla="*/ 142799 h 220434"/>
                    <a:gd name="connsiteX206" fmla="*/ 81668 w 172637"/>
                    <a:gd name="connsiteY206" fmla="*/ 136078 h 220434"/>
                    <a:gd name="connsiteX207" fmla="*/ 74948 w 172637"/>
                    <a:gd name="connsiteY207" fmla="*/ 129358 h 220434"/>
                    <a:gd name="connsiteX208" fmla="*/ 68227 w 172637"/>
                    <a:gd name="connsiteY208" fmla="*/ 136078 h 220434"/>
                    <a:gd name="connsiteX209" fmla="*/ 74948 w 172637"/>
                    <a:gd name="connsiteY209" fmla="*/ 142799 h 220434"/>
                    <a:gd name="connsiteX210" fmla="*/ 74948 w 172637"/>
                    <a:gd name="connsiteY210" fmla="*/ 168713 h 220434"/>
                    <a:gd name="connsiteX211" fmla="*/ 81668 w 172637"/>
                    <a:gd name="connsiteY211" fmla="*/ 161993 h 220434"/>
                    <a:gd name="connsiteX212" fmla="*/ 74948 w 172637"/>
                    <a:gd name="connsiteY212" fmla="*/ 155272 h 220434"/>
                    <a:gd name="connsiteX213" fmla="*/ 68227 w 172637"/>
                    <a:gd name="connsiteY213" fmla="*/ 161993 h 220434"/>
                    <a:gd name="connsiteX214" fmla="*/ 74948 w 172637"/>
                    <a:gd name="connsiteY214" fmla="*/ 168713 h 220434"/>
                    <a:gd name="connsiteX215" fmla="*/ 74948 w 172637"/>
                    <a:gd name="connsiteY215" fmla="*/ 194574 h 220434"/>
                    <a:gd name="connsiteX216" fmla="*/ 81668 w 172637"/>
                    <a:gd name="connsiteY216" fmla="*/ 187853 h 220434"/>
                    <a:gd name="connsiteX217" fmla="*/ 74948 w 172637"/>
                    <a:gd name="connsiteY217" fmla="*/ 181133 h 220434"/>
                    <a:gd name="connsiteX218" fmla="*/ 68227 w 172637"/>
                    <a:gd name="connsiteY218" fmla="*/ 187853 h 220434"/>
                    <a:gd name="connsiteX219" fmla="*/ 74948 w 172637"/>
                    <a:gd name="connsiteY219" fmla="*/ 194574 h 220434"/>
                    <a:gd name="connsiteX220" fmla="*/ 74948 w 172637"/>
                    <a:gd name="connsiteY220" fmla="*/ 220435 h 220434"/>
                    <a:gd name="connsiteX221" fmla="*/ 81668 w 172637"/>
                    <a:gd name="connsiteY221" fmla="*/ 213714 h 220434"/>
                    <a:gd name="connsiteX222" fmla="*/ 74948 w 172637"/>
                    <a:gd name="connsiteY222" fmla="*/ 206994 h 220434"/>
                    <a:gd name="connsiteX223" fmla="*/ 68227 w 172637"/>
                    <a:gd name="connsiteY223" fmla="*/ 213714 h 220434"/>
                    <a:gd name="connsiteX224" fmla="*/ 74948 w 172637"/>
                    <a:gd name="connsiteY224" fmla="*/ 220435 h 220434"/>
                    <a:gd name="connsiteX225" fmla="*/ 52206 w 172637"/>
                    <a:gd name="connsiteY225" fmla="*/ 13441 h 220434"/>
                    <a:gd name="connsiteX226" fmla="*/ 58926 w 172637"/>
                    <a:gd name="connsiteY226" fmla="*/ 6721 h 220434"/>
                    <a:gd name="connsiteX227" fmla="*/ 52206 w 172637"/>
                    <a:gd name="connsiteY227" fmla="*/ 0 h 220434"/>
                    <a:gd name="connsiteX228" fmla="*/ 45485 w 172637"/>
                    <a:gd name="connsiteY228" fmla="*/ 6721 h 220434"/>
                    <a:gd name="connsiteX229" fmla="*/ 52206 w 172637"/>
                    <a:gd name="connsiteY229" fmla="*/ 13441 h 220434"/>
                    <a:gd name="connsiteX230" fmla="*/ 52206 w 172637"/>
                    <a:gd name="connsiteY230" fmla="*/ 39302 h 220434"/>
                    <a:gd name="connsiteX231" fmla="*/ 58926 w 172637"/>
                    <a:gd name="connsiteY231" fmla="*/ 32581 h 220434"/>
                    <a:gd name="connsiteX232" fmla="*/ 52206 w 172637"/>
                    <a:gd name="connsiteY232" fmla="*/ 25861 h 220434"/>
                    <a:gd name="connsiteX233" fmla="*/ 45485 w 172637"/>
                    <a:gd name="connsiteY233" fmla="*/ 32581 h 220434"/>
                    <a:gd name="connsiteX234" fmla="*/ 52206 w 172637"/>
                    <a:gd name="connsiteY234" fmla="*/ 39302 h 220434"/>
                    <a:gd name="connsiteX235" fmla="*/ 52206 w 172637"/>
                    <a:gd name="connsiteY235" fmla="*/ 65216 h 220434"/>
                    <a:gd name="connsiteX236" fmla="*/ 58926 w 172637"/>
                    <a:gd name="connsiteY236" fmla="*/ 58496 h 220434"/>
                    <a:gd name="connsiteX237" fmla="*/ 52206 w 172637"/>
                    <a:gd name="connsiteY237" fmla="*/ 51775 h 220434"/>
                    <a:gd name="connsiteX238" fmla="*/ 45485 w 172637"/>
                    <a:gd name="connsiteY238" fmla="*/ 58496 h 220434"/>
                    <a:gd name="connsiteX239" fmla="*/ 52206 w 172637"/>
                    <a:gd name="connsiteY239" fmla="*/ 65216 h 220434"/>
                    <a:gd name="connsiteX240" fmla="*/ 52206 w 172637"/>
                    <a:gd name="connsiteY240" fmla="*/ 91077 h 220434"/>
                    <a:gd name="connsiteX241" fmla="*/ 58926 w 172637"/>
                    <a:gd name="connsiteY241" fmla="*/ 84357 h 220434"/>
                    <a:gd name="connsiteX242" fmla="*/ 52206 w 172637"/>
                    <a:gd name="connsiteY242" fmla="*/ 77636 h 220434"/>
                    <a:gd name="connsiteX243" fmla="*/ 45485 w 172637"/>
                    <a:gd name="connsiteY243" fmla="*/ 84357 h 220434"/>
                    <a:gd name="connsiteX244" fmla="*/ 52206 w 172637"/>
                    <a:gd name="connsiteY244" fmla="*/ 91077 h 220434"/>
                    <a:gd name="connsiteX245" fmla="*/ 52206 w 172637"/>
                    <a:gd name="connsiteY245" fmla="*/ 116938 h 220434"/>
                    <a:gd name="connsiteX246" fmla="*/ 58926 w 172637"/>
                    <a:gd name="connsiteY246" fmla="*/ 110217 h 220434"/>
                    <a:gd name="connsiteX247" fmla="*/ 52206 w 172637"/>
                    <a:gd name="connsiteY247" fmla="*/ 103497 h 220434"/>
                    <a:gd name="connsiteX248" fmla="*/ 45485 w 172637"/>
                    <a:gd name="connsiteY248" fmla="*/ 110217 h 220434"/>
                    <a:gd name="connsiteX249" fmla="*/ 52206 w 172637"/>
                    <a:gd name="connsiteY249" fmla="*/ 116938 h 220434"/>
                    <a:gd name="connsiteX250" fmla="*/ 52206 w 172637"/>
                    <a:gd name="connsiteY250" fmla="*/ 142799 h 220434"/>
                    <a:gd name="connsiteX251" fmla="*/ 58926 w 172637"/>
                    <a:gd name="connsiteY251" fmla="*/ 136078 h 220434"/>
                    <a:gd name="connsiteX252" fmla="*/ 52206 w 172637"/>
                    <a:gd name="connsiteY252" fmla="*/ 129358 h 220434"/>
                    <a:gd name="connsiteX253" fmla="*/ 45485 w 172637"/>
                    <a:gd name="connsiteY253" fmla="*/ 136078 h 220434"/>
                    <a:gd name="connsiteX254" fmla="*/ 52206 w 172637"/>
                    <a:gd name="connsiteY254" fmla="*/ 142799 h 220434"/>
                    <a:gd name="connsiteX255" fmla="*/ 52206 w 172637"/>
                    <a:gd name="connsiteY255" fmla="*/ 168713 h 220434"/>
                    <a:gd name="connsiteX256" fmla="*/ 58926 w 172637"/>
                    <a:gd name="connsiteY256" fmla="*/ 161993 h 220434"/>
                    <a:gd name="connsiteX257" fmla="*/ 52206 w 172637"/>
                    <a:gd name="connsiteY257" fmla="*/ 155272 h 220434"/>
                    <a:gd name="connsiteX258" fmla="*/ 45485 w 172637"/>
                    <a:gd name="connsiteY258" fmla="*/ 161993 h 220434"/>
                    <a:gd name="connsiteX259" fmla="*/ 52206 w 172637"/>
                    <a:gd name="connsiteY259" fmla="*/ 168713 h 220434"/>
                    <a:gd name="connsiteX260" fmla="*/ 52206 w 172637"/>
                    <a:gd name="connsiteY260" fmla="*/ 194574 h 220434"/>
                    <a:gd name="connsiteX261" fmla="*/ 58926 w 172637"/>
                    <a:gd name="connsiteY261" fmla="*/ 187853 h 220434"/>
                    <a:gd name="connsiteX262" fmla="*/ 52206 w 172637"/>
                    <a:gd name="connsiteY262" fmla="*/ 181133 h 220434"/>
                    <a:gd name="connsiteX263" fmla="*/ 45485 w 172637"/>
                    <a:gd name="connsiteY263" fmla="*/ 187853 h 220434"/>
                    <a:gd name="connsiteX264" fmla="*/ 52206 w 172637"/>
                    <a:gd name="connsiteY264" fmla="*/ 194574 h 220434"/>
                    <a:gd name="connsiteX265" fmla="*/ 52206 w 172637"/>
                    <a:gd name="connsiteY265" fmla="*/ 220435 h 220434"/>
                    <a:gd name="connsiteX266" fmla="*/ 58926 w 172637"/>
                    <a:gd name="connsiteY266" fmla="*/ 213714 h 220434"/>
                    <a:gd name="connsiteX267" fmla="*/ 52206 w 172637"/>
                    <a:gd name="connsiteY267" fmla="*/ 206994 h 220434"/>
                    <a:gd name="connsiteX268" fmla="*/ 45485 w 172637"/>
                    <a:gd name="connsiteY268" fmla="*/ 213714 h 220434"/>
                    <a:gd name="connsiteX269" fmla="*/ 52206 w 172637"/>
                    <a:gd name="connsiteY269" fmla="*/ 220435 h 220434"/>
                    <a:gd name="connsiteX270" fmla="*/ 29463 w 172637"/>
                    <a:gd name="connsiteY270" fmla="*/ 13441 h 220434"/>
                    <a:gd name="connsiteX271" fmla="*/ 36183 w 172637"/>
                    <a:gd name="connsiteY271" fmla="*/ 6721 h 220434"/>
                    <a:gd name="connsiteX272" fmla="*/ 29463 w 172637"/>
                    <a:gd name="connsiteY272" fmla="*/ 0 h 220434"/>
                    <a:gd name="connsiteX273" fmla="*/ 22742 w 172637"/>
                    <a:gd name="connsiteY273" fmla="*/ 6721 h 220434"/>
                    <a:gd name="connsiteX274" fmla="*/ 29463 w 172637"/>
                    <a:gd name="connsiteY274" fmla="*/ 13441 h 220434"/>
                    <a:gd name="connsiteX275" fmla="*/ 29463 w 172637"/>
                    <a:gd name="connsiteY275" fmla="*/ 39302 h 220434"/>
                    <a:gd name="connsiteX276" fmla="*/ 36183 w 172637"/>
                    <a:gd name="connsiteY276" fmla="*/ 32581 h 220434"/>
                    <a:gd name="connsiteX277" fmla="*/ 29463 w 172637"/>
                    <a:gd name="connsiteY277" fmla="*/ 25861 h 220434"/>
                    <a:gd name="connsiteX278" fmla="*/ 22742 w 172637"/>
                    <a:gd name="connsiteY278" fmla="*/ 32581 h 220434"/>
                    <a:gd name="connsiteX279" fmla="*/ 29463 w 172637"/>
                    <a:gd name="connsiteY279" fmla="*/ 39302 h 220434"/>
                    <a:gd name="connsiteX280" fmla="*/ 29463 w 172637"/>
                    <a:gd name="connsiteY280" fmla="*/ 65216 h 220434"/>
                    <a:gd name="connsiteX281" fmla="*/ 36183 w 172637"/>
                    <a:gd name="connsiteY281" fmla="*/ 58496 h 220434"/>
                    <a:gd name="connsiteX282" fmla="*/ 29463 w 172637"/>
                    <a:gd name="connsiteY282" fmla="*/ 51775 h 220434"/>
                    <a:gd name="connsiteX283" fmla="*/ 22742 w 172637"/>
                    <a:gd name="connsiteY283" fmla="*/ 58496 h 220434"/>
                    <a:gd name="connsiteX284" fmla="*/ 29463 w 172637"/>
                    <a:gd name="connsiteY284" fmla="*/ 65216 h 220434"/>
                    <a:gd name="connsiteX285" fmla="*/ 29463 w 172637"/>
                    <a:gd name="connsiteY285" fmla="*/ 91077 h 220434"/>
                    <a:gd name="connsiteX286" fmla="*/ 36183 w 172637"/>
                    <a:gd name="connsiteY286" fmla="*/ 84357 h 220434"/>
                    <a:gd name="connsiteX287" fmla="*/ 29463 w 172637"/>
                    <a:gd name="connsiteY287" fmla="*/ 77636 h 220434"/>
                    <a:gd name="connsiteX288" fmla="*/ 22742 w 172637"/>
                    <a:gd name="connsiteY288" fmla="*/ 84357 h 220434"/>
                    <a:gd name="connsiteX289" fmla="*/ 29463 w 172637"/>
                    <a:gd name="connsiteY289" fmla="*/ 91077 h 220434"/>
                    <a:gd name="connsiteX290" fmla="*/ 29463 w 172637"/>
                    <a:gd name="connsiteY290" fmla="*/ 116938 h 220434"/>
                    <a:gd name="connsiteX291" fmla="*/ 36183 w 172637"/>
                    <a:gd name="connsiteY291" fmla="*/ 110217 h 220434"/>
                    <a:gd name="connsiteX292" fmla="*/ 29463 w 172637"/>
                    <a:gd name="connsiteY292" fmla="*/ 103497 h 220434"/>
                    <a:gd name="connsiteX293" fmla="*/ 22742 w 172637"/>
                    <a:gd name="connsiteY293" fmla="*/ 110217 h 220434"/>
                    <a:gd name="connsiteX294" fmla="*/ 29463 w 172637"/>
                    <a:gd name="connsiteY294" fmla="*/ 116938 h 220434"/>
                    <a:gd name="connsiteX295" fmla="*/ 29463 w 172637"/>
                    <a:gd name="connsiteY295" fmla="*/ 142799 h 220434"/>
                    <a:gd name="connsiteX296" fmla="*/ 36183 w 172637"/>
                    <a:gd name="connsiteY296" fmla="*/ 136078 h 220434"/>
                    <a:gd name="connsiteX297" fmla="*/ 29463 w 172637"/>
                    <a:gd name="connsiteY297" fmla="*/ 129358 h 220434"/>
                    <a:gd name="connsiteX298" fmla="*/ 22742 w 172637"/>
                    <a:gd name="connsiteY298" fmla="*/ 136078 h 220434"/>
                    <a:gd name="connsiteX299" fmla="*/ 29463 w 172637"/>
                    <a:gd name="connsiteY299" fmla="*/ 142799 h 220434"/>
                    <a:gd name="connsiteX300" fmla="*/ 29463 w 172637"/>
                    <a:gd name="connsiteY300" fmla="*/ 168713 h 220434"/>
                    <a:gd name="connsiteX301" fmla="*/ 36183 w 172637"/>
                    <a:gd name="connsiteY301" fmla="*/ 161993 h 220434"/>
                    <a:gd name="connsiteX302" fmla="*/ 29463 w 172637"/>
                    <a:gd name="connsiteY302" fmla="*/ 155272 h 220434"/>
                    <a:gd name="connsiteX303" fmla="*/ 22742 w 172637"/>
                    <a:gd name="connsiteY303" fmla="*/ 161993 h 220434"/>
                    <a:gd name="connsiteX304" fmla="*/ 29463 w 172637"/>
                    <a:gd name="connsiteY304" fmla="*/ 168713 h 220434"/>
                    <a:gd name="connsiteX305" fmla="*/ 29463 w 172637"/>
                    <a:gd name="connsiteY305" fmla="*/ 194574 h 220434"/>
                    <a:gd name="connsiteX306" fmla="*/ 36183 w 172637"/>
                    <a:gd name="connsiteY306" fmla="*/ 187853 h 220434"/>
                    <a:gd name="connsiteX307" fmla="*/ 29463 w 172637"/>
                    <a:gd name="connsiteY307" fmla="*/ 181133 h 220434"/>
                    <a:gd name="connsiteX308" fmla="*/ 22742 w 172637"/>
                    <a:gd name="connsiteY308" fmla="*/ 187853 h 220434"/>
                    <a:gd name="connsiteX309" fmla="*/ 29463 w 172637"/>
                    <a:gd name="connsiteY309" fmla="*/ 194574 h 220434"/>
                    <a:gd name="connsiteX310" fmla="*/ 29463 w 172637"/>
                    <a:gd name="connsiteY310" fmla="*/ 220435 h 220434"/>
                    <a:gd name="connsiteX311" fmla="*/ 36183 w 172637"/>
                    <a:gd name="connsiteY311" fmla="*/ 213714 h 220434"/>
                    <a:gd name="connsiteX312" fmla="*/ 29463 w 172637"/>
                    <a:gd name="connsiteY312" fmla="*/ 206994 h 220434"/>
                    <a:gd name="connsiteX313" fmla="*/ 22742 w 172637"/>
                    <a:gd name="connsiteY313" fmla="*/ 213714 h 220434"/>
                    <a:gd name="connsiteX314" fmla="*/ 29463 w 172637"/>
                    <a:gd name="connsiteY314" fmla="*/ 220435 h 220434"/>
                    <a:gd name="connsiteX315" fmla="*/ 6721 w 172637"/>
                    <a:gd name="connsiteY315" fmla="*/ 13441 h 220434"/>
                    <a:gd name="connsiteX316" fmla="*/ 13441 w 172637"/>
                    <a:gd name="connsiteY316" fmla="*/ 6721 h 220434"/>
                    <a:gd name="connsiteX317" fmla="*/ 6721 w 172637"/>
                    <a:gd name="connsiteY317" fmla="*/ 0 h 220434"/>
                    <a:gd name="connsiteX318" fmla="*/ 0 w 172637"/>
                    <a:gd name="connsiteY318" fmla="*/ 6721 h 220434"/>
                    <a:gd name="connsiteX319" fmla="*/ 6721 w 172637"/>
                    <a:gd name="connsiteY319" fmla="*/ 13441 h 220434"/>
                    <a:gd name="connsiteX320" fmla="*/ 6721 w 172637"/>
                    <a:gd name="connsiteY320" fmla="*/ 39302 h 220434"/>
                    <a:gd name="connsiteX321" fmla="*/ 13441 w 172637"/>
                    <a:gd name="connsiteY321" fmla="*/ 32581 h 220434"/>
                    <a:gd name="connsiteX322" fmla="*/ 6721 w 172637"/>
                    <a:gd name="connsiteY322" fmla="*/ 25861 h 220434"/>
                    <a:gd name="connsiteX323" fmla="*/ 0 w 172637"/>
                    <a:gd name="connsiteY323" fmla="*/ 32581 h 220434"/>
                    <a:gd name="connsiteX324" fmla="*/ 6721 w 172637"/>
                    <a:gd name="connsiteY324" fmla="*/ 39302 h 220434"/>
                    <a:gd name="connsiteX325" fmla="*/ 6721 w 172637"/>
                    <a:gd name="connsiteY325" fmla="*/ 65216 h 220434"/>
                    <a:gd name="connsiteX326" fmla="*/ 13441 w 172637"/>
                    <a:gd name="connsiteY326" fmla="*/ 58496 h 220434"/>
                    <a:gd name="connsiteX327" fmla="*/ 6721 w 172637"/>
                    <a:gd name="connsiteY327" fmla="*/ 51775 h 220434"/>
                    <a:gd name="connsiteX328" fmla="*/ 0 w 172637"/>
                    <a:gd name="connsiteY328" fmla="*/ 58496 h 220434"/>
                    <a:gd name="connsiteX329" fmla="*/ 6721 w 172637"/>
                    <a:gd name="connsiteY329" fmla="*/ 65216 h 220434"/>
                    <a:gd name="connsiteX330" fmla="*/ 6721 w 172637"/>
                    <a:gd name="connsiteY330" fmla="*/ 91077 h 220434"/>
                    <a:gd name="connsiteX331" fmla="*/ 13441 w 172637"/>
                    <a:gd name="connsiteY331" fmla="*/ 84357 h 220434"/>
                    <a:gd name="connsiteX332" fmla="*/ 6721 w 172637"/>
                    <a:gd name="connsiteY332" fmla="*/ 77636 h 220434"/>
                    <a:gd name="connsiteX333" fmla="*/ 0 w 172637"/>
                    <a:gd name="connsiteY333" fmla="*/ 84357 h 220434"/>
                    <a:gd name="connsiteX334" fmla="*/ 6721 w 172637"/>
                    <a:gd name="connsiteY334" fmla="*/ 91077 h 220434"/>
                    <a:gd name="connsiteX335" fmla="*/ 6721 w 172637"/>
                    <a:gd name="connsiteY335" fmla="*/ 116938 h 220434"/>
                    <a:gd name="connsiteX336" fmla="*/ 13441 w 172637"/>
                    <a:gd name="connsiteY336" fmla="*/ 110217 h 220434"/>
                    <a:gd name="connsiteX337" fmla="*/ 6721 w 172637"/>
                    <a:gd name="connsiteY337" fmla="*/ 103497 h 220434"/>
                    <a:gd name="connsiteX338" fmla="*/ 0 w 172637"/>
                    <a:gd name="connsiteY338" fmla="*/ 110217 h 220434"/>
                    <a:gd name="connsiteX339" fmla="*/ 6721 w 172637"/>
                    <a:gd name="connsiteY339" fmla="*/ 116938 h 220434"/>
                    <a:gd name="connsiteX340" fmla="*/ 6721 w 172637"/>
                    <a:gd name="connsiteY340" fmla="*/ 142799 h 220434"/>
                    <a:gd name="connsiteX341" fmla="*/ 13441 w 172637"/>
                    <a:gd name="connsiteY341" fmla="*/ 136078 h 220434"/>
                    <a:gd name="connsiteX342" fmla="*/ 6721 w 172637"/>
                    <a:gd name="connsiteY342" fmla="*/ 129358 h 220434"/>
                    <a:gd name="connsiteX343" fmla="*/ 0 w 172637"/>
                    <a:gd name="connsiteY343" fmla="*/ 136078 h 220434"/>
                    <a:gd name="connsiteX344" fmla="*/ 6721 w 172637"/>
                    <a:gd name="connsiteY344" fmla="*/ 142799 h 220434"/>
                    <a:gd name="connsiteX345" fmla="*/ 6721 w 172637"/>
                    <a:gd name="connsiteY345" fmla="*/ 168713 h 220434"/>
                    <a:gd name="connsiteX346" fmla="*/ 13441 w 172637"/>
                    <a:gd name="connsiteY346" fmla="*/ 161993 h 220434"/>
                    <a:gd name="connsiteX347" fmla="*/ 6721 w 172637"/>
                    <a:gd name="connsiteY347" fmla="*/ 155272 h 220434"/>
                    <a:gd name="connsiteX348" fmla="*/ 0 w 172637"/>
                    <a:gd name="connsiteY348" fmla="*/ 161993 h 220434"/>
                    <a:gd name="connsiteX349" fmla="*/ 6721 w 172637"/>
                    <a:gd name="connsiteY349" fmla="*/ 168713 h 220434"/>
                    <a:gd name="connsiteX350" fmla="*/ 6721 w 172637"/>
                    <a:gd name="connsiteY350" fmla="*/ 194574 h 220434"/>
                    <a:gd name="connsiteX351" fmla="*/ 13441 w 172637"/>
                    <a:gd name="connsiteY351" fmla="*/ 187853 h 220434"/>
                    <a:gd name="connsiteX352" fmla="*/ 6721 w 172637"/>
                    <a:gd name="connsiteY352" fmla="*/ 181133 h 220434"/>
                    <a:gd name="connsiteX353" fmla="*/ 0 w 172637"/>
                    <a:gd name="connsiteY353" fmla="*/ 187853 h 220434"/>
                    <a:gd name="connsiteX354" fmla="*/ 6721 w 172637"/>
                    <a:gd name="connsiteY354" fmla="*/ 194574 h 220434"/>
                    <a:gd name="connsiteX355" fmla="*/ 6721 w 172637"/>
                    <a:gd name="connsiteY355" fmla="*/ 220435 h 220434"/>
                    <a:gd name="connsiteX356" fmla="*/ 13441 w 172637"/>
                    <a:gd name="connsiteY356" fmla="*/ 213714 h 220434"/>
                    <a:gd name="connsiteX357" fmla="*/ 6721 w 172637"/>
                    <a:gd name="connsiteY357" fmla="*/ 206994 h 220434"/>
                    <a:gd name="connsiteX358" fmla="*/ 0 w 172637"/>
                    <a:gd name="connsiteY358" fmla="*/ 213714 h 220434"/>
                    <a:gd name="connsiteX359" fmla="*/ 6721 w 172637"/>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637" h="220434">
                      <a:moveTo>
                        <a:pt x="165917" y="13441"/>
                      </a:moveTo>
                      <a:cubicBezTo>
                        <a:pt x="169627" y="13441"/>
                        <a:pt x="172638" y="10430"/>
                        <a:pt x="172638" y="6721"/>
                      </a:cubicBezTo>
                      <a:cubicBezTo>
                        <a:pt x="172638" y="3011"/>
                        <a:pt x="169627" y="0"/>
                        <a:pt x="165917" y="0"/>
                      </a:cubicBezTo>
                      <a:cubicBezTo>
                        <a:pt x="162208" y="0"/>
                        <a:pt x="159197" y="3011"/>
                        <a:pt x="159197" y="6721"/>
                      </a:cubicBezTo>
                      <a:cubicBezTo>
                        <a:pt x="159197" y="10430"/>
                        <a:pt x="162208" y="13441"/>
                        <a:pt x="165917" y="13441"/>
                      </a:cubicBezTo>
                      <a:close/>
                      <a:moveTo>
                        <a:pt x="165917" y="39302"/>
                      </a:moveTo>
                      <a:cubicBezTo>
                        <a:pt x="169627" y="39302"/>
                        <a:pt x="172638" y="36291"/>
                        <a:pt x="172638" y="32581"/>
                      </a:cubicBezTo>
                      <a:cubicBezTo>
                        <a:pt x="172638" y="28872"/>
                        <a:pt x="169627" y="25861"/>
                        <a:pt x="165917" y="25861"/>
                      </a:cubicBezTo>
                      <a:cubicBezTo>
                        <a:pt x="162208" y="25861"/>
                        <a:pt x="159197" y="28872"/>
                        <a:pt x="159197" y="32581"/>
                      </a:cubicBezTo>
                      <a:cubicBezTo>
                        <a:pt x="159197" y="36291"/>
                        <a:pt x="162208" y="39302"/>
                        <a:pt x="165917" y="39302"/>
                      </a:cubicBezTo>
                      <a:close/>
                      <a:moveTo>
                        <a:pt x="165917" y="65216"/>
                      </a:moveTo>
                      <a:cubicBezTo>
                        <a:pt x="169627" y="65216"/>
                        <a:pt x="172638" y="62206"/>
                        <a:pt x="172638" y="58496"/>
                      </a:cubicBezTo>
                      <a:cubicBezTo>
                        <a:pt x="172638" y="54786"/>
                        <a:pt x="169627" y="51775"/>
                        <a:pt x="165917" y="51775"/>
                      </a:cubicBezTo>
                      <a:cubicBezTo>
                        <a:pt x="162208" y="51775"/>
                        <a:pt x="159197" y="54786"/>
                        <a:pt x="159197" y="58496"/>
                      </a:cubicBezTo>
                      <a:cubicBezTo>
                        <a:pt x="159197" y="62206"/>
                        <a:pt x="162208" y="65216"/>
                        <a:pt x="165917" y="65216"/>
                      </a:cubicBezTo>
                      <a:close/>
                      <a:moveTo>
                        <a:pt x="165917" y="91077"/>
                      </a:moveTo>
                      <a:cubicBezTo>
                        <a:pt x="169627" y="91077"/>
                        <a:pt x="172638" y="88066"/>
                        <a:pt x="172638" y="84357"/>
                      </a:cubicBezTo>
                      <a:cubicBezTo>
                        <a:pt x="172638" y="80647"/>
                        <a:pt x="169627" y="77636"/>
                        <a:pt x="165917" y="77636"/>
                      </a:cubicBezTo>
                      <a:cubicBezTo>
                        <a:pt x="162208" y="77636"/>
                        <a:pt x="159197" y="80647"/>
                        <a:pt x="159197" y="84357"/>
                      </a:cubicBezTo>
                      <a:cubicBezTo>
                        <a:pt x="159197" y="88066"/>
                        <a:pt x="162208" y="91077"/>
                        <a:pt x="165917" y="91077"/>
                      </a:cubicBezTo>
                      <a:close/>
                      <a:moveTo>
                        <a:pt x="165917" y="116938"/>
                      </a:moveTo>
                      <a:cubicBezTo>
                        <a:pt x="169627" y="116938"/>
                        <a:pt x="172638" y="113927"/>
                        <a:pt x="172638" y="110217"/>
                      </a:cubicBezTo>
                      <a:cubicBezTo>
                        <a:pt x="172638" y="106508"/>
                        <a:pt x="169627" y="103497"/>
                        <a:pt x="165917" y="103497"/>
                      </a:cubicBezTo>
                      <a:cubicBezTo>
                        <a:pt x="162208" y="103497"/>
                        <a:pt x="159197" y="106508"/>
                        <a:pt x="159197" y="110217"/>
                      </a:cubicBezTo>
                      <a:cubicBezTo>
                        <a:pt x="159197" y="113927"/>
                        <a:pt x="162208" y="116938"/>
                        <a:pt x="165917" y="116938"/>
                      </a:cubicBezTo>
                      <a:close/>
                      <a:moveTo>
                        <a:pt x="165917" y="142799"/>
                      </a:moveTo>
                      <a:cubicBezTo>
                        <a:pt x="169627" y="142799"/>
                        <a:pt x="172638" y="139788"/>
                        <a:pt x="172638" y="136078"/>
                      </a:cubicBezTo>
                      <a:cubicBezTo>
                        <a:pt x="172638" y="132368"/>
                        <a:pt x="169627" y="129358"/>
                        <a:pt x="165917" y="129358"/>
                      </a:cubicBezTo>
                      <a:cubicBezTo>
                        <a:pt x="162208" y="129358"/>
                        <a:pt x="159197" y="132368"/>
                        <a:pt x="159197" y="136078"/>
                      </a:cubicBezTo>
                      <a:cubicBezTo>
                        <a:pt x="159197" y="139788"/>
                        <a:pt x="162208" y="142799"/>
                        <a:pt x="165917" y="142799"/>
                      </a:cubicBezTo>
                      <a:close/>
                      <a:moveTo>
                        <a:pt x="165917" y="168713"/>
                      </a:moveTo>
                      <a:cubicBezTo>
                        <a:pt x="169627" y="168713"/>
                        <a:pt x="172638" y="165702"/>
                        <a:pt x="172638" y="161993"/>
                      </a:cubicBezTo>
                      <a:cubicBezTo>
                        <a:pt x="172638" y="158283"/>
                        <a:pt x="169627" y="155272"/>
                        <a:pt x="165917" y="155272"/>
                      </a:cubicBezTo>
                      <a:cubicBezTo>
                        <a:pt x="162208" y="155272"/>
                        <a:pt x="159197" y="158283"/>
                        <a:pt x="159197" y="161993"/>
                      </a:cubicBezTo>
                      <a:cubicBezTo>
                        <a:pt x="159197" y="165702"/>
                        <a:pt x="162208" y="168713"/>
                        <a:pt x="165917" y="168713"/>
                      </a:cubicBezTo>
                      <a:close/>
                      <a:moveTo>
                        <a:pt x="165917" y="194574"/>
                      </a:moveTo>
                      <a:cubicBezTo>
                        <a:pt x="169627" y="194574"/>
                        <a:pt x="172638" y="191563"/>
                        <a:pt x="172638" y="187853"/>
                      </a:cubicBezTo>
                      <a:cubicBezTo>
                        <a:pt x="172638" y="184144"/>
                        <a:pt x="169627" y="181133"/>
                        <a:pt x="165917" y="181133"/>
                      </a:cubicBezTo>
                      <a:cubicBezTo>
                        <a:pt x="162208" y="181133"/>
                        <a:pt x="159197" y="184144"/>
                        <a:pt x="159197" y="187853"/>
                      </a:cubicBezTo>
                      <a:cubicBezTo>
                        <a:pt x="159197" y="191563"/>
                        <a:pt x="162208" y="194574"/>
                        <a:pt x="165917" y="194574"/>
                      </a:cubicBezTo>
                      <a:close/>
                      <a:moveTo>
                        <a:pt x="165917" y="220435"/>
                      </a:moveTo>
                      <a:cubicBezTo>
                        <a:pt x="169627" y="220435"/>
                        <a:pt x="172638" y="217424"/>
                        <a:pt x="172638" y="213714"/>
                      </a:cubicBezTo>
                      <a:cubicBezTo>
                        <a:pt x="172638" y="210004"/>
                        <a:pt x="169627" y="206994"/>
                        <a:pt x="165917" y="206994"/>
                      </a:cubicBezTo>
                      <a:cubicBezTo>
                        <a:pt x="162208" y="206994"/>
                        <a:pt x="159197" y="210004"/>
                        <a:pt x="159197" y="213714"/>
                      </a:cubicBezTo>
                      <a:cubicBezTo>
                        <a:pt x="159197" y="217424"/>
                        <a:pt x="162208" y="220435"/>
                        <a:pt x="165917" y="220435"/>
                      </a:cubicBezTo>
                      <a:close/>
                      <a:moveTo>
                        <a:pt x="143175" y="13441"/>
                      </a:moveTo>
                      <a:cubicBezTo>
                        <a:pt x="146885" y="13441"/>
                        <a:pt x="149896" y="10430"/>
                        <a:pt x="149896" y="6721"/>
                      </a:cubicBezTo>
                      <a:cubicBezTo>
                        <a:pt x="149896" y="3011"/>
                        <a:pt x="146885" y="0"/>
                        <a:pt x="143175" y="0"/>
                      </a:cubicBezTo>
                      <a:cubicBezTo>
                        <a:pt x="139465" y="0"/>
                        <a:pt x="136454" y="3011"/>
                        <a:pt x="136454" y="6721"/>
                      </a:cubicBezTo>
                      <a:cubicBezTo>
                        <a:pt x="136454" y="10430"/>
                        <a:pt x="139465" y="13441"/>
                        <a:pt x="143175" y="13441"/>
                      </a:cubicBezTo>
                      <a:close/>
                      <a:moveTo>
                        <a:pt x="143175" y="39302"/>
                      </a:moveTo>
                      <a:cubicBezTo>
                        <a:pt x="146885" y="39302"/>
                        <a:pt x="149896" y="36291"/>
                        <a:pt x="149896" y="32581"/>
                      </a:cubicBezTo>
                      <a:cubicBezTo>
                        <a:pt x="149896" y="28872"/>
                        <a:pt x="146885" y="25861"/>
                        <a:pt x="143175" y="25861"/>
                      </a:cubicBezTo>
                      <a:cubicBezTo>
                        <a:pt x="139465" y="25861"/>
                        <a:pt x="136454" y="28872"/>
                        <a:pt x="136454" y="32581"/>
                      </a:cubicBezTo>
                      <a:cubicBezTo>
                        <a:pt x="136454" y="36291"/>
                        <a:pt x="139465" y="39302"/>
                        <a:pt x="143175" y="39302"/>
                      </a:cubicBezTo>
                      <a:close/>
                      <a:moveTo>
                        <a:pt x="143175" y="65216"/>
                      </a:moveTo>
                      <a:cubicBezTo>
                        <a:pt x="146885" y="65216"/>
                        <a:pt x="149896" y="62206"/>
                        <a:pt x="149896" y="58496"/>
                      </a:cubicBezTo>
                      <a:cubicBezTo>
                        <a:pt x="149896" y="54786"/>
                        <a:pt x="146885" y="51775"/>
                        <a:pt x="143175" y="51775"/>
                      </a:cubicBezTo>
                      <a:cubicBezTo>
                        <a:pt x="139465" y="51775"/>
                        <a:pt x="136454" y="54786"/>
                        <a:pt x="136454" y="58496"/>
                      </a:cubicBezTo>
                      <a:cubicBezTo>
                        <a:pt x="136454" y="62206"/>
                        <a:pt x="139465" y="65216"/>
                        <a:pt x="143175" y="65216"/>
                      </a:cubicBezTo>
                      <a:close/>
                      <a:moveTo>
                        <a:pt x="143175" y="91077"/>
                      </a:moveTo>
                      <a:cubicBezTo>
                        <a:pt x="146885" y="91077"/>
                        <a:pt x="149896" y="88066"/>
                        <a:pt x="149896" y="84357"/>
                      </a:cubicBezTo>
                      <a:cubicBezTo>
                        <a:pt x="149896" y="80647"/>
                        <a:pt x="146885" y="77636"/>
                        <a:pt x="143175" y="77636"/>
                      </a:cubicBezTo>
                      <a:cubicBezTo>
                        <a:pt x="139465" y="77636"/>
                        <a:pt x="136454" y="80647"/>
                        <a:pt x="136454" y="84357"/>
                      </a:cubicBezTo>
                      <a:cubicBezTo>
                        <a:pt x="136454" y="88066"/>
                        <a:pt x="139465" y="91077"/>
                        <a:pt x="143175" y="91077"/>
                      </a:cubicBezTo>
                      <a:close/>
                      <a:moveTo>
                        <a:pt x="143175" y="116938"/>
                      </a:moveTo>
                      <a:cubicBezTo>
                        <a:pt x="146885" y="116938"/>
                        <a:pt x="149896" y="113927"/>
                        <a:pt x="149896" y="110217"/>
                      </a:cubicBezTo>
                      <a:cubicBezTo>
                        <a:pt x="149896" y="106508"/>
                        <a:pt x="146885" y="103497"/>
                        <a:pt x="143175" y="103497"/>
                      </a:cubicBezTo>
                      <a:cubicBezTo>
                        <a:pt x="139465" y="103497"/>
                        <a:pt x="136454" y="106508"/>
                        <a:pt x="136454" y="110217"/>
                      </a:cubicBezTo>
                      <a:cubicBezTo>
                        <a:pt x="136454" y="113927"/>
                        <a:pt x="139465" y="116938"/>
                        <a:pt x="143175" y="116938"/>
                      </a:cubicBezTo>
                      <a:close/>
                      <a:moveTo>
                        <a:pt x="143175" y="142799"/>
                      </a:moveTo>
                      <a:cubicBezTo>
                        <a:pt x="146885" y="142799"/>
                        <a:pt x="149896" y="139788"/>
                        <a:pt x="149896" y="136078"/>
                      </a:cubicBezTo>
                      <a:cubicBezTo>
                        <a:pt x="149896" y="132368"/>
                        <a:pt x="146885" y="129358"/>
                        <a:pt x="143175" y="129358"/>
                      </a:cubicBezTo>
                      <a:cubicBezTo>
                        <a:pt x="139465" y="129358"/>
                        <a:pt x="136454" y="132368"/>
                        <a:pt x="136454" y="136078"/>
                      </a:cubicBezTo>
                      <a:cubicBezTo>
                        <a:pt x="136454" y="139788"/>
                        <a:pt x="139465" y="142799"/>
                        <a:pt x="143175" y="142799"/>
                      </a:cubicBezTo>
                      <a:close/>
                      <a:moveTo>
                        <a:pt x="143175" y="168713"/>
                      </a:moveTo>
                      <a:cubicBezTo>
                        <a:pt x="146885" y="168713"/>
                        <a:pt x="149896" y="165702"/>
                        <a:pt x="149896" y="161993"/>
                      </a:cubicBezTo>
                      <a:cubicBezTo>
                        <a:pt x="149896" y="158283"/>
                        <a:pt x="146885" y="155272"/>
                        <a:pt x="143175" y="155272"/>
                      </a:cubicBezTo>
                      <a:cubicBezTo>
                        <a:pt x="139465" y="155272"/>
                        <a:pt x="136454" y="158283"/>
                        <a:pt x="136454" y="161993"/>
                      </a:cubicBezTo>
                      <a:cubicBezTo>
                        <a:pt x="136454" y="165702"/>
                        <a:pt x="139465" y="168713"/>
                        <a:pt x="143175" y="168713"/>
                      </a:cubicBezTo>
                      <a:close/>
                      <a:moveTo>
                        <a:pt x="143175" y="194574"/>
                      </a:moveTo>
                      <a:cubicBezTo>
                        <a:pt x="146885" y="194574"/>
                        <a:pt x="149896" y="191563"/>
                        <a:pt x="149896" y="187853"/>
                      </a:cubicBezTo>
                      <a:cubicBezTo>
                        <a:pt x="149896" y="184144"/>
                        <a:pt x="146885" y="181133"/>
                        <a:pt x="143175" y="181133"/>
                      </a:cubicBezTo>
                      <a:cubicBezTo>
                        <a:pt x="139465" y="181133"/>
                        <a:pt x="136454" y="184144"/>
                        <a:pt x="136454" y="187853"/>
                      </a:cubicBezTo>
                      <a:cubicBezTo>
                        <a:pt x="136454" y="191563"/>
                        <a:pt x="139465" y="194574"/>
                        <a:pt x="143175" y="194574"/>
                      </a:cubicBezTo>
                      <a:close/>
                      <a:moveTo>
                        <a:pt x="143175" y="220435"/>
                      </a:moveTo>
                      <a:cubicBezTo>
                        <a:pt x="146885" y="220435"/>
                        <a:pt x="149896" y="217424"/>
                        <a:pt x="149896" y="213714"/>
                      </a:cubicBezTo>
                      <a:cubicBezTo>
                        <a:pt x="149896" y="210004"/>
                        <a:pt x="146885" y="206994"/>
                        <a:pt x="143175" y="206994"/>
                      </a:cubicBezTo>
                      <a:cubicBezTo>
                        <a:pt x="139465" y="206994"/>
                        <a:pt x="136454" y="210004"/>
                        <a:pt x="136454" y="213714"/>
                      </a:cubicBezTo>
                      <a:cubicBezTo>
                        <a:pt x="136454" y="217424"/>
                        <a:pt x="139465" y="220435"/>
                        <a:pt x="143175" y="220435"/>
                      </a:cubicBezTo>
                      <a:close/>
                      <a:moveTo>
                        <a:pt x="120433" y="13441"/>
                      </a:moveTo>
                      <a:cubicBezTo>
                        <a:pt x="124143" y="13441"/>
                        <a:pt x="127153" y="10430"/>
                        <a:pt x="127153" y="6721"/>
                      </a:cubicBezTo>
                      <a:cubicBezTo>
                        <a:pt x="127153" y="3011"/>
                        <a:pt x="124143" y="0"/>
                        <a:pt x="120433" y="0"/>
                      </a:cubicBezTo>
                      <a:cubicBezTo>
                        <a:pt x="116723" y="0"/>
                        <a:pt x="113712" y="3011"/>
                        <a:pt x="113712" y="6721"/>
                      </a:cubicBezTo>
                      <a:cubicBezTo>
                        <a:pt x="113712" y="10430"/>
                        <a:pt x="116723" y="13441"/>
                        <a:pt x="120433" y="13441"/>
                      </a:cubicBezTo>
                      <a:close/>
                      <a:moveTo>
                        <a:pt x="120433" y="39302"/>
                      </a:moveTo>
                      <a:cubicBezTo>
                        <a:pt x="124143" y="39302"/>
                        <a:pt x="127153" y="36291"/>
                        <a:pt x="127153" y="32581"/>
                      </a:cubicBezTo>
                      <a:cubicBezTo>
                        <a:pt x="127153" y="28872"/>
                        <a:pt x="124143" y="25861"/>
                        <a:pt x="120433" y="25861"/>
                      </a:cubicBezTo>
                      <a:cubicBezTo>
                        <a:pt x="116723" y="25861"/>
                        <a:pt x="113712" y="28872"/>
                        <a:pt x="113712" y="32581"/>
                      </a:cubicBezTo>
                      <a:cubicBezTo>
                        <a:pt x="113712" y="36291"/>
                        <a:pt x="116723" y="39302"/>
                        <a:pt x="120433" y="39302"/>
                      </a:cubicBezTo>
                      <a:close/>
                      <a:moveTo>
                        <a:pt x="120433" y="65216"/>
                      </a:moveTo>
                      <a:cubicBezTo>
                        <a:pt x="124143" y="65216"/>
                        <a:pt x="127153" y="62206"/>
                        <a:pt x="127153" y="58496"/>
                      </a:cubicBezTo>
                      <a:cubicBezTo>
                        <a:pt x="127153" y="54786"/>
                        <a:pt x="124143" y="51775"/>
                        <a:pt x="120433" y="51775"/>
                      </a:cubicBezTo>
                      <a:cubicBezTo>
                        <a:pt x="116723" y="51775"/>
                        <a:pt x="113712" y="54786"/>
                        <a:pt x="113712" y="58496"/>
                      </a:cubicBezTo>
                      <a:cubicBezTo>
                        <a:pt x="113712" y="62206"/>
                        <a:pt x="116723" y="65216"/>
                        <a:pt x="120433" y="65216"/>
                      </a:cubicBezTo>
                      <a:close/>
                      <a:moveTo>
                        <a:pt x="120433" y="91077"/>
                      </a:moveTo>
                      <a:cubicBezTo>
                        <a:pt x="124143" y="91077"/>
                        <a:pt x="127153" y="88066"/>
                        <a:pt x="127153" y="84357"/>
                      </a:cubicBezTo>
                      <a:cubicBezTo>
                        <a:pt x="127153" y="80647"/>
                        <a:pt x="124143" y="77636"/>
                        <a:pt x="120433" y="77636"/>
                      </a:cubicBezTo>
                      <a:cubicBezTo>
                        <a:pt x="116723" y="77636"/>
                        <a:pt x="113712" y="80647"/>
                        <a:pt x="113712" y="84357"/>
                      </a:cubicBezTo>
                      <a:cubicBezTo>
                        <a:pt x="113712" y="88066"/>
                        <a:pt x="116723" y="91077"/>
                        <a:pt x="120433" y="91077"/>
                      </a:cubicBezTo>
                      <a:close/>
                      <a:moveTo>
                        <a:pt x="120433" y="116938"/>
                      </a:moveTo>
                      <a:cubicBezTo>
                        <a:pt x="124143" y="116938"/>
                        <a:pt x="127153" y="113927"/>
                        <a:pt x="127153" y="110217"/>
                      </a:cubicBezTo>
                      <a:cubicBezTo>
                        <a:pt x="127153" y="106508"/>
                        <a:pt x="124143" y="103497"/>
                        <a:pt x="120433" y="103497"/>
                      </a:cubicBezTo>
                      <a:cubicBezTo>
                        <a:pt x="116723" y="103497"/>
                        <a:pt x="113712" y="106508"/>
                        <a:pt x="113712" y="110217"/>
                      </a:cubicBezTo>
                      <a:cubicBezTo>
                        <a:pt x="113712" y="113927"/>
                        <a:pt x="116723" y="116938"/>
                        <a:pt x="120433" y="116938"/>
                      </a:cubicBezTo>
                      <a:close/>
                      <a:moveTo>
                        <a:pt x="120433" y="142799"/>
                      </a:moveTo>
                      <a:cubicBezTo>
                        <a:pt x="124143" y="142799"/>
                        <a:pt x="127153" y="139788"/>
                        <a:pt x="127153" y="136078"/>
                      </a:cubicBezTo>
                      <a:cubicBezTo>
                        <a:pt x="127153" y="132368"/>
                        <a:pt x="124143" y="129358"/>
                        <a:pt x="120433" y="129358"/>
                      </a:cubicBezTo>
                      <a:cubicBezTo>
                        <a:pt x="116723" y="129358"/>
                        <a:pt x="113712" y="132368"/>
                        <a:pt x="113712" y="136078"/>
                      </a:cubicBezTo>
                      <a:cubicBezTo>
                        <a:pt x="113712" y="139788"/>
                        <a:pt x="116723" y="142799"/>
                        <a:pt x="120433" y="142799"/>
                      </a:cubicBezTo>
                      <a:close/>
                      <a:moveTo>
                        <a:pt x="120433" y="168713"/>
                      </a:moveTo>
                      <a:cubicBezTo>
                        <a:pt x="124143" y="168713"/>
                        <a:pt x="127153" y="165702"/>
                        <a:pt x="127153" y="161993"/>
                      </a:cubicBezTo>
                      <a:cubicBezTo>
                        <a:pt x="127153" y="158283"/>
                        <a:pt x="124143" y="155272"/>
                        <a:pt x="120433" y="155272"/>
                      </a:cubicBezTo>
                      <a:cubicBezTo>
                        <a:pt x="116723" y="155272"/>
                        <a:pt x="113712" y="158283"/>
                        <a:pt x="113712" y="161993"/>
                      </a:cubicBezTo>
                      <a:cubicBezTo>
                        <a:pt x="113712" y="165702"/>
                        <a:pt x="116723" y="168713"/>
                        <a:pt x="120433" y="168713"/>
                      </a:cubicBezTo>
                      <a:close/>
                      <a:moveTo>
                        <a:pt x="120433" y="194574"/>
                      </a:moveTo>
                      <a:cubicBezTo>
                        <a:pt x="124143" y="194574"/>
                        <a:pt x="127153" y="191563"/>
                        <a:pt x="127153" y="187853"/>
                      </a:cubicBezTo>
                      <a:cubicBezTo>
                        <a:pt x="127153" y="184144"/>
                        <a:pt x="124143" y="181133"/>
                        <a:pt x="120433" y="181133"/>
                      </a:cubicBezTo>
                      <a:cubicBezTo>
                        <a:pt x="116723" y="181133"/>
                        <a:pt x="113712" y="184144"/>
                        <a:pt x="113712" y="187853"/>
                      </a:cubicBezTo>
                      <a:cubicBezTo>
                        <a:pt x="113712" y="191563"/>
                        <a:pt x="116723" y="194574"/>
                        <a:pt x="120433" y="194574"/>
                      </a:cubicBezTo>
                      <a:close/>
                      <a:moveTo>
                        <a:pt x="120433" y="220435"/>
                      </a:moveTo>
                      <a:cubicBezTo>
                        <a:pt x="124143" y="220435"/>
                        <a:pt x="127153" y="217424"/>
                        <a:pt x="127153" y="213714"/>
                      </a:cubicBezTo>
                      <a:cubicBezTo>
                        <a:pt x="127153" y="210004"/>
                        <a:pt x="124143" y="206994"/>
                        <a:pt x="120433" y="206994"/>
                      </a:cubicBezTo>
                      <a:cubicBezTo>
                        <a:pt x="116723" y="206994"/>
                        <a:pt x="113712" y="210004"/>
                        <a:pt x="113712" y="213714"/>
                      </a:cubicBezTo>
                      <a:cubicBezTo>
                        <a:pt x="113712" y="217424"/>
                        <a:pt x="116723" y="220435"/>
                        <a:pt x="120433" y="220435"/>
                      </a:cubicBezTo>
                      <a:close/>
                      <a:moveTo>
                        <a:pt x="97690" y="13441"/>
                      </a:moveTo>
                      <a:cubicBezTo>
                        <a:pt x="101400" y="13441"/>
                        <a:pt x="104411" y="10430"/>
                        <a:pt x="104411" y="6721"/>
                      </a:cubicBezTo>
                      <a:cubicBezTo>
                        <a:pt x="104411" y="3011"/>
                        <a:pt x="101400" y="0"/>
                        <a:pt x="97690" y="0"/>
                      </a:cubicBezTo>
                      <a:cubicBezTo>
                        <a:pt x="93980" y="0"/>
                        <a:pt x="90970" y="3011"/>
                        <a:pt x="90970" y="6721"/>
                      </a:cubicBezTo>
                      <a:cubicBezTo>
                        <a:pt x="90970" y="10430"/>
                        <a:pt x="93980" y="13441"/>
                        <a:pt x="97690" y="13441"/>
                      </a:cubicBezTo>
                      <a:close/>
                      <a:moveTo>
                        <a:pt x="97690" y="39302"/>
                      </a:moveTo>
                      <a:cubicBezTo>
                        <a:pt x="101400" y="39302"/>
                        <a:pt x="104411" y="36291"/>
                        <a:pt x="104411" y="32581"/>
                      </a:cubicBezTo>
                      <a:cubicBezTo>
                        <a:pt x="104411" y="28872"/>
                        <a:pt x="101400" y="25861"/>
                        <a:pt x="97690" y="25861"/>
                      </a:cubicBezTo>
                      <a:cubicBezTo>
                        <a:pt x="93980" y="25861"/>
                        <a:pt x="90970" y="28872"/>
                        <a:pt x="90970" y="32581"/>
                      </a:cubicBezTo>
                      <a:cubicBezTo>
                        <a:pt x="90970" y="36291"/>
                        <a:pt x="93980" y="39302"/>
                        <a:pt x="97690" y="39302"/>
                      </a:cubicBezTo>
                      <a:close/>
                      <a:moveTo>
                        <a:pt x="97690" y="65216"/>
                      </a:moveTo>
                      <a:cubicBezTo>
                        <a:pt x="101400" y="65216"/>
                        <a:pt x="104411" y="62206"/>
                        <a:pt x="104411" y="58496"/>
                      </a:cubicBezTo>
                      <a:cubicBezTo>
                        <a:pt x="104411" y="54786"/>
                        <a:pt x="101400" y="51775"/>
                        <a:pt x="97690" y="51775"/>
                      </a:cubicBezTo>
                      <a:cubicBezTo>
                        <a:pt x="93980" y="51775"/>
                        <a:pt x="90970" y="54786"/>
                        <a:pt x="90970" y="58496"/>
                      </a:cubicBezTo>
                      <a:cubicBezTo>
                        <a:pt x="90970" y="62206"/>
                        <a:pt x="93980" y="65216"/>
                        <a:pt x="97690" y="65216"/>
                      </a:cubicBezTo>
                      <a:close/>
                      <a:moveTo>
                        <a:pt x="97690" y="91077"/>
                      </a:moveTo>
                      <a:cubicBezTo>
                        <a:pt x="101400" y="91077"/>
                        <a:pt x="104411" y="88066"/>
                        <a:pt x="104411" y="84357"/>
                      </a:cubicBezTo>
                      <a:cubicBezTo>
                        <a:pt x="104411" y="80647"/>
                        <a:pt x="101400" y="77636"/>
                        <a:pt x="97690" y="77636"/>
                      </a:cubicBezTo>
                      <a:cubicBezTo>
                        <a:pt x="93980" y="77636"/>
                        <a:pt x="90970" y="80647"/>
                        <a:pt x="90970" y="84357"/>
                      </a:cubicBezTo>
                      <a:cubicBezTo>
                        <a:pt x="90970" y="88066"/>
                        <a:pt x="93980" y="91077"/>
                        <a:pt x="97690" y="91077"/>
                      </a:cubicBezTo>
                      <a:close/>
                      <a:moveTo>
                        <a:pt x="97690" y="116938"/>
                      </a:moveTo>
                      <a:cubicBezTo>
                        <a:pt x="101400" y="116938"/>
                        <a:pt x="104411" y="113927"/>
                        <a:pt x="104411" y="110217"/>
                      </a:cubicBezTo>
                      <a:cubicBezTo>
                        <a:pt x="104411" y="106508"/>
                        <a:pt x="101400" y="103497"/>
                        <a:pt x="97690" y="103497"/>
                      </a:cubicBezTo>
                      <a:cubicBezTo>
                        <a:pt x="93980" y="103497"/>
                        <a:pt x="90970" y="106508"/>
                        <a:pt x="90970" y="110217"/>
                      </a:cubicBezTo>
                      <a:cubicBezTo>
                        <a:pt x="90970" y="113927"/>
                        <a:pt x="93980" y="116938"/>
                        <a:pt x="97690" y="116938"/>
                      </a:cubicBezTo>
                      <a:close/>
                      <a:moveTo>
                        <a:pt x="97690" y="142799"/>
                      </a:moveTo>
                      <a:cubicBezTo>
                        <a:pt x="101400" y="142799"/>
                        <a:pt x="104411" y="139788"/>
                        <a:pt x="104411" y="136078"/>
                      </a:cubicBezTo>
                      <a:cubicBezTo>
                        <a:pt x="104411" y="132368"/>
                        <a:pt x="101400" y="129358"/>
                        <a:pt x="97690" y="129358"/>
                      </a:cubicBezTo>
                      <a:cubicBezTo>
                        <a:pt x="93980" y="129358"/>
                        <a:pt x="90970" y="132368"/>
                        <a:pt x="90970" y="136078"/>
                      </a:cubicBezTo>
                      <a:cubicBezTo>
                        <a:pt x="90970" y="139788"/>
                        <a:pt x="93980" y="142799"/>
                        <a:pt x="97690" y="142799"/>
                      </a:cubicBezTo>
                      <a:close/>
                      <a:moveTo>
                        <a:pt x="97690" y="168713"/>
                      </a:moveTo>
                      <a:cubicBezTo>
                        <a:pt x="101400" y="168713"/>
                        <a:pt x="104411" y="165702"/>
                        <a:pt x="104411" y="161993"/>
                      </a:cubicBezTo>
                      <a:cubicBezTo>
                        <a:pt x="104411" y="158283"/>
                        <a:pt x="101400" y="155272"/>
                        <a:pt x="97690" y="155272"/>
                      </a:cubicBezTo>
                      <a:cubicBezTo>
                        <a:pt x="93980" y="155272"/>
                        <a:pt x="90970" y="158283"/>
                        <a:pt x="90970" y="161993"/>
                      </a:cubicBezTo>
                      <a:cubicBezTo>
                        <a:pt x="90970" y="165702"/>
                        <a:pt x="93980" y="168713"/>
                        <a:pt x="97690" y="168713"/>
                      </a:cubicBezTo>
                      <a:close/>
                      <a:moveTo>
                        <a:pt x="97690" y="194574"/>
                      </a:moveTo>
                      <a:cubicBezTo>
                        <a:pt x="101400" y="194574"/>
                        <a:pt x="104411" y="191563"/>
                        <a:pt x="104411" y="187853"/>
                      </a:cubicBezTo>
                      <a:cubicBezTo>
                        <a:pt x="104411" y="184144"/>
                        <a:pt x="101400" y="181133"/>
                        <a:pt x="97690" y="181133"/>
                      </a:cubicBezTo>
                      <a:cubicBezTo>
                        <a:pt x="93980" y="181133"/>
                        <a:pt x="90970" y="184144"/>
                        <a:pt x="90970" y="187853"/>
                      </a:cubicBezTo>
                      <a:cubicBezTo>
                        <a:pt x="90970" y="191563"/>
                        <a:pt x="93980" y="194574"/>
                        <a:pt x="97690" y="194574"/>
                      </a:cubicBezTo>
                      <a:close/>
                      <a:moveTo>
                        <a:pt x="97690" y="220435"/>
                      </a:moveTo>
                      <a:cubicBezTo>
                        <a:pt x="101400" y="220435"/>
                        <a:pt x="104411" y="217424"/>
                        <a:pt x="104411" y="213714"/>
                      </a:cubicBezTo>
                      <a:cubicBezTo>
                        <a:pt x="104411" y="210004"/>
                        <a:pt x="101400" y="206994"/>
                        <a:pt x="97690" y="206994"/>
                      </a:cubicBezTo>
                      <a:cubicBezTo>
                        <a:pt x="93980" y="206994"/>
                        <a:pt x="90970" y="210004"/>
                        <a:pt x="90970" y="213714"/>
                      </a:cubicBezTo>
                      <a:cubicBezTo>
                        <a:pt x="90970" y="217424"/>
                        <a:pt x="93980"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216"/>
                      </a:moveTo>
                      <a:cubicBezTo>
                        <a:pt x="78658" y="65216"/>
                        <a:pt x="81668" y="62206"/>
                        <a:pt x="81668" y="58496"/>
                      </a:cubicBezTo>
                      <a:cubicBezTo>
                        <a:pt x="81668" y="54786"/>
                        <a:pt x="78658" y="51775"/>
                        <a:pt x="74948" y="51775"/>
                      </a:cubicBezTo>
                      <a:cubicBezTo>
                        <a:pt x="71238" y="51775"/>
                        <a:pt x="68227" y="54786"/>
                        <a:pt x="68227" y="58496"/>
                      </a:cubicBezTo>
                      <a:cubicBezTo>
                        <a:pt x="68227" y="62206"/>
                        <a:pt x="71238" y="65216"/>
                        <a:pt x="74948" y="65216"/>
                      </a:cubicBezTo>
                      <a:close/>
                      <a:moveTo>
                        <a:pt x="74948" y="91077"/>
                      </a:moveTo>
                      <a:cubicBezTo>
                        <a:pt x="78658" y="91077"/>
                        <a:pt x="81668" y="88066"/>
                        <a:pt x="81668" y="84357"/>
                      </a:cubicBezTo>
                      <a:cubicBezTo>
                        <a:pt x="81668" y="80647"/>
                        <a:pt x="78658" y="77636"/>
                        <a:pt x="74948" y="77636"/>
                      </a:cubicBezTo>
                      <a:cubicBezTo>
                        <a:pt x="71238" y="77636"/>
                        <a:pt x="68227" y="80647"/>
                        <a:pt x="68227" y="84357"/>
                      </a:cubicBezTo>
                      <a:cubicBezTo>
                        <a:pt x="68227" y="88066"/>
                        <a:pt x="71238" y="91077"/>
                        <a:pt x="74948" y="91077"/>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713"/>
                      </a:moveTo>
                      <a:cubicBezTo>
                        <a:pt x="78658" y="168713"/>
                        <a:pt x="81668" y="165702"/>
                        <a:pt x="81668" y="161993"/>
                      </a:cubicBezTo>
                      <a:cubicBezTo>
                        <a:pt x="81668" y="158283"/>
                        <a:pt x="78658" y="155272"/>
                        <a:pt x="74948" y="155272"/>
                      </a:cubicBezTo>
                      <a:cubicBezTo>
                        <a:pt x="71238" y="155272"/>
                        <a:pt x="68227" y="158283"/>
                        <a:pt x="68227" y="161993"/>
                      </a:cubicBezTo>
                      <a:cubicBezTo>
                        <a:pt x="68227" y="165702"/>
                        <a:pt x="71238" y="168713"/>
                        <a:pt x="74948" y="168713"/>
                      </a:cubicBezTo>
                      <a:close/>
                      <a:moveTo>
                        <a:pt x="74948" y="194574"/>
                      </a:moveTo>
                      <a:cubicBezTo>
                        <a:pt x="78658" y="194574"/>
                        <a:pt x="81668" y="191563"/>
                        <a:pt x="81668" y="187853"/>
                      </a:cubicBezTo>
                      <a:cubicBezTo>
                        <a:pt x="81668" y="184144"/>
                        <a:pt x="78658" y="181133"/>
                        <a:pt x="74948" y="181133"/>
                      </a:cubicBezTo>
                      <a:cubicBezTo>
                        <a:pt x="71238" y="181133"/>
                        <a:pt x="68227" y="184144"/>
                        <a:pt x="68227" y="187853"/>
                      </a:cubicBezTo>
                      <a:cubicBezTo>
                        <a:pt x="68227" y="191563"/>
                        <a:pt x="71238" y="194574"/>
                        <a:pt x="74948" y="194574"/>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6" y="13441"/>
                      </a:moveTo>
                      <a:cubicBezTo>
                        <a:pt x="55915" y="13441"/>
                        <a:pt x="58926" y="10430"/>
                        <a:pt x="58926" y="6721"/>
                      </a:cubicBezTo>
                      <a:cubicBezTo>
                        <a:pt x="58926" y="3011"/>
                        <a:pt x="55915" y="0"/>
                        <a:pt x="52206" y="0"/>
                      </a:cubicBezTo>
                      <a:cubicBezTo>
                        <a:pt x="48496" y="0"/>
                        <a:pt x="45485" y="3011"/>
                        <a:pt x="45485" y="6721"/>
                      </a:cubicBezTo>
                      <a:cubicBezTo>
                        <a:pt x="45485" y="10430"/>
                        <a:pt x="48496" y="13441"/>
                        <a:pt x="52206" y="13441"/>
                      </a:cubicBezTo>
                      <a:close/>
                      <a:moveTo>
                        <a:pt x="52206" y="39302"/>
                      </a:moveTo>
                      <a:cubicBezTo>
                        <a:pt x="55915" y="39302"/>
                        <a:pt x="58926" y="36291"/>
                        <a:pt x="58926" y="32581"/>
                      </a:cubicBezTo>
                      <a:cubicBezTo>
                        <a:pt x="58926" y="28872"/>
                        <a:pt x="55915" y="25861"/>
                        <a:pt x="52206" y="25861"/>
                      </a:cubicBezTo>
                      <a:cubicBezTo>
                        <a:pt x="48496" y="25861"/>
                        <a:pt x="45485" y="28872"/>
                        <a:pt x="45485" y="32581"/>
                      </a:cubicBezTo>
                      <a:cubicBezTo>
                        <a:pt x="45485" y="36291"/>
                        <a:pt x="48496" y="39302"/>
                        <a:pt x="52206" y="39302"/>
                      </a:cubicBezTo>
                      <a:close/>
                      <a:moveTo>
                        <a:pt x="52206" y="65216"/>
                      </a:moveTo>
                      <a:cubicBezTo>
                        <a:pt x="55915" y="65216"/>
                        <a:pt x="58926" y="62206"/>
                        <a:pt x="58926" y="58496"/>
                      </a:cubicBezTo>
                      <a:cubicBezTo>
                        <a:pt x="58926" y="54786"/>
                        <a:pt x="55915" y="51775"/>
                        <a:pt x="52206" y="51775"/>
                      </a:cubicBezTo>
                      <a:cubicBezTo>
                        <a:pt x="48496" y="51775"/>
                        <a:pt x="45485" y="54786"/>
                        <a:pt x="45485" y="58496"/>
                      </a:cubicBezTo>
                      <a:cubicBezTo>
                        <a:pt x="45485" y="62206"/>
                        <a:pt x="48496" y="65216"/>
                        <a:pt x="52206" y="65216"/>
                      </a:cubicBezTo>
                      <a:close/>
                      <a:moveTo>
                        <a:pt x="52206" y="91077"/>
                      </a:moveTo>
                      <a:cubicBezTo>
                        <a:pt x="55915" y="91077"/>
                        <a:pt x="58926" y="88066"/>
                        <a:pt x="58926" y="84357"/>
                      </a:cubicBezTo>
                      <a:cubicBezTo>
                        <a:pt x="58926" y="80647"/>
                        <a:pt x="55915" y="77636"/>
                        <a:pt x="52206" y="77636"/>
                      </a:cubicBezTo>
                      <a:cubicBezTo>
                        <a:pt x="48496" y="77636"/>
                        <a:pt x="45485" y="80647"/>
                        <a:pt x="45485" y="84357"/>
                      </a:cubicBezTo>
                      <a:cubicBezTo>
                        <a:pt x="45485" y="88066"/>
                        <a:pt x="48496" y="91077"/>
                        <a:pt x="52206" y="91077"/>
                      </a:cubicBezTo>
                      <a:close/>
                      <a:moveTo>
                        <a:pt x="52206" y="116938"/>
                      </a:moveTo>
                      <a:cubicBezTo>
                        <a:pt x="55915" y="116938"/>
                        <a:pt x="58926" y="113927"/>
                        <a:pt x="58926" y="110217"/>
                      </a:cubicBezTo>
                      <a:cubicBezTo>
                        <a:pt x="58926" y="106508"/>
                        <a:pt x="55915" y="103497"/>
                        <a:pt x="52206" y="103497"/>
                      </a:cubicBezTo>
                      <a:cubicBezTo>
                        <a:pt x="48496" y="103497"/>
                        <a:pt x="45485" y="106508"/>
                        <a:pt x="45485" y="110217"/>
                      </a:cubicBezTo>
                      <a:cubicBezTo>
                        <a:pt x="45485" y="113927"/>
                        <a:pt x="48496" y="116938"/>
                        <a:pt x="52206" y="116938"/>
                      </a:cubicBezTo>
                      <a:close/>
                      <a:moveTo>
                        <a:pt x="52206" y="142799"/>
                      </a:moveTo>
                      <a:cubicBezTo>
                        <a:pt x="55915" y="142799"/>
                        <a:pt x="58926" y="139788"/>
                        <a:pt x="58926" y="136078"/>
                      </a:cubicBezTo>
                      <a:cubicBezTo>
                        <a:pt x="58926" y="132368"/>
                        <a:pt x="55915" y="129358"/>
                        <a:pt x="52206" y="129358"/>
                      </a:cubicBezTo>
                      <a:cubicBezTo>
                        <a:pt x="48496" y="129358"/>
                        <a:pt x="45485" y="132368"/>
                        <a:pt x="45485" y="136078"/>
                      </a:cubicBezTo>
                      <a:cubicBezTo>
                        <a:pt x="45485" y="139788"/>
                        <a:pt x="48496" y="142799"/>
                        <a:pt x="52206" y="142799"/>
                      </a:cubicBezTo>
                      <a:close/>
                      <a:moveTo>
                        <a:pt x="52206" y="168713"/>
                      </a:moveTo>
                      <a:cubicBezTo>
                        <a:pt x="55915" y="168713"/>
                        <a:pt x="58926" y="165702"/>
                        <a:pt x="58926" y="161993"/>
                      </a:cubicBezTo>
                      <a:cubicBezTo>
                        <a:pt x="58926" y="158283"/>
                        <a:pt x="55915" y="155272"/>
                        <a:pt x="52206" y="155272"/>
                      </a:cubicBezTo>
                      <a:cubicBezTo>
                        <a:pt x="48496" y="155272"/>
                        <a:pt x="45485" y="158283"/>
                        <a:pt x="45485" y="161993"/>
                      </a:cubicBezTo>
                      <a:cubicBezTo>
                        <a:pt x="45485" y="165702"/>
                        <a:pt x="48496" y="168713"/>
                        <a:pt x="52206" y="168713"/>
                      </a:cubicBezTo>
                      <a:close/>
                      <a:moveTo>
                        <a:pt x="52206" y="194574"/>
                      </a:moveTo>
                      <a:cubicBezTo>
                        <a:pt x="55915" y="194574"/>
                        <a:pt x="58926" y="191563"/>
                        <a:pt x="58926" y="187853"/>
                      </a:cubicBezTo>
                      <a:cubicBezTo>
                        <a:pt x="58926" y="184144"/>
                        <a:pt x="55915" y="181133"/>
                        <a:pt x="52206" y="181133"/>
                      </a:cubicBezTo>
                      <a:cubicBezTo>
                        <a:pt x="48496" y="181133"/>
                        <a:pt x="45485" y="184144"/>
                        <a:pt x="45485" y="187853"/>
                      </a:cubicBezTo>
                      <a:cubicBezTo>
                        <a:pt x="45485" y="191563"/>
                        <a:pt x="48496" y="194574"/>
                        <a:pt x="52206" y="194574"/>
                      </a:cubicBezTo>
                      <a:close/>
                      <a:moveTo>
                        <a:pt x="52206" y="220435"/>
                      </a:moveTo>
                      <a:cubicBezTo>
                        <a:pt x="55915" y="220435"/>
                        <a:pt x="58926" y="217424"/>
                        <a:pt x="58926" y="213714"/>
                      </a:cubicBezTo>
                      <a:cubicBezTo>
                        <a:pt x="58926" y="210004"/>
                        <a:pt x="55915" y="206994"/>
                        <a:pt x="52206" y="206994"/>
                      </a:cubicBezTo>
                      <a:cubicBezTo>
                        <a:pt x="48496" y="206994"/>
                        <a:pt x="45485" y="210004"/>
                        <a:pt x="45485" y="213714"/>
                      </a:cubicBezTo>
                      <a:cubicBezTo>
                        <a:pt x="45485" y="217424"/>
                        <a:pt x="48496" y="220435"/>
                        <a:pt x="52206" y="220435"/>
                      </a:cubicBezTo>
                      <a:close/>
                      <a:moveTo>
                        <a:pt x="29463" y="13441"/>
                      </a:moveTo>
                      <a:cubicBezTo>
                        <a:pt x="33173" y="13441"/>
                        <a:pt x="36183" y="10430"/>
                        <a:pt x="36183" y="6721"/>
                      </a:cubicBezTo>
                      <a:cubicBezTo>
                        <a:pt x="36183" y="3011"/>
                        <a:pt x="33173" y="0"/>
                        <a:pt x="29463" y="0"/>
                      </a:cubicBezTo>
                      <a:cubicBezTo>
                        <a:pt x="25753" y="0"/>
                        <a:pt x="22742" y="3011"/>
                        <a:pt x="22742" y="6721"/>
                      </a:cubicBezTo>
                      <a:cubicBezTo>
                        <a:pt x="22742" y="10430"/>
                        <a:pt x="25753" y="13441"/>
                        <a:pt x="29463" y="13441"/>
                      </a:cubicBezTo>
                      <a:close/>
                      <a:moveTo>
                        <a:pt x="29463" y="39302"/>
                      </a:moveTo>
                      <a:cubicBezTo>
                        <a:pt x="33173" y="39302"/>
                        <a:pt x="36183" y="36291"/>
                        <a:pt x="36183" y="32581"/>
                      </a:cubicBezTo>
                      <a:cubicBezTo>
                        <a:pt x="36183" y="28872"/>
                        <a:pt x="33173" y="25861"/>
                        <a:pt x="29463" y="25861"/>
                      </a:cubicBezTo>
                      <a:cubicBezTo>
                        <a:pt x="25753" y="25861"/>
                        <a:pt x="22742" y="28872"/>
                        <a:pt x="22742" y="32581"/>
                      </a:cubicBezTo>
                      <a:cubicBezTo>
                        <a:pt x="22742" y="36291"/>
                        <a:pt x="25753" y="39302"/>
                        <a:pt x="29463" y="39302"/>
                      </a:cubicBezTo>
                      <a:close/>
                      <a:moveTo>
                        <a:pt x="29463" y="65216"/>
                      </a:moveTo>
                      <a:cubicBezTo>
                        <a:pt x="33173" y="65216"/>
                        <a:pt x="36183" y="62206"/>
                        <a:pt x="36183" y="58496"/>
                      </a:cubicBezTo>
                      <a:cubicBezTo>
                        <a:pt x="36183" y="54786"/>
                        <a:pt x="33173" y="51775"/>
                        <a:pt x="29463" y="51775"/>
                      </a:cubicBezTo>
                      <a:cubicBezTo>
                        <a:pt x="25753" y="51775"/>
                        <a:pt x="22742" y="54786"/>
                        <a:pt x="22742" y="58496"/>
                      </a:cubicBezTo>
                      <a:cubicBezTo>
                        <a:pt x="22742" y="62206"/>
                        <a:pt x="25753" y="65216"/>
                        <a:pt x="29463" y="65216"/>
                      </a:cubicBezTo>
                      <a:close/>
                      <a:moveTo>
                        <a:pt x="29463" y="91077"/>
                      </a:moveTo>
                      <a:cubicBezTo>
                        <a:pt x="33173" y="91077"/>
                        <a:pt x="36183" y="88066"/>
                        <a:pt x="36183" y="84357"/>
                      </a:cubicBezTo>
                      <a:cubicBezTo>
                        <a:pt x="36183" y="80647"/>
                        <a:pt x="33173" y="77636"/>
                        <a:pt x="29463" y="77636"/>
                      </a:cubicBezTo>
                      <a:cubicBezTo>
                        <a:pt x="25753" y="77636"/>
                        <a:pt x="22742" y="80647"/>
                        <a:pt x="22742" y="84357"/>
                      </a:cubicBezTo>
                      <a:cubicBezTo>
                        <a:pt x="22742" y="88066"/>
                        <a:pt x="25753" y="91077"/>
                        <a:pt x="29463" y="91077"/>
                      </a:cubicBezTo>
                      <a:close/>
                      <a:moveTo>
                        <a:pt x="29463" y="116938"/>
                      </a:moveTo>
                      <a:cubicBezTo>
                        <a:pt x="33173" y="116938"/>
                        <a:pt x="36183" y="113927"/>
                        <a:pt x="36183" y="110217"/>
                      </a:cubicBezTo>
                      <a:cubicBezTo>
                        <a:pt x="36183" y="106508"/>
                        <a:pt x="33173" y="103497"/>
                        <a:pt x="29463" y="103497"/>
                      </a:cubicBezTo>
                      <a:cubicBezTo>
                        <a:pt x="25753" y="103497"/>
                        <a:pt x="22742" y="106508"/>
                        <a:pt x="22742" y="110217"/>
                      </a:cubicBezTo>
                      <a:cubicBezTo>
                        <a:pt x="22742" y="113927"/>
                        <a:pt x="25753" y="116938"/>
                        <a:pt x="29463" y="116938"/>
                      </a:cubicBezTo>
                      <a:close/>
                      <a:moveTo>
                        <a:pt x="29463" y="142799"/>
                      </a:moveTo>
                      <a:cubicBezTo>
                        <a:pt x="33173" y="142799"/>
                        <a:pt x="36183" y="139788"/>
                        <a:pt x="36183" y="136078"/>
                      </a:cubicBezTo>
                      <a:cubicBezTo>
                        <a:pt x="36183" y="132368"/>
                        <a:pt x="33173" y="129358"/>
                        <a:pt x="29463" y="129358"/>
                      </a:cubicBezTo>
                      <a:cubicBezTo>
                        <a:pt x="25753" y="129358"/>
                        <a:pt x="22742" y="132368"/>
                        <a:pt x="22742" y="136078"/>
                      </a:cubicBezTo>
                      <a:cubicBezTo>
                        <a:pt x="22742" y="139788"/>
                        <a:pt x="25753" y="142799"/>
                        <a:pt x="29463" y="142799"/>
                      </a:cubicBezTo>
                      <a:close/>
                      <a:moveTo>
                        <a:pt x="29463" y="168713"/>
                      </a:moveTo>
                      <a:cubicBezTo>
                        <a:pt x="33173" y="168713"/>
                        <a:pt x="36183" y="165702"/>
                        <a:pt x="36183" y="161993"/>
                      </a:cubicBezTo>
                      <a:cubicBezTo>
                        <a:pt x="36183" y="158283"/>
                        <a:pt x="33173" y="155272"/>
                        <a:pt x="29463" y="155272"/>
                      </a:cubicBezTo>
                      <a:cubicBezTo>
                        <a:pt x="25753" y="155272"/>
                        <a:pt x="22742" y="158283"/>
                        <a:pt x="22742" y="161993"/>
                      </a:cubicBezTo>
                      <a:cubicBezTo>
                        <a:pt x="22742" y="165702"/>
                        <a:pt x="25753" y="168713"/>
                        <a:pt x="29463" y="168713"/>
                      </a:cubicBezTo>
                      <a:close/>
                      <a:moveTo>
                        <a:pt x="29463" y="194574"/>
                      </a:moveTo>
                      <a:cubicBezTo>
                        <a:pt x="33173" y="194574"/>
                        <a:pt x="36183" y="191563"/>
                        <a:pt x="36183" y="187853"/>
                      </a:cubicBezTo>
                      <a:cubicBezTo>
                        <a:pt x="36183" y="184144"/>
                        <a:pt x="33173" y="181133"/>
                        <a:pt x="29463" y="181133"/>
                      </a:cubicBezTo>
                      <a:cubicBezTo>
                        <a:pt x="25753" y="181133"/>
                        <a:pt x="22742" y="184144"/>
                        <a:pt x="22742" y="187853"/>
                      </a:cubicBezTo>
                      <a:cubicBezTo>
                        <a:pt x="22742" y="191563"/>
                        <a:pt x="25753" y="194574"/>
                        <a:pt x="29463" y="194574"/>
                      </a:cubicBezTo>
                      <a:close/>
                      <a:moveTo>
                        <a:pt x="29463" y="220435"/>
                      </a:moveTo>
                      <a:cubicBezTo>
                        <a:pt x="33173" y="220435"/>
                        <a:pt x="36183" y="217424"/>
                        <a:pt x="36183" y="213714"/>
                      </a:cubicBezTo>
                      <a:cubicBezTo>
                        <a:pt x="36183" y="210004"/>
                        <a:pt x="33173" y="206994"/>
                        <a:pt x="29463" y="206994"/>
                      </a:cubicBezTo>
                      <a:cubicBezTo>
                        <a:pt x="25753" y="206994"/>
                        <a:pt x="22742" y="210004"/>
                        <a:pt x="22742" y="213714"/>
                      </a:cubicBezTo>
                      <a:cubicBezTo>
                        <a:pt x="22742"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49EBDBE4-6EB1-54E3-C591-5884D0ABE382}"/>
                    </a:ext>
                  </a:extLst>
                </p:cNvPr>
                <p:cNvSpPr/>
                <p:nvPr/>
              </p:nvSpPr>
              <p:spPr>
                <a:xfrm>
                  <a:off x="7640392" y="5557855"/>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216 h 220434"/>
                    <a:gd name="connsiteX11" fmla="*/ 172584 w 172584"/>
                    <a:gd name="connsiteY11" fmla="*/ 58496 h 220434"/>
                    <a:gd name="connsiteX12" fmla="*/ 165864 w 172584"/>
                    <a:gd name="connsiteY12" fmla="*/ 51775 h 220434"/>
                    <a:gd name="connsiteX13" fmla="*/ 159143 w 172584"/>
                    <a:gd name="connsiteY13" fmla="*/ 58496 h 220434"/>
                    <a:gd name="connsiteX14" fmla="*/ 165864 w 172584"/>
                    <a:gd name="connsiteY14" fmla="*/ 65216 h 220434"/>
                    <a:gd name="connsiteX15" fmla="*/ 165864 w 172584"/>
                    <a:gd name="connsiteY15" fmla="*/ 91077 h 220434"/>
                    <a:gd name="connsiteX16" fmla="*/ 172584 w 172584"/>
                    <a:gd name="connsiteY16" fmla="*/ 84357 h 220434"/>
                    <a:gd name="connsiteX17" fmla="*/ 165864 w 172584"/>
                    <a:gd name="connsiteY17" fmla="*/ 77636 h 220434"/>
                    <a:gd name="connsiteX18" fmla="*/ 159143 w 172584"/>
                    <a:gd name="connsiteY18" fmla="*/ 84357 h 220434"/>
                    <a:gd name="connsiteX19" fmla="*/ 165864 w 172584"/>
                    <a:gd name="connsiteY19" fmla="*/ 91077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713 h 220434"/>
                    <a:gd name="connsiteX31" fmla="*/ 172584 w 172584"/>
                    <a:gd name="connsiteY31" fmla="*/ 161993 h 220434"/>
                    <a:gd name="connsiteX32" fmla="*/ 165864 w 172584"/>
                    <a:gd name="connsiteY32" fmla="*/ 155272 h 220434"/>
                    <a:gd name="connsiteX33" fmla="*/ 159143 w 172584"/>
                    <a:gd name="connsiteY33" fmla="*/ 161993 h 220434"/>
                    <a:gd name="connsiteX34" fmla="*/ 165864 w 172584"/>
                    <a:gd name="connsiteY34" fmla="*/ 168713 h 220434"/>
                    <a:gd name="connsiteX35" fmla="*/ 165864 w 172584"/>
                    <a:gd name="connsiteY35" fmla="*/ 194574 h 220434"/>
                    <a:gd name="connsiteX36" fmla="*/ 172584 w 172584"/>
                    <a:gd name="connsiteY36" fmla="*/ 187853 h 220434"/>
                    <a:gd name="connsiteX37" fmla="*/ 165864 w 172584"/>
                    <a:gd name="connsiteY37" fmla="*/ 181133 h 220434"/>
                    <a:gd name="connsiteX38" fmla="*/ 159143 w 172584"/>
                    <a:gd name="connsiteY38" fmla="*/ 187853 h 220434"/>
                    <a:gd name="connsiteX39" fmla="*/ 165864 w 172584"/>
                    <a:gd name="connsiteY39" fmla="*/ 194574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2 w 172584"/>
                    <a:gd name="connsiteY45" fmla="*/ 13441 h 220434"/>
                    <a:gd name="connsiteX46" fmla="*/ 149842 w 172584"/>
                    <a:gd name="connsiteY46" fmla="*/ 6721 h 220434"/>
                    <a:gd name="connsiteX47" fmla="*/ 143122 w 172584"/>
                    <a:gd name="connsiteY47" fmla="*/ 0 h 220434"/>
                    <a:gd name="connsiteX48" fmla="*/ 136401 w 172584"/>
                    <a:gd name="connsiteY48" fmla="*/ 6721 h 220434"/>
                    <a:gd name="connsiteX49" fmla="*/ 143122 w 172584"/>
                    <a:gd name="connsiteY49" fmla="*/ 13441 h 220434"/>
                    <a:gd name="connsiteX50" fmla="*/ 143122 w 172584"/>
                    <a:gd name="connsiteY50" fmla="*/ 39302 h 220434"/>
                    <a:gd name="connsiteX51" fmla="*/ 149842 w 172584"/>
                    <a:gd name="connsiteY51" fmla="*/ 32581 h 220434"/>
                    <a:gd name="connsiteX52" fmla="*/ 143122 w 172584"/>
                    <a:gd name="connsiteY52" fmla="*/ 25861 h 220434"/>
                    <a:gd name="connsiteX53" fmla="*/ 136401 w 172584"/>
                    <a:gd name="connsiteY53" fmla="*/ 32581 h 220434"/>
                    <a:gd name="connsiteX54" fmla="*/ 143122 w 172584"/>
                    <a:gd name="connsiteY54" fmla="*/ 39302 h 220434"/>
                    <a:gd name="connsiteX55" fmla="*/ 143122 w 172584"/>
                    <a:gd name="connsiteY55" fmla="*/ 65216 h 220434"/>
                    <a:gd name="connsiteX56" fmla="*/ 149842 w 172584"/>
                    <a:gd name="connsiteY56" fmla="*/ 58496 h 220434"/>
                    <a:gd name="connsiteX57" fmla="*/ 143122 w 172584"/>
                    <a:gd name="connsiteY57" fmla="*/ 51775 h 220434"/>
                    <a:gd name="connsiteX58" fmla="*/ 136401 w 172584"/>
                    <a:gd name="connsiteY58" fmla="*/ 58496 h 220434"/>
                    <a:gd name="connsiteX59" fmla="*/ 143122 w 172584"/>
                    <a:gd name="connsiteY59" fmla="*/ 65216 h 220434"/>
                    <a:gd name="connsiteX60" fmla="*/ 143122 w 172584"/>
                    <a:gd name="connsiteY60" fmla="*/ 91077 h 220434"/>
                    <a:gd name="connsiteX61" fmla="*/ 149842 w 172584"/>
                    <a:gd name="connsiteY61" fmla="*/ 84357 h 220434"/>
                    <a:gd name="connsiteX62" fmla="*/ 143122 w 172584"/>
                    <a:gd name="connsiteY62" fmla="*/ 77636 h 220434"/>
                    <a:gd name="connsiteX63" fmla="*/ 136401 w 172584"/>
                    <a:gd name="connsiteY63" fmla="*/ 84357 h 220434"/>
                    <a:gd name="connsiteX64" fmla="*/ 143122 w 172584"/>
                    <a:gd name="connsiteY64" fmla="*/ 91077 h 220434"/>
                    <a:gd name="connsiteX65" fmla="*/ 143122 w 172584"/>
                    <a:gd name="connsiteY65" fmla="*/ 116938 h 220434"/>
                    <a:gd name="connsiteX66" fmla="*/ 149842 w 172584"/>
                    <a:gd name="connsiteY66" fmla="*/ 110217 h 220434"/>
                    <a:gd name="connsiteX67" fmla="*/ 143122 w 172584"/>
                    <a:gd name="connsiteY67" fmla="*/ 103497 h 220434"/>
                    <a:gd name="connsiteX68" fmla="*/ 136401 w 172584"/>
                    <a:gd name="connsiteY68" fmla="*/ 110217 h 220434"/>
                    <a:gd name="connsiteX69" fmla="*/ 143122 w 172584"/>
                    <a:gd name="connsiteY69" fmla="*/ 116938 h 220434"/>
                    <a:gd name="connsiteX70" fmla="*/ 143122 w 172584"/>
                    <a:gd name="connsiteY70" fmla="*/ 142799 h 220434"/>
                    <a:gd name="connsiteX71" fmla="*/ 149842 w 172584"/>
                    <a:gd name="connsiteY71" fmla="*/ 136078 h 220434"/>
                    <a:gd name="connsiteX72" fmla="*/ 143122 w 172584"/>
                    <a:gd name="connsiteY72" fmla="*/ 129358 h 220434"/>
                    <a:gd name="connsiteX73" fmla="*/ 136401 w 172584"/>
                    <a:gd name="connsiteY73" fmla="*/ 136078 h 220434"/>
                    <a:gd name="connsiteX74" fmla="*/ 143122 w 172584"/>
                    <a:gd name="connsiteY74" fmla="*/ 142799 h 220434"/>
                    <a:gd name="connsiteX75" fmla="*/ 143122 w 172584"/>
                    <a:gd name="connsiteY75" fmla="*/ 168713 h 220434"/>
                    <a:gd name="connsiteX76" fmla="*/ 149842 w 172584"/>
                    <a:gd name="connsiteY76" fmla="*/ 161993 h 220434"/>
                    <a:gd name="connsiteX77" fmla="*/ 143122 w 172584"/>
                    <a:gd name="connsiteY77" fmla="*/ 155272 h 220434"/>
                    <a:gd name="connsiteX78" fmla="*/ 136401 w 172584"/>
                    <a:gd name="connsiteY78" fmla="*/ 161993 h 220434"/>
                    <a:gd name="connsiteX79" fmla="*/ 143122 w 172584"/>
                    <a:gd name="connsiteY79" fmla="*/ 168713 h 220434"/>
                    <a:gd name="connsiteX80" fmla="*/ 143122 w 172584"/>
                    <a:gd name="connsiteY80" fmla="*/ 194574 h 220434"/>
                    <a:gd name="connsiteX81" fmla="*/ 149842 w 172584"/>
                    <a:gd name="connsiteY81" fmla="*/ 187853 h 220434"/>
                    <a:gd name="connsiteX82" fmla="*/ 143122 w 172584"/>
                    <a:gd name="connsiteY82" fmla="*/ 181133 h 220434"/>
                    <a:gd name="connsiteX83" fmla="*/ 136401 w 172584"/>
                    <a:gd name="connsiteY83" fmla="*/ 187853 h 220434"/>
                    <a:gd name="connsiteX84" fmla="*/ 143122 w 172584"/>
                    <a:gd name="connsiteY84" fmla="*/ 194574 h 220434"/>
                    <a:gd name="connsiteX85" fmla="*/ 143122 w 172584"/>
                    <a:gd name="connsiteY85" fmla="*/ 220435 h 220434"/>
                    <a:gd name="connsiteX86" fmla="*/ 149842 w 172584"/>
                    <a:gd name="connsiteY86" fmla="*/ 213714 h 220434"/>
                    <a:gd name="connsiteX87" fmla="*/ 143122 w 172584"/>
                    <a:gd name="connsiteY87" fmla="*/ 206994 h 220434"/>
                    <a:gd name="connsiteX88" fmla="*/ 136401 w 172584"/>
                    <a:gd name="connsiteY88" fmla="*/ 213714 h 220434"/>
                    <a:gd name="connsiteX89" fmla="*/ 143122 w 172584"/>
                    <a:gd name="connsiteY89" fmla="*/ 220435 h 220434"/>
                    <a:gd name="connsiteX90" fmla="*/ 120379 w 172584"/>
                    <a:gd name="connsiteY90" fmla="*/ 13441 h 220434"/>
                    <a:gd name="connsiteX91" fmla="*/ 127100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100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216 h 220434"/>
                    <a:gd name="connsiteX101" fmla="*/ 127100 w 172584"/>
                    <a:gd name="connsiteY101" fmla="*/ 58496 h 220434"/>
                    <a:gd name="connsiteX102" fmla="*/ 120379 w 172584"/>
                    <a:gd name="connsiteY102" fmla="*/ 51775 h 220434"/>
                    <a:gd name="connsiteX103" fmla="*/ 113658 w 172584"/>
                    <a:gd name="connsiteY103" fmla="*/ 58496 h 220434"/>
                    <a:gd name="connsiteX104" fmla="*/ 120379 w 172584"/>
                    <a:gd name="connsiteY104" fmla="*/ 65216 h 220434"/>
                    <a:gd name="connsiteX105" fmla="*/ 120379 w 172584"/>
                    <a:gd name="connsiteY105" fmla="*/ 91077 h 220434"/>
                    <a:gd name="connsiteX106" fmla="*/ 127100 w 172584"/>
                    <a:gd name="connsiteY106" fmla="*/ 84357 h 220434"/>
                    <a:gd name="connsiteX107" fmla="*/ 120379 w 172584"/>
                    <a:gd name="connsiteY107" fmla="*/ 77636 h 220434"/>
                    <a:gd name="connsiteX108" fmla="*/ 113658 w 172584"/>
                    <a:gd name="connsiteY108" fmla="*/ 84357 h 220434"/>
                    <a:gd name="connsiteX109" fmla="*/ 120379 w 172584"/>
                    <a:gd name="connsiteY109" fmla="*/ 91077 h 220434"/>
                    <a:gd name="connsiteX110" fmla="*/ 120379 w 172584"/>
                    <a:gd name="connsiteY110" fmla="*/ 116938 h 220434"/>
                    <a:gd name="connsiteX111" fmla="*/ 127100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100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713 h 220434"/>
                    <a:gd name="connsiteX121" fmla="*/ 127100 w 172584"/>
                    <a:gd name="connsiteY121" fmla="*/ 161993 h 220434"/>
                    <a:gd name="connsiteX122" fmla="*/ 120379 w 172584"/>
                    <a:gd name="connsiteY122" fmla="*/ 155272 h 220434"/>
                    <a:gd name="connsiteX123" fmla="*/ 113658 w 172584"/>
                    <a:gd name="connsiteY123" fmla="*/ 161993 h 220434"/>
                    <a:gd name="connsiteX124" fmla="*/ 120379 w 172584"/>
                    <a:gd name="connsiteY124" fmla="*/ 168713 h 220434"/>
                    <a:gd name="connsiteX125" fmla="*/ 120379 w 172584"/>
                    <a:gd name="connsiteY125" fmla="*/ 194574 h 220434"/>
                    <a:gd name="connsiteX126" fmla="*/ 127100 w 172584"/>
                    <a:gd name="connsiteY126" fmla="*/ 187853 h 220434"/>
                    <a:gd name="connsiteX127" fmla="*/ 120379 w 172584"/>
                    <a:gd name="connsiteY127" fmla="*/ 181133 h 220434"/>
                    <a:gd name="connsiteX128" fmla="*/ 113658 w 172584"/>
                    <a:gd name="connsiteY128" fmla="*/ 187853 h 220434"/>
                    <a:gd name="connsiteX129" fmla="*/ 120379 w 172584"/>
                    <a:gd name="connsiteY129" fmla="*/ 194574 h 220434"/>
                    <a:gd name="connsiteX130" fmla="*/ 120379 w 172584"/>
                    <a:gd name="connsiteY130" fmla="*/ 220435 h 220434"/>
                    <a:gd name="connsiteX131" fmla="*/ 127100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90 w 172584"/>
                    <a:gd name="connsiteY135" fmla="*/ 13441 h 220434"/>
                    <a:gd name="connsiteX136" fmla="*/ 104411 w 172584"/>
                    <a:gd name="connsiteY136" fmla="*/ 6721 h 220434"/>
                    <a:gd name="connsiteX137" fmla="*/ 97690 w 172584"/>
                    <a:gd name="connsiteY137" fmla="*/ 0 h 220434"/>
                    <a:gd name="connsiteX138" fmla="*/ 90970 w 172584"/>
                    <a:gd name="connsiteY138" fmla="*/ 6721 h 220434"/>
                    <a:gd name="connsiteX139" fmla="*/ 97690 w 172584"/>
                    <a:gd name="connsiteY139" fmla="*/ 13441 h 220434"/>
                    <a:gd name="connsiteX140" fmla="*/ 97690 w 172584"/>
                    <a:gd name="connsiteY140" fmla="*/ 39302 h 220434"/>
                    <a:gd name="connsiteX141" fmla="*/ 104411 w 172584"/>
                    <a:gd name="connsiteY141" fmla="*/ 32581 h 220434"/>
                    <a:gd name="connsiteX142" fmla="*/ 97690 w 172584"/>
                    <a:gd name="connsiteY142" fmla="*/ 25861 h 220434"/>
                    <a:gd name="connsiteX143" fmla="*/ 90970 w 172584"/>
                    <a:gd name="connsiteY143" fmla="*/ 32581 h 220434"/>
                    <a:gd name="connsiteX144" fmla="*/ 97690 w 172584"/>
                    <a:gd name="connsiteY144" fmla="*/ 39302 h 220434"/>
                    <a:gd name="connsiteX145" fmla="*/ 97690 w 172584"/>
                    <a:gd name="connsiteY145" fmla="*/ 65216 h 220434"/>
                    <a:gd name="connsiteX146" fmla="*/ 104411 w 172584"/>
                    <a:gd name="connsiteY146" fmla="*/ 58496 h 220434"/>
                    <a:gd name="connsiteX147" fmla="*/ 97690 w 172584"/>
                    <a:gd name="connsiteY147" fmla="*/ 51775 h 220434"/>
                    <a:gd name="connsiteX148" fmla="*/ 90970 w 172584"/>
                    <a:gd name="connsiteY148" fmla="*/ 58496 h 220434"/>
                    <a:gd name="connsiteX149" fmla="*/ 97690 w 172584"/>
                    <a:gd name="connsiteY149" fmla="*/ 65216 h 220434"/>
                    <a:gd name="connsiteX150" fmla="*/ 97690 w 172584"/>
                    <a:gd name="connsiteY150" fmla="*/ 91077 h 220434"/>
                    <a:gd name="connsiteX151" fmla="*/ 104411 w 172584"/>
                    <a:gd name="connsiteY151" fmla="*/ 84357 h 220434"/>
                    <a:gd name="connsiteX152" fmla="*/ 97690 w 172584"/>
                    <a:gd name="connsiteY152" fmla="*/ 77636 h 220434"/>
                    <a:gd name="connsiteX153" fmla="*/ 90970 w 172584"/>
                    <a:gd name="connsiteY153" fmla="*/ 84357 h 220434"/>
                    <a:gd name="connsiteX154" fmla="*/ 97690 w 172584"/>
                    <a:gd name="connsiteY154" fmla="*/ 91077 h 220434"/>
                    <a:gd name="connsiteX155" fmla="*/ 97690 w 172584"/>
                    <a:gd name="connsiteY155" fmla="*/ 116938 h 220434"/>
                    <a:gd name="connsiteX156" fmla="*/ 104411 w 172584"/>
                    <a:gd name="connsiteY156" fmla="*/ 110217 h 220434"/>
                    <a:gd name="connsiteX157" fmla="*/ 97690 w 172584"/>
                    <a:gd name="connsiteY157" fmla="*/ 103497 h 220434"/>
                    <a:gd name="connsiteX158" fmla="*/ 90970 w 172584"/>
                    <a:gd name="connsiteY158" fmla="*/ 110217 h 220434"/>
                    <a:gd name="connsiteX159" fmla="*/ 97690 w 172584"/>
                    <a:gd name="connsiteY159" fmla="*/ 116938 h 220434"/>
                    <a:gd name="connsiteX160" fmla="*/ 97690 w 172584"/>
                    <a:gd name="connsiteY160" fmla="*/ 142799 h 220434"/>
                    <a:gd name="connsiteX161" fmla="*/ 104411 w 172584"/>
                    <a:gd name="connsiteY161" fmla="*/ 136078 h 220434"/>
                    <a:gd name="connsiteX162" fmla="*/ 97690 w 172584"/>
                    <a:gd name="connsiteY162" fmla="*/ 129358 h 220434"/>
                    <a:gd name="connsiteX163" fmla="*/ 90970 w 172584"/>
                    <a:gd name="connsiteY163" fmla="*/ 136078 h 220434"/>
                    <a:gd name="connsiteX164" fmla="*/ 97690 w 172584"/>
                    <a:gd name="connsiteY164" fmla="*/ 142799 h 220434"/>
                    <a:gd name="connsiteX165" fmla="*/ 97690 w 172584"/>
                    <a:gd name="connsiteY165" fmla="*/ 168713 h 220434"/>
                    <a:gd name="connsiteX166" fmla="*/ 104411 w 172584"/>
                    <a:gd name="connsiteY166" fmla="*/ 161993 h 220434"/>
                    <a:gd name="connsiteX167" fmla="*/ 97690 w 172584"/>
                    <a:gd name="connsiteY167" fmla="*/ 155272 h 220434"/>
                    <a:gd name="connsiteX168" fmla="*/ 90970 w 172584"/>
                    <a:gd name="connsiteY168" fmla="*/ 161993 h 220434"/>
                    <a:gd name="connsiteX169" fmla="*/ 97690 w 172584"/>
                    <a:gd name="connsiteY169" fmla="*/ 168713 h 220434"/>
                    <a:gd name="connsiteX170" fmla="*/ 97690 w 172584"/>
                    <a:gd name="connsiteY170" fmla="*/ 194574 h 220434"/>
                    <a:gd name="connsiteX171" fmla="*/ 104411 w 172584"/>
                    <a:gd name="connsiteY171" fmla="*/ 187853 h 220434"/>
                    <a:gd name="connsiteX172" fmla="*/ 97690 w 172584"/>
                    <a:gd name="connsiteY172" fmla="*/ 181133 h 220434"/>
                    <a:gd name="connsiteX173" fmla="*/ 90970 w 172584"/>
                    <a:gd name="connsiteY173" fmla="*/ 187853 h 220434"/>
                    <a:gd name="connsiteX174" fmla="*/ 97690 w 172584"/>
                    <a:gd name="connsiteY174" fmla="*/ 194574 h 220434"/>
                    <a:gd name="connsiteX175" fmla="*/ 97690 w 172584"/>
                    <a:gd name="connsiteY175" fmla="*/ 220435 h 220434"/>
                    <a:gd name="connsiteX176" fmla="*/ 104411 w 172584"/>
                    <a:gd name="connsiteY176" fmla="*/ 213714 h 220434"/>
                    <a:gd name="connsiteX177" fmla="*/ 97690 w 172584"/>
                    <a:gd name="connsiteY177" fmla="*/ 206994 h 220434"/>
                    <a:gd name="connsiteX178" fmla="*/ 90970 w 172584"/>
                    <a:gd name="connsiteY178" fmla="*/ 213714 h 220434"/>
                    <a:gd name="connsiteX179" fmla="*/ 97690 w 172584"/>
                    <a:gd name="connsiteY179" fmla="*/ 220435 h 220434"/>
                    <a:gd name="connsiteX180" fmla="*/ 74948 w 172584"/>
                    <a:gd name="connsiteY180" fmla="*/ 13441 h 220434"/>
                    <a:gd name="connsiteX181" fmla="*/ 81668 w 172584"/>
                    <a:gd name="connsiteY181" fmla="*/ 6721 h 220434"/>
                    <a:gd name="connsiteX182" fmla="*/ 74948 w 172584"/>
                    <a:gd name="connsiteY182" fmla="*/ 0 h 220434"/>
                    <a:gd name="connsiteX183" fmla="*/ 68227 w 172584"/>
                    <a:gd name="connsiteY183" fmla="*/ 6721 h 220434"/>
                    <a:gd name="connsiteX184" fmla="*/ 74948 w 172584"/>
                    <a:gd name="connsiteY184" fmla="*/ 13441 h 220434"/>
                    <a:gd name="connsiteX185" fmla="*/ 74948 w 172584"/>
                    <a:gd name="connsiteY185" fmla="*/ 39302 h 220434"/>
                    <a:gd name="connsiteX186" fmla="*/ 81668 w 172584"/>
                    <a:gd name="connsiteY186" fmla="*/ 32581 h 220434"/>
                    <a:gd name="connsiteX187" fmla="*/ 74948 w 172584"/>
                    <a:gd name="connsiteY187" fmla="*/ 25861 h 220434"/>
                    <a:gd name="connsiteX188" fmla="*/ 68227 w 172584"/>
                    <a:gd name="connsiteY188" fmla="*/ 32581 h 220434"/>
                    <a:gd name="connsiteX189" fmla="*/ 74948 w 172584"/>
                    <a:gd name="connsiteY189" fmla="*/ 39302 h 220434"/>
                    <a:gd name="connsiteX190" fmla="*/ 74948 w 172584"/>
                    <a:gd name="connsiteY190" fmla="*/ 65216 h 220434"/>
                    <a:gd name="connsiteX191" fmla="*/ 81668 w 172584"/>
                    <a:gd name="connsiteY191" fmla="*/ 58496 h 220434"/>
                    <a:gd name="connsiteX192" fmla="*/ 74948 w 172584"/>
                    <a:gd name="connsiteY192" fmla="*/ 51775 h 220434"/>
                    <a:gd name="connsiteX193" fmla="*/ 68227 w 172584"/>
                    <a:gd name="connsiteY193" fmla="*/ 58496 h 220434"/>
                    <a:gd name="connsiteX194" fmla="*/ 74948 w 172584"/>
                    <a:gd name="connsiteY194" fmla="*/ 65216 h 220434"/>
                    <a:gd name="connsiteX195" fmla="*/ 74948 w 172584"/>
                    <a:gd name="connsiteY195" fmla="*/ 91077 h 220434"/>
                    <a:gd name="connsiteX196" fmla="*/ 81668 w 172584"/>
                    <a:gd name="connsiteY196" fmla="*/ 84357 h 220434"/>
                    <a:gd name="connsiteX197" fmla="*/ 74948 w 172584"/>
                    <a:gd name="connsiteY197" fmla="*/ 77636 h 220434"/>
                    <a:gd name="connsiteX198" fmla="*/ 68227 w 172584"/>
                    <a:gd name="connsiteY198" fmla="*/ 84357 h 220434"/>
                    <a:gd name="connsiteX199" fmla="*/ 74948 w 172584"/>
                    <a:gd name="connsiteY199" fmla="*/ 91077 h 220434"/>
                    <a:gd name="connsiteX200" fmla="*/ 74948 w 172584"/>
                    <a:gd name="connsiteY200" fmla="*/ 116938 h 220434"/>
                    <a:gd name="connsiteX201" fmla="*/ 81668 w 172584"/>
                    <a:gd name="connsiteY201" fmla="*/ 110217 h 220434"/>
                    <a:gd name="connsiteX202" fmla="*/ 74948 w 172584"/>
                    <a:gd name="connsiteY202" fmla="*/ 103497 h 220434"/>
                    <a:gd name="connsiteX203" fmla="*/ 68227 w 172584"/>
                    <a:gd name="connsiteY203" fmla="*/ 110217 h 220434"/>
                    <a:gd name="connsiteX204" fmla="*/ 74948 w 172584"/>
                    <a:gd name="connsiteY204" fmla="*/ 116938 h 220434"/>
                    <a:gd name="connsiteX205" fmla="*/ 74948 w 172584"/>
                    <a:gd name="connsiteY205" fmla="*/ 142799 h 220434"/>
                    <a:gd name="connsiteX206" fmla="*/ 81668 w 172584"/>
                    <a:gd name="connsiteY206" fmla="*/ 136078 h 220434"/>
                    <a:gd name="connsiteX207" fmla="*/ 74948 w 172584"/>
                    <a:gd name="connsiteY207" fmla="*/ 129358 h 220434"/>
                    <a:gd name="connsiteX208" fmla="*/ 68227 w 172584"/>
                    <a:gd name="connsiteY208" fmla="*/ 136078 h 220434"/>
                    <a:gd name="connsiteX209" fmla="*/ 74948 w 172584"/>
                    <a:gd name="connsiteY209" fmla="*/ 142799 h 220434"/>
                    <a:gd name="connsiteX210" fmla="*/ 74948 w 172584"/>
                    <a:gd name="connsiteY210" fmla="*/ 168713 h 220434"/>
                    <a:gd name="connsiteX211" fmla="*/ 81668 w 172584"/>
                    <a:gd name="connsiteY211" fmla="*/ 161993 h 220434"/>
                    <a:gd name="connsiteX212" fmla="*/ 74948 w 172584"/>
                    <a:gd name="connsiteY212" fmla="*/ 155272 h 220434"/>
                    <a:gd name="connsiteX213" fmla="*/ 68227 w 172584"/>
                    <a:gd name="connsiteY213" fmla="*/ 161993 h 220434"/>
                    <a:gd name="connsiteX214" fmla="*/ 74948 w 172584"/>
                    <a:gd name="connsiteY214" fmla="*/ 168713 h 220434"/>
                    <a:gd name="connsiteX215" fmla="*/ 74948 w 172584"/>
                    <a:gd name="connsiteY215" fmla="*/ 194574 h 220434"/>
                    <a:gd name="connsiteX216" fmla="*/ 81668 w 172584"/>
                    <a:gd name="connsiteY216" fmla="*/ 187853 h 220434"/>
                    <a:gd name="connsiteX217" fmla="*/ 74948 w 172584"/>
                    <a:gd name="connsiteY217" fmla="*/ 181133 h 220434"/>
                    <a:gd name="connsiteX218" fmla="*/ 68227 w 172584"/>
                    <a:gd name="connsiteY218" fmla="*/ 187853 h 220434"/>
                    <a:gd name="connsiteX219" fmla="*/ 74948 w 172584"/>
                    <a:gd name="connsiteY219" fmla="*/ 194574 h 220434"/>
                    <a:gd name="connsiteX220" fmla="*/ 74948 w 172584"/>
                    <a:gd name="connsiteY220" fmla="*/ 220435 h 220434"/>
                    <a:gd name="connsiteX221" fmla="*/ 81668 w 172584"/>
                    <a:gd name="connsiteY221" fmla="*/ 213714 h 220434"/>
                    <a:gd name="connsiteX222" fmla="*/ 74948 w 172584"/>
                    <a:gd name="connsiteY222" fmla="*/ 206994 h 220434"/>
                    <a:gd name="connsiteX223" fmla="*/ 68227 w 172584"/>
                    <a:gd name="connsiteY223" fmla="*/ 213714 h 220434"/>
                    <a:gd name="connsiteX224" fmla="*/ 74948 w 172584"/>
                    <a:gd name="connsiteY224" fmla="*/ 220435 h 220434"/>
                    <a:gd name="connsiteX225" fmla="*/ 52206 w 172584"/>
                    <a:gd name="connsiteY225" fmla="*/ 13441 h 220434"/>
                    <a:gd name="connsiteX226" fmla="*/ 58926 w 172584"/>
                    <a:gd name="connsiteY226" fmla="*/ 6721 h 220434"/>
                    <a:gd name="connsiteX227" fmla="*/ 52206 w 172584"/>
                    <a:gd name="connsiteY227" fmla="*/ 0 h 220434"/>
                    <a:gd name="connsiteX228" fmla="*/ 45485 w 172584"/>
                    <a:gd name="connsiteY228" fmla="*/ 6721 h 220434"/>
                    <a:gd name="connsiteX229" fmla="*/ 52206 w 172584"/>
                    <a:gd name="connsiteY229" fmla="*/ 13441 h 220434"/>
                    <a:gd name="connsiteX230" fmla="*/ 52206 w 172584"/>
                    <a:gd name="connsiteY230" fmla="*/ 39302 h 220434"/>
                    <a:gd name="connsiteX231" fmla="*/ 58926 w 172584"/>
                    <a:gd name="connsiteY231" fmla="*/ 32581 h 220434"/>
                    <a:gd name="connsiteX232" fmla="*/ 52206 w 172584"/>
                    <a:gd name="connsiteY232" fmla="*/ 25861 h 220434"/>
                    <a:gd name="connsiteX233" fmla="*/ 45485 w 172584"/>
                    <a:gd name="connsiteY233" fmla="*/ 32581 h 220434"/>
                    <a:gd name="connsiteX234" fmla="*/ 52206 w 172584"/>
                    <a:gd name="connsiteY234" fmla="*/ 39302 h 220434"/>
                    <a:gd name="connsiteX235" fmla="*/ 52206 w 172584"/>
                    <a:gd name="connsiteY235" fmla="*/ 65216 h 220434"/>
                    <a:gd name="connsiteX236" fmla="*/ 58926 w 172584"/>
                    <a:gd name="connsiteY236" fmla="*/ 58496 h 220434"/>
                    <a:gd name="connsiteX237" fmla="*/ 52206 w 172584"/>
                    <a:gd name="connsiteY237" fmla="*/ 51775 h 220434"/>
                    <a:gd name="connsiteX238" fmla="*/ 45485 w 172584"/>
                    <a:gd name="connsiteY238" fmla="*/ 58496 h 220434"/>
                    <a:gd name="connsiteX239" fmla="*/ 52206 w 172584"/>
                    <a:gd name="connsiteY239" fmla="*/ 65216 h 220434"/>
                    <a:gd name="connsiteX240" fmla="*/ 52206 w 172584"/>
                    <a:gd name="connsiteY240" fmla="*/ 91077 h 220434"/>
                    <a:gd name="connsiteX241" fmla="*/ 58926 w 172584"/>
                    <a:gd name="connsiteY241" fmla="*/ 84357 h 220434"/>
                    <a:gd name="connsiteX242" fmla="*/ 52206 w 172584"/>
                    <a:gd name="connsiteY242" fmla="*/ 77636 h 220434"/>
                    <a:gd name="connsiteX243" fmla="*/ 45485 w 172584"/>
                    <a:gd name="connsiteY243" fmla="*/ 84357 h 220434"/>
                    <a:gd name="connsiteX244" fmla="*/ 52206 w 172584"/>
                    <a:gd name="connsiteY244" fmla="*/ 91077 h 220434"/>
                    <a:gd name="connsiteX245" fmla="*/ 52206 w 172584"/>
                    <a:gd name="connsiteY245" fmla="*/ 116938 h 220434"/>
                    <a:gd name="connsiteX246" fmla="*/ 58926 w 172584"/>
                    <a:gd name="connsiteY246" fmla="*/ 110217 h 220434"/>
                    <a:gd name="connsiteX247" fmla="*/ 52206 w 172584"/>
                    <a:gd name="connsiteY247" fmla="*/ 103497 h 220434"/>
                    <a:gd name="connsiteX248" fmla="*/ 45485 w 172584"/>
                    <a:gd name="connsiteY248" fmla="*/ 110217 h 220434"/>
                    <a:gd name="connsiteX249" fmla="*/ 52206 w 172584"/>
                    <a:gd name="connsiteY249" fmla="*/ 116938 h 220434"/>
                    <a:gd name="connsiteX250" fmla="*/ 52206 w 172584"/>
                    <a:gd name="connsiteY250" fmla="*/ 142799 h 220434"/>
                    <a:gd name="connsiteX251" fmla="*/ 58926 w 172584"/>
                    <a:gd name="connsiteY251" fmla="*/ 136078 h 220434"/>
                    <a:gd name="connsiteX252" fmla="*/ 52206 w 172584"/>
                    <a:gd name="connsiteY252" fmla="*/ 129358 h 220434"/>
                    <a:gd name="connsiteX253" fmla="*/ 45485 w 172584"/>
                    <a:gd name="connsiteY253" fmla="*/ 136078 h 220434"/>
                    <a:gd name="connsiteX254" fmla="*/ 52206 w 172584"/>
                    <a:gd name="connsiteY254" fmla="*/ 142799 h 220434"/>
                    <a:gd name="connsiteX255" fmla="*/ 52206 w 172584"/>
                    <a:gd name="connsiteY255" fmla="*/ 168713 h 220434"/>
                    <a:gd name="connsiteX256" fmla="*/ 58926 w 172584"/>
                    <a:gd name="connsiteY256" fmla="*/ 161993 h 220434"/>
                    <a:gd name="connsiteX257" fmla="*/ 52206 w 172584"/>
                    <a:gd name="connsiteY257" fmla="*/ 155272 h 220434"/>
                    <a:gd name="connsiteX258" fmla="*/ 45485 w 172584"/>
                    <a:gd name="connsiteY258" fmla="*/ 161993 h 220434"/>
                    <a:gd name="connsiteX259" fmla="*/ 52206 w 172584"/>
                    <a:gd name="connsiteY259" fmla="*/ 168713 h 220434"/>
                    <a:gd name="connsiteX260" fmla="*/ 52206 w 172584"/>
                    <a:gd name="connsiteY260" fmla="*/ 194574 h 220434"/>
                    <a:gd name="connsiteX261" fmla="*/ 58926 w 172584"/>
                    <a:gd name="connsiteY261" fmla="*/ 187853 h 220434"/>
                    <a:gd name="connsiteX262" fmla="*/ 52206 w 172584"/>
                    <a:gd name="connsiteY262" fmla="*/ 181133 h 220434"/>
                    <a:gd name="connsiteX263" fmla="*/ 45485 w 172584"/>
                    <a:gd name="connsiteY263" fmla="*/ 187853 h 220434"/>
                    <a:gd name="connsiteX264" fmla="*/ 52206 w 172584"/>
                    <a:gd name="connsiteY264" fmla="*/ 194574 h 220434"/>
                    <a:gd name="connsiteX265" fmla="*/ 52206 w 172584"/>
                    <a:gd name="connsiteY265" fmla="*/ 220435 h 220434"/>
                    <a:gd name="connsiteX266" fmla="*/ 58926 w 172584"/>
                    <a:gd name="connsiteY266" fmla="*/ 213714 h 220434"/>
                    <a:gd name="connsiteX267" fmla="*/ 52206 w 172584"/>
                    <a:gd name="connsiteY267" fmla="*/ 206994 h 220434"/>
                    <a:gd name="connsiteX268" fmla="*/ 45485 w 172584"/>
                    <a:gd name="connsiteY268" fmla="*/ 213714 h 220434"/>
                    <a:gd name="connsiteX269" fmla="*/ 52206 w 172584"/>
                    <a:gd name="connsiteY269" fmla="*/ 220435 h 220434"/>
                    <a:gd name="connsiteX270" fmla="*/ 29463 w 172584"/>
                    <a:gd name="connsiteY270" fmla="*/ 13441 h 220434"/>
                    <a:gd name="connsiteX271" fmla="*/ 36184 w 172584"/>
                    <a:gd name="connsiteY271" fmla="*/ 6721 h 220434"/>
                    <a:gd name="connsiteX272" fmla="*/ 29463 w 172584"/>
                    <a:gd name="connsiteY272" fmla="*/ 0 h 220434"/>
                    <a:gd name="connsiteX273" fmla="*/ 22743 w 172584"/>
                    <a:gd name="connsiteY273" fmla="*/ 6721 h 220434"/>
                    <a:gd name="connsiteX274" fmla="*/ 29463 w 172584"/>
                    <a:gd name="connsiteY274" fmla="*/ 13441 h 220434"/>
                    <a:gd name="connsiteX275" fmla="*/ 29463 w 172584"/>
                    <a:gd name="connsiteY275" fmla="*/ 39302 h 220434"/>
                    <a:gd name="connsiteX276" fmla="*/ 36184 w 172584"/>
                    <a:gd name="connsiteY276" fmla="*/ 32581 h 220434"/>
                    <a:gd name="connsiteX277" fmla="*/ 29463 w 172584"/>
                    <a:gd name="connsiteY277" fmla="*/ 25861 h 220434"/>
                    <a:gd name="connsiteX278" fmla="*/ 22743 w 172584"/>
                    <a:gd name="connsiteY278" fmla="*/ 32581 h 220434"/>
                    <a:gd name="connsiteX279" fmla="*/ 29463 w 172584"/>
                    <a:gd name="connsiteY279" fmla="*/ 39302 h 220434"/>
                    <a:gd name="connsiteX280" fmla="*/ 29463 w 172584"/>
                    <a:gd name="connsiteY280" fmla="*/ 65216 h 220434"/>
                    <a:gd name="connsiteX281" fmla="*/ 36184 w 172584"/>
                    <a:gd name="connsiteY281" fmla="*/ 58496 h 220434"/>
                    <a:gd name="connsiteX282" fmla="*/ 29463 w 172584"/>
                    <a:gd name="connsiteY282" fmla="*/ 51775 h 220434"/>
                    <a:gd name="connsiteX283" fmla="*/ 22743 w 172584"/>
                    <a:gd name="connsiteY283" fmla="*/ 58496 h 220434"/>
                    <a:gd name="connsiteX284" fmla="*/ 29463 w 172584"/>
                    <a:gd name="connsiteY284" fmla="*/ 65216 h 220434"/>
                    <a:gd name="connsiteX285" fmla="*/ 29463 w 172584"/>
                    <a:gd name="connsiteY285" fmla="*/ 91077 h 220434"/>
                    <a:gd name="connsiteX286" fmla="*/ 36184 w 172584"/>
                    <a:gd name="connsiteY286" fmla="*/ 84357 h 220434"/>
                    <a:gd name="connsiteX287" fmla="*/ 29463 w 172584"/>
                    <a:gd name="connsiteY287" fmla="*/ 77636 h 220434"/>
                    <a:gd name="connsiteX288" fmla="*/ 22743 w 172584"/>
                    <a:gd name="connsiteY288" fmla="*/ 84357 h 220434"/>
                    <a:gd name="connsiteX289" fmla="*/ 29463 w 172584"/>
                    <a:gd name="connsiteY289" fmla="*/ 91077 h 220434"/>
                    <a:gd name="connsiteX290" fmla="*/ 29463 w 172584"/>
                    <a:gd name="connsiteY290" fmla="*/ 116938 h 220434"/>
                    <a:gd name="connsiteX291" fmla="*/ 36184 w 172584"/>
                    <a:gd name="connsiteY291" fmla="*/ 110217 h 220434"/>
                    <a:gd name="connsiteX292" fmla="*/ 29463 w 172584"/>
                    <a:gd name="connsiteY292" fmla="*/ 103497 h 220434"/>
                    <a:gd name="connsiteX293" fmla="*/ 22743 w 172584"/>
                    <a:gd name="connsiteY293" fmla="*/ 110217 h 220434"/>
                    <a:gd name="connsiteX294" fmla="*/ 29463 w 172584"/>
                    <a:gd name="connsiteY294" fmla="*/ 116938 h 220434"/>
                    <a:gd name="connsiteX295" fmla="*/ 29463 w 172584"/>
                    <a:gd name="connsiteY295" fmla="*/ 142799 h 220434"/>
                    <a:gd name="connsiteX296" fmla="*/ 36184 w 172584"/>
                    <a:gd name="connsiteY296" fmla="*/ 136078 h 220434"/>
                    <a:gd name="connsiteX297" fmla="*/ 29463 w 172584"/>
                    <a:gd name="connsiteY297" fmla="*/ 129358 h 220434"/>
                    <a:gd name="connsiteX298" fmla="*/ 22743 w 172584"/>
                    <a:gd name="connsiteY298" fmla="*/ 136078 h 220434"/>
                    <a:gd name="connsiteX299" fmla="*/ 29463 w 172584"/>
                    <a:gd name="connsiteY299" fmla="*/ 142799 h 220434"/>
                    <a:gd name="connsiteX300" fmla="*/ 29463 w 172584"/>
                    <a:gd name="connsiteY300" fmla="*/ 168713 h 220434"/>
                    <a:gd name="connsiteX301" fmla="*/ 36184 w 172584"/>
                    <a:gd name="connsiteY301" fmla="*/ 161993 h 220434"/>
                    <a:gd name="connsiteX302" fmla="*/ 29463 w 172584"/>
                    <a:gd name="connsiteY302" fmla="*/ 155272 h 220434"/>
                    <a:gd name="connsiteX303" fmla="*/ 22743 w 172584"/>
                    <a:gd name="connsiteY303" fmla="*/ 161993 h 220434"/>
                    <a:gd name="connsiteX304" fmla="*/ 29463 w 172584"/>
                    <a:gd name="connsiteY304" fmla="*/ 168713 h 220434"/>
                    <a:gd name="connsiteX305" fmla="*/ 29463 w 172584"/>
                    <a:gd name="connsiteY305" fmla="*/ 194574 h 220434"/>
                    <a:gd name="connsiteX306" fmla="*/ 36184 w 172584"/>
                    <a:gd name="connsiteY306" fmla="*/ 187853 h 220434"/>
                    <a:gd name="connsiteX307" fmla="*/ 29463 w 172584"/>
                    <a:gd name="connsiteY307" fmla="*/ 181133 h 220434"/>
                    <a:gd name="connsiteX308" fmla="*/ 22743 w 172584"/>
                    <a:gd name="connsiteY308" fmla="*/ 187853 h 220434"/>
                    <a:gd name="connsiteX309" fmla="*/ 29463 w 172584"/>
                    <a:gd name="connsiteY309" fmla="*/ 194574 h 220434"/>
                    <a:gd name="connsiteX310" fmla="*/ 29463 w 172584"/>
                    <a:gd name="connsiteY310" fmla="*/ 220435 h 220434"/>
                    <a:gd name="connsiteX311" fmla="*/ 36184 w 172584"/>
                    <a:gd name="connsiteY311" fmla="*/ 213714 h 220434"/>
                    <a:gd name="connsiteX312" fmla="*/ 29463 w 172584"/>
                    <a:gd name="connsiteY312" fmla="*/ 206994 h 220434"/>
                    <a:gd name="connsiteX313" fmla="*/ 22743 w 172584"/>
                    <a:gd name="connsiteY313" fmla="*/ 213714 h 220434"/>
                    <a:gd name="connsiteX314" fmla="*/ 29463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216 h 220434"/>
                    <a:gd name="connsiteX326" fmla="*/ 13441 w 172584"/>
                    <a:gd name="connsiteY326" fmla="*/ 58496 h 220434"/>
                    <a:gd name="connsiteX327" fmla="*/ 6721 w 172584"/>
                    <a:gd name="connsiteY327" fmla="*/ 51775 h 220434"/>
                    <a:gd name="connsiteX328" fmla="*/ 0 w 172584"/>
                    <a:gd name="connsiteY328" fmla="*/ 58496 h 220434"/>
                    <a:gd name="connsiteX329" fmla="*/ 6721 w 172584"/>
                    <a:gd name="connsiteY329" fmla="*/ 65216 h 220434"/>
                    <a:gd name="connsiteX330" fmla="*/ 6721 w 172584"/>
                    <a:gd name="connsiteY330" fmla="*/ 91077 h 220434"/>
                    <a:gd name="connsiteX331" fmla="*/ 13441 w 172584"/>
                    <a:gd name="connsiteY331" fmla="*/ 84357 h 220434"/>
                    <a:gd name="connsiteX332" fmla="*/ 6721 w 172584"/>
                    <a:gd name="connsiteY332" fmla="*/ 77636 h 220434"/>
                    <a:gd name="connsiteX333" fmla="*/ 0 w 172584"/>
                    <a:gd name="connsiteY333" fmla="*/ 84357 h 220434"/>
                    <a:gd name="connsiteX334" fmla="*/ 6721 w 172584"/>
                    <a:gd name="connsiteY334" fmla="*/ 91077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713 h 220434"/>
                    <a:gd name="connsiteX346" fmla="*/ 13441 w 172584"/>
                    <a:gd name="connsiteY346" fmla="*/ 161993 h 220434"/>
                    <a:gd name="connsiteX347" fmla="*/ 6721 w 172584"/>
                    <a:gd name="connsiteY347" fmla="*/ 155272 h 220434"/>
                    <a:gd name="connsiteX348" fmla="*/ 0 w 172584"/>
                    <a:gd name="connsiteY348" fmla="*/ 161993 h 220434"/>
                    <a:gd name="connsiteX349" fmla="*/ 6721 w 172584"/>
                    <a:gd name="connsiteY349" fmla="*/ 168713 h 220434"/>
                    <a:gd name="connsiteX350" fmla="*/ 6721 w 172584"/>
                    <a:gd name="connsiteY350" fmla="*/ 194574 h 220434"/>
                    <a:gd name="connsiteX351" fmla="*/ 13441 w 172584"/>
                    <a:gd name="connsiteY351" fmla="*/ 187853 h 220434"/>
                    <a:gd name="connsiteX352" fmla="*/ 6721 w 172584"/>
                    <a:gd name="connsiteY352" fmla="*/ 181133 h 220434"/>
                    <a:gd name="connsiteX353" fmla="*/ 0 w 172584"/>
                    <a:gd name="connsiteY353" fmla="*/ 187853 h 220434"/>
                    <a:gd name="connsiteX354" fmla="*/ 6721 w 172584"/>
                    <a:gd name="connsiteY354" fmla="*/ 194574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4" y="13441"/>
                        <a:pt x="172584" y="10430"/>
                        <a:pt x="172584" y="6721"/>
                      </a:cubicBezTo>
                      <a:cubicBezTo>
                        <a:pt x="172584" y="3011"/>
                        <a:pt x="169574" y="0"/>
                        <a:pt x="165864" y="0"/>
                      </a:cubicBezTo>
                      <a:cubicBezTo>
                        <a:pt x="162154" y="0"/>
                        <a:pt x="159143" y="3011"/>
                        <a:pt x="159143" y="6721"/>
                      </a:cubicBezTo>
                      <a:cubicBezTo>
                        <a:pt x="159143" y="10430"/>
                        <a:pt x="162154" y="13441"/>
                        <a:pt x="165864" y="13441"/>
                      </a:cubicBezTo>
                      <a:close/>
                      <a:moveTo>
                        <a:pt x="165864" y="39302"/>
                      </a:moveTo>
                      <a:cubicBezTo>
                        <a:pt x="169574" y="39302"/>
                        <a:pt x="172584" y="36291"/>
                        <a:pt x="172584" y="32581"/>
                      </a:cubicBezTo>
                      <a:cubicBezTo>
                        <a:pt x="172584" y="28872"/>
                        <a:pt x="169574" y="25861"/>
                        <a:pt x="165864" y="25861"/>
                      </a:cubicBezTo>
                      <a:cubicBezTo>
                        <a:pt x="162154" y="25861"/>
                        <a:pt x="159143" y="28872"/>
                        <a:pt x="159143" y="32581"/>
                      </a:cubicBezTo>
                      <a:cubicBezTo>
                        <a:pt x="159143" y="36291"/>
                        <a:pt x="162154" y="39302"/>
                        <a:pt x="165864" y="39302"/>
                      </a:cubicBezTo>
                      <a:close/>
                      <a:moveTo>
                        <a:pt x="165864" y="65216"/>
                      </a:moveTo>
                      <a:cubicBezTo>
                        <a:pt x="169574" y="65216"/>
                        <a:pt x="172584" y="62206"/>
                        <a:pt x="172584" y="58496"/>
                      </a:cubicBezTo>
                      <a:cubicBezTo>
                        <a:pt x="172584" y="54786"/>
                        <a:pt x="169574" y="51775"/>
                        <a:pt x="165864" y="51775"/>
                      </a:cubicBezTo>
                      <a:cubicBezTo>
                        <a:pt x="162154" y="51775"/>
                        <a:pt x="159143" y="54786"/>
                        <a:pt x="159143" y="58496"/>
                      </a:cubicBezTo>
                      <a:cubicBezTo>
                        <a:pt x="159143" y="62206"/>
                        <a:pt x="162154" y="65216"/>
                        <a:pt x="165864" y="65216"/>
                      </a:cubicBezTo>
                      <a:close/>
                      <a:moveTo>
                        <a:pt x="165864" y="91077"/>
                      </a:moveTo>
                      <a:cubicBezTo>
                        <a:pt x="169574" y="91077"/>
                        <a:pt x="172584" y="88066"/>
                        <a:pt x="172584" y="84357"/>
                      </a:cubicBezTo>
                      <a:cubicBezTo>
                        <a:pt x="172584" y="80647"/>
                        <a:pt x="169574" y="77636"/>
                        <a:pt x="165864" y="77636"/>
                      </a:cubicBezTo>
                      <a:cubicBezTo>
                        <a:pt x="162154" y="77636"/>
                        <a:pt x="159143" y="80647"/>
                        <a:pt x="159143" y="84357"/>
                      </a:cubicBezTo>
                      <a:cubicBezTo>
                        <a:pt x="159143" y="88066"/>
                        <a:pt x="162154" y="91077"/>
                        <a:pt x="165864" y="91077"/>
                      </a:cubicBezTo>
                      <a:close/>
                      <a:moveTo>
                        <a:pt x="165864" y="116938"/>
                      </a:moveTo>
                      <a:cubicBezTo>
                        <a:pt x="169574" y="116938"/>
                        <a:pt x="172584" y="113927"/>
                        <a:pt x="172584" y="110217"/>
                      </a:cubicBezTo>
                      <a:cubicBezTo>
                        <a:pt x="172584" y="106508"/>
                        <a:pt x="169574" y="103497"/>
                        <a:pt x="165864" y="103497"/>
                      </a:cubicBezTo>
                      <a:cubicBezTo>
                        <a:pt x="162154" y="103497"/>
                        <a:pt x="159143" y="106508"/>
                        <a:pt x="159143" y="110217"/>
                      </a:cubicBezTo>
                      <a:cubicBezTo>
                        <a:pt x="159143" y="113927"/>
                        <a:pt x="162154" y="116938"/>
                        <a:pt x="165864" y="116938"/>
                      </a:cubicBezTo>
                      <a:close/>
                      <a:moveTo>
                        <a:pt x="165864" y="142799"/>
                      </a:moveTo>
                      <a:cubicBezTo>
                        <a:pt x="169574" y="142799"/>
                        <a:pt x="172584" y="139788"/>
                        <a:pt x="172584" y="136078"/>
                      </a:cubicBezTo>
                      <a:cubicBezTo>
                        <a:pt x="172584" y="132368"/>
                        <a:pt x="169574" y="129358"/>
                        <a:pt x="165864" y="129358"/>
                      </a:cubicBezTo>
                      <a:cubicBezTo>
                        <a:pt x="162154" y="129358"/>
                        <a:pt x="159143" y="132368"/>
                        <a:pt x="159143" y="136078"/>
                      </a:cubicBezTo>
                      <a:cubicBezTo>
                        <a:pt x="159143" y="139788"/>
                        <a:pt x="162154" y="142799"/>
                        <a:pt x="165864" y="142799"/>
                      </a:cubicBezTo>
                      <a:close/>
                      <a:moveTo>
                        <a:pt x="165864" y="168713"/>
                      </a:moveTo>
                      <a:cubicBezTo>
                        <a:pt x="169574" y="168713"/>
                        <a:pt x="172584" y="165702"/>
                        <a:pt x="172584" y="161993"/>
                      </a:cubicBezTo>
                      <a:cubicBezTo>
                        <a:pt x="172584" y="158283"/>
                        <a:pt x="169574" y="155272"/>
                        <a:pt x="165864" y="155272"/>
                      </a:cubicBezTo>
                      <a:cubicBezTo>
                        <a:pt x="162154" y="155272"/>
                        <a:pt x="159143" y="158283"/>
                        <a:pt x="159143" y="161993"/>
                      </a:cubicBezTo>
                      <a:cubicBezTo>
                        <a:pt x="159143" y="165702"/>
                        <a:pt x="162154" y="168713"/>
                        <a:pt x="165864" y="168713"/>
                      </a:cubicBezTo>
                      <a:close/>
                      <a:moveTo>
                        <a:pt x="165864" y="194574"/>
                      </a:moveTo>
                      <a:cubicBezTo>
                        <a:pt x="169574" y="194574"/>
                        <a:pt x="172584" y="191563"/>
                        <a:pt x="172584" y="187853"/>
                      </a:cubicBezTo>
                      <a:cubicBezTo>
                        <a:pt x="172584" y="184144"/>
                        <a:pt x="169574" y="181133"/>
                        <a:pt x="165864" y="181133"/>
                      </a:cubicBezTo>
                      <a:cubicBezTo>
                        <a:pt x="162154" y="181133"/>
                        <a:pt x="159143" y="184144"/>
                        <a:pt x="159143" y="187853"/>
                      </a:cubicBezTo>
                      <a:cubicBezTo>
                        <a:pt x="159143" y="191563"/>
                        <a:pt x="162154" y="194574"/>
                        <a:pt x="165864" y="194574"/>
                      </a:cubicBezTo>
                      <a:close/>
                      <a:moveTo>
                        <a:pt x="165864" y="220435"/>
                      </a:moveTo>
                      <a:cubicBezTo>
                        <a:pt x="169574" y="220435"/>
                        <a:pt x="172584" y="217424"/>
                        <a:pt x="172584" y="213714"/>
                      </a:cubicBezTo>
                      <a:cubicBezTo>
                        <a:pt x="172584" y="210004"/>
                        <a:pt x="169574" y="206994"/>
                        <a:pt x="165864" y="206994"/>
                      </a:cubicBezTo>
                      <a:cubicBezTo>
                        <a:pt x="162154" y="206994"/>
                        <a:pt x="159143" y="210004"/>
                        <a:pt x="159143" y="213714"/>
                      </a:cubicBezTo>
                      <a:cubicBezTo>
                        <a:pt x="159143" y="217424"/>
                        <a:pt x="162154" y="220435"/>
                        <a:pt x="165864" y="220435"/>
                      </a:cubicBezTo>
                      <a:close/>
                      <a:moveTo>
                        <a:pt x="143122" y="13441"/>
                      </a:moveTo>
                      <a:cubicBezTo>
                        <a:pt x="146831" y="13441"/>
                        <a:pt x="149842" y="10430"/>
                        <a:pt x="149842" y="6721"/>
                      </a:cubicBezTo>
                      <a:cubicBezTo>
                        <a:pt x="149842" y="3011"/>
                        <a:pt x="146831" y="0"/>
                        <a:pt x="143122" y="0"/>
                      </a:cubicBezTo>
                      <a:cubicBezTo>
                        <a:pt x="139412" y="0"/>
                        <a:pt x="136401" y="3011"/>
                        <a:pt x="136401" y="6721"/>
                      </a:cubicBezTo>
                      <a:cubicBezTo>
                        <a:pt x="136401" y="10430"/>
                        <a:pt x="139412" y="13441"/>
                        <a:pt x="143122" y="13441"/>
                      </a:cubicBezTo>
                      <a:close/>
                      <a:moveTo>
                        <a:pt x="143122" y="39302"/>
                      </a:moveTo>
                      <a:cubicBezTo>
                        <a:pt x="146831" y="39302"/>
                        <a:pt x="149842" y="36291"/>
                        <a:pt x="149842" y="32581"/>
                      </a:cubicBezTo>
                      <a:cubicBezTo>
                        <a:pt x="149842" y="28872"/>
                        <a:pt x="146831" y="25861"/>
                        <a:pt x="143122" y="25861"/>
                      </a:cubicBezTo>
                      <a:cubicBezTo>
                        <a:pt x="139412" y="25861"/>
                        <a:pt x="136401" y="28872"/>
                        <a:pt x="136401" y="32581"/>
                      </a:cubicBezTo>
                      <a:cubicBezTo>
                        <a:pt x="136401" y="36291"/>
                        <a:pt x="139412" y="39302"/>
                        <a:pt x="143122" y="39302"/>
                      </a:cubicBezTo>
                      <a:close/>
                      <a:moveTo>
                        <a:pt x="143122" y="65216"/>
                      </a:moveTo>
                      <a:cubicBezTo>
                        <a:pt x="146831" y="65216"/>
                        <a:pt x="149842" y="62206"/>
                        <a:pt x="149842" y="58496"/>
                      </a:cubicBezTo>
                      <a:cubicBezTo>
                        <a:pt x="149842" y="54786"/>
                        <a:pt x="146831" y="51775"/>
                        <a:pt x="143122" y="51775"/>
                      </a:cubicBezTo>
                      <a:cubicBezTo>
                        <a:pt x="139412" y="51775"/>
                        <a:pt x="136401" y="54786"/>
                        <a:pt x="136401" y="58496"/>
                      </a:cubicBezTo>
                      <a:cubicBezTo>
                        <a:pt x="136401" y="62206"/>
                        <a:pt x="139412" y="65216"/>
                        <a:pt x="143122" y="65216"/>
                      </a:cubicBezTo>
                      <a:close/>
                      <a:moveTo>
                        <a:pt x="143122" y="91077"/>
                      </a:moveTo>
                      <a:cubicBezTo>
                        <a:pt x="146831" y="91077"/>
                        <a:pt x="149842" y="88066"/>
                        <a:pt x="149842" y="84357"/>
                      </a:cubicBezTo>
                      <a:cubicBezTo>
                        <a:pt x="149842" y="80647"/>
                        <a:pt x="146831" y="77636"/>
                        <a:pt x="143122" y="77636"/>
                      </a:cubicBezTo>
                      <a:cubicBezTo>
                        <a:pt x="139412" y="77636"/>
                        <a:pt x="136401" y="80647"/>
                        <a:pt x="136401" y="84357"/>
                      </a:cubicBezTo>
                      <a:cubicBezTo>
                        <a:pt x="136401" y="88066"/>
                        <a:pt x="139412" y="91077"/>
                        <a:pt x="143122" y="91077"/>
                      </a:cubicBezTo>
                      <a:close/>
                      <a:moveTo>
                        <a:pt x="143122" y="116938"/>
                      </a:moveTo>
                      <a:cubicBezTo>
                        <a:pt x="146831" y="116938"/>
                        <a:pt x="149842" y="113927"/>
                        <a:pt x="149842" y="110217"/>
                      </a:cubicBezTo>
                      <a:cubicBezTo>
                        <a:pt x="149842" y="106508"/>
                        <a:pt x="146831" y="103497"/>
                        <a:pt x="143122" y="103497"/>
                      </a:cubicBezTo>
                      <a:cubicBezTo>
                        <a:pt x="139412" y="103497"/>
                        <a:pt x="136401" y="106508"/>
                        <a:pt x="136401" y="110217"/>
                      </a:cubicBezTo>
                      <a:cubicBezTo>
                        <a:pt x="136401" y="113927"/>
                        <a:pt x="139412" y="116938"/>
                        <a:pt x="143122" y="116938"/>
                      </a:cubicBezTo>
                      <a:close/>
                      <a:moveTo>
                        <a:pt x="143122" y="142799"/>
                      </a:moveTo>
                      <a:cubicBezTo>
                        <a:pt x="146831" y="142799"/>
                        <a:pt x="149842" y="139788"/>
                        <a:pt x="149842" y="136078"/>
                      </a:cubicBezTo>
                      <a:cubicBezTo>
                        <a:pt x="149842" y="132368"/>
                        <a:pt x="146831" y="129358"/>
                        <a:pt x="143122" y="129358"/>
                      </a:cubicBezTo>
                      <a:cubicBezTo>
                        <a:pt x="139412" y="129358"/>
                        <a:pt x="136401" y="132368"/>
                        <a:pt x="136401" y="136078"/>
                      </a:cubicBezTo>
                      <a:cubicBezTo>
                        <a:pt x="136401" y="139788"/>
                        <a:pt x="139412" y="142799"/>
                        <a:pt x="143122" y="142799"/>
                      </a:cubicBezTo>
                      <a:close/>
                      <a:moveTo>
                        <a:pt x="143122" y="168713"/>
                      </a:moveTo>
                      <a:cubicBezTo>
                        <a:pt x="146831" y="168713"/>
                        <a:pt x="149842" y="165702"/>
                        <a:pt x="149842" y="161993"/>
                      </a:cubicBezTo>
                      <a:cubicBezTo>
                        <a:pt x="149842" y="158283"/>
                        <a:pt x="146831" y="155272"/>
                        <a:pt x="143122" y="155272"/>
                      </a:cubicBezTo>
                      <a:cubicBezTo>
                        <a:pt x="139412" y="155272"/>
                        <a:pt x="136401" y="158283"/>
                        <a:pt x="136401" y="161993"/>
                      </a:cubicBezTo>
                      <a:cubicBezTo>
                        <a:pt x="136401" y="165702"/>
                        <a:pt x="139412" y="168713"/>
                        <a:pt x="143122" y="168713"/>
                      </a:cubicBezTo>
                      <a:close/>
                      <a:moveTo>
                        <a:pt x="143122" y="194574"/>
                      </a:moveTo>
                      <a:cubicBezTo>
                        <a:pt x="146831" y="194574"/>
                        <a:pt x="149842" y="191563"/>
                        <a:pt x="149842" y="187853"/>
                      </a:cubicBezTo>
                      <a:cubicBezTo>
                        <a:pt x="149842" y="184144"/>
                        <a:pt x="146831" y="181133"/>
                        <a:pt x="143122" y="181133"/>
                      </a:cubicBezTo>
                      <a:cubicBezTo>
                        <a:pt x="139412" y="181133"/>
                        <a:pt x="136401" y="184144"/>
                        <a:pt x="136401" y="187853"/>
                      </a:cubicBezTo>
                      <a:cubicBezTo>
                        <a:pt x="136401" y="191563"/>
                        <a:pt x="139412" y="194574"/>
                        <a:pt x="143122" y="194574"/>
                      </a:cubicBezTo>
                      <a:close/>
                      <a:moveTo>
                        <a:pt x="143122" y="220435"/>
                      </a:moveTo>
                      <a:cubicBezTo>
                        <a:pt x="146831" y="220435"/>
                        <a:pt x="149842" y="217424"/>
                        <a:pt x="149842" y="213714"/>
                      </a:cubicBezTo>
                      <a:cubicBezTo>
                        <a:pt x="149842" y="210004"/>
                        <a:pt x="146831" y="206994"/>
                        <a:pt x="143122" y="206994"/>
                      </a:cubicBezTo>
                      <a:cubicBezTo>
                        <a:pt x="139412" y="206994"/>
                        <a:pt x="136401" y="210004"/>
                        <a:pt x="136401" y="213714"/>
                      </a:cubicBezTo>
                      <a:cubicBezTo>
                        <a:pt x="136401" y="217424"/>
                        <a:pt x="139412" y="220435"/>
                        <a:pt x="143122" y="220435"/>
                      </a:cubicBezTo>
                      <a:close/>
                      <a:moveTo>
                        <a:pt x="120379" y="13441"/>
                      </a:moveTo>
                      <a:cubicBezTo>
                        <a:pt x="124089" y="13441"/>
                        <a:pt x="127100" y="10430"/>
                        <a:pt x="127100" y="6721"/>
                      </a:cubicBezTo>
                      <a:cubicBezTo>
                        <a:pt x="127100"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100" y="36291"/>
                        <a:pt x="127100" y="32581"/>
                      </a:cubicBezTo>
                      <a:cubicBezTo>
                        <a:pt x="127100" y="28872"/>
                        <a:pt x="124089" y="25861"/>
                        <a:pt x="120379" y="25861"/>
                      </a:cubicBezTo>
                      <a:cubicBezTo>
                        <a:pt x="116669" y="25861"/>
                        <a:pt x="113658" y="28872"/>
                        <a:pt x="113658" y="32581"/>
                      </a:cubicBezTo>
                      <a:cubicBezTo>
                        <a:pt x="113658" y="36291"/>
                        <a:pt x="116669" y="39302"/>
                        <a:pt x="120379" y="39302"/>
                      </a:cubicBezTo>
                      <a:close/>
                      <a:moveTo>
                        <a:pt x="120379" y="65216"/>
                      </a:moveTo>
                      <a:cubicBezTo>
                        <a:pt x="124089" y="65216"/>
                        <a:pt x="127100" y="62206"/>
                        <a:pt x="127100" y="58496"/>
                      </a:cubicBezTo>
                      <a:cubicBezTo>
                        <a:pt x="127100" y="54786"/>
                        <a:pt x="124089" y="51775"/>
                        <a:pt x="120379" y="51775"/>
                      </a:cubicBezTo>
                      <a:cubicBezTo>
                        <a:pt x="116669" y="51775"/>
                        <a:pt x="113658" y="54786"/>
                        <a:pt x="113658" y="58496"/>
                      </a:cubicBezTo>
                      <a:cubicBezTo>
                        <a:pt x="113658" y="62206"/>
                        <a:pt x="116669" y="65216"/>
                        <a:pt x="120379" y="65216"/>
                      </a:cubicBezTo>
                      <a:close/>
                      <a:moveTo>
                        <a:pt x="120379" y="91077"/>
                      </a:moveTo>
                      <a:cubicBezTo>
                        <a:pt x="124089" y="91077"/>
                        <a:pt x="127100" y="88066"/>
                        <a:pt x="127100" y="84357"/>
                      </a:cubicBezTo>
                      <a:cubicBezTo>
                        <a:pt x="127100" y="80647"/>
                        <a:pt x="124089" y="77636"/>
                        <a:pt x="120379" y="77636"/>
                      </a:cubicBezTo>
                      <a:cubicBezTo>
                        <a:pt x="116669" y="77636"/>
                        <a:pt x="113658" y="80647"/>
                        <a:pt x="113658" y="84357"/>
                      </a:cubicBezTo>
                      <a:cubicBezTo>
                        <a:pt x="113658" y="88066"/>
                        <a:pt x="116669" y="91077"/>
                        <a:pt x="120379" y="91077"/>
                      </a:cubicBezTo>
                      <a:close/>
                      <a:moveTo>
                        <a:pt x="120379" y="116938"/>
                      </a:moveTo>
                      <a:cubicBezTo>
                        <a:pt x="124089" y="116938"/>
                        <a:pt x="127100" y="113927"/>
                        <a:pt x="127100" y="110217"/>
                      </a:cubicBezTo>
                      <a:cubicBezTo>
                        <a:pt x="127100"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100" y="139788"/>
                        <a:pt x="127100" y="136078"/>
                      </a:cubicBezTo>
                      <a:cubicBezTo>
                        <a:pt x="127100" y="132368"/>
                        <a:pt x="124089" y="129358"/>
                        <a:pt x="120379" y="129358"/>
                      </a:cubicBezTo>
                      <a:cubicBezTo>
                        <a:pt x="116669" y="129358"/>
                        <a:pt x="113658" y="132368"/>
                        <a:pt x="113658" y="136078"/>
                      </a:cubicBezTo>
                      <a:cubicBezTo>
                        <a:pt x="113658" y="139788"/>
                        <a:pt x="116669" y="142799"/>
                        <a:pt x="120379" y="142799"/>
                      </a:cubicBezTo>
                      <a:close/>
                      <a:moveTo>
                        <a:pt x="120379" y="168713"/>
                      </a:moveTo>
                      <a:cubicBezTo>
                        <a:pt x="124089" y="168713"/>
                        <a:pt x="127100" y="165702"/>
                        <a:pt x="127100" y="161993"/>
                      </a:cubicBezTo>
                      <a:cubicBezTo>
                        <a:pt x="127100" y="158283"/>
                        <a:pt x="124089" y="155272"/>
                        <a:pt x="120379" y="155272"/>
                      </a:cubicBezTo>
                      <a:cubicBezTo>
                        <a:pt x="116669" y="155272"/>
                        <a:pt x="113658" y="158283"/>
                        <a:pt x="113658" y="161993"/>
                      </a:cubicBezTo>
                      <a:cubicBezTo>
                        <a:pt x="113658" y="165702"/>
                        <a:pt x="116669" y="168713"/>
                        <a:pt x="120379" y="168713"/>
                      </a:cubicBezTo>
                      <a:close/>
                      <a:moveTo>
                        <a:pt x="120379" y="194574"/>
                      </a:moveTo>
                      <a:cubicBezTo>
                        <a:pt x="124089" y="194574"/>
                        <a:pt x="127100" y="191563"/>
                        <a:pt x="127100" y="187853"/>
                      </a:cubicBezTo>
                      <a:cubicBezTo>
                        <a:pt x="127100" y="184144"/>
                        <a:pt x="124089" y="181133"/>
                        <a:pt x="120379" y="181133"/>
                      </a:cubicBezTo>
                      <a:cubicBezTo>
                        <a:pt x="116669" y="181133"/>
                        <a:pt x="113658" y="184144"/>
                        <a:pt x="113658" y="187853"/>
                      </a:cubicBezTo>
                      <a:cubicBezTo>
                        <a:pt x="113658" y="191563"/>
                        <a:pt x="116669" y="194574"/>
                        <a:pt x="120379" y="194574"/>
                      </a:cubicBezTo>
                      <a:close/>
                      <a:moveTo>
                        <a:pt x="120379" y="220435"/>
                      </a:moveTo>
                      <a:cubicBezTo>
                        <a:pt x="124089" y="220435"/>
                        <a:pt x="127100" y="217424"/>
                        <a:pt x="127100" y="213714"/>
                      </a:cubicBezTo>
                      <a:cubicBezTo>
                        <a:pt x="127100" y="210004"/>
                        <a:pt x="124089" y="206994"/>
                        <a:pt x="120379" y="206994"/>
                      </a:cubicBezTo>
                      <a:cubicBezTo>
                        <a:pt x="116669" y="206994"/>
                        <a:pt x="113658" y="210004"/>
                        <a:pt x="113658" y="213714"/>
                      </a:cubicBezTo>
                      <a:cubicBezTo>
                        <a:pt x="113658" y="217424"/>
                        <a:pt x="116669" y="220435"/>
                        <a:pt x="120379" y="220435"/>
                      </a:cubicBezTo>
                      <a:close/>
                      <a:moveTo>
                        <a:pt x="97690" y="13441"/>
                      </a:moveTo>
                      <a:cubicBezTo>
                        <a:pt x="101400" y="13441"/>
                        <a:pt x="104411" y="10430"/>
                        <a:pt x="104411" y="6721"/>
                      </a:cubicBezTo>
                      <a:cubicBezTo>
                        <a:pt x="104411" y="3011"/>
                        <a:pt x="101400" y="0"/>
                        <a:pt x="97690" y="0"/>
                      </a:cubicBezTo>
                      <a:cubicBezTo>
                        <a:pt x="93981" y="0"/>
                        <a:pt x="90970" y="3011"/>
                        <a:pt x="90970" y="6721"/>
                      </a:cubicBezTo>
                      <a:cubicBezTo>
                        <a:pt x="90970" y="10430"/>
                        <a:pt x="93981" y="13441"/>
                        <a:pt x="97690" y="13441"/>
                      </a:cubicBezTo>
                      <a:close/>
                      <a:moveTo>
                        <a:pt x="97690" y="39302"/>
                      </a:moveTo>
                      <a:cubicBezTo>
                        <a:pt x="101400" y="39302"/>
                        <a:pt x="104411" y="36291"/>
                        <a:pt x="104411" y="32581"/>
                      </a:cubicBezTo>
                      <a:cubicBezTo>
                        <a:pt x="104411" y="28872"/>
                        <a:pt x="101400" y="25861"/>
                        <a:pt x="97690" y="25861"/>
                      </a:cubicBezTo>
                      <a:cubicBezTo>
                        <a:pt x="93981" y="25861"/>
                        <a:pt x="90970" y="28872"/>
                        <a:pt x="90970" y="32581"/>
                      </a:cubicBezTo>
                      <a:cubicBezTo>
                        <a:pt x="90970" y="36291"/>
                        <a:pt x="93981" y="39302"/>
                        <a:pt x="97690" y="39302"/>
                      </a:cubicBezTo>
                      <a:close/>
                      <a:moveTo>
                        <a:pt x="97690" y="65216"/>
                      </a:moveTo>
                      <a:cubicBezTo>
                        <a:pt x="101400" y="65216"/>
                        <a:pt x="104411" y="62206"/>
                        <a:pt x="104411" y="58496"/>
                      </a:cubicBezTo>
                      <a:cubicBezTo>
                        <a:pt x="104411" y="54786"/>
                        <a:pt x="101400" y="51775"/>
                        <a:pt x="97690" y="51775"/>
                      </a:cubicBezTo>
                      <a:cubicBezTo>
                        <a:pt x="93981" y="51775"/>
                        <a:pt x="90970" y="54786"/>
                        <a:pt x="90970" y="58496"/>
                      </a:cubicBezTo>
                      <a:cubicBezTo>
                        <a:pt x="90970" y="62206"/>
                        <a:pt x="93981" y="65216"/>
                        <a:pt x="97690" y="65216"/>
                      </a:cubicBezTo>
                      <a:close/>
                      <a:moveTo>
                        <a:pt x="97690" y="91077"/>
                      </a:moveTo>
                      <a:cubicBezTo>
                        <a:pt x="101400" y="91077"/>
                        <a:pt x="104411" y="88066"/>
                        <a:pt x="104411" y="84357"/>
                      </a:cubicBezTo>
                      <a:cubicBezTo>
                        <a:pt x="104411" y="80647"/>
                        <a:pt x="101400" y="77636"/>
                        <a:pt x="97690" y="77636"/>
                      </a:cubicBezTo>
                      <a:cubicBezTo>
                        <a:pt x="93981" y="77636"/>
                        <a:pt x="90970" y="80647"/>
                        <a:pt x="90970" y="84357"/>
                      </a:cubicBezTo>
                      <a:cubicBezTo>
                        <a:pt x="90970" y="88066"/>
                        <a:pt x="93981" y="91077"/>
                        <a:pt x="97690" y="91077"/>
                      </a:cubicBezTo>
                      <a:close/>
                      <a:moveTo>
                        <a:pt x="97690" y="116938"/>
                      </a:moveTo>
                      <a:cubicBezTo>
                        <a:pt x="101400" y="116938"/>
                        <a:pt x="104411" y="113927"/>
                        <a:pt x="104411" y="110217"/>
                      </a:cubicBezTo>
                      <a:cubicBezTo>
                        <a:pt x="104411" y="106508"/>
                        <a:pt x="101400" y="103497"/>
                        <a:pt x="97690" y="103497"/>
                      </a:cubicBezTo>
                      <a:cubicBezTo>
                        <a:pt x="93981" y="103497"/>
                        <a:pt x="90970" y="106508"/>
                        <a:pt x="90970" y="110217"/>
                      </a:cubicBezTo>
                      <a:cubicBezTo>
                        <a:pt x="90970" y="113927"/>
                        <a:pt x="93981" y="116938"/>
                        <a:pt x="97690" y="116938"/>
                      </a:cubicBezTo>
                      <a:close/>
                      <a:moveTo>
                        <a:pt x="97690" y="142799"/>
                      </a:moveTo>
                      <a:cubicBezTo>
                        <a:pt x="101400" y="142799"/>
                        <a:pt x="104411" y="139788"/>
                        <a:pt x="104411" y="136078"/>
                      </a:cubicBezTo>
                      <a:cubicBezTo>
                        <a:pt x="104411" y="132368"/>
                        <a:pt x="101400" y="129358"/>
                        <a:pt x="97690" y="129358"/>
                      </a:cubicBezTo>
                      <a:cubicBezTo>
                        <a:pt x="93981" y="129358"/>
                        <a:pt x="90970" y="132368"/>
                        <a:pt x="90970" y="136078"/>
                      </a:cubicBezTo>
                      <a:cubicBezTo>
                        <a:pt x="90970" y="139788"/>
                        <a:pt x="93981" y="142799"/>
                        <a:pt x="97690" y="142799"/>
                      </a:cubicBezTo>
                      <a:close/>
                      <a:moveTo>
                        <a:pt x="97690" y="168713"/>
                      </a:moveTo>
                      <a:cubicBezTo>
                        <a:pt x="101400" y="168713"/>
                        <a:pt x="104411" y="165702"/>
                        <a:pt x="104411" y="161993"/>
                      </a:cubicBezTo>
                      <a:cubicBezTo>
                        <a:pt x="104411" y="158283"/>
                        <a:pt x="101400" y="155272"/>
                        <a:pt x="97690" y="155272"/>
                      </a:cubicBezTo>
                      <a:cubicBezTo>
                        <a:pt x="93981" y="155272"/>
                        <a:pt x="90970" y="158283"/>
                        <a:pt x="90970" y="161993"/>
                      </a:cubicBezTo>
                      <a:cubicBezTo>
                        <a:pt x="90970" y="165702"/>
                        <a:pt x="93981" y="168713"/>
                        <a:pt x="97690" y="168713"/>
                      </a:cubicBezTo>
                      <a:close/>
                      <a:moveTo>
                        <a:pt x="97690" y="194574"/>
                      </a:moveTo>
                      <a:cubicBezTo>
                        <a:pt x="101400" y="194574"/>
                        <a:pt x="104411" y="191563"/>
                        <a:pt x="104411" y="187853"/>
                      </a:cubicBezTo>
                      <a:cubicBezTo>
                        <a:pt x="104411" y="184144"/>
                        <a:pt x="101400" y="181133"/>
                        <a:pt x="97690" y="181133"/>
                      </a:cubicBezTo>
                      <a:cubicBezTo>
                        <a:pt x="93981" y="181133"/>
                        <a:pt x="90970" y="184144"/>
                        <a:pt x="90970" y="187853"/>
                      </a:cubicBezTo>
                      <a:cubicBezTo>
                        <a:pt x="90970" y="191563"/>
                        <a:pt x="93981" y="194574"/>
                        <a:pt x="97690" y="194574"/>
                      </a:cubicBezTo>
                      <a:close/>
                      <a:moveTo>
                        <a:pt x="97690" y="220435"/>
                      </a:moveTo>
                      <a:cubicBezTo>
                        <a:pt x="101400" y="220435"/>
                        <a:pt x="104411" y="217424"/>
                        <a:pt x="104411" y="213714"/>
                      </a:cubicBezTo>
                      <a:cubicBezTo>
                        <a:pt x="104411" y="210004"/>
                        <a:pt x="101400" y="206994"/>
                        <a:pt x="97690" y="206994"/>
                      </a:cubicBezTo>
                      <a:cubicBezTo>
                        <a:pt x="93981" y="206994"/>
                        <a:pt x="90970" y="210004"/>
                        <a:pt x="90970" y="213714"/>
                      </a:cubicBezTo>
                      <a:cubicBezTo>
                        <a:pt x="90970" y="217424"/>
                        <a:pt x="93981"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216"/>
                      </a:moveTo>
                      <a:cubicBezTo>
                        <a:pt x="78658" y="65216"/>
                        <a:pt x="81668" y="62206"/>
                        <a:pt x="81668" y="58496"/>
                      </a:cubicBezTo>
                      <a:cubicBezTo>
                        <a:pt x="81668" y="54786"/>
                        <a:pt x="78658" y="51775"/>
                        <a:pt x="74948" y="51775"/>
                      </a:cubicBezTo>
                      <a:cubicBezTo>
                        <a:pt x="71238" y="51775"/>
                        <a:pt x="68227" y="54786"/>
                        <a:pt x="68227" y="58496"/>
                      </a:cubicBezTo>
                      <a:cubicBezTo>
                        <a:pt x="68227" y="62206"/>
                        <a:pt x="71238" y="65216"/>
                        <a:pt x="74948" y="65216"/>
                      </a:cubicBezTo>
                      <a:close/>
                      <a:moveTo>
                        <a:pt x="74948" y="91077"/>
                      </a:moveTo>
                      <a:cubicBezTo>
                        <a:pt x="78658" y="91077"/>
                        <a:pt x="81668" y="88066"/>
                        <a:pt x="81668" y="84357"/>
                      </a:cubicBezTo>
                      <a:cubicBezTo>
                        <a:pt x="81668" y="80647"/>
                        <a:pt x="78658" y="77636"/>
                        <a:pt x="74948" y="77636"/>
                      </a:cubicBezTo>
                      <a:cubicBezTo>
                        <a:pt x="71238" y="77636"/>
                        <a:pt x="68227" y="80647"/>
                        <a:pt x="68227" y="84357"/>
                      </a:cubicBezTo>
                      <a:cubicBezTo>
                        <a:pt x="68227" y="88066"/>
                        <a:pt x="71238" y="91077"/>
                        <a:pt x="74948" y="91077"/>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713"/>
                      </a:moveTo>
                      <a:cubicBezTo>
                        <a:pt x="78658" y="168713"/>
                        <a:pt x="81668" y="165702"/>
                        <a:pt x="81668" y="161993"/>
                      </a:cubicBezTo>
                      <a:cubicBezTo>
                        <a:pt x="81668" y="158283"/>
                        <a:pt x="78658" y="155272"/>
                        <a:pt x="74948" y="155272"/>
                      </a:cubicBezTo>
                      <a:cubicBezTo>
                        <a:pt x="71238" y="155272"/>
                        <a:pt x="68227" y="158283"/>
                        <a:pt x="68227" y="161993"/>
                      </a:cubicBezTo>
                      <a:cubicBezTo>
                        <a:pt x="68227" y="165702"/>
                        <a:pt x="71238" y="168713"/>
                        <a:pt x="74948" y="168713"/>
                      </a:cubicBezTo>
                      <a:close/>
                      <a:moveTo>
                        <a:pt x="74948" y="194574"/>
                      </a:moveTo>
                      <a:cubicBezTo>
                        <a:pt x="78658" y="194574"/>
                        <a:pt x="81668" y="191563"/>
                        <a:pt x="81668" y="187853"/>
                      </a:cubicBezTo>
                      <a:cubicBezTo>
                        <a:pt x="81668" y="184144"/>
                        <a:pt x="78658" y="181133"/>
                        <a:pt x="74948" y="181133"/>
                      </a:cubicBezTo>
                      <a:cubicBezTo>
                        <a:pt x="71238" y="181133"/>
                        <a:pt x="68227" y="184144"/>
                        <a:pt x="68227" y="187853"/>
                      </a:cubicBezTo>
                      <a:cubicBezTo>
                        <a:pt x="68227" y="191563"/>
                        <a:pt x="71238" y="194574"/>
                        <a:pt x="74948" y="194574"/>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6" y="13441"/>
                      </a:moveTo>
                      <a:cubicBezTo>
                        <a:pt x="55915" y="13441"/>
                        <a:pt x="58926" y="10430"/>
                        <a:pt x="58926" y="6721"/>
                      </a:cubicBezTo>
                      <a:cubicBezTo>
                        <a:pt x="58926" y="3011"/>
                        <a:pt x="55915" y="0"/>
                        <a:pt x="52206" y="0"/>
                      </a:cubicBezTo>
                      <a:cubicBezTo>
                        <a:pt x="48496" y="0"/>
                        <a:pt x="45485" y="3011"/>
                        <a:pt x="45485" y="6721"/>
                      </a:cubicBezTo>
                      <a:cubicBezTo>
                        <a:pt x="45485" y="10430"/>
                        <a:pt x="48496" y="13441"/>
                        <a:pt x="52206" y="13441"/>
                      </a:cubicBezTo>
                      <a:close/>
                      <a:moveTo>
                        <a:pt x="52206" y="39302"/>
                      </a:moveTo>
                      <a:cubicBezTo>
                        <a:pt x="55915" y="39302"/>
                        <a:pt x="58926" y="36291"/>
                        <a:pt x="58926" y="32581"/>
                      </a:cubicBezTo>
                      <a:cubicBezTo>
                        <a:pt x="58926" y="28872"/>
                        <a:pt x="55915" y="25861"/>
                        <a:pt x="52206" y="25861"/>
                      </a:cubicBezTo>
                      <a:cubicBezTo>
                        <a:pt x="48496" y="25861"/>
                        <a:pt x="45485" y="28872"/>
                        <a:pt x="45485" y="32581"/>
                      </a:cubicBezTo>
                      <a:cubicBezTo>
                        <a:pt x="45485" y="36291"/>
                        <a:pt x="48496" y="39302"/>
                        <a:pt x="52206" y="39302"/>
                      </a:cubicBezTo>
                      <a:close/>
                      <a:moveTo>
                        <a:pt x="52206" y="65216"/>
                      </a:moveTo>
                      <a:cubicBezTo>
                        <a:pt x="55915" y="65216"/>
                        <a:pt x="58926" y="62206"/>
                        <a:pt x="58926" y="58496"/>
                      </a:cubicBezTo>
                      <a:cubicBezTo>
                        <a:pt x="58926" y="54786"/>
                        <a:pt x="55915" y="51775"/>
                        <a:pt x="52206" y="51775"/>
                      </a:cubicBezTo>
                      <a:cubicBezTo>
                        <a:pt x="48496" y="51775"/>
                        <a:pt x="45485" y="54786"/>
                        <a:pt x="45485" y="58496"/>
                      </a:cubicBezTo>
                      <a:cubicBezTo>
                        <a:pt x="45485" y="62206"/>
                        <a:pt x="48496" y="65216"/>
                        <a:pt x="52206" y="65216"/>
                      </a:cubicBezTo>
                      <a:close/>
                      <a:moveTo>
                        <a:pt x="52206" y="91077"/>
                      </a:moveTo>
                      <a:cubicBezTo>
                        <a:pt x="55915" y="91077"/>
                        <a:pt x="58926" y="88066"/>
                        <a:pt x="58926" y="84357"/>
                      </a:cubicBezTo>
                      <a:cubicBezTo>
                        <a:pt x="58926" y="80647"/>
                        <a:pt x="55915" y="77636"/>
                        <a:pt x="52206" y="77636"/>
                      </a:cubicBezTo>
                      <a:cubicBezTo>
                        <a:pt x="48496" y="77636"/>
                        <a:pt x="45485" y="80647"/>
                        <a:pt x="45485" y="84357"/>
                      </a:cubicBezTo>
                      <a:cubicBezTo>
                        <a:pt x="45485" y="88066"/>
                        <a:pt x="48496" y="91077"/>
                        <a:pt x="52206" y="91077"/>
                      </a:cubicBezTo>
                      <a:close/>
                      <a:moveTo>
                        <a:pt x="52206" y="116938"/>
                      </a:moveTo>
                      <a:cubicBezTo>
                        <a:pt x="55915" y="116938"/>
                        <a:pt x="58926" y="113927"/>
                        <a:pt x="58926" y="110217"/>
                      </a:cubicBezTo>
                      <a:cubicBezTo>
                        <a:pt x="58926" y="106508"/>
                        <a:pt x="55915" y="103497"/>
                        <a:pt x="52206" y="103497"/>
                      </a:cubicBezTo>
                      <a:cubicBezTo>
                        <a:pt x="48496" y="103497"/>
                        <a:pt x="45485" y="106508"/>
                        <a:pt x="45485" y="110217"/>
                      </a:cubicBezTo>
                      <a:cubicBezTo>
                        <a:pt x="45485" y="113927"/>
                        <a:pt x="48496" y="116938"/>
                        <a:pt x="52206" y="116938"/>
                      </a:cubicBezTo>
                      <a:close/>
                      <a:moveTo>
                        <a:pt x="52206" y="142799"/>
                      </a:moveTo>
                      <a:cubicBezTo>
                        <a:pt x="55915" y="142799"/>
                        <a:pt x="58926" y="139788"/>
                        <a:pt x="58926" y="136078"/>
                      </a:cubicBezTo>
                      <a:cubicBezTo>
                        <a:pt x="58926" y="132368"/>
                        <a:pt x="55915" y="129358"/>
                        <a:pt x="52206" y="129358"/>
                      </a:cubicBezTo>
                      <a:cubicBezTo>
                        <a:pt x="48496" y="129358"/>
                        <a:pt x="45485" y="132368"/>
                        <a:pt x="45485" y="136078"/>
                      </a:cubicBezTo>
                      <a:cubicBezTo>
                        <a:pt x="45485" y="139788"/>
                        <a:pt x="48496" y="142799"/>
                        <a:pt x="52206" y="142799"/>
                      </a:cubicBezTo>
                      <a:close/>
                      <a:moveTo>
                        <a:pt x="52206" y="168713"/>
                      </a:moveTo>
                      <a:cubicBezTo>
                        <a:pt x="55915" y="168713"/>
                        <a:pt x="58926" y="165702"/>
                        <a:pt x="58926" y="161993"/>
                      </a:cubicBezTo>
                      <a:cubicBezTo>
                        <a:pt x="58926" y="158283"/>
                        <a:pt x="55915" y="155272"/>
                        <a:pt x="52206" y="155272"/>
                      </a:cubicBezTo>
                      <a:cubicBezTo>
                        <a:pt x="48496" y="155272"/>
                        <a:pt x="45485" y="158283"/>
                        <a:pt x="45485" y="161993"/>
                      </a:cubicBezTo>
                      <a:cubicBezTo>
                        <a:pt x="45485" y="165702"/>
                        <a:pt x="48496" y="168713"/>
                        <a:pt x="52206" y="168713"/>
                      </a:cubicBezTo>
                      <a:close/>
                      <a:moveTo>
                        <a:pt x="52206" y="194574"/>
                      </a:moveTo>
                      <a:cubicBezTo>
                        <a:pt x="55915" y="194574"/>
                        <a:pt x="58926" y="191563"/>
                        <a:pt x="58926" y="187853"/>
                      </a:cubicBezTo>
                      <a:cubicBezTo>
                        <a:pt x="58926" y="184144"/>
                        <a:pt x="55915" y="181133"/>
                        <a:pt x="52206" y="181133"/>
                      </a:cubicBezTo>
                      <a:cubicBezTo>
                        <a:pt x="48496" y="181133"/>
                        <a:pt x="45485" y="184144"/>
                        <a:pt x="45485" y="187853"/>
                      </a:cubicBezTo>
                      <a:cubicBezTo>
                        <a:pt x="45485" y="191563"/>
                        <a:pt x="48496" y="194574"/>
                        <a:pt x="52206" y="194574"/>
                      </a:cubicBezTo>
                      <a:close/>
                      <a:moveTo>
                        <a:pt x="52206" y="220435"/>
                      </a:moveTo>
                      <a:cubicBezTo>
                        <a:pt x="55915" y="220435"/>
                        <a:pt x="58926" y="217424"/>
                        <a:pt x="58926" y="213714"/>
                      </a:cubicBezTo>
                      <a:cubicBezTo>
                        <a:pt x="58926" y="210004"/>
                        <a:pt x="55915" y="206994"/>
                        <a:pt x="52206" y="206994"/>
                      </a:cubicBezTo>
                      <a:cubicBezTo>
                        <a:pt x="48496" y="206994"/>
                        <a:pt x="45485" y="210004"/>
                        <a:pt x="45485" y="213714"/>
                      </a:cubicBezTo>
                      <a:cubicBezTo>
                        <a:pt x="45485" y="217424"/>
                        <a:pt x="48496" y="220435"/>
                        <a:pt x="52206" y="220435"/>
                      </a:cubicBezTo>
                      <a:close/>
                      <a:moveTo>
                        <a:pt x="29463" y="13441"/>
                      </a:moveTo>
                      <a:cubicBezTo>
                        <a:pt x="33173" y="13441"/>
                        <a:pt x="36184" y="10430"/>
                        <a:pt x="36184" y="6721"/>
                      </a:cubicBezTo>
                      <a:cubicBezTo>
                        <a:pt x="36184" y="3011"/>
                        <a:pt x="33173" y="0"/>
                        <a:pt x="29463" y="0"/>
                      </a:cubicBezTo>
                      <a:cubicBezTo>
                        <a:pt x="25753" y="0"/>
                        <a:pt x="22743" y="3011"/>
                        <a:pt x="22743" y="6721"/>
                      </a:cubicBezTo>
                      <a:cubicBezTo>
                        <a:pt x="22743"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3" y="28872"/>
                        <a:pt x="22743" y="32581"/>
                      </a:cubicBezTo>
                      <a:cubicBezTo>
                        <a:pt x="22743" y="36291"/>
                        <a:pt x="25753" y="39302"/>
                        <a:pt x="29463" y="39302"/>
                      </a:cubicBezTo>
                      <a:close/>
                      <a:moveTo>
                        <a:pt x="29463" y="65216"/>
                      </a:moveTo>
                      <a:cubicBezTo>
                        <a:pt x="33173" y="65216"/>
                        <a:pt x="36184" y="62206"/>
                        <a:pt x="36184" y="58496"/>
                      </a:cubicBezTo>
                      <a:cubicBezTo>
                        <a:pt x="36184" y="54786"/>
                        <a:pt x="33173" y="51775"/>
                        <a:pt x="29463" y="51775"/>
                      </a:cubicBezTo>
                      <a:cubicBezTo>
                        <a:pt x="25753" y="51775"/>
                        <a:pt x="22743" y="54786"/>
                        <a:pt x="22743" y="58496"/>
                      </a:cubicBezTo>
                      <a:cubicBezTo>
                        <a:pt x="22743" y="62206"/>
                        <a:pt x="25753" y="65216"/>
                        <a:pt x="29463" y="65216"/>
                      </a:cubicBezTo>
                      <a:close/>
                      <a:moveTo>
                        <a:pt x="29463" y="91077"/>
                      </a:moveTo>
                      <a:cubicBezTo>
                        <a:pt x="33173" y="91077"/>
                        <a:pt x="36184" y="88066"/>
                        <a:pt x="36184" y="84357"/>
                      </a:cubicBezTo>
                      <a:cubicBezTo>
                        <a:pt x="36184" y="80647"/>
                        <a:pt x="33173" y="77636"/>
                        <a:pt x="29463" y="77636"/>
                      </a:cubicBezTo>
                      <a:cubicBezTo>
                        <a:pt x="25753" y="77636"/>
                        <a:pt x="22743" y="80647"/>
                        <a:pt x="22743" y="84357"/>
                      </a:cubicBezTo>
                      <a:cubicBezTo>
                        <a:pt x="22743" y="88066"/>
                        <a:pt x="25753" y="91077"/>
                        <a:pt x="29463" y="91077"/>
                      </a:cubicBezTo>
                      <a:close/>
                      <a:moveTo>
                        <a:pt x="29463" y="116938"/>
                      </a:moveTo>
                      <a:cubicBezTo>
                        <a:pt x="33173" y="116938"/>
                        <a:pt x="36184" y="113927"/>
                        <a:pt x="36184" y="110217"/>
                      </a:cubicBezTo>
                      <a:cubicBezTo>
                        <a:pt x="36184" y="106508"/>
                        <a:pt x="33173" y="103497"/>
                        <a:pt x="29463" y="103497"/>
                      </a:cubicBezTo>
                      <a:cubicBezTo>
                        <a:pt x="25753" y="103497"/>
                        <a:pt x="22743" y="106508"/>
                        <a:pt x="22743" y="110217"/>
                      </a:cubicBezTo>
                      <a:cubicBezTo>
                        <a:pt x="22743"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3" y="132368"/>
                        <a:pt x="22743" y="136078"/>
                      </a:cubicBezTo>
                      <a:cubicBezTo>
                        <a:pt x="22743" y="139788"/>
                        <a:pt x="25753" y="142799"/>
                        <a:pt x="29463" y="142799"/>
                      </a:cubicBezTo>
                      <a:close/>
                      <a:moveTo>
                        <a:pt x="29463" y="168713"/>
                      </a:moveTo>
                      <a:cubicBezTo>
                        <a:pt x="33173" y="168713"/>
                        <a:pt x="36184" y="165702"/>
                        <a:pt x="36184" y="161993"/>
                      </a:cubicBezTo>
                      <a:cubicBezTo>
                        <a:pt x="36184" y="158283"/>
                        <a:pt x="33173" y="155272"/>
                        <a:pt x="29463" y="155272"/>
                      </a:cubicBezTo>
                      <a:cubicBezTo>
                        <a:pt x="25753" y="155272"/>
                        <a:pt x="22743" y="158283"/>
                        <a:pt x="22743" y="161993"/>
                      </a:cubicBezTo>
                      <a:cubicBezTo>
                        <a:pt x="22743" y="165702"/>
                        <a:pt x="25753" y="168713"/>
                        <a:pt x="29463" y="168713"/>
                      </a:cubicBezTo>
                      <a:close/>
                      <a:moveTo>
                        <a:pt x="29463" y="194574"/>
                      </a:moveTo>
                      <a:cubicBezTo>
                        <a:pt x="33173" y="194574"/>
                        <a:pt x="36184" y="191563"/>
                        <a:pt x="36184" y="187853"/>
                      </a:cubicBezTo>
                      <a:cubicBezTo>
                        <a:pt x="36184" y="184144"/>
                        <a:pt x="33173" y="181133"/>
                        <a:pt x="29463" y="181133"/>
                      </a:cubicBezTo>
                      <a:cubicBezTo>
                        <a:pt x="25753" y="181133"/>
                        <a:pt x="22743" y="184144"/>
                        <a:pt x="22743" y="187853"/>
                      </a:cubicBezTo>
                      <a:cubicBezTo>
                        <a:pt x="22743" y="191563"/>
                        <a:pt x="25753" y="194574"/>
                        <a:pt x="29463" y="194574"/>
                      </a:cubicBezTo>
                      <a:close/>
                      <a:moveTo>
                        <a:pt x="29463" y="220435"/>
                      </a:moveTo>
                      <a:cubicBezTo>
                        <a:pt x="33173" y="220435"/>
                        <a:pt x="36184" y="217424"/>
                        <a:pt x="36184" y="213714"/>
                      </a:cubicBezTo>
                      <a:cubicBezTo>
                        <a:pt x="36184" y="210004"/>
                        <a:pt x="33173" y="206994"/>
                        <a:pt x="29463" y="206994"/>
                      </a:cubicBezTo>
                      <a:cubicBezTo>
                        <a:pt x="25753" y="206994"/>
                        <a:pt x="22743" y="210004"/>
                        <a:pt x="22743" y="213714"/>
                      </a:cubicBezTo>
                      <a:cubicBezTo>
                        <a:pt x="22743"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4AE45930-D74C-9B74-B269-349A18A91548}"/>
                    </a:ext>
                  </a:extLst>
                </p:cNvPr>
                <p:cNvSpPr/>
                <p:nvPr/>
              </p:nvSpPr>
              <p:spPr>
                <a:xfrm>
                  <a:off x="7271083" y="5557855"/>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216 h 220434"/>
                    <a:gd name="connsiteX11" fmla="*/ 172584 w 172584"/>
                    <a:gd name="connsiteY11" fmla="*/ 58496 h 220434"/>
                    <a:gd name="connsiteX12" fmla="*/ 165864 w 172584"/>
                    <a:gd name="connsiteY12" fmla="*/ 51775 h 220434"/>
                    <a:gd name="connsiteX13" fmla="*/ 159143 w 172584"/>
                    <a:gd name="connsiteY13" fmla="*/ 58496 h 220434"/>
                    <a:gd name="connsiteX14" fmla="*/ 165864 w 172584"/>
                    <a:gd name="connsiteY14" fmla="*/ 65216 h 220434"/>
                    <a:gd name="connsiteX15" fmla="*/ 165864 w 172584"/>
                    <a:gd name="connsiteY15" fmla="*/ 91077 h 220434"/>
                    <a:gd name="connsiteX16" fmla="*/ 172584 w 172584"/>
                    <a:gd name="connsiteY16" fmla="*/ 84357 h 220434"/>
                    <a:gd name="connsiteX17" fmla="*/ 165864 w 172584"/>
                    <a:gd name="connsiteY17" fmla="*/ 77636 h 220434"/>
                    <a:gd name="connsiteX18" fmla="*/ 159143 w 172584"/>
                    <a:gd name="connsiteY18" fmla="*/ 84357 h 220434"/>
                    <a:gd name="connsiteX19" fmla="*/ 165864 w 172584"/>
                    <a:gd name="connsiteY19" fmla="*/ 91077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713 h 220434"/>
                    <a:gd name="connsiteX31" fmla="*/ 172584 w 172584"/>
                    <a:gd name="connsiteY31" fmla="*/ 161993 h 220434"/>
                    <a:gd name="connsiteX32" fmla="*/ 165864 w 172584"/>
                    <a:gd name="connsiteY32" fmla="*/ 155272 h 220434"/>
                    <a:gd name="connsiteX33" fmla="*/ 159143 w 172584"/>
                    <a:gd name="connsiteY33" fmla="*/ 161993 h 220434"/>
                    <a:gd name="connsiteX34" fmla="*/ 165864 w 172584"/>
                    <a:gd name="connsiteY34" fmla="*/ 168713 h 220434"/>
                    <a:gd name="connsiteX35" fmla="*/ 165864 w 172584"/>
                    <a:gd name="connsiteY35" fmla="*/ 194574 h 220434"/>
                    <a:gd name="connsiteX36" fmla="*/ 172584 w 172584"/>
                    <a:gd name="connsiteY36" fmla="*/ 187853 h 220434"/>
                    <a:gd name="connsiteX37" fmla="*/ 165864 w 172584"/>
                    <a:gd name="connsiteY37" fmla="*/ 181133 h 220434"/>
                    <a:gd name="connsiteX38" fmla="*/ 159143 w 172584"/>
                    <a:gd name="connsiteY38" fmla="*/ 187853 h 220434"/>
                    <a:gd name="connsiteX39" fmla="*/ 165864 w 172584"/>
                    <a:gd name="connsiteY39" fmla="*/ 194574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2 w 172584"/>
                    <a:gd name="connsiteY45" fmla="*/ 13441 h 220434"/>
                    <a:gd name="connsiteX46" fmla="*/ 149842 w 172584"/>
                    <a:gd name="connsiteY46" fmla="*/ 6721 h 220434"/>
                    <a:gd name="connsiteX47" fmla="*/ 143122 w 172584"/>
                    <a:gd name="connsiteY47" fmla="*/ 0 h 220434"/>
                    <a:gd name="connsiteX48" fmla="*/ 136401 w 172584"/>
                    <a:gd name="connsiteY48" fmla="*/ 6721 h 220434"/>
                    <a:gd name="connsiteX49" fmla="*/ 143122 w 172584"/>
                    <a:gd name="connsiteY49" fmla="*/ 13441 h 220434"/>
                    <a:gd name="connsiteX50" fmla="*/ 143122 w 172584"/>
                    <a:gd name="connsiteY50" fmla="*/ 39302 h 220434"/>
                    <a:gd name="connsiteX51" fmla="*/ 149842 w 172584"/>
                    <a:gd name="connsiteY51" fmla="*/ 32581 h 220434"/>
                    <a:gd name="connsiteX52" fmla="*/ 143122 w 172584"/>
                    <a:gd name="connsiteY52" fmla="*/ 25861 h 220434"/>
                    <a:gd name="connsiteX53" fmla="*/ 136401 w 172584"/>
                    <a:gd name="connsiteY53" fmla="*/ 32581 h 220434"/>
                    <a:gd name="connsiteX54" fmla="*/ 143122 w 172584"/>
                    <a:gd name="connsiteY54" fmla="*/ 39302 h 220434"/>
                    <a:gd name="connsiteX55" fmla="*/ 143122 w 172584"/>
                    <a:gd name="connsiteY55" fmla="*/ 65216 h 220434"/>
                    <a:gd name="connsiteX56" fmla="*/ 149842 w 172584"/>
                    <a:gd name="connsiteY56" fmla="*/ 58496 h 220434"/>
                    <a:gd name="connsiteX57" fmla="*/ 143122 w 172584"/>
                    <a:gd name="connsiteY57" fmla="*/ 51775 h 220434"/>
                    <a:gd name="connsiteX58" fmla="*/ 136401 w 172584"/>
                    <a:gd name="connsiteY58" fmla="*/ 58496 h 220434"/>
                    <a:gd name="connsiteX59" fmla="*/ 143122 w 172584"/>
                    <a:gd name="connsiteY59" fmla="*/ 65216 h 220434"/>
                    <a:gd name="connsiteX60" fmla="*/ 143122 w 172584"/>
                    <a:gd name="connsiteY60" fmla="*/ 91077 h 220434"/>
                    <a:gd name="connsiteX61" fmla="*/ 149842 w 172584"/>
                    <a:gd name="connsiteY61" fmla="*/ 84357 h 220434"/>
                    <a:gd name="connsiteX62" fmla="*/ 143122 w 172584"/>
                    <a:gd name="connsiteY62" fmla="*/ 77636 h 220434"/>
                    <a:gd name="connsiteX63" fmla="*/ 136401 w 172584"/>
                    <a:gd name="connsiteY63" fmla="*/ 84357 h 220434"/>
                    <a:gd name="connsiteX64" fmla="*/ 143122 w 172584"/>
                    <a:gd name="connsiteY64" fmla="*/ 91077 h 220434"/>
                    <a:gd name="connsiteX65" fmla="*/ 143122 w 172584"/>
                    <a:gd name="connsiteY65" fmla="*/ 116938 h 220434"/>
                    <a:gd name="connsiteX66" fmla="*/ 149842 w 172584"/>
                    <a:gd name="connsiteY66" fmla="*/ 110217 h 220434"/>
                    <a:gd name="connsiteX67" fmla="*/ 143122 w 172584"/>
                    <a:gd name="connsiteY67" fmla="*/ 103497 h 220434"/>
                    <a:gd name="connsiteX68" fmla="*/ 136401 w 172584"/>
                    <a:gd name="connsiteY68" fmla="*/ 110217 h 220434"/>
                    <a:gd name="connsiteX69" fmla="*/ 143122 w 172584"/>
                    <a:gd name="connsiteY69" fmla="*/ 116938 h 220434"/>
                    <a:gd name="connsiteX70" fmla="*/ 143122 w 172584"/>
                    <a:gd name="connsiteY70" fmla="*/ 142799 h 220434"/>
                    <a:gd name="connsiteX71" fmla="*/ 149842 w 172584"/>
                    <a:gd name="connsiteY71" fmla="*/ 136078 h 220434"/>
                    <a:gd name="connsiteX72" fmla="*/ 143122 w 172584"/>
                    <a:gd name="connsiteY72" fmla="*/ 129358 h 220434"/>
                    <a:gd name="connsiteX73" fmla="*/ 136401 w 172584"/>
                    <a:gd name="connsiteY73" fmla="*/ 136078 h 220434"/>
                    <a:gd name="connsiteX74" fmla="*/ 143122 w 172584"/>
                    <a:gd name="connsiteY74" fmla="*/ 142799 h 220434"/>
                    <a:gd name="connsiteX75" fmla="*/ 143122 w 172584"/>
                    <a:gd name="connsiteY75" fmla="*/ 168713 h 220434"/>
                    <a:gd name="connsiteX76" fmla="*/ 149842 w 172584"/>
                    <a:gd name="connsiteY76" fmla="*/ 161993 h 220434"/>
                    <a:gd name="connsiteX77" fmla="*/ 143122 w 172584"/>
                    <a:gd name="connsiteY77" fmla="*/ 155272 h 220434"/>
                    <a:gd name="connsiteX78" fmla="*/ 136401 w 172584"/>
                    <a:gd name="connsiteY78" fmla="*/ 161993 h 220434"/>
                    <a:gd name="connsiteX79" fmla="*/ 143122 w 172584"/>
                    <a:gd name="connsiteY79" fmla="*/ 168713 h 220434"/>
                    <a:gd name="connsiteX80" fmla="*/ 143122 w 172584"/>
                    <a:gd name="connsiteY80" fmla="*/ 194574 h 220434"/>
                    <a:gd name="connsiteX81" fmla="*/ 149842 w 172584"/>
                    <a:gd name="connsiteY81" fmla="*/ 187853 h 220434"/>
                    <a:gd name="connsiteX82" fmla="*/ 143122 w 172584"/>
                    <a:gd name="connsiteY82" fmla="*/ 181133 h 220434"/>
                    <a:gd name="connsiteX83" fmla="*/ 136401 w 172584"/>
                    <a:gd name="connsiteY83" fmla="*/ 187853 h 220434"/>
                    <a:gd name="connsiteX84" fmla="*/ 143122 w 172584"/>
                    <a:gd name="connsiteY84" fmla="*/ 194574 h 220434"/>
                    <a:gd name="connsiteX85" fmla="*/ 143122 w 172584"/>
                    <a:gd name="connsiteY85" fmla="*/ 220435 h 220434"/>
                    <a:gd name="connsiteX86" fmla="*/ 149842 w 172584"/>
                    <a:gd name="connsiteY86" fmla="*/ 213714 h 220434"/>
                    <a:gd name="connsiteX87" fmla="*/ 143122 w 172584"/>
                    <a:gd name="connsiteY87" fmla="*/ 206994 h 220434"/>
                    <a:gd name="connsiteX88" fmla="*/ 136401 w 172584"/>
                    <a:gd name="connsiteY88" fmla="*/ 213714 h 220434"/>
                    <a:gd name="connsiteX89" fmla="*/ 143122 w 172584"/>
                    <a:gd name="connsiteY89" fmla="*/ 220435 h 220434"/>
                    <a:gd name="connsiteX90" fmla="*/ 120433 w 172584"/>
                    <a:gd name="connsiteY90" fmla="*/ 13441 h 220434"/>
                    <a:gd name="connsiteX91" fmla="*/ 127153 w 172584"/>
                    <a:gd name="connsiteY91" fmla="*/ 6721 h 220434"/>
                    <a:gd name="connsiteX92" fmla="*/ 120433 w 172584"/>
                    <a:gd name="connsiteY92" fmla="*/ 0 h 220434"/>
                    <a:gd name="connsiteX93" fmla="*/ 113712 w 172584"/>
                    <a:gd name="connsiteY93" fmla="*/ 6721 h 220434"/>
                    <a:gd name="connsiteX94" fmla="*/ 120433 w 172584"/>
                    <a:gd name="connsiteY94" fmla="*/ 13441 h 220434"/>
                    <a:gd name="connsiteX95" fmla="*/ 120433 w 172584"/>
                    <a:gd name="connsiteY95" fmla="*/ 39302 h 220434"/>
                    <a:gd name="connsiteX96" fmla="*/ 127153 w 172584"/>
                    <a:gd name="connsiteY96" fmla="*/ 32581 h 220434"/>
                    <a:gd name="connsiteX97" fmla="*/ 120433 w 172584"/>
                    <a:gd name="connsiteY97" fmla="*/ 25861 h 220434"/>
                    <a:gd name="connsiteX98" fmla="*/ 113712 w 172584"/>
                    <a:gd name="connsiteY98" fmla="*/ 32581 h 220434"/>
                    <a:gd name="connsiteX99" fmla="*/ 120433 w 172584"/>
                    <a:gd name="connsiteY99" fmla="*/ 39302 h 220434"/>
                    <a:gd name="connsiteX100" fmla="*/ 120433 w 172584"/>
                    <a:gd name="connsiteY100" fmla="*/ 65216 h 220434"/>
                    <a:gd name="connsiteX101" fmla="*/ 127153 w 172584"/>
                    <a:gd name="connsiteY101" fmla="*/ 58496 h 220434"/>
                    <a:gd name="connsiteX102" fmla="*/ 120433 w 172584"/>
                    <a:gd name="connsiteY102" fmla="*/ 51775 h 220434"/>
                    <a:gd name="connsiteX103" fmla="*/ 113712 w 172584"/>
                    <a:gd name="connsiteY103" fmla="*/ 58496 h 220434"/>
                    <a:gd name="connsiteX104" fmla="*/ 120433 w 172584"/>
                    <a:gd name="connsiteY104" fmla="*/ 65216 h 220434"/>
                    <a:gd name="connsiteX105" fmla="*/ 120433 w 172584"/>
                    <a:gd name="connsiteY105" fmla="*/ 91077 h 220434"/>
                    <a:gd name="connsiteX106" fmla="*/ 127153 w 172584"/>
                    <a:gd name="connsiteY106" fmla="*/ 84357 h 220434"/>
                    <a:gd name="connsiteX107" fmla="*/ 120433 w 172584"/>
                    <a:gd name="connsiteY107" fmla="*/ 77636 h 220434"/>
                    <a:gd name="connsiteX108" fmla="*/ 113712 w 172584"/>
                    <a:gd name="connsiteY108" fmla="*/ 84357 h 220434"/>
                    <a:gd name="connsiteX109" fmla="*/ 120433 w 172584"/>
                    <a:gd name="connsiteY109" fmla="*/ 91077 h 220434"/>
                    <a:gd name="connsiteX110" fmla="*/ 120433 w 172584"/>
                    <a:gd name="connsiteY110" fmla="*/ 116938 h 220434"/>
                    <a:gd name="connsiteX111" fmla="*/ 127153 w 172584"/>
                    <a:gd name="connsiteY111" fmla="*/ 110217 h 220434"/>
                    <a:gd name="connsiteX112" fmla="*/ 120433 w 172584"/>
                    <a:gd name="connsiteY112" fmla="*/ 103497 h 220434"/>
                    <a:gd name="connsiteX113" fmla="*/ 113712 w 172584"/>
                    <a:gd name="connsiteY113" fmla="*/ 110217 h 220434"/>
                    <a:gd name="connsiteX114" fmla="*/ 120433 w 172584"/>
                    <a:gd name="connsiteY114" fmla="*/ 116938 h 220434"/>
                    <a:gd name="connsiteX115" fmla="*/ 120433 w 172584"/>
                    <a:gd name="connsiteY115" fmla="*/ 142799 h 220434"/>
                    <a:gd name="connsiteX116" fmla="*/ 127153 w 172584"/>
                    <a:gd name="connsiteY116" fmla="*/ 136078 h 220434"/>
                    <a:gd name="connsiteX117" fmla="*/ 120433 w 172584"/>
                    <a:gd name="connsiteY117" fmla="*/ 129358 h 220434"/>
                    <a:gd name="connsiteX118" fmla="*/ 113712 w 172584"/>
                    <a:gd name="connsiteY118" fmla="*/ 136078 h 220434"/>
                    <a:gd name="connsiteX119" fmla="*/ 120433 w 172584"/>
                    <a:gd name="connsiteY119" fmla="*/ 142799 h 220434"/>
                    <a:gd name="connsiteX120" fmla="*/ 120433 w 172584"/>
                    <a:gd name="connsiteY120" fmla="*/ 168713 h 220434"/>
                    <a:gd name="connsiteX121" fmla="*/ 127153 w 172584"/>
                    <a:gd name="connsiteY121" fmla="*/ 161993 h 220434"/>
                    <a:gd name="connsiteX122" fmla="*/ 120433 w 172584"/>
                    <a:gd name="connsiteY122" fmla="*/ 155272 h 220434"/>
                    <a:gd name="connsiteX123" fmla="*/ 113712 w 172584"/>
                    <a:gd name="connsiteY123" fmla="*/ 161993 h 220434"/>
                    <a:gd name="connsiteX124" fmla="*/ 120433 w 172584"/>
                    <a:gd name="connsiteY124" fmla="*/ 168713 h 220434"/>
                    <a:gd name="connsiteX125" fmla="*/ 120433 w 172584"/>
                    <a:gd name="connsiteY125" fmla="*/ 194574 h 220434"/>
                    <a:gd name="connsiteX126" fmla="*/ 127153 w 172584"/>
                    <a:gd name="connsiteY126" fmla="*/ 187853 h 220434"/>
                    <a:gd name="connsiteX127" fmla="*/ 120433 w 172584"/>
                    <a:gd name="connsiteY127" fmla="*/ 181133 h 220434"/>
                    <a:gd name="connsiteX128" fmla="*/ 113712 w 172584"/>
                    <a:gd name="connsiteY128" fmla="*/ 187853 h 220434"/>
                    <a:gd name="connsiteX129" fmla="*/ 120433 w 172584"/>
                    <a:gd name="connsiteY129" fmla="*/ 194574 h 220434"/>
                    <a:gd name="connsiteX130" fmla="*/ 120433 w 172584"/>
                    <a:gd name="connsiteY130" fmla="*/ 220435 h 220434"/>
                    <a:gd name="connsiteX131" fmla="*/ 127153 w 172584"/>
                    <a:gd name="connsiteY131" fmla="*/ 213714 h 220434"/>
                    <a:gd name="connsiteX132" fmla="*/ 120433 w 172584"/>
                    <a:gd name="connsiteY132" fmla="*/ 206994 h 220434"/>
                    <a:gd name="connsiteX133" fmla="*/ 113712 w 172584"/>
                    <a:gd name="connsiteY133" fmla="*/ 213714 h 220434"/>
                    <a:gd name="connsiteX134" fmla="*/ 120433 w 172584"/>
                    <a:gd name="connsiteY134" fmla="*/ 220435 h 220434"/>
                    <a:gd name="connsiteX135" fmla="*/ 97690 w 172584"/>
                    <a:gd name="connsiteY135" fmla="*/ 13441 h 220434"/>
                    <a:gd name="connsiteX136" fmla="*/ 104411 w 172584"/>
                    <a:gd name="connsiteY136" fmla="*/ 6721 h 220434"/>
                    <a:gd name="connsiteX137" fmla="*/ 97690 w 172584"/>
                    <a:gd name="connsiteY137" fmla="*/ 0 h 220434"/>
                    <a:gd name="connsiteX138" fmla="*/ 90970 w 172584"/>
                    <a:gd name="connsiteY138" fmla="*/ 6721 h 220434"/>
                    <a:gd name="connsiteX139" fmla="*/ 97690 w 172584"/>
                    <a:gd name="connsiteY139" fmla="*/ 13441 h 220434"/>
                    <a:gd name="connsiteX140" fmla="*/ 97690 w 172584"/>
                    <a:gd name="connsiteY140" fmla="*/ 39302 h 220434"/>
                    <a:gd name="connsiteX141" fmla="*/ 104411 w 172584"/>
                    <a:gd name="connsiteY141" fmla="*/ 32581 h 220434"/>
                    <a:gd name="connsiteX142" fmla="*/ 97690 w 172584"/>
                    <a:gd name="connsiteY142" fmla="*/ 25861 h 220434"/>
                    <a:gd name="connsiteX143" fmla="*/ 90970 w 172584"/>
                    <a:gd name="connsiteY143" fmla="*/ 32581 h 220434"/>
                    <a:gd name="connsiteX144" fmla="*/ 97690 w 172584"/>
                    <a:gd name="connsiteY144" fmla="*/ 39302 h 220434"/>
                    <a:gd name="connsiteX145" fmla="*/ 97690 w 172584"/>
                    <a:gd name="connsiteY145" fmla="*/ 65216 h 220434"/>
                    <a:gd name="connsiteX146" fmla="*/ 104411 w 172584"/>
                    <a:gd name="connsiteY146" fmla="*/ 58496 h 220434"/>
                    <a:gd name="connsiteX147" fmla="*/ 97690 w 172584"/>
                    <a:gd name="connsiteY147" fmla="*/ 51775 h 220434"/>
                    <a:gd name="connsiteX148" fmla="*/ 90970 w 172584"/>
                    <a:gd name="connsiteY148" fmla="*/ 58496 h 220434"/>
                    <a:gd name="connsiteX149" fmla="*/ 97690 w 172584"/>
                    <a:gd name="connsiteY149" fmla="*/ 65216 h 220434"/>
                    <a:gd name="connsiteX150" fmla="*/ 97690 w 172584"/>
                    <a:gd name="connsiteY150" fmla="*/ 91077 h 220434"/>
                    <a:gd name="connsiteX151" fmla="*/ 104411 w 172584"/>
                    <a:gd name="connsiteY151" fmla="*/ 84357 h 220434"/>
                    <a:gd name="connsiteX152" fmla="*/ 97690 w 172584"/>
                    <a:gd name="connsiteY152" fmla="*/ 77636 h 220434"/>
                    <a:gd name="connsiteX153" fmla="*/ 90970 w 172584"/>
                    <a:gd name="connsiteY153" fmla="*/ 84357 h 220434"/>
                    <a:gd name="connsiteX154" fmla="*/ 97690 w 172584"/>
                    <a:gd name="connsiteY154" fmla="*/ 91077 h 220434"/>
                    <a:gd name="connsiteX155" fmla="*/ 97690 w 172584"/>
                    <a:gd name="connsiteY155" fmla="*/ 116938 h 220434"/>
                    <a:gd name="connsiteX156" fmla="*/ 104411 w 172584"/>
                    <a:gd name="connsiteY156" fmla="*/ 110217 h 220434"/>
                    <a:gd name="connsiteX157" fmla="*/ 97690 w 172584"/>
                    <a:gd name="connsiteY157" fmla="*/ 103497 h 220434"/>
                    <a:gd name="connsiteX158" fmla="*/ 90970 w 172584"/>
                    <a:gd name="connsiteY158" fmla="*/ 110217 h 220434"/>
                    <a:gd name="connsiteX159" fmla="*/ 97690 w 172584"/>
                    <a:gd name="connsiteY159" fmla="*/ 116938 h 220434"/>
                    <a:gd name="connsiteX160" fmla="*/ 97690 w 172584"/>
                    <a:gd name="connsiteY160" fmla="*/ 142799 h 220434"/>
                    <a:gd name="connsiteX161" fmla="*/ 104411 w 172584"/>
                    <a:gd name="connsiteY161" fmla="*/ 136078 h 220434"/>
                    <a:gd name="connsiteX162" fmla="*/ 97690 w 172584"/>
                    <a:gd name="connsiteY162" fmla="*/ 129358 h 220434"/>
                    <a:gd name="connsiteX163" fmla="*/ 90970 w 172584"/>
                    <a:gd name="connsiteY163" fmla="*/ 136078 h 220434"/>
                    <a:gd name="connsiteX164" fmla="*/ 97690 w 172584"/>
                    <a:gd name="connsiteY164" fmla="*/ 142799 h 220434"/>
                    <a:gd name="connsiteX165" fmla="*/ 97690 w 172584"/>
                    <a:gd name="connsiteY165" fmla="*/ 168713 h 220434"/>
                    <a:gd name="connsiteX166" fmla="*/ 104411 w 172584"/>
                    <a:gd name="connsiteY166" fmla="*/ 161993 h 220434"/>
                    <a:gd name="connsiteX167" fmla="*/ 97690 w 172584"/>
                    <a:gd name="connsiteY167" fmla="*/ 155272 h 220434"/>
                    <a:gd name="connsiteX168" fmla="*/ 90970 w 172584"/>
                    <a:gd name="connsiteY168" fmla="*/ 161993 h 220434"/>
                    <a:gd name="connsiteX169" fmla="*/ 97690 w 172584"/>
                    <a:gd name="connsiteY169" fmla="*/ 168713 h 220434"/>
                    <a:gd name="connsiteX170" fmla="*/ 97690 w 172584"/>
                    <a:gd name="connsiteY170" fmla="*/ 194574 h 220434"/>
                    <a:gd name="connsiteX171" fmla="*/ 104411 w 172584"/>
                    <a:gd name="connsiteY171" fmla="*/ 187853 h 220434"/>
                    <a:gd name="connsiteX172" fmla="*/ 97690 w 172584"/>
                    <a:gd name="connsiteY172" fmla="*/ 181133 h 220434"/>
                    <a:gd name="connsiteX173" fmla="*/ 90970 w 172584"/>
                    <a:gd name="connsiteY173" fmla="*/ 187853 h 220434"/>
                    <a:gd name="connsiteX174" fmla="*/ 97690 w 172584"/>
                    <a:gd name="connsiteY174" fmla="*/ 194574 h 220434"/>
                    <a:gd name="connsiteX175" fmla="*/ 97690 w 172584"/>
                    <a:gd name="connsiteY175" fmla="*/ 220435 h 220434"/>
                    <a:gd name="connsiteX176" fmla="*/ 104411 w 172584"/>
                    <a:gd name="connsiteY176" fmla="*/ 213714 h 220434"/>
                    <a:gd name="connsiteX177" fmla="*/ 97690 w 172584"/>
                    <a:gd name="connsiteY177" fmla="*/ 206994 h 220434"/>
                    <a:gd name="connsiteX178" fmla="*/ 90970 w 172584"/>
                    <a:gd name="connsiteY178" fmla="*/ 213714 h 220434"/>
                    <a:gd name="connsiteX179" fmla="*/ 97690 w 172584"/>
                    <a:gd name="connsiteY179" fmla="*/ 220435 h 220434"/>
                    <a:gd name="connsiteX180" fmla="*/ 74948 w 172584"/>
                    <a:gd name="connsiteY180" fmla="*/ 13441 h 220434"/>
                    <a:gd name="connsiteX181" fmla="*/ 81668 w 172584"/>
                    <a:gd name="connsiteY181" fmla="*/ 6721 h 220434"/>
                    <a:gd name="connsiteX182" fmla="*/ 74948 w 172584"/>
                    <a:gd name="connsiteY182" fmla="*/ 0 h 220434"/>
                    <a:gd name="connsiteX183" fmla="*/ 68227 w 172584"/>
                    <a:gd name="connsiteY183" fmla="*/ 6721 h 220434"/>
                    <a:gd name="connsiteX184" fmla="*/ 74948 w 172584"/>
                    <a:gd name="connsiteY184" fmla="*/ 13441 h 220434"/>
                    <a:gd name="connsiteX185" fmla="*/ 74948 w 172584"/>
                    <a:gd name="connsiteY185" fmla="*/ 39302 h 220434"/>
                    <a:gd name="connsiteX186" fmla="*/ 81668 w 172584"/>
                    <a:gd name="connsiteY186" fmla="*/ 32581 h 220434"/>
                    <a:gd name="connsiteX187" fmla="*/ 74948 w 172584"/>
                    <a:gd name="connsiteY187" fmla="*/ 25861 h 220434"/>
                    <a:gd name="connsiteX188" fmla="*/ 68227 w 172584"/>
                    <a:gd name="connsiteY188" fmla="*/ 32581 h 220434"/>
                    <a:gd name="connsiteX189" fmla="*/ 74948 w 172584"/>
                    <a:gd name="connsiteY189" fmla="*/ 39302 h 220434"/>
                    <a:gd name="connsiteX190" fmla="*/ 74948 w 172584"/>
                    <a:gd name="connsiteY190" fmla="*/ 65216 h 220434"/>
                    <a:gd name="connsiteX191" fmla="*/ 81668 w 172584"/>
                    <a:gd name="connsiteY191" fmla="*/ 58496 h 220434"/>
                    <a:gd name="connsiteX192" fmla="*/ 74948 w 172584"/>
                    <a:gd name="connsiteY192" fmla="*/ 51775 h 220434"/>
                    <a:gd name="connsiteX193" fmla="*/ 68227 w 172584"/>
                    <a:gd name="connsiteY193" fmla="*/ 58496 h 220434"/>
                    <a:gd name="connsiteX194" fmla="*/ 74948 w 172584"/>
                    <a:gd name="connsiteY194" fmla="*/ 65216 h 220434"/>
                    <a:gd name="connsiteX195" fmla="*/ 74948 w 172584"/>
                    <a:gd name="connsiteY195" fmla="*/ 91077 h 220434"/>
                    <a:gd name="connsiteX196" fmla="*/ 81668 w 172584"/>
                    <a:gd name="connsiteY196" fmla="*/ 84357 h 220434"/>
                    <a:gd name="connsiteX197" fmla="*/ 74948 w 172584"/>
                    <a:gd name="connsiteY197" fmla="*/ 77636 h 220434"/>
                    <a:gd name="connsiteX198" fmla="*/ 68227 w 172584"/>
                    <a:gd name="connsiteY198" fmla="*/ 84357 h 220434"/>
                    <a:gd name="connsiteX199" fmla="*/ 74948 w 172584"/>
                    <a:gd name="connsiteY199" fmla="*/ 91077 h 220434"/>
                    <a:gd name="connsiteX200" fmla="*/ 74948 w 172584"/>
                    <a:gd name="connsiteY200" fmla="*/ 116938 h 220434"/>
                    <a:gd name="connsiteX201" fmla="*/ 81668 w 172584"/>
                    <a:gd name="connsiteY201" fmla="*/ 110217 h 220434"/>
                    <a:gd name="connsiteX202" fmla="*/ 74948 w 172584"/>
                    <a:gd name="connsiteY202" fmla="*/ 103497 h 220434"/>
                    <a:gd name="connsiteX203" fmla="*/ 68227 w 172584"/>
                    <a:gd name="connsiteY203" fmla="*/ 110217 h 220434"/>
                    <a:gd name="connsiteX204" fmla="*/ 74948 w 172584"/>
                    <a:gd name="connsiteY204" fmla="*/ 116938 h 220434"/>
                    <a:gd name="connsiteX205" fmla="*/ 74948 w 172584"/>
                    <a:gd name="connsiteY205" fmla="*/ 142799 h 220434"/>
                    <a:gd name="connsiteX206" fmla="*/ 81668 w 172584"/>
                    <a:gd name="connsiteY206" fmla="*/ 136078 h 220434"/>
                    <a:gd name="connsiteX207" fmla="*/ 74948 w 172584"/>
                    <a:gd name="connsiteY207" fmla="*/ 129358 h 220434"/>
                    <a:gd name="connsiteX208" fmla="*/ 68227 w 172584"/>
                    <a:gd name="connsiteY208" fmla="*/ 136078 h 220434"/>
                    <a:gd name="connsiteX209" fmla="*/ 74948 w 172584"/>
                    <a:gd name="connsiteY209" fmla="*/ 142799 h 220434"/>
                    <a:gd name="connsiteX210" fmla="*/ 74948 w 172584"/>
                    <a:gd name="connsiteY210" fmla="*/ 168713 h 220434"/>
                    <a:gd name="connsiteX211" fmla="*/ 81668 w 172584"/>
                    <a:gd name="connsiteY211" fmla="*/ 161993 h 220434"/>
                    <a:gd name="connsiteX212" fmla="*/ 74948 w 172584"/>
                    <a:gd name="connsiteY212" fmla="*/ 155272 h 220434"/>
                    <a:gd name="connsiteX213" fmla="*/ 68227 w 172584"/>
                    <a:gd name="connsiteY213" fmla="*/ 161993 h 220434"/>
                    <a:gd name="connsiteX214" fmla="*/ 74948 w 172584"/>
                    <a:gd name="connsiteY214" fmla="*/ 168713 h 220434"/>
                    <a:gd name="connsiteX215" fmla="*/ 74948 w 172584"/>
                    <a:gd name="connsiteY215" fmla="*/ 194574 h 220434"/>
                    <a:gd name="connsiteX216" fmla="*/ 81668 w 172584"/>
                    <a:gd name="connsiteY216" fmla="*/ 187853 h 220434"/>
                    <a:gd name="connsiteX217" fmla="*/ 74948 w 172584"/>
                    <a:gd name="connsiteY217" fmla="*/ 181133 h 220434"/>
                    <a:gd name="connsiteX218" fmla="*/ 68227 w 172584"/>
                    <a:gd name="connsiteY218" fmla="*/ 187853 h 220434"/>
                    <a:gd name="connsiteX219" fmla="*/ 74948 w 172584"/>
                    <a:gd name="connsiteY219" fmla="*/ 194574 h 220434"/>
                    <a:gd name="connsiteX220" fmla="*/ 74948 w 172584"/>
                    <a:gd name="connsiteY220" fmla="*/ 220435 h 220434"/>
                    <a:gd name="connsiteX221" fmla="*/ 81668 w 172584"/>
                    <a:gd name="connsiteY221" fmla="*/ 213714 h 220434"/>
                    <a:gd name="connsiteX222" fmla="*/ 74948 w 172584"/>
                    <a:gd name="connsiteY222" fmla="*/ 206994 h 220434"/>
                    <a:gd name="connsiteX223" fmla="*/ 68227 w 172584"/>
                    <a:gd name="connsiteY223" fmla="*/ 213714 h 220434"/>
                    <a:gd name="connsiteX224" fmla="*/ 74948 w 172584"/>
                    <a:gd name="connsiteY224" fmla="*/ 220435 h 220434"/>
                    <a:gd name="connsiteX225" fmla="*/ 52206 w 172584"/>
                    <a:gd name="connsiteY225" fmla="*/ 13441 h 220434"/>
                    <a:gd name="connsiteX226" fmla="*/ 58926 w 172584"/>
                    <a:gd name="connsiteY226" fmla="*/ 6721 h 220434"/>
                    <a:gd name="connsiteX227" fmla="*/ 52206 w 172584"/>
                    <a:gd name="connsiteY227" fmla="*/ 0 h 220434"/>
                    <a:gd name="connsiteX228" fmla="*/ 45485 w 172584"/>
                    <a:gd name="connsiteY228" fmla="*/ 6721 h 220434"/>
                    <a:gd name="connsiteX229" fmla="*/ 52206 w 172584"/>
                    <a:gd name="connsiteY229" fmla="*/ 13441 h 220434"/>
                    <a:gd name="connsiteX230" fmla="*/ 52206 w 172584"/>
                    <a:gd name="connsiteY230" fmla="*/ 39302 h 220434"/>
                    <a:gd name="connsiteX231" fmla="*/ 58926 w 172584"/>
                    <a:gd name="connsiteY231" fmla="*/ 32581 h 220434"/>
                    <a:gd name="connsiteX232" fmla="*/ 52206 w 172584"/>
                    <a:gd name="connsiteY232" fmla="*/ 25861 h 220434"/>
                    <a:gd name="connsiteX233" fmla="*/ 45485 w 172584"/>
                    <a:gd name="connsiteY233" fmla="*/ 32581 h 220434"/>
                    <a:gd name="connsiteX234" fmla="*/ 52206 w 172584"/>
                    <a:gd name="connsiteY234" fmla="*/ 39302 h 220434"/>
                    <a:gd name="connsiteX235" fmla="*/ 52206 w 172584"/>
                    <a:gd name="connsiteY235" fmla="*/ 65216 h 220434"/>
                    <a:gd name="connsiteX236" fmla="*/ 58926 w 172584"/>
                    <a:gd name="connsiteY236" fmla="*/ 58496 h 220434"/>
                    <a:gd name="connsiteX237" fmla="*/ 52206 w 172584"/>
                    <a:gd name="connsiteY237" fmla="*/ 51775 h 220434"/>
                    <a:gd name="connsiteX238" fmla="*/ 45485 w 172584"/>
                    <a:gd name="connsiteY238" fmla="*/ 58496 h 220434"/>
                    <a:gd name="connsiteX239" fmla="*/ 52206 w 172584"/>
                    <a:gd name="connsiteY239" fmla="*/ 65216 h 220434"/>
                    <a:gd name="connsiteX240" fmla="*/ 52206 w 172584"/>
                    <a:gd name="connsiteY240" fmla="*/ 91077 h 220434"/>
                    <a:gd name="connsiteX241" fmla="*/ 58926 w 172584"/>
                    <a:gd name="connsiteY241" fmla="*/ 84357 h 220434"/>
                    <a:gd name="connsiteX242" fmla="*/ 52206 w 172584"/>
                    <a:gd name="connsiteY242" fmla="*/ 77636 h 220434"/>
                    <a:gd name="connsiteX243" fmla="*/ 45485 w 172584"/>
                    <a:gd name="connsiteY243" fmla="*/ 84357 h 220434"/>
                    <a:gd name="connsiteX244" fmla="*/ 52206 w 172584"/>
                    <a:gd name="connsiteY244" fmla="*/ 91077 h 220434"/>
                    <a:gd name="connsiteX245" fmla="*/ 52206 w 172584"/>
                    <a:gd name="connsiteY245" fmla="*/ 116938 h 220434"/>
                    <a:gd name="connsiteX246" fmla="*/ 58926 w 172584"/>
                    <a:gd name="connsiteY246" fmla="*/ 110217 h 220434"/>
                    <a:gd name="connsiteX247" fmla="*/ 52206 w 172584"/>
                    <a:gd name="connsiteY247" fmla="*/ 103497 h 220434"/>
                    <a:gd name="connsiteX248" fmla="*/ 45485 w 172584"/>
                    <a:gd name="connsiteY248" fmla="*/ 110217 h 220434"/>
                    <a:gd name="connsiteX249" fmla="*/ 52206 w 172584"/>
                    <a:gd name="connsiteY249" fmla="*/ 116938 h 220434"/>
                    <a:gd name="connsiteX250" fmla="*/ 52206 w 172584"/>
                    <a:gd name="connsiteY250" fmla="*/ 142799 h 220434"/>
                    <a:gd name="connsiteX251" fmla="*/ 58926 w 172584"/>
                    <a:gd name="connsiteY251" fmla="*/ 136078 h 220434"/>
                    <a:gd name="connsiteX252" fmla="*/ 52206 w 172584"/>
                    <a:gd name="connsiteY252" fmla="*/ 129358 h 220434"/>
                    <a:gd name="connsiteX253" fmla="*/ 45485 w 172584"/>
                    <a:gd name="connsiteY253" fmla="*/ 136078 h 220434"/>
                    <a:gd name="connsiteX254" fmla="*/ 52206 w 172584"/>
                    <a:gd name="connsiteY254" fmla="*/ 142799 h 220434"/>
                    <a:gd name="connsiteX255" fmla="*/ 52206 w 172584"/>
                    <a:gd name="connsiteY255" fmla="*/ 168713 h 220434"/>
                    <a:gd name="connsiteX256" fmla="*/ 58926 w 172584"/>
                    <a:gd name="connsiteY256" fmla="*/ 161993 h 220434"/>
                    <a:gd name="connsiteX257" fmla="*/ 52206 w 172584"/>
                    <a:gd name="connsiteY257" fmla="*/ 155272 h 220434"/>
                    <a:gd name="connsiteX258" fmla="*/ 45485 w 172584"/>
                    <a:gd name="connsiteY258" fmla="*/ 161993 h 220434"/>
                    <a:gd name="connsiteX259" fmla="*/ 52206 w 172584"/>
                    <a:gd name="connsiteY259" fmla="*/ 168713 h 220434"/>
                    <a:gd name="connsiteX260" fmla="*/ 52206 w 172584"/>
                    <a:gd name="connsiteY260" fmla="*/ 194574 h 220434"/>
                    <a:gd name="connsiteX261" fmla="*/ 58926 w 172584"/>
                    <a:gd name="connsiteY261" fmla="*/ 187853 h 220434"/>
                    <a:gd name="connsiteX262" fmla="*/ 52206 w 172584"/>
                    <a:gd name="connsiteY262" fmla="*/ 181133 h 220434"/>
                    <a:gd name="connsiteX263" fmla="*/ 45485 w 172584"/>
                    <a:gd name="connsiteY263" fmla="*/ 187853 h 220434"/>
                    <a:gd name="connsiteX264" fmla="*/ 52206 w 172584"/>
                    <a:gd name="connsiteY264" fmla="*/ 194574 h 220434"/>
                    <a:gd name="connsiteX265" fmla="*/ 52206 w 172584"/>
                    <a:gd name="connsiteY265" fmla="*/ 220435 h 220434"/>
                    <a:gd name="connsiteX266" fmla="*/ 58926 w 172584"/>
                    <a:gd name="connsiteY266" fmla="*/ 213714 h 220434"/>
                    <a:gd name="connsiteX267" fmla="*/ 52206 w 172584"/>
                    <a:gd name="connsiteY267" fmla="*/ 206994 h 220434"/>
                    <a:gd name="connsiteX268" fmla="*/ 45485 w 172584"/>
                    <a:gd name="connsiteY268" fmla="*/ 213714 h 220434"/>
                    <a:gd name="connsiteX269" fmla="*/ 52206 w 172584"/>
                    <a:gd name="connsiteY269" fmla="*/ 220435 h 220434"/>
                    <a:gd name="connsiteX270" fmla="*/ 29463 w 172584"/>
                    <a:gd name="connsiteY270" fmla="*/ 13441 h 220434"/>
                    <a:gd name="connsiteX271" fmla="*/ 36184 w 172584"/>
                    <a:gd name="connsiteY271" fmla="*/ 6721 h 220434"/>
                    <a:gd name="connsiteX272" fmla="*/ 29463 w 172584"/>
                    <a:gd name="connsiteY272" fmla="*/ 0 h 220434"/>
                    <a:gd name="connsiteX273" fmla="*/ 22743 w 172584"/>
                    <a:gd name="connsiteY273" fmla="*/ 6721 h 220434"/>
                    <a:gd name="connsiteX274" fmla="*/ 29463 w 172584"/>
                    <a:gd name="connsiteY274" fmla="*/ 13441 h 220434"/>
                    <a:gd name="connsiteX275" fmla="*/ 29463 w 172584"/>
                    <a:gd name="connsiteY275" fmla="*/ 39302 h 220434"/>
                    <a:gd name="connsiteX276" fmla="*/ 36184 w 172584"/>
                    <a:gd name="connsiteY276" fmla="*/ 32581 h 220434"/>
                    <a:gd name="connsiteX277" fmla="*/ 29463 w 172584"/>
                    <a:gd name="connsiteY277" fmla="*/ 25861 h 220434"/>
                    <a:gd name="connsiteX278" fmla="*/ 22743 w 172584"/>
                    <a:gd name="connsiteY278" fmla="*/ 32581 h 220434"/>
                    <a:gd name="connsiteX279" fmla="*/ 29463 w 172584"/>
                    <a:gd name="connsiteY279" fmla="*/ 39302 h 220434"/>
                    <a:gd name="connsiteX280" fmla="*/ 29463 w 172584"/>
                    <a:gd name="connsiteY280" fmla="*/ 65216 h 220434"/>
                    <a:gd name="connsiteX281" fmla="*/ 36184 w 172584"/>
                    <a:gd name="connsiteY281" fmla="*/ 58496 h 220434"/>
                    <a:gd name="connsiteX282" fmla="*/ 29463 w 172584"/>
                    <a:gd name="connsiteY282" fmla="*/ 51775 h 220434"/>
                    <a:gd name="connsiteX283" fmla="*/ 22743 w 172584"/>
                    <a:gd name="connsiteY283" fmla="*/ 58496 h 220434"/>
                    <a:gd name="connsiteX284" fmla="*/ 29463 w 172584"/>
                    <a:gd name="connsiteY284" fmla="*/ 65216 h 220434"/>
                    <a:gd name="connsiteX285" fmla="*/ 29463 w 172584"/>
                    <a:gd name="connsiteY285" fmla="*/ 91077 h 220434"/>
                    <a:gd name="connsiteX286" fmla="*/ 36184 w 172584"/>
                    <a:gd name="connsiteY286" fmla="*/ 84357 h 220434"/>
                    <a:gd name="connsiteX287" fmla="*/ 29463 w 172584"/>
                    <a:gd name="connsiteY287" fmla="*/ 77636 h 220434"/>
                    <a:gd name="connsiteX288" fmla="*/ 22743 w 172584"/>
                    <a:gd name="connsiteY288" fmla="*/ 84357 h 220434"/>
                    <a:gd name="connsiteX289" fmla="*/ 29463 w 172584"/>
                    <a:gd name="connsiteY289" fmla="*/ 91077 h 220434"/>
                    <a:gd name="connsiteX290" fmla="*/ 29463 w 172584"/>
                    <a:gd name="connsiteY290" fmla="*/ 116938 h 220434"/>
                    <a:gd name="connsiteX291" fmla="*/ 36184 w 172584"/>
                    <a:gd name="connsiteY291" fmla="*/ 110217 h 220434"/>
                    <a:gd name="connsiteX292" fmla="*/ 29463 w 172584"/>
                    <a:gd name="connsiteY292" fmla="*/ 103497 h 220434"/>
                    <a:gd name="connsiteX293" fmla="*/ 22743 w 172584"/>
                    <a:gd name="connsiteY293" fmla="*/ 110217 h 220434"/>
                    <a:gd name="connsiteX294" fmla="*/ 29463 w 172584"/>
                    <a:gd name="connsiteY294" fmla="*/ 116938 h 220434"/>
                    <a:gd name="connsiteX295" fmla="*/ 29463 w 172584"/>
                    <a:gd name="connsiteY295" fmla="*/ 142799 h 220434"/>
                    <a:gd name="connsiteX296" fmla="*/ 36184 w 172584"/>
                    <a:gd name="connsiteY296" fmla="*/ 136078 h 220434"/>
                    <a:gd name="connsiteX297" fmla="*/ 29463 w 172584"/>
                    <a:gd name="connsiteY297" fmla="*/ 129358 h 220434"/>
                    <a:gd name="connsiteX298" fmla="*/ 22743 w 172584"/>
                    <a:gd name="connsiteY298" fmla="*/ 136078 h 220434"/>
                    <a:gd name="connsiteX299" fmla="*/ 29463 w 172584"/>
                    <a:gd name="connsiteY299" fmla="*/ 142799 h 220434"/>
                    <a:gd name="connsiteX300" fmla="*/ 29463 w 172584"/>
                    <a:gd name="connsiteY300" fmla="*/ 168713 h 220434"/>
                    <a:gd name="connsiteX301" fmla="*/ 36184 w 172584"/>
                    <a:gd name="connsiteY301" fmla="*/ 161993 h 220434"/>
                    <a:gd name="connsiteX302" fmla="*/ 29463 w 172584"/>
                    <a:gd name="connsiteY302" fmla="*/ 155272 h 220434"/>
                    <a:gd name="connsiteX303" fmla="*/ 22743 w 172584"/>
                    <a:gd name="connsiteY303" fmla="*/ 161993 h 220434"/>
                    <a:gd name="connsiteX304" fmla="*/ 29463 w 172584"/>
                    <a:gd name="connsiteY304" fmla="*/ 168713 h 220434"/>
                    <a:gd name="connsiteX305" fmla="*/ 29463 w 172584"/>
                    <a:gd name="connsiteY305" fmla="*/ 194574 h 220434"/>
                    <a:gd name="connsiteX306" fmla="*/ 36184 w 172584"/>
                    <a:gd name="connsiteY306" fmla="*/ 187853 h 220434"/>
                    <a:gd name="connsiteX307" fmla="*/ 29463 w 172584"/>
                    <a:gd name="connsiteY307" fmla="*/ 181133 h 220434"/>
                    <a:gd name="connsiteX308" fmla="*/ 22743 w 172584"/>
                    <a:gd name="connsiteY308" fmla="*/ 187853 h 220434"/>
                    <a:gd name="connsiteX309" fmla="*/ 29463 w 172584"/>
                    <a:gd name="connsiteY309" fmla="*/ 194574 h 220434"/>
                    <a:gd name="connsiteX310" fmla="*/ 29463 w 172584"/>
                    <a:gd name="connsiteY310" fmla="*/ 220435 h 220434"/>
                    <a:gd name="connsiteX311" fmla="*/ 36184 w 172584"/>
                    <a:gd name="connsiteY311" fmla="*/ 213714 h 220434"/>
                    <a:gd name="connsiteX312" fmla="*/ 29463 w 172584"/>
                    <a:gd name="connsiteY312" fmla="*/ 206994 h 220434"/>
                    <a:gd name="connsiteX313" fmla="*/ 22743 w 172584"/>
                    <a:gd name="connsiteY313" fmla="*/ 213714 h 220434"/>
                    <a:gd name="connsiteX314" fmla="*/ 29463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216 h 220434"/>
                    <a:gd name="connsiteX326" fmla="*/ 13441 w 172584"/>
                    <a:gd name="connsiteY326" fmla="*/ 58496 h 220434"/>
                    <a:gd name="connsiteX327" fmla="*/ 6721 w 172584"/>
                    <a:gd name="connsiteY327" fmla="*/ 51775 h 220434"/>
                    <a:gd name="connsiteX328" fmla="*/ 0 w 172584"/>
                    <a:gd name="connsiteY328" fmla="*/ 58496 h 220434"/>
                    <a:gd name="connsiteX329" fmla="*/ 6721 w 172584"/>
                    <a:gd name="connsiteY329" fmla="*/ 65216 h 220434"/>
                    <a:gd name="connsiteX330" fmla="*/ 6721 w 172584"/>
                    <a:gd name="connsiteY330" fmla="*/ 91077 h 220434"/>
                    <a:gd name="connsiteX331" fmla="*/ 13441 w 172584"/>
                    <a:gd name="connsiteY331" fmla="*/ 84357 h 220434"/>
                    <a:gd name="connsiteX332" fmla="*/ 6721 w 172584"/>
                    <a:gd name="connsiteY332" fmla="*/ 77636 h 220434"/>
                    <a:gd name="connsiteX333" fmla="*/ 0 w 172584"/>
                    <a:gd name="connsiteY333" fmla="*/ 84357 h 220434"/>
                    <a:gd name="connsiteX334" fmla="*/ 6721 w 172584"/>
                    <a:gd name="connsiteY334" fmla="*/ 91077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713 h 220434"/>
                    <a:gd name="connsiteX346" fmla="*/ 13441 w 172584"/>
                    <a:gd name="connsiteY346" fmla="*/ 161993 h 220434"/>
                    <a:gd name="connsiteX347" fmla="*/ 6721 w 172584"/>
                    <a:gd name="connsiteY347" fmla="*/ 155272 h 220434"/>
                    <a:gd name="connsiteX348" fmla="*/ 0 w 172584"/>
                    <a:gd name="connsiteY348" fmla="*/ 161993 h 220434"/>
                    <a:gd name="connsiteX349" fmla="*/ 6721 w 172584"/>
                    <a:gd name="connsiteY349" fmla="*/ 168713 h 220434"/>
                    <a:gd name="connsiteX350" fmla="*/ 6721 w 172584"/>
                    <a:gd name="connsiteY350" fmla="*/ 194574 h 220434"/>
                    <a:gd name="connsiteX351" fmla="*/ 13441 w 172584"/>
                    <a:gd name="connsiteY351" fmla="*/ 187853 h 220434"/>
                    <a:gd name="connsiteX352" fmla="*/ 6721 w 172584"/>
                    <a:gd name="connsiteY352" fmla="*/ 181133 h 220434"/>
                    <a:gd name="connsiteX353" fmla="*/ 0 w 172584"/>
                    <a:gd name="connsiteY353" fmla="*/ 187853 h 220434"/>
                    <a:gd name="connsiteX354" fmla="*/ 6721 w 172584"/>
                    <a:gd name="connsiteY354" fmla="*/ 194574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4" y="13441"/>
                        <a:pt x="172584" y="10430"/>
                        <a:pt x="172584" y="6721"/>
                      </a:cubicBezTo>
                      <a:cubicBezTo>
                        <a:pt x="172584" y="3011"/>
                        <a:pt x="169574" y="0"/>
                        <a:pt x="165864" y="0"/>
                      </a:cubicBezTo>
                      <a:cubicBezTo>
                        <a:pt x="162154" y="0"/>
                        <a:pt x="159143" y="3011"/>
                        <a:pt x="159143" y="6721"/>
                      </a:cubicBezTo>
                      <a:cubicBezTo>
                        <a:pt x="159143" y="10430"/>
                        <a:pt x="162154" y="13441"/>
                        <a:pt x="165864" y="13441"/>
                      </a:cubicBezTo>
                      <a:close/>
                      <a:moveTo>
                        <a:pt x="165864" y="39302"/>
                      </a:moveTo>
                      <a:cubicBezTo>
                        <a:pt x="169574" y="39302"/>
                        <a:pt x="172584" y="36291"/>
                        <a:pt x="172584" y="32581"/>
                      </a:cubicBezTo>
                      <a:cubicBezTo>
                        <a:pt x="172584" y="28872"/>
                        <a:pt x="169574" y="25861"/>
                        <a:pt x="165864" y="25861"/>
                      </a:cubicBezTo>
                      <a:cubicBezTo>
                        <a:pt x="162154" y="25861"/>
                        <a:pt x="159143" y="28872"/>
                        <a:pt x="159143" y="32581"/>
                      </a:cubicBezTo>
                      <a:cubicBezTo>
                        <a:pt x="159143" y="36291"/>
                        <a:pt x="162154" y="39302"/>
                        <a:pt x="165864" y="39302"/>
                      </a:cubicBezTo>
                      <a:close/>
                      <a:moveTo>
                        <a:pt x="165864" y="65216"/>
                      </a:moveTo>
                      <a:cubicBezTo>
                        <a:pt x="169574" y="65216"/>
                        <a:pt x="172584" y="62206"/>
                        <a:pt x="172584" y="58496"/>
                      </a:cubicBezTo>
                      <a:cubicBezTo>
                        <a:pt x="172584" y="54786"/>
                        <a:pt x="169574" y="51775"/>
                        <a:pt x="165864" y="51775"/>
                      </a:cubicBezTo>
                      <a:cubicBezTo>
                        <a:pt x="162154" y="51775"/>
                        <a:pt x="159143" y="54786"/>
                        <a:pt x="159143" y="58496"/>
                      </a:cubicBezTo>
                      <a:cubicBezTo>
                        <a:pt x="159143" y="62206"/>
                        <a:pt x="162154" y="65216"/>
                        <a:pt x="165864" y="65216"/>
                      </a:cubicBezTo>
                      <a:close/>
                      <a:moveTo>
                        <a:pt x="165864" y="91077"/>
                      </a:moveTo>
                      <a:cubicBezTo>
                        <a:pt x="169574" y="91077"/>
                        <a:pt x="172584" y="88066"/>
                        <a:pt x="172584" y="84357"/>
                      </a:cubicBezTo>
                      <a:cubicBezTo>
                        <a:pt x="172584" y="80647"/>
                        <a:pt x="169574" y="77636"/>
                        <a:pt x="165864" y="77636"/>
                      </a:cubicBezTo>
                      <a:cubicBezTo>
                        <a:pt x="162154" y="77636"/>
                        <a:pt x="159143" y="80647"/>
                        <a:pt x="159143" y="84357"/>
                      </a:cubicBezTo>
                      <a:cubicBezTo>
                        <a:pt x="159143" y="88066"/>
                        <a:pt x="162154" y="91077"/>
                        <a:pt x="165864" y="91077"/>
                      </a:cubicBezTo>
                      <a:close/>
                      <a:moveTo>
                        <a:pt x="165864" y="116938"/>
                      </a:moveTo>
                      <a:cubicBezTo>
                        <a:pt x="169574" y="116938"/>
                        <a:pt x="172584" y="113927"/>
                        <a:pt x="172584" y="110217"/>
                      </a:cubicBezTo>
                      <a:cubicBezTo>
                        <a:pt x="172584" y="106508"/>
                        <a:pt x="169574" y="103497"/>
                        <a:pt x="165864" y="103497"/>
                      </a:cubicBezTo>
                      <a:cubicBezTo>
                        <a:pt x="162154" y="103497"/>
                        <a:pt x="159143" y="106508"/>
                        <a:pt x="159143" y="110217"/>
                      </a:cubicBezTo>
                      <a:cubicBezTo>
                        <a:pt x="159143" y="113927"/>
                        <a:pt x="162154" y="116938"/>
                        <a:pt x="165864" y="116938"/>
                      </a:cubicBezTo>
                      <a:close/>
                      <a:moveTo>
                        <a:pt x="165864" y="142799"/>
                      </a:moveTo>
                      <a:cubicBezTo>
                        <a:pt x="169574" y="142799"/>
                        <a:pt x="172584" y="139788"/>
                        <a:pt x="172584" y="136078"/>
                      </a:cubicBezTo>
                      <a:cubicBezTo>
                        <a:pt x="172584" y="132368"/>
                        <a:pt x="169574" y="129358"/>
                        <a:pt x="165864" y="129358"/>
                      </a:cubicBezTo>
                      <a:cubicBezTo>
                        <a:pt x="162154" y="129358"/>
                        <a:pt x="159143" y="132368"/>
                        <a:pt x="159143" y="136078"/>
                      </a:cubicBezTo>
                      <a:cubicBezTo>
                        <a:pt x="159143" y="139788"/>
                        <a:pt x="162154" y="142799"/>
                        <a:pt x="165864" y="142799"/>
                      </a:cubicBezTo>
                      <a:close/>
                      <a:moveTo>
                        <a:pt x="165864" y="168713"/>
                      </a:moveTo>
                      <a:cubicBezTo>
                        <a:pt x="169574" y="168713"/>
                        <a:pt x="172584" y="165702"/>
                        <a:pt x="172584" y="161993"/>
                      </a:cubicBezTo>
                      <a:cubicBezTo>
                        <a:pt x="172584" y="158283"/>
                        <a:pt x="169574" y="155272"/>
                        <a:pt x="165864" y="155272"/>
                      </a:cubicBezTo>
                      <a:cubicBezTo>
                        <a:pt x="162154" y="155272"/>
                        <a:pt x="159143" y="158283"/>
                        <a:pt x="159143" y="161993"/>
                      </a:cubicBezTo>
                      <a:cubicBezTo>
                        <a:pt x="159143" y="165702"/>
                        <a:pt x="162154" y="168713"/>
                        <a:pt x="165864" y="168713"/>
                      </a:cubicBezTo>
                      <a:close/>
                      <a:moveTo>
                        <a:pt x="165864" y="194574"/>
                      </a:moveTo>
                      <a:cubicBezTo>
                        <a:pt x="169574" y="194574"/>
                        <a:pt x="172584" y="191563"/>
                        <a:pt x="172584" y="187853"/>
                      </a:cubicBezTo>
                      <a:cubicBezTo>
                        <a:pt x="172584" y="184144"/>
                        <a:pt x="169574" y="181133"/>
                        <a:pt x="165864" y="181133"/>
                      </a:cubicBezTo>
                      <a:cubicBezTo>
                        <a:pt x="162154" y="181133"/>
                        <a:pt x="159143" y="184144"/>
                        <a:pt x="159143" y="187853"/>
                      </a:cubicBezTo>
                      <a:cubicBezTo>
                        <a:pt x="159143" y="191563"/>
                        <a:pt x="162154" y="194574"/>
                        <a:pt x="165864" y="194574"/>
                      </a:cubicBezTo>
                      <a:close/>
                      <a:moveTo>
                        <a:pt x="165864" y="220435"/>
                      </a:moveTo>
                      <a:cubicBezTo>
                        <a:pt x="169574" y="220435"/>
                        <a:pt x="172584" y="217424"/>
                        <a:pt x="172584" y="213714"/>
                      </a:cubicBezTo>
                      <a:cubicBezTo>
                        <a:pt x="172584" y="210004"/>
                        <a:pt x="169574" y="206994"/>
                        <a:pt x="165864" y="206994"/>
                      </a:cubicBezTo>
                      <a:cubicBezTo>
                        <a:pt x="162154" y="206994"/>
                        <a:pt x="159143" y="210004"/>
                        <a:pt x="159143" y="213714"/>
                      </a:cubicBezTo>
                      <a:cubicBezTo>
                        <a:pt x="159143" y="217424"/>
                        <a:pt x="162154" y="220435"/>
                        <a:pt x="165864" y="220435"/>
                      </a:cubicBezTo>
                      <a:close/>
                      <a:moveTo>
                        <a:pt x="143122" y="13441"/>
                      </a:moveTo>
                      <a:cubicBezTo>
                        <a:pt x="146831" y="13441"/>
                        <a:pt x="149842" y="10430"/>
                        <a:pt x="149842" y="6721"/>
                      </a:cubicBezTo>
                      <a:cubicBezTo>
                        <a:pt x="149842" y="3011"/>
                        <a:pt x="146831" y="0"/>
                        <a:pt x="143122" y="0"/>
                      </a:cubicBezTo>
                      <a:cubicBezTo>
                        <a:pt x="139412" y="0"/>
                        <a:pt x="136401" y="3011"/>
                        <a:pt x="136401" y="6721"/>
                      </a:cubicBezTo>
                      <a:cubicBezTo>
                        <a:pt x="136401" y="10430"/>
                        <a:pt x="139412" y="13441"/>
                        <a:pt x="143122" y="13441"/>
                      </a:cubicBezTo>
                      <a:close/>
                      <a:moveTo>
                        <a:pt x="143122" y="39302"/>
                      </a:moveTo>
                      <a:cubicBezTo>
                        <a:pt x="146831" y="39302"/>
                        <a:pt x="149842" y="36291"/>
                        <a:pt x="149842" y="32581"/>
                      </a:cubicBezTo>
                      <a:cubicBezTo>
                        <a:pt x="149842" y="28872"/>
                        <a:pt x="146831" y="25861"/>
                        <a:pt x="143122" y="25861"/>
                      </a:cubicBezTo>
                      <a:cubicBezTo>
                        <a:pt x="139412" y="25861"/>
                        <a:pt x="136401" y="28872"/>
                        <a:pt x="136401" y="32581"/>
                      </a:cubicBezTo>
                      <a:cubicBezTo>
                        <a:pt x="136401" y="36291"/>
                        <a:pt x="139412" y="39302"/>
                        <a:pt x="143122" y="39302"/>
                      </a:cubicBezTo>
                      <a:close/>
                      <a:moveTo>
                        <a:pt x="143122" y="65216"/>
                      </a:moveTo>
                      <a:cubicBezTo>
                        <a:pt x="146831" y="65216"/>
                        <a:pt x="149842" y="62206"/>
                        <a:pt x="149842" y="58496"/>
                      </a:cubicBezTo>
                      <a:cubicBezTo>
                        <a:pt x="149842" y="54786"/>
                        <a:pt x="146831" y="51775"/>
                        <a:pt x="143122" y="51775"/>
                      </a:cubicBezTo>
                      <a:cubicBezTo>
                        <a:pt x="139412" y="51775"/>
                        <a:pt x="136401" y="54786"/>
                        <a:pt x="136401" y="58496"/>
                      </a:cubicBezTo>
                      <a:cubicBezTo>
                        <a:pt x="136401" y="62206"/>
                        <a:pt x="139412" y="65216"/>
                        <a:pt x="143122" y="65216"/>
                      </a:cubicBezTo>
                      <a:close/>
                      <a:moveTo>
                        <a:pt x="143122" y="91077"/>
                      </a:moveTo>
                      <a:cubicBezTo>
                        <a:pt x="146831" y="91077"/>
                        <a:pt x="149842" y="88066"/>
                        <a:pt x="149842" y="84357"/>
                      </a:cubicBezTo>
                      <a:cubicBezTo>
                        <a:pt x="149842" y="80647"/>
                        <a:pt x="146831" y="77636"/>
                        <a:pt x="143122" y="77636"/>
                      </a:cubicBezTo>
                      <a:cubicBezTo>
                        <a:pt x="139412" y="77636"/>
                        <a:pt x="136401" y="80647"/>
                        <a:pt x="136401" y="84357"/>
                      </a:cubicBezTo>
                      <a:cubicBezTo>
                        <a:pt x="136401" y="88066"/>
                        <a:pt x="139412" y="91077"/>
                        <a:pt x="143122" y="91077"/>
                      </a:cubicBezTo>
                      <a:close/>
                      <a:moveTo>
                        <a:pt x="143122" y="116938"/>
                      </a:moveTo>
                      <a:cubicBezTo>
                        <a:pt x="146831" y="116938"/>
                        <a:pt x="149842" y="113927"/>
                        <a:pt x="149842" y="110217"/>
                      </a:cubicBezTo>
                      <a:cubicBezTo>
                        <a:pt x="149842" y="106508"/>
                        <a:pt x="146831" y="103497"/>
                        <a:pt x="143122" y="103497"/>
                      </a:cubicBezTo>
                      <a:cubicBezTo>
                        <a:pt x="139412" y="103497"/>
                        <a:pt x="136401" y="106508"/>
                        <a:pt x="136401" y="110217"/>
                      </a:cubicBezTo>
                      <a:cubicBezTo>
                        <a:pt x="136401" y="113927"/>
                        <a:pt x="139412" y="116938"/>
                        <a:pt x="143122" y="116938"/>
                      </a:cubicBezTo>
                      <a:close/>
                      <a:moveTo>
                        <a:pt x="143122" y="142799"/>
                      </a:moveTo>
                      <a:cubicBezTo>
                        <a:pt x="146831" y="142799"/>
                        <a:pt x="149842" y="139788"/>
                        <a:pt x="149842" y="136078"/>
                      </a:cubicBezTo>
                      <a:cubicBezTo>
                        <a:pt x="149842" y="132368"/>
                        <a:pt x="146831" y="129358"/>
                        <a:pt x="143122" y="129358"/>
                      </a:cubicBezTo>
                      <a:cubicBezTo>
                        <a:pt x="139412" y="129358"/>
                        <a:pt x="136401" y="132368"/>
                        <a:pt x="136401" y="136078"/>
                      </a:cubicBezTo>
                      <a:cubicBezTo>
                        <a:pt x="136401" y="139788"/>
                        <a:pt x="139412" y="142799"/>
                        <a:pt x="143122" y="142799"/>
                      </a:cubicBezTo>
                      <a:close/>
                      <a:moveTo>
                        <a:pt x="143122" y="168713"/>
                      </a:moveTo>
                      <a:cubicBezTo>
                        <a:pt x="146831" y="168713"/>
                        <a:pt x="149842" y="165702"/>
                        <a:pt x="149842" y="161993"/>
                      </a:cubicBezTo>
                      <a:cubicBezTo>
                        <a:pt x="149842" y="158283"/>
                        <a:pt x="146831" y="155272"/>
                        <a:pt x="143122" y="155272"/>
                      </a:cubicBezTo>
                      <a:cubicBezTo>
                        <a:pt x="139412" y="155272"/>
                        <a:pt x="136401" y="158283"/>
                        <a:pt x="136401" y="161993"/>
                      </a:cubicBezTo>
                      <a:cubicBezTo>
                        <a:pt x="136401" y="165702"/>
                        <a:pt x="139412" y="168713"/>
                        <a:pt x="143122" y="168713"/>
                      </a:cubicBezTo>
                      <a:close/>
                      <a:moveTo>
                        <a:pt x="143122" y="194574"/>
                      </a:moveTo>
                      <a:cubicBezTo>
                        <a:pt x="146831" y="194574"/>
                        <a:pt x="149842" y="191563"/>
                        <a:pt x="149842" y="187853"/>
                      </a:cubicBezTo>
                      <a:cubicBezTo>
                        <a:pt x="149842" y="184144"/>
                        <a:pt x="146831" y="181133"/>
                        <a:pt x="143122" y="181133"/>
                      </a:cubicBezTo>
                      <a:cubicBezTo>
                        <a:pt x="139412" y="181133"/>
                        <a:pt x="136401" y="184144"/>
                        <a:pt x="136401" y="187853"/>
                      </a:cubicBezTo>
                      <a:cubicBezTo>
                        <a:pt x="136401" y="191563"/>
                        <a:pt x="139412" y="194574"/>
                        <a:pt x="143122" y="194574"/>
                      </a:cubicBezTo>
                      <a:close/>
                      <a:moveTo>
                        <a:pt x="143122" y="220435"/>
                      </a:moveTo>
                      <a:cubicBezTo>
                        <a:pt x="146831" y="220435"/>
                        <a:pt x="149842" y="217424"/>
                        <a:pt x="149842" y="213714"/>
                      </a:cubicBezTo>
                      <a:cubicBezTo>
                        <a:pt x="149842" y="210004"/>
                        <a:pt x="146831" y="206994"/>
                        <a:pt x="143122" y="206994"/>
                      </a:cubicBezTo>
                      <a:cubicBezTo>
                        <a:pt x="139412" y="206994"/>
                        <a:pt x="136401" y="210004"/>
                        <a:pt x="136401" y="213714"/>
                      </a:cubicBezTo>
                      <a:cubicBezTo>
                        <a:pt x="136401" y="217424"/>
                        <a:pt x="139412" y="220435"/>
                        <a:pt x="143122" y="220435"/>
                      </a:cubicBezTo>
                      <a:close/>
                      <a:moveTo>
                        <a:pt x="120433" y="13441"/>
                      </a:moveTo>
                      <a:cubicBezTo>
                        <a:pt x="124143" y="13441"/>
                        <a:pt x="127153" y="10430"/>
                        <a:pt x="127153" y="6721"/>
                      </a:cubicBezTo>
                      <a:cubicBezTo>
                        <a:pt x="127153" y="3011"/>
                        <a:pt x="124143" y="0"/>
                        <a:pt x="120433" y="0"/>
                      </a:cubicBezTo>
                      <a:cubicBezTo>
                        <a:pt x="116723" y="0"/>
                        <a:pt x="113712" y="3011"/>
                        <a:pt x="113712" y="6721"/>
                      </a:cubicBezTo>
                      <a:cubicBezTo>
                        <a:pt x="113712" y="10430"/>
                        <a:pt x="116723" y="13441"/>
                        <a:pt x="120433" y="13441"/>
                      </a:cubicBezTo>
                      <a:close/>
                      <a:moveTo>
                        <a:pt x="120433" y="39302"/>
                      </a:moveTo>
                      <a:cubicBezTo>
                        <a:pt x="124143" y="39302"/>
                        <a:pt x="127153" y="36291"/>
                        <a:pt x="127153" y="32581"/>
                      </a:cubicBezTo>
                      <a:cubicBezTo>
                        <a:pt x="127153" y="28872"/>
                        <a:pt x="124143" y="25861"/>
                        <a:pt x="120433" y="25861"/>
                      </a:cubicBezTo>
                      <a:cubicBezTo>
                        <a:pt x="116723" y="25861"/>
                        <a:pt x="113712" y="28872"/>
                        <a:pt x="113712" y="32581"/>
                      </a:cubicBezTo>
                      <a:cubicBezTo>
                        <a:pt x="113712" y="36291"/>
                        <a:pt x="116723" y="39302"/>
                        <a:pt x="120433" y="39302"/>
                      </a:cubicBezTo>
                      <a:close/>
                      <a:moveTo>
                        <a:pt x="120433" y="65216"/>
                      </a:moveTo>
                      <a:cubicBezTo>
                        <a:pt x="124143" y="65216"/>
                        <a:pt x="127153" y="62206"/>
                        <a:pt x="127153" y="58496"/>
                      </a:cubicBezTo>
                      <a:cubicBezTo>
                        <a:pt x="127153" y="54786"/>
                        <a:pt x="124143" y="51775"/>
                        <a:pt x="120433" y="51775"/>
                      </a:cubicBezTo>
                      <a:cubicBezTo>
                        <a:pt x="116723" y="51775"/>
                        <a:pt x="113712" y="54786"/>
                        <a:pt x="113712" y="58496"/>
                      </a:cubicBezTo>
                      <a:cubicBezTo>
                        <a:pt x="113712" y="62206"/>
                        <a:pt x="116723" y="65216"/>
                        <a:pt x="120433" y="65216"/>
                      </a:cubicBezTo>
                      <a:close/>
                      <a:moveTo>
                        <a:pt x="120433" y="91077"/>
                      </a:moveTo>
                      <a:cubicBezTo>
                        <a:pt x="124143" y="91077"/>
                        <a:pt x="127153" y="88066"/>
                        <a:pt x="127153" y="84357"/>
                      </a:cubicBezTo>
                      <a:cubicBezTo>
                        <a:pt x="127153" y="80647"/>
                        <a:pt x="124143" y="77636"/>
                        <a:pt x="120433" y="77636"/>
                      </a:cubicBezTo>
                      <a:cubicBezTo>
                        <a:pt x="116723" y="77636"/>
                        <a:pt x="113712" y="80647"/>
                        <a:pt x="113712" y="84357"/>
                      </a:cubicBezTo>
                      <a:cubicBezTo>
                        <a:pt x="113712" y="88066"/>
                        <a:pt x="116723" y="91077"/>
                        <a:pt x="120433" y="91077"/>
                      </a:cubicBezTo>
                      <a:close/>
                      <a:moveTo>
                        <a:pt x="120433" y="116938"/>
                      </a:moveTo>
                      <a:cubicBezTo>
                        <a:pt x="124143" y="116938"/>
                        <a:pt x="127153" y="113927"/>
                        <a:pt x="127153" y="110217"/>
                      </a:cubicBezTo>
                      <a:cubicBezTo>
                        <a:pt x="127153" y="106508"/>
                        <a:pt x="124143" y="103497"/>
                        <a:pt x="120433" y="103497"/>
                      </a:cubicBezTo>
                      <a:cubicBezTo>
                        <a:pt x="116723" y="103497"/>
                        <a:pt x="113712" y="106508"/>
                        <a:pt x="113712" y="110217"/>
                      </a:cubicBezTo>
                      <a:cubicBezTo>
                        <a:pt x="113712" y="113927"/>
                        <a:pt x="116723" y="116938"/>
                        <a:pt x="120433" y="116938"/>
                      </a:cubicBezTo>
                      <a:close/>
                      <a:moveTo>
                        <a:pt x="120433" y="142799"/>
                      </a:moveTo>
                      <a:cubicBezTo>
                        <a:pt x="124143" y="142799"/>
                        <a:pt x="127153" y="139788"/>
                        <a:pt x="127153" y="136078"/>
                      </a:cubicBezTo>
                      <a:cubicBezTo>
                        <a:pt x="127153" y="132368"/>
                        <a:pt x="124143" y="129358"/>
                        <a:pt x="120433" y="129358"/>
                      </a:cubicBezTo>
                      <a:cubicBezTo>
                        <a:pt x="116723" y="129358"/>
                        <a:pt x="113712" y="132368"/>
                        <a:pt x="113712" y="136078"/>
                      </a:cubicBezTo>
                      <a:cubicBezTo>
                        <a:pt x="113712" y="139788"/>
                        <a:pt x="116723" y="142799"/>
                        <a:pt x="120433" y="142799"/>
                      </a:cubicBezTo>
                      <a:close/>
                      <a:moveTo>
                        <a:pt x="120433" y="168713"/>
                      </a:moveTo>
                      <a:cubicBezTo>
                        <a:pt x="124143" y="168713"/>
                        <a:pt x="127153" y="165702"/>
                        <a:pt x="127153" y="161993"/>
                      </a:cubicBezTo>
                      <a:cubicBezTo>
                        <a:pt x="127153" y="158283"/>
                        <a:pt x="124143" y="155272"/>
                        <a:pt x="120433" y="155272"/>
                      </a:cubicBezTo>
                      <a:cubicBezTo>
                        <a:pt x="116723" y="155272"/>
                        <a:pt x="113712" y="158283"/>
                        <a:pt x="113712" y="161993"/>
                      </a:cubicBezTo>
                      <a:cubicBezTo>
                        <a:pt x="113712" y="165702"/>
                        <a:pt x="116723" y="168713"/>
                        <a:pt x="120433" y="168713"/>
                      </a:cubicBezTo>
                      <a:close/>
                      <a:moveTo>
                        <a:pt x="120433" y="194574"/>
                      </a:moveTo>
                      <a:cubicBezTo>
                        <a:pt x="124143" y="194574"/>
                        <a:pt x="127153" y="191563"/>
                        <a:pt x="127153" y="187853"/>
                      </a:cubicBezTo>
                      <a:cubicBezTo>
                        <a:pt x="127153" y="184144"/>
                        <a:pt x="124143" y="181133"/>
                        <a:pt x="120433" y="181133"/>
                      </a:cubicBezTo>
                      <a:cubicBezTo>
                        <a:pt x="116723" y="181133"/>
                        <a:pt x="113712" y="184144"/>
                        <a:pt x="113712" y="187853"/>
                      </a:cubicBezTo>
                      <a:cubicBezTo>
                        <a:pt x="113712" y="191563"/>
                        <a:pt x="116723" y="194574"/>
                        <a:pt x="120433" y="194574"/>
                      </a:cubicBezTo>
                      <a:close/>
                      <a:moveTo>
                        <a:pt x="120433" y="220435"/>
                      </a:moveTo>
                      <a:cubicBezTo>
                        <a:pt x="124143" y="220435"/>
                        <a:pt x="127153" y="217424"/>
                        <a:pt x="127153" y="213714"/>
                      </a:cubicBezTo>
                      <a:cubicBezTo>
                        <a:pt x="127153" y="210004"/>
                        <a:pt x="124143" y="206994"/>
                        <a:pt x="120433" y="206994"/>
                      </a:cubicBezTo>
                      <a:cubicBezTo>
                        <a:pt x="116723" y="206994"/>
                        <a:pt x="113712" y="210004"/>
                        <a:pt x="113712" y="213714"/>
                      </a:cubicBezTo>
                      <a:cubicBezTo>
                        <a:pt x="113712" y="217424"/>
                        <a:pt x="116723" y="220435"/>
                        <a:pt x="120433" y="220435"/>
                      </a:cubicBezTo>
                      <a:close/>
                      <a:moveTo>
                        <a:pt x="97690" y="13441"/>
                      </a:moveTo>
                      <a:cubicBezTo>
                        <a:pt x="101400" y="13441"/>
                        <a:pt x="104411" y="10430"/>
                        <a:pt x="104411" y="6721"/>
                      </a:cubicBezTo>
                      <a:cubicBezTo>
                        <a:pt x="104411" y="3011"/>
                        <a:pt x="101400" y="0"/>
                        <a:pt x="97690" y="0"/>
                      </a:cubicBezTo>
                      <a:cubicBezTo>
                        <a:pt x="93981" y="0"/>
                        <a:pt x="90970" y="3011"/>
                        <a:pt x="90970" y="6721"/>
                      </a:cubicBezTo>
                      <a:cubicBezTo>
                        <a:pt x="90970" y="10430"/>
                        <a:pt x="93981" y="13441"/>
                        <a:pt x="97690" y="13441"/>
                      </a:cubicBezTo>
                      <a:close/>
                      <a:moveTo>
                        <a:pt x="97690" y="39302"/>
                      </a:moveTo>
                      <a:cubicBezTo>
                        <a:pt x="101400" y="39302"/>
                        <a:pt x="104411" y="36291"/>
                        <a:pt x="104411" y="32581"/>
                      </a:cubicBezTo>
                      <a:cubicBezTo>
                        <a:pt x="104411" y="28872"/>
                        <a:pt x="101400" y="25861"/>
                        <a:pt x="97690" y="25861"/>
                      </a:cubicBezTo>
                      <a:cubicBezTo>
                        <a:pt x="93981" y="25861"/>
                        <a:pt x="90970" y="28872"/>
                        <a:pt x="90970" y="32581"/>
                      </a:cubicBezTo>
                      <a:cubicBezTo>
                        <a:pt x="90970" y="36291"/>
                        <a:pt x="93981" y="39302"/>
                        <a:pt x="97690" y="39302"/>
                      </a:cubicBezTo>
                      <a:close/>
                      <a:moveTo>
                        <a:pt x="97690" y="65216"/>
                      </a:moveTo>
                      <a:cubicBezTo>
                        <a:pt x="101400" y="65216"/>
                        <a:pt x="104411" y="62206"/>
                        <a:pt x="104411" y="58496"/>
                      </a:cubicBezTo>
                      <a:cubicBezTo>
                        <a:pt x="104411" y="54786"/>
                        <a:pt x="101400" y="51775"/>
                        <a:pt x="97690" y="51775"/>
                      </a:cubicBezTo>
                      <a:cubicBezTo>
                        <a:pt x="93981" y="51775"/>
                        <a:pt x="90970" y="54786"/>
                        <a:pt x="90970" y="58496"/>
                      </a:cubicBezTo>
                      <a:cubicBezTo>
                        <a:pt x="90970" y="62206"/>
                        <a:pt x="93981" y="65216"/>
                        <a:pt x="97690" y="65216"/>
                      </a:cubicBezTo>
                      <a:close/>
                      <a:moveTo>
                        <a:pt x="97690" y="91077"/>
                      </a:moveTo>
                      <a:cubicBezTo>
                        <a:pt x="101400" y="91077"/>
                        <a:pt x="104411" y="88066"/>
                        <a:pt x="104411" y="84357"/>
                      </a:cubicBezTo>
                      <a:cubicBezTo>
                        <a:pt x="104411" y="80647"/>
                        <a:pt x="101400" y="77636"/>
                        <a:pt x="97690" y="77636"/>
                      </a:cubicBezTo>
                      <a:cubicBezTo>
                        <a:pt x="93981" y="77636"/>
                        <a:pt x="90970" y="80647"/>
                        <a:pt x="90970" y="84357"/>
                      </a:cubicBezTo>
                      <a:cubicBezTo>
                        <a:pt x="90970" y="88066"/>
                        <a:pt x="93981" y="91077"/>
                        <a:pt x="97690" y="91077"/>
                      </a:cubicBezTo>
                      <a:close/>
                      <a:moveTo>
                        <a:pt x="97690" y="116938"/>
                      </a:moveTo>
                      <a:cubicBezTo>
                        <a:pt x="101400" y="116938"/>
                        <a:pt x="104411" y="113927"/>
                        <a:pt x="104411" y="110217"/>
                      </a:cubicBezTo>
                      <a:cubicBezTo>
                        <a:pt x="104411" y="106508"/>
                        <a:pt x="101400" y="103497"/>
                        <a:pt x="97690" y="103497"/>
                      </a:cubicBezTo>
                      <a:cubicBezTo>
                        <a:pt x="93981" y="103497"/>
                        <a:pt x="90970" y="106508"/>
                        <a:pt x="90970" y="110217"/>
                      </a:cubicBezTo>
                      <a:cubicBezTo>
                        <a:pt x="90970" y="113927"/>
                        <a:pt x="93981" y="116938"/>
                        <a:pt x="97690" y="116938"/>
                      </a:cubicBezTo>
                      <a:close/>
                      <a:moveTo>
                        <a:pt x="97690" y="142799"/>
                      </a:moveTo>
                      <a:cubicBezTo>
                        <a:pt x="101400" y="142799"/>
                        <a:pt x="104411" y="139788"/>
                        <a:pt x="104411" y="136078"/>
                      </a:cubicBezTo>
                      <a:cubicBezTo>
                        <a:pt x="104411" y="132368"/>
                        <a:pt x="101400" y="129358"/>
                        <a:pt x="97690" y="129358"/>
                      </a:cubicBezTo>
                      <a:cubicBezTo>
                        <a:pt x="93981" y="129358"/>
                        <a:pt x="90970" y="132368"/>
                        <a:pt x="90970" y="136078"/>
                      </a:cubicBezTo>
                      <a:cubicBezTo>
                        <a:pt x="90970" y="139788"/>
                        <a:pt x="93981" y="142799"/>
                        <a:pt x="97690" y="142799"/>
                      </a:cubicBezTo>
                      <a:close/>
                      <a:moveTo>
                        <a:pt x="97690" y="168713"/>
                      </a:moveTo>
                      <a:cubicBezTo>
                        <a:pt x="101400" y="168713"/>
                        <a:pt x="104411" y="165702"/>
                        <a:pt x="104411" y="161993"/>
                      </a:cubicBezTo>
                      <a:cubicBezTo>
                        <a:pt x="104411" y="158283"/>
                        <a:pt x="101400" y="155272"/>
                        <a:pt x="97690" y="155272"/>
                      </a:cubicBezTo>
                      <a:cubicBezTo>
                        <a:pt x="93981" y="155272"/>
                        <a:pt x="90970" y="158283"/>
                        <a:pt x="90970" y="161993"/>
                      </a:cubicBezTo>
                      <a:cubicBezTo>
                        <a:pt x="90970" y="165702"/>
                        <a:pt x="93981" y="168713"/>
                        <a:pt x="97690" y="168713"/>
                      </a:cubicBezTo>
                      <a:close/>
                      <a:moveTo>
                        <a:pt x="97690" y="194574"/>
                      </a:moveTo>
                      <a:cubicBezTo>
                        <a:pt x="101400" y="194574"/>
                        <a:pt x="104411" y="191563"/>
                        <a:pt x="104411" y="187853"/>
                      </a:cubicBezTo>
                      <a:cubicBezTo>
                        <a:pt x="104411" y="184144"/>
                        <a:pt x="101400" y="181133"/>
                        <a:pt x="97690" y="181133"/>
                      </a:cubicBezTo>
                      <a:cubicBezTo>
                        <a:pt x="93981" y="181133"/>
                        <a:pt x="90970" y="184144"/>
                        <a:pt x="90970" y="187853"/>
                      </a:cubicBezTo>
                      <a:cubicBezTo>
                        <a:pt x="90970" y="191563"/>
                        <a:pt x="93981" y="194574"/>
                        <a:pt x="97690" y="194574"/>
                      </a:cubicBezTo>
                      <a:close/>
                      <a:moveTo>
                        <a:pt x="97690" y="220435"/>
                      </a:moveTo>
                      <a:cubicBezTo>
                        <a:pt x="101400" y="220435"/>
                        <a:pt x="104411" y="217424"/>
                        <a:pt x="104411" y="213714"/>
                      </a:cubicBezTo>
                      <a:cubicBezTo>
                        <a:pt x="104411" y="210004"/>
                        <a:pt x="101400" y="206994"/>
                        <a:pt x="97690" y="206994"/>
                      </a:cubicBezTo>
                      <a:cubicBezTo>
                        <a:pt x="93981" y="206994"/>
                        <a:pt x="90970" y="210004"/>
                        <a:pt x="90970" y="213714"/>
                      </a:cubicBezTo>
                      <a:cubicBezTo>
                        <a:pt x="90970" y="217424"/>
                        <a:pt x="93981"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216"/>
                      </a:moveTo>
                      <a:cubicBezTo>
                        <a:pt x="78658" y="65216"/>
                        <a:pt x="81668" y="62206"/>
                        <a:pt x="81668" y="58496"/>
                      </a:cubicBezTo>
                      <a:cubicBezTo>
                        <a:pt x="81668" y="54786"/>
                        <a:pt x="78658" y="51775"/>
                        <a:pt x="74948" y="51775"/>
                      </a:cubicBezTo>
                      <a:cubicBezTo>
                        <a:pt x="71238" y="51775"/>
                        <a:pt x="68227" y="54786"/>
                        <a:pt x="68227" y="58496"/>
                      </a:cubicBezTo>
                      <a:cubicBezTo>
                        <a:pt x="68227" y="62206"/>
                        <a:pt x="71238" y="65216"/>
                        <a:pt x="74948" y="65216"/>
                      </a:cubicBezTo>
                      <a:close/>
                      <a:moveTo>
                        <a:pt x="74948" y="91077"/>
                      </a:moveTo>
                      <a:cubicBezTo>
                        <a:pt x="78658" y="91077"/>
                        <a:pt x="81668" y="88066"/>
                        <a:pt x="81668" y="84357"/>
                      </a:cubicBezTo>
                      <a:cubicBezTo>
                        <a:pt x="81668" y="80647"/>
                        <a:pt x="78658" y="77636"/>
                        <a:pt x="74948" y="77636"/>
                      </a:cubicBezTo>
                      <a:cubicBezTo>
                        <a:pt x="71238" y="77636"/>
                        <a:pt x="68227" y="80647"/>
                        <a:pt x="68227" y="84357"/>
                      </a:cubicBezTo>
                      <a:cubicBezTo>
                        <a:pt x="68227" y="88066"/>
                        <a:pt x="71238" y="91077"/>
                        <a:pt x="74948" y="91077"/>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713"/>
                      </a:moveTo>
                      <a:cubicBezTo>
                        <a:pt x="78658" y="168713"/>
                        <a:pt x="81668" y="165702"/>
                        <a:pt x="81668" y="161993"/>
                      </a:cubicBezTo>
                      <a:cubicBezTo>
                        <a:pt x="81668" y="158283"/>
                        <a:pt x="78658" y="155272"/>
                        <a:pt x="74948" y="155272"/>
                      </a:cubicBezTo>
                      <a:cubicBezTo>
                        <a:pt x="71238" y="155272"/>
                        <a:pt x="68227" y="158283"/>
                        <a:pt x="68227" y="161993"/>
                      </a:cubicBezTo>
                      <a:cubicBezTo>
                        <a:pt x="68227" y="165702"/>
                        <a:pt x="71238" y="168713"/>
                        <a:pt x="74948" y="168713"/>
                      </a:cubicBezTo>
                      <a:close/>
                      <a:moveTo>
                        <a:pt x="74948" y="194574"/>
                      </a:moveTo>
                      <a:cubicBezTo>
                        <a:pt x="78658" y="194574"/>
                        <a:pt x="81668" y="191563"/>
                        <a:pt x="81668" y="187853"/>
                      </a:cubicBezTo>
                      <a:cubicBezTo>
                        <a:pt x="81668" y="184144"/>
                        <a:pt x="78658" y="181133"/>
                        <a:pt x="74948" y="181133"/>
                      </a:cubicBezTo>
                      <a:cubicBezTo>
                        <a:pt x="71238" y="181133"/>
                        <a:pt x="68227" y="184144"/>
                        <a:pt x="68227" y="187853"/>
                      </a:cubicBezTo>
                      <a:cubicBezTo>
                        <a:pt x="68227" y="191563"/>
                        <a:pt x="71238" y="194574"/>
                        <a:pt x="74948" y="194574"/>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6" y="13441"/>
                      </a:moveTo>
                      <a:cubicBezTo>
                        <a:pt x="55915" y="13441"/>
                        <a:pt x="58926" y="10430"/>
                        <a:pt x="58926" y="6721"/>
                      </a:cubicBezTo>
                      <a:cubicBezTo>
                        <a:pt x="58926" y="3011"/>
                        <a:pt x="55915" y="0"/>
                        <a:pt x="52206" y="0"/>
                      </a:cubicBezTo>
                      <a:cubicBezTo>
                        <a:pt x="48496" y="0"/>
                        <a:pt x="45485" y="3011"/>
                        <a:pt x="45485" y="6721"/>
                      </a:cubicBezTo>
                      <a:cubicBezTo>
                        <a:pt x="45485" y="10430"/>
                        <a:pt x="48496" y="13441"/>
                        <a:pt x="52206" y="13441"/>
                      </a:cubicBezTo>
                      <a:close/>
                      <a:moveTo>
                        <a:pt x="52206" y="39302"/>
                      </a:moveTo>
                      <a:cubicBezTo>
                        <a:pt x="55915" y="39302"/>
                        <a:pt x="58926" y="36291"/>
                        <a:pt x="58926" y="32581"/>
                      </a:cubicBezTo>
                      <a:cubicBezTo>
                        <a:pt x="58926" y="28872"/>
                        <a:pt x="55915" y="25861"/>
                        <a:pt x="52206" y="25861"/>
                      </a:cubicBezTo>
                      <a:cubicBezTo>
                        <a:pt x="48496" y="25861"/>
                        <a:pt x="45485" y="28872"/>
                        <a:pt x="45485" y="32581"/>
                      </a:cubicBezTo>
                      <a:cubicBezTo>
                        <a:pt x="45485" y="36291"/>
                        <a:pt x="48496" y="39302"/>
                        <a:pt x="52206" y="39302"/>
                      </a:cubicBezTo>
                      <a:close/>
                      <a:moveTo>
                        <a:pt x="52206" y="65216"/>
                      </a:moveTo>
                      <a:cubicBezTo>
                        <a:pt x="55915" y="65216"/>
                        <a:pt x="58926" y="62206"/>
                        <a:pt x="58926" y="58496"/>
                      </a:cubicBezTo>
                      <a:cubicBezTo>
                        <a:pt x="58926" y="54786"/>
                        <a:pt x="55915" y="51775"/>
                        <a:pt x="52206" y="51775"/>
                      </a:cubicBezTo>
                      <a:cubicBezTo>
                        <a:pt x="48496" y="51775"/>
                        <a:pt x="45485" y="54786"/>
                        <a:pt x="45485" y="58496"/>
                      </a:cubicBezTo>
                      <a:cubicBezTo>
                        <a:pt x="45485" y="62206"/>
                        <a:pt x="48496" y="65216"/>
                        <a:pt x="52206" y="65216"/>
                      </a:cubicBezTo>
                      <a:close/>
                      <a:moveTo>
                        <a:pt x="52206" y="91077"/>
                      </a:moveTo>
                      <a:cubicBezTo>
                        <a:pt x="55915" y="91077"/>
                        <a:pt x="58926" y="88066"/>
                        <a:pt x="58926" y="84357"/>
                      </a:cubicBezTo>
                      <a:cubicBezTo>
                        <a:pt x="58926" y="80647"/>
                        <a:pt x="55915" y="77636"/>
                        <a:pt x="52206" y="77636"/>
                      </a:cubicBezTo>
                      <a:cubicBezTo>
                        <a:pt x="48496" y="77636"/>
                        <a:pt x="45485" y="80647"/>
                        <a:pt x="45485" y="84357"/>
                      </a:cubicBezTo>
                      <a:cubicBezTo>
                        <a:pt x="45485" y="88066"/>
                        <a:pt x="48496" y="91077"/>
                        <a:pt x="52206" y="91077"/>
                      </a:cubicBezTo>
                      <a:close/>
                      <a:moveTo>
                        <a:pt x="52206" y="116938"/>
                      </a:moveTo>
                      <a:cubicBezTo>
                        <a:pt x="55915" y="116938"/>
                        <a:pt x="58926" y="113927"/>
                        <a:pt x="58926" y="110217"/>
                      </a:cubicBezTo>
                      <a:cubicBezTo>
                        <a:pt x="58926" y="106508"/>
                        <a:pt x="55915" y="103497"/>
                        <a:pt x="52206" y="103497"/>
                      </a:cubicBezTo>
                      <a:cubicBezTo>
                        <a:pt x="48496" y="103497"/>
                        <a:pt x="45485" y="106508"/>
                        <a:pt x="45485" y="110217"/>
                      </a:cubicBezTo>
                      <a:cubicBezTo>
                        <a:pt x="45485" y="113927"/>
                        <a:pt x="48496" y="116938"/>
                        <a:pt x="52206" y="116938"/>
                      </a:cubicBezTo>
                      <a:close/>
                      <a:moveTo>
                        <a:pt x="52206" y="142799"/>
                      </a:moveTo>
                      <a:cubicBezTo>
                        <a:pt x="55915" y="142799"/>
                        <a:pt x="58926" y="139788"/>
                        <a:pt x="58926" y="136078"/>
                      </a:cubicBezTo>
                      <a:cubicBezTo>
                        <a:pt x="58926" y="132368"/>
                        <a:pt x="55915" y="129358"/>
                        <a:pt x="52206" y="129358"/>
                      </a:cubicBezTo>
                      <a:cubicBezTo>
                        <a:pt x="48496" y="129358"/>
                        <a:pt x="45485" y="132368"/>
                        <a:pt x="45485" y="136078"/>
                      </a:cubicBezTo>
                      <a:cubicBezTo>
                        <a:pt x="45485" y="139788"/>
                        <a:pt x="48496" y="142799"/>
                        <a:pt x="52206" y="142799"/>
                      </a:cubicBezTo>
                      <a:close/>
                      <a:moveTo>
                        <a:pt x="52206" y="168713"/>
                      </a:moveTo>
                      <a:cubicBezTo>
                        <a:pt x="55915" y="168713"/>
                        <a:pt x="58926" y="165702"/>
                        <a:pt x="58926" y="161993"/>
                      </a:cubicBezTo>
                      <a:cubicBezTo>
                        <a:pt x="58926" y="158283"/>
                        <a:pt x="55915" y="155272"/>
                        <a:pt x="52206" y="155272"/>
                      </a:cubicBezTo>
                      <a:cubicBezTo>
                        <a:pt x="48496" y="155272"/>
                        <a:pt x="45485" y="158283"/>
                        <a:pt x="45485" y="161993"/>
                      </a:cubicBezTo>
                      <a:cubicBezTo>
                        <a:pt x="45485" y="165702"/>
                        <a:pt x="48496" y="168713"/>
                        <a:pt x="52206" y="168713"/>
                      </a:cubicBezTo>
                      <a:close/>
                      <a:moveTo>
                        <a:pt x="52206" y="194574"/>
                      </a:moveTo>
                      <a:cubicBezTo>
                        <a:pt x="55915" y="194574"/>
                        <a:pt x="58926" y="191563"/>
                        <a:pt x="58926" y="187853"/>
                      </a:cubicBezTo>
                      <a:cubicBezTo>
                        <a:pt x="58926" y="184144"/>
                        <a:pt x="55915" y="181133"/>
                        <a:pt x="52206" y="181133"/>
                      </a:cubicBezTo>
                      <a:cubicBezTo>
                        <a:pt x="48496" y="181133"/>
                        <a:pt x="45485" y="184144"/>
                        <a:pt x="45485" y="187853"/>
                      </a:cubicBezTo>
                      <a:cubicBezTo>
                        <a:pt x="45485" y="191563"/>
                        <a:pt x="48496" y="194574"/>
                        <a:pt x="52206" y="194574"/>
                      </a:cubicBezTo>
                      <a:close/>
                      <a:moveTo>
                        <a:pt x="52206" y="220435"/>
                      </a:moveTo>
                      <a:cubicBezTo>
                        <a:pt x="55915" y="220435"/>
                        <a:pt x="58926" y="217424"/>
                        <a:pt x="58926" y="213714"/>
                      </a:cubicBezTo>
                      <a:cubicBezTo>
                        <a:pt x="58926" y="210004"/>
                        <a:pt x="55915" y="206994"/>
                        <a:pt x="52206" y="206994"/>
                      </a:cubicBezTo>
                      <a:cubicBezTo>
                        <a:pt x="48496" y="206994"/>
                        <a:pt x="45485" y="210004"/>
                        <a:pt x="45485" y="213714"/>
                      </a:cubicBezTo>
                      <a:cubicBezTo>
                        <a:pt x="45485" y="217424"/>
                        <a:pt x="48496" y="220435"/>
                        <a:pt x="52206" y="220435"/>
                      </a:cubicBezTo>
                      <a:close/>
                      <a:moveTo>
                        <a:pt x="29463" y="13441"/>
                      </a:moveTo>
                      <a:cubicBezTo>
                        <a:pt x="33173" y="13441"/>
                        <a:pt x="36184" y="10430"/>
                        <a:pt x="36184" y="6721"/>
                      </a:cubicBezTo>
                      <a:cubicBezTo>
                        <a:pt x="36184" y="3011"/>
                        <a:pt x="33173" y="0"/>
                        <a:pt x="29463" y="0"/>
                      </a:cubicBezTo>
                      <a:cubicBezTo>
                        <a:pt x="25753" y="0"/>
                        <a:pt x="22743" y="3011"/>
                        <a:pt x="22743" y="6721"/>
                      </a:cubicBezTo>
                      <a:cubicBezTo>
                        <a:pt x="22743"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3" y="28872"/>
                        <a:pt x="22743" y="32581"/>
                      </a:cubicBezTo>
                      <a:cubicBezTo>
                        <a:pt x="22743" y="36291"/>
                        <a:pt x="25753" y="39302"/>
                        <a:pt x="29463" y="39302"/>
                      </a:cubicBezTo>
                      <a:close/>
                      <a:moveTo>
                        <a:pt x="29463" y="65216"/>
                      </a:moveTo>
                      <a:cubicBezTo>
                        <a:pt x="33173" y="65216"/>
                        <a:pt x="36184" y="62206"/>
                        <a:pt x="36184" y="58496"/>
                      </a:cubicBezTo>
                      <a:cubicBezTo>
                        <a:pt x="36184" y="54786"/>
                        <a:pt x="33173" y="51775"/>
                        <a:pt x="29463" y="51775"/>
                      </a:cubicBezTo>
                      <a:cubicBezTo>
                        <a:pt x="25753" y="51775"/>
                        <a:pt x="22743" y="54786"/>
                        <a:pt x="22743" y="58496"/>
                      </a:cubicBezTo>
                      <a:cubicBezTo>
                        <a:pt x="22743" y="62206"/>
                        <a:pt x="25753" y="65216"/>
                        <a:pt x="29463" y="65216"/>
                      </a:cubicBezTo>
                      <a:close/>
                      <a:moveTo>
                        <a:pt x="29463" y="91077"/>
                      </a:moveTo>
                      <a:cubicBezTo>
                        <a:pt x="33173" y="91077"/>
                        <a:pt x="36184" y="88066"/>
                        <a:pt x="36184" y="84357"/>
                      </a:cubicBezTo>
                      <a:cubicBezTo>
                        <a:pt x="36184" y="80647"/>
                        <a:pt x="33173" y="77636"/>
                        <a:pt x="29463" y="77636"/>
                      </a:cubicBezTo>
                      <a:cubicBezTo>
                        <a:pt x="25753" y="77636"/>
                        <a:pt x="22743" y="80647"/>
                        <a:pt x="22743" y="84357"/>
                      </a:cubicBezTo>
                      <a:cubicBezTo>
                        <a:pt x="22743" y="88066"/>
                        <a:pt x="25753" y="91077"/>
                        <a:pt x="29463" y="91077"/>
                      </a:cubicBezTo>
                      <a:close/>
                      <a:moveTo>
                        <a:pt x="29463" y="116938"/>
                      </a:moveTo>
                      <a:cubicBezTo>
                        <a:pt x="33173" y="116938"/>
                        <a:pt x="36184" y="113927"/>
                        <a:pt x="36184" y="110217"/>
                      </a:cubicBezTo>
                      <a:cubicBezTo>
                        <a:pt x="36184" y="106508"/>
                        <a:pt x="33173" y="103497"/>
                        <a:pt x="29463" y="103497"/>
                      </a:cubicBezTo>
                      <a:cubicBezTo>
                        <a:pt x="25753" y="103497"/>
                        <a:pt x="22743" y="106508"/>
                        <a:pt x="22743" y="110217"/>
                      </a:cubicBezTo>
                      <a:cubicBezTo>
                        <a:pt x="22743"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3" y="132368"/>
                        <a:pt x="22743" y="136078"/>
                      </a:cubicBezTo>
                      <a:cubicBezTo>
                        <a:pt x="22743" y="139788"/>
                        <a:pt x="25753" y="142799"/>
                        <a:pt x="29463" y="142799"/>
                      </a:cubicBezTo>
                      <a:close/>
                      <a:moveTo>
                        <a:pt x="29463" y="168713"/>
                      </a:moveTo>
                      <a:cubicBezTo>
                        <a:pt x="33173" y="168713"/>
                        <a:pt x="36184" y="165702"/>
                        <a:pt x="36184" y="161993"/>
                      </a:cubicBezTo>
                      <a:cubicBezTo>
                        <a:pt x="36184" y="158283"/>
                        <a:pt x="33173" y="155272"/>
                        <a:pt x="29463" y="155272"/>
                      </a:cubicBezTo>
                      <a:cubicBezTo>
                        <a:pt x="25753" y="155272"/>
                        <a:pt x="22743" y="158283"/>
                        <a:pt x="22743" y="161993"/>
                      </a:cubicBezTo>
                      <a:cubicBezTo>
                        <a:pt x="22743" y="165702"/>
                        <a:pt x="25753" y="168713"/>
                        <a:pt x="29463" y="168713"/>
                      </a:cubicBezTo>
                      <a:close/>
                      <a:moveTo>
                        <a:pt x="29463" y="194574"/>
                      </a:moveTo>
                      <a:cubicBezTo>
                        <a:pt x="33173" y="194574"/>
                        <a:pt x="36184" y="191563"/>
                        <a:pt x="36184" y="187853"/>
                      </a:cubicBezTo>
                      <a:cubicBezTo>
                        <a:pt x="36184" y="184144"/>
                        <a:pt x="33173" y="181133"/>
                        <a:pt x="29463" y="181133"/>
                      </a:cubicBezTo>
                      <a:cubicBezTo>
                        <a:pt x="25753" y="181133"/>
                        <a:pt x="22743" y="184144"/>
                        <a:pt x="22743" y="187853"/>
                      </a:cubicBezTo>
                      <a:cubicBezTo>
                        <a:pt x="22743" y="191563"/>
                        <a:pt x="25753" y="194574"/>
                        <a:pt x="29463" y="194574"/>
                      </a:cubicBezTo>
                      <a:close/>
                      <a:moveTo>
                        <a:pt x="29463" y="220435"/>
                      </a:moveTo>
                      <a:cubicBezTo>
                        <a:pt x="33173" y="220435"/>
                        <a:pt x="36184" y="217424"/>
                        <a:pt x="36184" y="213714"/>
                      </a:cubicBezTo>
                      <a:cubicBezTo>
                        <a:pt x="36184" y="210004"/>
                        <a:pt x="33173" y="206994"/>
                        <a:pt x="29463" y="206994"/>
                      </a:cubicBezTo>
                      <a:cubicBezTo>
                        <a:pt x="25753" y="206994"/>
                        <a:pt x="22743" y="210004"/>
                        <a:pt x="22743" y="213714"/>
                      </a:cubicBezTo>
                      <a:cubicBezTo>
                        <a:pt x="22743"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9FDE9DC2-6202-5BBE-BACD-8D2000645CE2}"/>
                    </a:ext>
                  </a:extLst>
                </p:cNvPr>
                <p:cNvSpPr/>
                <p:nvPr/>
              </p:nvSpPr>
              <p:spPr>
                <a:xfrm>
                  <a:off x="7087639" y="5557855"/>
                  <a:ext cx="172638" cy="220434"/>
                </a:xfrm>
                <a:custGeom>
                  <a:avLst/>
                  <a:gdLst>
                    <a:gd name="connsiteX0" fmla="*/ 165918 w 172638"/>
                    <a:gd name="connsiteY0" fmla="*/ 13441 h 220434"/>
                    <a:gd name="connsiteX1" fmla="*/ 172638 w 172638"/>
                    <a:gd name="connsiteY1" fmla="*/ 6721 h 220434"/>
                    <a:gd name="connsiteX2" fmla="*/ 165918 w 172638"/>
                    <a:gd name="connsiteY2" fmla="*/ 0 h 220434"/>
                    <a:gd name="connsiteX3" fmla="*/ 159197 w 172638"/>
                    <a:gd name="connsiteY3" fmla="*/ 6721 h 220434"/>
                    <a:gd name="connsiteX4" fmla="*/ 165918 w 172638"/>
                    <a:gd name="connsiteY4" fmla="*/ 13441 h 220434"/>
                    <a:gd name="connsiteX5" fmla="*/ 165918 w 172638"/>
                    <a:gd name="connsiteY5" fmla="*/ 39302 h 220434"/>
                    <a:gd name="connsiteX6" fmla="*/ 172638 w 172638"/>
                    <a:gd name="connsiteY6" fmla="*/ 32581 h 220434"/>
                    <a:gd name="connsiteX7" fmla="*/ 165918 w 172638"/>
                    <a:gd name="connsiteY7" fmla="*/ 25861 h 220434"/>
                    <a:gd name="connsiteX8" fmla="*/ 159197 w 172638"/>
                    <a:gd name="connsiteY8" fmla="*/ 32581 h 220434"/>
                    <a:gd name="connsiteX9" fmla="*/ 165918 w 172638"/>
                    <a:gd name="connsiteY9" fmla="*/ 39302 h 220434"/>
                    <a:gd name="connsiteX10" fmla="*/ 165918 w 172638"/>
                    <a:gd name="connsiteY10" fmla="*/ 65216 h 220434"/>
                    <a:gd name="connsiteX11" fmla="*/ 172638 w 172638"/>
                    <a:gd name="connsiteY11" fmla="*/ 58496 h 220434"/>
                    <a:gd name="connsiteX12" fmla="*/ 165918 w 172638"/>
                    <a:gd name="connsiteY12" fmla="*/ 51775 h 220434"/>
                    <a:gd name="connsiteX13" fmla="*/ 159197 w 172638"/>
                    <a:gd name="connsiteY13" fmla="*/ 58496 h 220434"/>
                    <a:gd name="connsiteX14" fmla="*/ 165918 w 172638"/>
                    <a:gd name="connsiteY14" fmla="*/ 65216 h 220434"/>
                    <a:gd name="connsiteX15" fmla="*/ 165918 w 172638"/>
                    <a:gd name="connsiteY15" fmla="*/ 91077 h 220434"/>
                    <a:gd name="connsiteX16" fmla="*/ 172638 w 172638"/>
                    <a:gd name="connsiteY16" fmla="*/ 84357 h 220434"/>
                    <a:gd name="connsiteX17" fmla="*/ 165918 w 172638"/>
                    <a:gd name="connsiteY17" fmla="*/ 77636 h 220434"/>
                    <a:gd name="connsiteX18" fmla="*/ 159197 w 172638"/>
                    <a:gd name="connsiteY18" fmla="*/ 84357 h 220434"/>
                    <a:gd name="connsiteX19" fmla="*/ 165918 w 172638"/>
                    <a:gd name="connsiteY19" fmla="*/ 91077 h 220434"/>
                    <a:gd name="connsiteX20" fmla="*/ 165918 w 172638"/>
                    <a:gd name="connsiteY20" fmla="*/ 116938 h 220434"/>
                    <a:gd name="connsiteX21" fmla="*/ 172638 w 172638"/>
                    <a:gd name="connsiteY21" fmla="*/ 110217 h 220434"/>
                    <a:gd name="connsiteX22" fmla="*/ 165918 w 172638"/>
                    <a:gd name="connsiteY22" fmla="*/ 103497 h 220434"/>
                    <a:gd name="connsiteX23" fmla="*/ 159197 w 172638"/>
                    <a:gd name="connsiteY23" fmla="*/ 110217 h 220434"/>
                    <a:gd name="connsiteX24" fmla="*/ 165918 w 172638"/>
                    <a:gd name="connsiteY24" fmla="*/ 116938 h 220434"/>
                    <a:gd name="connsiteX25" fmla="*/ 165918 w 172638"/>
                    <a:gd name="connsiteY25" fmla="*/ 142799 h 220434"/>
                    <a:gd name="connsiteX26" fmla="*/ 172638 w 172638"/>
                    <a:gd name="connsiteY26" fmla="*/ 136078 h 220434"/>
                    <a:gd name="connsiteX27" fmla="*/ 165918 w 172638"/>
                    <a:gd name="connsiteY27" fmla="*/ 129358 h 220434"/>
                    <a:gd name="connsiteX28" fmla="*/ 159197 w 172638"/>
                    <a:gd name="connsiteY28" fmla="*/ 136078 h 220434"/>
                    <a:gd name="connsiteX29" fmla="*/ 165918 w 172638"/>
                    <a:gd name="connsiteY29" fmla="*/ 142799 h 220434"/>
                    <a:gd name="connsiteX30" fmla="*/ 165918 w 172638"/>
                    <a:gd name="connsiteY30" fmla="*/ 168713 h 220434"/>
                    <a:gd name="connsiteX31" fmla="*/ 172638 w 172638"/>
                    <a:gd name="connsiteY31" fmla="*/ 161993 h 220434"/>
                    <a:gd name="connsiteX32" fmla="*/ 165918 w 172638"/>
                    <a:gd name="connsiteY32" fmla="*/ 155272 h 220434"/>
                    <a:gd name="connsiteX33" fmla="*/ 159197 w 172638"/>
                    <a:gd name="connsiteY33" fmla="*/ 161993 h 220434"/>
                    <a:gd name="connsiteX34" fmla="*/ 165918 w 172638"/>
                    <a:gd name="connsiteY34" fmla="*/ 168713 h 220434"/>
                    <a:gd name="connsiteX35" fmla="*/ 165918 w 172638"/>
                    <a:gd name="connsiteY35" fmla="*/ 194574 h 220434"/>
                    <a:gd name="connsiteX36" fmla="*/ 172638 w 172638"/>
                    <a:gd name="connsiteY36" fmla="*/ 187853 h 220434"/>
                    <a:gd name="connsiteX37" fmla="*/ 165918 w 172638"/>
                    <a:gd name="connsiteY37" fmla="*/ 181133 h 220434"/>
                    <a:gd name="connsiteX38" fmla="*/ 159197 w 172638"/>
                    <a:gd name="connsiteY38" fmla="*/ 187853 h 220434"/>
                    <a:gd name="connsiteX39" fmla="*/ 165918 w 172638"/>
                    <a:gd name="connsiteY39" fmla="*/ 194574 h 220434"/>
                    <a:gd name="connsiteX40" fmla="*/ 165918 w 172638"/>
                    <a:gd name="connsiteY40" fmla="*/ 220435 h 220434"/>
                    <a:gd name="connsiteX41" fmla="*/ 172638 w 172638"/>
                    <a:gd name="connsiteY41" fmla="*/ 213714 h 220434"/>
                    <a:gd name="connsiteX42" fmla="*/ 165918 w 172638"/>
                    <a:gd name="connsiteY42" fmla="*/ 206994 h 220434"/>
                    <a:gd name="connsiteX43" fmla="*/ 159197 w 172638"/>
                    <a:gd name="connsiteY43" fmla="*/ 213714 h 220434"/>
                    <a:gd name="connsiteX44" fmla="*/ 165918 w 172638"/>
                    <a:gd name="connsiteY44" fmla="*/ 220435 h 220434"/>
                    <a:gd name="connsiteX45" fmla="*/ 143175 w 172638"/>
                    <a:gd name="connsiteY45" fmla="*/ 13441 h 220434"/>
                    <a:gd name="connsiteX46" fmla="*/ 149896 w 172638"/>
                    <a:gd name="connsiteY46" fmla="*/ 6721 h 220434"/>
                    <a:gd name="connsiteX47" fmla="*/ 143175 w 172638"/>
                    <a:gd name="connsiteY47" fmla="*/ 0 h 220434"/>
                    <a:gd name="connsiteX48" fmla="*/ 136454 w 172638"/>
                    <a:gd name="connsiteY48" fmla="*/ 6721 h 220434"/>
                    <a:gd name="connsiteX49" fmla="*/ 143175 w 172638"/>
                    <a:gd name="connsiteY49" fmla="*/ 13441 h 220434"/>
                    <a:gd name="connsiteX50" fmla="*/ 143175 w 172638"/>
                    <a:gd name="connsiteY50" fmla="*/ 39302 h 220434"/>
                    <a:gd name="connsiteX51" fmla="*/ 149896 w 172638"/>
                    <a:gd name="connsiteY51" fmla="*/ 32581 h 220434"/>
                    <a:gd name="connsiteX52" fmla="*/ 143175 w 172638"/>
                    <a:gd name="connsiteY52" fmla="*/ 25861 h 220434"/>
                    <a:gd name="connsiteX53" fmla="*/ 136454 w 172638"/>
                    <a:gd name="connsiteY53" fmla="*/ 32581 h 220434"/>
                    <a:gd name="connsiteX54" fmla="*/ 143175 w 172638"/>
                    <a:gd name="connsiteY54" fmla="*/ 39302 h 220434"/>
                    <a:gd name="connsiteX55" fmla="*/ 143175 w 172638"/>
                    <a:gd name="connsiteY55" fmla="*/ 65216 h 220434"/>
                    <a:gd name="connsiteX56" fmla="*/ 149896 w 172638"/>
                    <a:gd name="connsiteY56" fmla="*/ 58496 h 220434"/>
                    <a:gd name="connsiteX57" fmla="*/ 143175 w 172638"/>
                    <a:gd name="connsiteY57" fmla="*/ 51775 h 220434"/>
                    <a:gd name="connsiteX58" fmla="*/ 136454 w 172638"/>
                    <a:gd name="connsiteY58" fmla="*/ 58496 h 220434"/>
                    <a:gd name="connsiteX59" fmla="*/ 143175 w 172638"/>
                    <a:gd name="connsiteY59" fmla="*/ 65216 h 220434"/>
                    <a:gd name="connsiteX60" fmla="*/ 143175 w 172638"/>
                    <a:gd name="connsiteY60" fmla="*/ 91077 h 220434"/>
                    <a:gd name="connsiteX61" fmla="*/ 149896 w 172638"/>
                    <a:gd name="connsiteY61" fmla="*/ 84357 h 220434"/>
                    <a:gd name="connsiteX62" fmla="*/ 143175 w 172638"/>
                    <a:gd name="connsiteY62" fmla="*/ 77636 h 220434"/>
                    <a:gd name="connsiteX63" fmla="*/ 136454 w 172638"/>
                    <a:gd name="connsiteY63" fmla="*/ 84357 h 220434"/>
                    <a:gd name="connsiteX64" fmla="*/ 143175 w 172638"/>
                    <a:gd name="connsiteY64" fmla="*/ 91077 h 220434"/>
                    <a:gd name="connsiteX65" fmla="*/ 143175 w 172638"/>
                    <a:gd name="connsiteY65" fmla="*/ 116938 h 220434"/>
                    <a:gd name="connsiteX66" fmla="*/ 149896 w 172638"/>
                    <a:gd name="connsiteY66" fmla="*/ 110217 h 220434"/>
                    <a:gd name="connsiteX67" fmla="*/ 143175 w 172638"/>
                    <a:gd name="connsiteY67" fmla="*/ 103497 h 220434"/>
                    <a:gd name="connsiteX68" fmla="*/ 136454 w 172638"/>
                    <a:gd name="connsiteY68" fmla="*/ 110217 h 220434"/>
                    <a:gd name="connsiteX69" fmla="*/ 143175 w 172638"/>
                    <a:gd name="connsiteY69" fmla="*/ 116938 h 220434"/>
                    <a:gd name="connsiteX70" fmla="*/ 143175 w 172638"/>
                    <a:gd name="connsiteY70" fmla="*/ 142799 h 220434"/>
                    <a:gd name="connsiteX71" fmla="*/ 149896 w 172638"/>
                    <a:gd name="connsiteY71" fmla="*/ 136078 h 220434"/>
                    <a:gd name="connsiteX72" fmla="*/ 143175 w 172638"/>
                    <a:gd name="connsiteY72" fmla="*/ 129358 h 220434"/>
                    <a:gd name="connsiteX73" fmla="*/ 136454 w 172638"/>
                    <a:gd name="connsiteY73" fmla="*/ 136078 h 220434"/>
                    <a:gd name="connsiteX74" fmla="*/ 143175 w 172638"/>
                    <a:gd name="connsiteY74" fmla="*/ 142799 h 220434"/>
                    <a:gd name="connsiteX75" fmla="*/ 143175 w 172638"/>
                    <a:gd name="connsiteY75" fmla="*/ 168713 h 220434"/>
                    <a:gd name="connsiteX76" fmla="*/ 149896 w 172638"/>
                    <a:gd name="connsiteY76" fmla="*/ 161993 h 220434"/>
                    <a:gd name="connsiteX77" fmla="*/ 143175 w 172638"/>
                    <a:gd name="connsiteY77" fmla="*/ 155272 h 220434"/>
                    <a:gd name="connsiteX78" fmla="*/ 136454 w 172638"/>
                    <a:gd name="connsiteY78" fmla="*/ 161993 h 220434"/>
                    <a:gd name="connsiteX79" fmla="*/ 143175 w 172638"/>
                    <a:gd name="connsiteY79" fmla="*/ 168713 h 220434"/>
                    <a:gd name="connsiteX80" fmla="*/ 143175 w 172638"/>
                    <a:gd name="connsiteY80" fmla="*/ 194574 h 220434"/>
                    <a:gd name="connsiteX81" fmla="*/ 149896 w 172638"/>
                    <a:gd name="connsiteY81" fmla="*/ 187853 h 220434"/>
                    <a:gd name="connsiteX82" fmla="*/ 143175 w 172638"/>
                    <a:gd name="connsiteY82" fmla="*/ 181133 h 220434"/>
                    <a:gd name="connsiteX83" fmla="*/ 136454 w 172638"/>
                    <a:gd name="connsiteY83" fmla="*/ 187853 h 220434"/>
                    <a:gd name="connsiteX84" fmla="*/ 143175 w 172638"/>
                    <a:gd name="connsiteY84" fmla="*/ 194574 h 220434"/>
                    <a:gd name="connsiteX85" fmla="*/ 143175 w 172638"/>
                    <a:gd name="connsiteY85" fmla="*/ 220435 h 220434"/>
                    <a:gd name="connsiteX86" fmla="*/ 149896 w 172638"/>
                    <a:gd name="connsiteY86" fmla="*/ 213714 h 220434"/>
                    <a:gd name="connsiteX87" fmla="*/ 143175 w 172638"/>
                    <a:gd name="connsiteY87" fmla="*/ 206994 h 220434"/>
                    <a:gd name="connsiteX88" fmla="*/ 136454 w 172638"/>
                    <a:gd name="connsiteY88" fmla="*/ 213714 h 220434"/>
                    <a:gd name="connsiteX89" fmla="*/ 143175 w 172638"/>
                    <a:gd name="connsiteY89" fmla="*/ 220435 h 220434"/>
                    <a:gd name="connsiteX90" fmla="*/ 120433 w 172638"/>
                    <a:gd name="connsiteY90" fmla="*/ 13441 h 220434"/>
                    <a:gd name="connsiteX91" fmla="*/ 127153 w 172638"/>
                    <a:gd name="connsiteY91" fmla="*/ 6721 h 220434"/>
                    <a:gd name="connsiteX92" fmla="*/ 120433 w 172638"/>
                    <a:gd name="connsiteY92" fmla="*/ 0 h 220434"/>
                    <a:gd name="connsiteX93" fmla="*/ 113712 w 172638"/>
                    <a:gd name="connsiteY93" fmla="*/ 6721 h 220434"/>
                    <a:gd name="connsiteX94" fmla="*/ 120433 w 172638"/>
                    <a:gd name="connsiteY94" fmla="*/ 13441 h 220434"/>
                    <a:gd name="connsiteX95" fmla="*/ 120433 w 172638"/>
                    <a:gd name="connsiteY95" fmla="*/ 39302 h 220434"/>
                    <a:gd name="connsiteX96" fmla="*/ 127153 w 172638"/>
                    <a:gd name="connsiteY96" fmla="*/ 32581 h 220434"/>
                    <a:gd name="connsiteX97" fmla="*/ 120433 w 172638"/>
                    <a:gd name="connsiteY97" fmla="*/ 25861 h 220434"/>
                    <a:gd name="connsiteX98" fmla="*/ 113712 w 172638"/>
                    <a:gd name="connsiteY98" fmla="*/ 32581 h 220434"/>
                    <a:gd name="connsiteX99" fmla="*/ 120433 w 172638"/>
                    <a:gd name="connsiteY99" fmla="*/ 39302 h 220434"/>
                    <a:gd name="connsiteX100" fmla="*/ 120433 w 172638"/>
                    <a:gd name="connsiteY100" fmla="*/ 65216 h 220434"/>
                    <a:gd name="connsiteX101" fmla="*/ 127153 w 172638"/>
                    <a:gd name="connsiteY101" fmla="*/ 58496 h 220434"/>
                    <a:gd name="connsiteX102" fmla="*/ 120433 w 172638"/>
                    <a:gd name="connsiteY102" fmla="*/ 51775 h 220434"/>
                    <a:gd name="connsiteX103" fmla="*/ 113712 w 172638"/>
                    <a:gd name="connsiteY103" fmla="*/ 58496 h 220434"/>
                    <a:gd name="connsiteX104" fmla="*/ 120433 w 172638"/>
                    <a:gd name="connsiteY104" fmla="*/ 65216 h 220434"/>
                    <a:gd name="connsiteX105" fmla="*/ 120433 w 172638"/>
                    <a:gd name="connsiteY105" fmla="*/ 91077 h 220434"/>
                    <a:gd name="connsiteX106" fmla="*/ 127153 w 172638"/>
                    <a:gd name="connsiteY106" fmla="*/ 84357 h 220434"/>
                    <a:gd name="connsiteX107" fmla="*/ 120433 w 172638"/>
                    <a:gd name="connsiteY107" fmla="*/ 77636 h 220434"/>
                    <a:gd name="connsiteX108" fmla="*/ 113712 w 172638"/>
                    <a:gd name="connsiteY108" fmla="*/ 84357 h 220434"/>
                    <a:gd name="connsiteX109" fmla="*/ 120433 w 172638"/>
                    <a:gd name="connsiteY109" fmla="*/ 91077 h 220434"/>
                    <a:gd name="connsiteX110" fmla="*/ 120433 w 172638"/>
                    <a:gd name="connsiteY110" fmla="*/ 116938 h 220434"/>
                    <a:gd name="connsiteX111" fmla="*/ 127153 w 172638"/>
                    <a:gd name="connsiteY111" fmla="*/ 110217 h 220434"/>
                    <a:gd name="connsiteX112" fmla="*/ 120433 w 172638"/>
                    <a:gd name="connsiteY112" fmla="*/ 103497 h 220434"/>
                    <a:gd name="connsiteX113" fmla="*/ 113712 w 172638"/>
                    <a:gd name="connsiteY113" fmla="*/ 110217 h 220434"/>
                    <a:gd name="connsiteX114" fmla="*/ 120433 w 172638"/>
                    <a:gd name="connsiteY114" fmla="*/ 116938 h 220434"/>
                    <a:gd name="connsiteX115" fmla="*/ 120433 w 172638"/>
                    <a:gd name="connsiteY115" fmla="*/ 142799 h 220434"/>
                    <a:gd name="connsiteX116" fmla="*/ 127153 w 172638"/>
                    <a:gd name="connsiteY116" fmla="*/ 136078 h 220434"/>
                    <a:gd name="connsiteX117" fmla="*/ 120433 w 172638"/>
                    <a:gd name="connsiteY117" fmla="*/ 129358 h 220434"/>
                    <a:gd name="connsiteX118" fmla="*/ 113712 w 172638"/>
                    <a:gd name="connsiteY118" fmla="*/ 136078 h 220434"/>
                    <a:gd name="connsiteX119" fmla="*/ 120433 w 172638"/>
                    <a:gd name="connsiteY119" fmla="*/ 142799 h 220434"/>
                    <a:gd name="connsiteX120" fmla="*/ 120433 w 172638"/>
                    <a:gd name="connsiteY120" fmla="*/ 168713 h 220434"/>
                    <a:gd name="connsiteX121" fmla="*/ 127153 w 172638"/>
                    <a:gd name="connsiteY121" fmla="*/ 161993 h 220434"/>
                    <a:gd name="connsiteX122" fmla="*/ 120433 w 172638"/>
                    <a:gd name="connsiteY122" fmla="*/ 155272 h 220434"/>
                    <a:gd name="connsiteX123" fmla="*/ 113712 w 172638"/>
                    <a:gd name="connsiteY123" fmla="*/ 161993 h 220434"/>
                    <a:gd name="connsiteX124" fmla="*/ 120433 w 172638"/>
                    <a:gd name="connsiteY124" fmla="*/ 168713 h 220434"/>
                    <a:gd name="connsiteX125" fmla="*/ 120433 w 172638"/>
                    <a:gd name="connsiteY125" fmla="*/ 194574 h 220434"/>
                    <a:gd name="connsiteX126" fmla="*/ 127153 w 172638"/>
                    <a:gd name="connsiteY126" fmla="*/ 187853 h 220434"/>
                    <a:gd name="connsiteX127" fmla="*/ 120433 w 172638"/>
                    <a:gd name="connsiteY127" fmla="*/ 181133 h 220434"/>
                    <a:gd name="connsiteX128" fmla="*/ 113712 w 172638"/>
                    <a:gd name="connsiteY128" fmla="*/ 187853 h 220434"/>
                    <a:gd name="connsiteX129" fmla="*/ 120433 w 172638"/>
                    <a:gd name="connsiteY129" fmla="*/ 194574 h 220434"/>
                    <a:gd name="connsiteX130" fmla="*/ 120433 w 172638"/>
                    <a:gd name="connsiteY130" fmla="*/ 220435 h 220434"/>
                    <a:gd name="connsiteX131" fmla="*/ 127153 w 172638"/>
                    <a:gd name="connsiteY131" fmla="*/ 213714 h 220434"/>
                    <a:gd name="connsiteX132" fmla="*/ 120433 w 172638"/>
                    <a:gd name="connsiteY132" fmla="*/ 206994 h 220434"/>
                    <a:gd name="connsiteX133" fmla="*/ 113712 w 172638"/>
                    <a:gd name="connsiteY133" fmla="*/ 213714 h 220434"/>
                    <a:gd name="connsiteX134" fmla="*/ 120433 w 172638"/>
                    <a:gd name="connsiteY134" fmla="*/ 220435 h 220434"/>
                    <a:gd name="connsiteX135" fmla="*/ 97690 w 172638"/>
                    <a:gd name="connsiteY135" fmla="*/ 13441 h 220434"/>
                    <a:gd name="connsiteX136" fmla="*/ 104411 w 172638"/>
                    <a:gd name="connsiteY136" fmla="*/ 6721 h 220434"/>
                    <a:gd name="connsiteX137" fmla="*/ 97690 w 172638"/>
                    <a:gd name="connsiteY137" fmla="*/ 0 h 220434"/>
                    <a:gd name="connsiteX138" fmla="*/ 90970 w 172638"/>
                    <a:gd name="connsiteY138" fmla="*/ 6721 h 220434"/>
                    <a:gd name="connsiteX139" fmla="*/ 97690 w 172638"/>
                    <a:gd name="connsiteY139" fmla="*/ 13441 h 220434"/>
                    <a:gd name="connsiteX140" fmla="*/ 97690 w 172638"/>
                    <a:gd name="connsiteY140" fmla="*/ 39302 h 220434"/>
                    <a:gd name="connsiteX141" fmla="*/ 104411 w 172638"/>
                    <a:gd name="connsiteY141" fmla="*/ 32581 h 220434"/>
                    <a:gd name="connsiteX142" fmla="*/ 97690 w 172638"/>
                    <a:gd name="connsiteY142" fmla="*/ 25861 h 220434"/>
                    <a:gd name="connsiteX143" fmla="*/ 90970 w 172638"/>
                    <a:gd name="connsiteY143" fmla="*/ 32581 h 220434"/>
                    <a:gd name="connsiteX144" fmla="*/ 97690 w 172638"/>
                    <a:gd name="connsiteY144" fmla="*/ 39302 h 220434"/>
                    <a:gd name="connsiteX145" fmla="*/ 97690 w 172638"/>
                    <a:gd name="connsiteY145" fmla="*/ 65216 h 220434"/>
                    <a:gd name="connsiteX146" fmla="*/ 104411 w 172638"/>
                    <a:gd name="connsiteY146" fmla="*/ 58496 h 220434"/>
                    <a:gd name="connsiteX147" fmla="*/ 97690 w 172638"/>
                    <a:gd name="connsiteY147" fmla="*/ 51775 h 220434"/>
                    <a:gd name="connsiteX148" fmla="*/ 90970 w 172638"/>
                    <a:gd name="connsiteY148" fmla="*/ 58496 h 220434"/>
                    <a:gd name="connsiteX149" fmla="*/ 97690 w 172638"/>
                    <a:gd name="connsiteY149" fmla="*/ 65216 h 220434"/>
                    <a:gd name="connsiteX150" fmla="*/ 97690 w 172638"/>
                    <a:gd name="connsiteY150" fmla="*/ 91077 h 220434"/>
                    <a:gd name="connsiteX151" fmla="*/ 104411 w 172638"/>
                    <a:gd name="connsiteY151" fmla="*/ 84357 h 220434"/>
                    <a:gd name="connsiteX152" fmla="*/ 97690 w 172638"/>
                    <a:gd name="connsiteY152" fmla="*/ 77636 h 220434"/>
                    <a:gd name="connsiteX153" fmla="*/ 90970 w 172638"/>
                    <a:gd name="connsiteY153" fmla="*/ 84357 h 220434"/>
                    <a:gd name="connsiteX154" fmla="*/ 97690 w 172638"/>
                    <a:gd name="connsiteY154" fmla="*/ 91077 h 220434"/>
                    <a:gd name="connsiteX155" fmla="*/ 97690 w 172638"/>
                    <a:gd name="connsiteY155" fmla="*/ 116938 h 220434"/>
                    <a:gd name="connsiteX156" fmla="*/ 104411 w 172638"/>
                    <a:gd name="connsiteY156" fmla="*/ 110217 h 220434"/>
                    <a:gd name="connsiteX157" fmla="*/ 97690 w 172638"/>
                    <a:gd name="connsiteY157" fmla="*/ 103497 h 220434"/>
                    <a:gd name="connsiteX158" fmla="*/ 90970 w 172638"/>
                    <a:gd name="connsiteY158" fmla="*/ 110217 h 220434"/>
                    <a:gd name="connsiteX159" fmla="*/ 97690 w 172638"/>
                    <a:gd name="connsiteY159" fmla="*/ 116938 h 220434"/>
                    <a:gd name="connsiteX160" fmla="*/ 97690 w 172638"/>
                    <a:gd name="connsiteY160" fmla="*/ 142799 h 220434"/>
                    <a:gd name="connsiteX161" fmla="*/ 104411 w 172638"/>
                    <a:gd name="connsiteY161" fmla="*/ 136078 h 220434"/>
                    <a:gd name="connsiteX162" fmla="*/ 97690 w 172638"/>
                    <a:gd name="connsiteY162" fmla="*/ 129358 h 220434"/>
                    <a:gd name="connsiteX163" fmla="*/ 90970 w 172638"/>
                    <a:gd name="connsiteY163" fmla="*/ 136078 h 220434"/>
                    <a:gd name="connsiteX164" fmla="*/ 97690 w 172638"/>
                    <a:gd name="connsiteY164" fmla="*/ 142799 h 220434"/>
                    <a:gd name="connsiteX165" fmla="*/ 97690 w 172638"/>
                    <a:gd name="connsiteY165" fmla="*/ 168713 h 220434"/>
                    <a:gd name="connsiteX166" fmla="*/ 104411 w 172638"/>
                    <a:gd name="connsiteY166" fmla="*/ 161993 h 220434"/>
                    <a:gd name="connsiteX167" fmla="*/ 97690 w 172638"/>
                    <a:gd name="connsiteY167" fmla="*/ 155272 h 220434"/>
                    <a:gd name="connsiteX168" fmla="*/ 90970 w 172638"/>
                    <a:gd name="connsiteY168" fmla="*/ 161993 h 220434"/>
                    <a:gd name="connsiteX169" fmla="*/ 97690 w 172638"/>
                    <a:gd name="connsiteY169" fmla="*/ 168713 h 220434"/>
                    <a:gd name="connsiteX170" fmla="*/ 97690 w 172638"/>
                    <a:gd name="connsiteY170" fmla="*/ 194574 h 220434"/>
                    <a:gd name="connsiteX171" fmla="*/ 104411 w 172638"/>
                    <a:gd name="connsiteY171" fmla="*/ 187853 h 220434"/>
                    <a:gd name="connsiteX172" fmla="*/ 97690 w 172638"/>
                    <a:gd name="connsiteY172" fmla="*/ 181133 h 220434"/>
                    <a:gd name="connsiteX173" fmla="*/ 90970 w 172638"/>
                    <a:gd name="connsiteY173" fmla="*/ 187853 h 220434"/>
                    <a:gd name="connsiteX174" fmla="*/ 97690 w 172638"/>
                    <a:gd name="connsiteY174" fmla="*/ 194574 h 220434"/>
                    <a:gd name="connsiteX175" fmla="*/ 97690 w 172638"/>
                    <a:gd name="connsiteY175" fmla="*/ 220435 h 220434"/>
                    <a:gd name="connsiteX176" fmla="*/ 104411 w 172638"/>
                    <a:gd name="connsiteY176" fmla="*/ 213714 h 220434"/>
                    <a:gd name="connsiteX177" fmla="*/ 97690 w 172638"/>
                    <a:gd name="connsiteY177" fmla="*/ 206994 h 220434"/>
                    <a:gd name="connsiteX178" fmla="*/ 90970 w 172638"/>
                    <a:gd name="connsiteY178" fmla="*/ 213714 h 220434"/>
                    <a:gd name="connsiteX179" fmla="*/ 97690 w 172638"/>
                    <a:gd name="connsiteY179" fmla="*/ 220435 h 220434"/>
                    <a:gd name="connsiteX180" fmla="*/ 74948 w 172638"/>
                    <a:gd name="connsiteY180" fmla="*/ 13441 h 220434"/>
                    <a:gd name="connsiteX181" fmla="*/ 81668 w 172638"/>
                    <a:gd name="connsiteY181" fmla="*/ 6721 h 220434"/>
                    <a:gd name="connsiteX182" fmla="*/ 74948 w 172638"/>
                    <a:gd name="connsiteY182" fmla="*/ 0 h 220434"/>
                    <a:gd name="connsiteX183" fmla="*/ 68227 w 172638"/>
                    <a:gd name="connsiteY183" fmla="*/ 6721 h 220434"/>
                    <a:gd name="connsiteX184" fmla="*/ 74948 w 172638"/>
                    <a:gd name="connsiteY184" fmla="*/ 13441 h 220434"/>
                    <a:gd name="connsiteX185" fmla="*/ 74948 w 172638"/>
                    <a:gd name="connsiteY185" fmla="*/ 39302 h 220434"/>
                    <a:gd name="connsiteX186" fmla="*/ 81668 w 172638"/>
                    <a:gd name="connsiteY186" fmla="*/ 32581 h 220434"/>
                    <a:gd name="connsiteX187" fmla="*/ 74948 w 172638"/>
                    <a:gd name="connsiteY187" fmla="*/ 25861 h 220434"/>
                    <a:gd name="connsiteX188" fmla="*/ 68227 w 172638"/>
                    <a:gd name="connsiteY188" fmla="*/ 32581 h 220434"/>
                    <a:gd name="connsiteX189" fmla="*/ 74948 w 172638"/>
                    <a:gd name="connsiteY189" fmla="*/ 39302 h 220434"/>
                    <a:gd name="connsiteX190" fmla="*/ 74948 w 172638"/>
                    <a:gd name="connsiteY190" fmla="*/ 65216 h 220434"/>
                    <a:gd name="connsiteX191" fmla="*/ 81668 w 172638"/>
                    <a:gd name="connsiteY191" fmla="*/ 58496 h 220434"/>
                    <a:gd name="connsiteX192" fmla="*/ 74948 w 172638"/>
                    <a:gd name="connsiteY192" fmla="*/ 51775 h 220434"/>
                    <a:gd name="connsiteX193" fmla="*/ 68227 w 172638"/>
                    <a:gd name="connsiteY193" fmla="*/ 58496 h 220434"/>
                    <a:gd name="connsiteX194" fmla="*/ 74948 w 172638"/>
                    <a:gd name="connsiteY194" fmla="*/ 65216 h 220434"/>
                    <a:gd name="connsiteX195" fmla="*/ 74948 w 172638"/>
                    <a:gd name="connsiteY195" fmla="*/ 91077 h 220434"/>
                    <a:gd name="connsiteX196" fmla="*/ 81668 w 172638"/>
                    <a:gd name="connsiteY196" fmla="*/ 84357 h 220434"/>
                    <a:gd name="connsiteX197" fmla="*/ 74948 w 172638"/>
                    <a:gd name="connsiteY197" fmla="*/ 77636 h 220434"/>
                    <a:gd name="connsiteX198" fmla="*/ 68227 w 172638"/>
                    <a:gd name="connsiteY198" fmla="*/ 84357 h 220434"/>
                    <a:gd name="connsiteX199" fmla="*/ 74948 w 172638"/>
                    <a:gd name="connsiteY199" fmla="*/ 91077 h 220434"/>
                    <a:gd name="connsiteX200" fmla="*/ 74948 w 172638"/>
                    <a:gd name="connsiteY200" fmla="*/ 116938 h 220434"/>
                    <a:gd name="connsiteX201" fmla="*/ 81668 w 172638"/>
                    <a:gd name="connsiteY201" fmla="*/ 110217 h 220434"/>
                    <a:gd name="connsiteX202" fmla="*/ 74948 w 172638"/>
                    <a:gd name="connsiteY202" fmla="*/ 103497 h 220434"/>
                    <a:gd name="connsiteX203" fmla="*/ 68227 w 172638"/>
                    <a:gd name="connsiteY203" fmla="*/ 110217 h 220434"/>
                    <a:gd name="connsiteX204" fmla="*/ 74948 w 172638"/>
                    <a:gd name="connsiteY204" fmla="*/ 116938 h 220434"/>
                    <a:gd name="connsiteX205" fmla="*/ 74948 w 172638"/>
                    <a:gd name="connsiteY205" fmla="*/ 142799 h 220434"/>
                    <a:gd name="connsiteX206" fmla="*/ 81668 w 172638"/>
                    <a:gd name="connsiteY206" fmla="*/ 136078 h 220434"/>
                    <a:gd name="connsiteX207" fmla="*/ 74948 w 172638"/>
                    <a:gd name="connsiteY207" fmla="*/ 129358 h 220434"/>
                    <a:gd name="connsiteX208" fmla="*/ 68227 w 172638"/>
                    <a:gd name="connsiteY208" fmla="*/ 136078 h 220434"/>
                    <a:gd name="connsiteX209" fmla="*/ 74948 w 172638"/>
                    <a:gd name="connsiteY209" fmla="*/ 142799 h 220434"/>
                    <a:gd name="connsiteX210" fmla="*/ 74948 w 172638"/>
                    <a:gd name="connsiteY210" fmla="*/ 168713 h 220434"/>
                    <a:gd name="connsiteX211" fmla="*/ 81668 w 172638"/>
                    <a:gd name="connsiteY211" fmla="*/ 161993 h 220434"/>
                    <a:gd name="connsiteX212" fmla="*/ 74948 w 172638"/>
                    <a:gd name="connsiteY212" fmla="*/ 155272 h 220434"/>
                    <a:gd name="connsiteX213" fmla="*/ 68227 w 172638"/>
                    <a:gd name="connsiteY213" fmla="*/ 161993 h 220434"/>
                    <a:gd name="connsiteX214" fmla="*/ 74948 w 172638"/>
                    <a:gd name="connsiteY214" fmla="*/ 168713 h 220434"/>
                    <a:gd name="connsiteX215" fmla="*/ 74948 w 172638"/>
                    <a:gd name="connsiteY215" fmla="*/ 194574 h 220434"/>
                    <a:gd name="connsiteX216" fmla="*/ 81668 w 172638"/>
                    <a:gd name="connsiteY216" fmla="*/ 187853 h 220434"/>
                    <a:gd name="connsiteX217" fmla="*/ 74948 w 172638"/>
                    <a:gd name="connsiteY217" fmla="*/ 181133 h 220434"/>
                    <a:gd name="connsiteX218" fmla="*/ 68227 w 172638"/>
                    <a:gd name="connsiteY218" fmla="*/ 187853 h 220434"/>
                    <a:gd name="connsiteX219" fmla="*/ 74948 w 172638"/>
                    <a:gd name="connsiteY219" fmla="*/ 194574 h 220434"/>
                    <a:gd name="connsiteX220" fmla="*/ 74948 w 172638"/>
                    <a:gd name="connsiteY220" fmla="*/ 220435 h 220434"/>
                    <a:gd name="connsiteX221" fmla="*/ 81668 w 172638"/>
                    <a:gd name="connsiteY221" fmla="*/ 213714 h 220434"/>
                    <a:gd name="connsiteX222" fmla="*/ 74948 w 172638"/>
                    <a:gd name="connsiteY222" fmla="*/ 206994 h 220434"/>
                    <a:gd name="connsiteX223" fmla="*/ 68227 w 172638"/>
                    <a:gd name="connsiteY223" fmla="*/ 213714 h 220434"/>
                    <a:gd name="connsiteX224" fmla="*/ 74948 w 172638"/>
                    <a:gd name="connsiteY224" fmla="*/ 220435 h 220434"/>
                    <a:gd name="connsiteX225" fmla="*/ 52206 w 172638"/>
                    <a:gd name="connsiteY225" fmla="*/ 13441 h 220434"/>
                    <a:gd name="connsiteX226" fmla="*/ 58926 w 172638"/>
                    <a:gd name="connsiteY226" fmla="*/ 6721 h 220434"/>
                    <a:gd name="connsiteX227" fmla="*/ 52206 w 172638"/>
                    <a:gd name="connsiteY227" fmla="*/ 0 h 220434"/>
                    <a:gd name="connsiteX228" fmla="*/ 45485 w 172638"/>
                    <a:gd name="connsiteY228" fmla="*/ 6721 h 220434"/>
                    <a:gd name="connsiteX229" fmla="*/ 52206 w 172638"/>
                    <a:gd name="connsiteY229" fmla="*/ 13441 h 220434"/>
                    <a:gd name="connsiteX230" fmla="*/ 52206 w 172638"/>
                    <a:gd name="connsiteY230" fmla="*/ 39302 h 220434"/>
                    <a:gd name="connsiteX231" fmla="*/ 58926 w 172638"/>
                    <a:gd name="connsiteY231" fmla="*/ 32581 h 220434"/>
                    <a:gd name="connsiteX232" fmla="*/ 52206 w 172638"/>
                    <a:gd name="connsiteY232" fmla="*/ 25861 h 220434"/>
                    <a:gd name="connsiteX233" fmla="*/ 45485 w 172638"/>
                    <a:gd name="connsiteY233" fmla="*/ 32581 h 220434"/>
                    <a:gd name="connsiteX234" fmla="*/ 52206 w 172638"/>
                    <a:gd name="connsiteY234" fmla="*/ 39302 h 220434"/>
                    <a:gd name="connsiteX235" fmla="*/ 52206 w 172638"/>
                    <a:gd name="connsiteY235" fmla="*/ 65216 h 220434"/>
                    <a:gd name="connsiteX236" fmla="*/ 58926 w 172638"/>
                    <a:gd name="connsiteY236" fmla="*/ 58496 h 220434"/>
                    <a:gd name="connsiteX237" fmla="*/ 52206 w 172638"/>
                    <a:gd name="connsiteY237" fmla="*/ 51775 h 220434"/>
                    <a:gd name="connsiteX238" fmla="*/ 45485 w 172638"/>
                    <a:gd name="connsiteY238" fmla="*/ 58496 h 220434"/>
                    <a:gd name="connsiteX239" fmla="*/ 52206 w 172638"/>
                    <a:gd name="connsiteY239" fmla="*/ 65216 h 220434"/>
                    <a:gd name="connsiteX240" fmla="*/ 52206 w 172638"/>
                    <a:gd name="connsiteY240" fmla="*/ 91077 h 220434"/>
                    <a:gd name="connsiteX241" fmla="*/ 58926 w 172638"/>
                    <a:gd name="connsiteY241" fmla="*/ 84357 h 220434"/>
                    <a:gd name="connsiteX242" fmla="*/ 52206 w 172638"/>
                    <a:gd name="connsiteY242" fmla="*/ 77636 h 220434"/>
                    <a:gd name="connsiteX243" fmla="*/ 45485 w 172638"/>
                    <a:gd name="connsiteY243" fmla="*/ 84357 h 220434"/>
                    <a:gd name="connsiteX244" fmla="*/ 52206 w 172638"/>
                    <a:gd name="connsiteY244" fmla="*/ 91077 h 220434"/>
                    <a:gd name="connsiteX245" fmla="*/ 52206 w 172638"/>
                    <a:gd name="connsiteY245" fmla="*/ 116938 h 220434"/>
                    <a:gd name="connsiteX246" fmla="*/ 58926 w 172638"/>
                    <a:gd name="connsiteY246" fmla="*/ 110217 h 220434"/>
                    <a:gd name="connsiteX247" fmla="*/ 52206 w 172638"/>
                    <a:gd name="connsiteY247" fmla="*/ 103497 h 220434"/>
                    <a:gd name="connsiteX248" fmla="*/ 45485 w 172638"/>
                    <a:gd name="connsiteY248" fmla="*/ 110217 h 220434"/>
                    <a:gd name="connsiteX249" fmla="*/ 52206 w 172638"/>
                    <a:gd name="connsiteY249" fmla="*/ 116938 h 220434"/>
                    <a:gd name="connsiteX250" fmla="*/ 52206 w 172638"/>
                    <a:gd name="connsiteY250" fmla="*/ 142799 h 220434"/>
                    <a:gd name="connsiteX251" fmla="*/ 58926 w 172638"/>
                    <a:gd name="connsiteY251" fmla="*/ 136078 h 220434"/>
                    <a:gd name="connsiteX252" fmla="*/ 52206 w 172638"/>
                    <a:gd name="connsiteY252" fmla="*/ 129358 h 220434"/>
                    <a:gd name="connsiteX253" fmla="*/ 45485 w 172638"/>
                    <a:gd name="connsiteY253" fmla="*/ 136078 h 220434"/>
                    <a:gd name="connsiteX254" fmla="*/ 52206 w 172638"/>
                    <a:gd name="connsiteY254" fmla="*/ 142799 h 220434"/>
                    <a:gd name="connsiteX255" fmla="*/ 52206 w 172638"/>
                    <a:gd name="connsiteY255" fmla="*/ 168713 h 220434"/>
                    <a:gd name="connsiteX256" fmla="*/ 58926 w 172638"/>
                    <a:gd name="connsiteY256" fmla="*/ 161993 h 220434"/>
                    <a:gd name="connsiteX257" fmla="*/ 52206 w 172638"/>
                    <a:gd name="connsiteY257" fmla="*/ 155272 h 220434"/>
                    <a:gd name="connsiteX258" fmla="*/ 45485 w 172638"/>
                    <a:gd name="connsiteY258" fmla="*/ 161993 h 220434"/>
                    <a:gd name="connsiteX259" fmla="*/ 52206 w 172638"/>
                    <a:gd name="connsiteY259" fmla="*/ 168713 h 220434"/>
                    <a:gd name="connsiteX260" fmla="*/ 52206 w 172638"/>
                    <a:gd name="connsiteY260" fmla="*/ 194574 h 220434"/>
                    <a:gd name="connsiteX261" fmla="*/ 58926 w 172638"/>
                    <a:gd name="connsiteY261" fmla="*/ 187853 h 220434"/>
                    <a:gd name="connsiteX262" fmla="*/ 52206 w 172638"/>
                    <a:gd name="connsiteY262" fmla="*/ 181133 h 220434"/>
                    <a:gd name="connsiteX263" fmla="*/ 45485 w 172638"/>
                    <a:gd name="connsiteY263" fmla="*/ 187853 h 220434"/>
                    <a:gd name="connsiteX264" fmla="*/ 52206 w 172638"/>
                    <a:gd name="connsiteY264" fmla="*/ 194574 h 220434"/>
                    <a:gd name="connsiteX265" fmla="*/ 52206 w 172638"/>
                    <a:gd name="connsiteY265" fmla="*/ 220435 h 220434"/>
                    <a:gd name="connsiteX266" fmla="*/ 58926 w 172638"/>
                    <a:gd name="connsiteY266" fmla="*/ 213714 h 220434"/>
                    <a:gd name="connsiteX267" fmla="*/ 52206 w 172638"/>
                    <a:gd name="connsiteY267" fmla="*/ 206994 h 220434"/>
                    <a:gd name="connsiteX268" fmla="*/ 45485 w 172638"/>
                    <a:gd name="connsiteY268" fmla="*/ 213714 h 220434"/>
                    <a:gd name="connsiteX269" fmla="*/ 52206 w 172638"/>
                    <a:gd name="connsiteY269" fmla="*/ 220435 h 220434"/>
                    <a:gd name="connsiteX270" fmla="*/ 29463 w 172638"/>
                    <a:gd name="connsiteY270" fmla="*/ 13441 h 220434"/>
                    <a:gd name="connsiteX271" fmla="*/ 36184 w 172638"/>
                    <a:gd name="connsiteY271" fmla="*/ 6721 h 220434"/>
                    <a:gd name="connsiteX272" fmla="*/ 29463 w 172638"/>
                    <a:gd name="connsiteY272" fmla="*/ 0 h 220434"/>
                    <a:gd name="connsiteX273" fmla="*/ 22743 w 172638"/>
                    <a:gd name="connsiteY273" fmla="*/ 6721 h 220434"/>
                    <a:gd name="connsiteX274" fmla="*/ 29463 w 172638"/>
                    <a:gd name="connsiteY274" fmla="*/ 13441 h 220434"/>
                    <a:gd name="connsiteX275" fmla="*/ 29463 w 172638"/>
                    <a:gd name="connsiteY275" fmla="*/ 39302 h 220434"/>
                    <a:gd name="connsiteX276" fmla="*/ 36184 w 172638"/>
                    <a:gd name="connsiteY276" fmla="*/ 32581 h 220434"/>
                    <a:gd name="connsiteX277" fmla="*/ 29463 w 172638"/>
                    <a:gd name="connsiteY277" fmla="*/ 25861 h 220434"/>
                    <a:gd name="connsiteX278" fmla="*/ 22743 w 172638"/>
                    <a:gd name="connsiteY278" fmla="*/ 32581 h 220434"/>
                    <a:gd name="connsiteX279" fmla="*/ 29463 w 172638"/>
                    <a:gd name="connsiteY279" fmla="*/ 39302 h 220434"/>
                    <a:gd name="connsiteX280" fmla="*/ 29463 w 172638"/>
                    <a:gd name="connsiteY280" fmla="*/ 65216 h 220434"/>
                    <a:gd name="connsiteX281" fmla="*/ 36184 w 172638"/>
                    <a:gd name="connsiteY281" fmla="*/ 58496 h 220434"/>
                    <a:gd name="connsiteX282" fmla="*/ 29463 w 172638"/>
                    <a:gd name="connsiteY282" fmla="*/ 51775 h 220434"/>
                    <a:gd name="connsiteX283" fmla="*/ 22743 w 172638"/>
                    <a:gd name="connsiteY283" fmla="*/ 58496 h 220434"/>
                    <a:gd name="connsiteX284" fmla="*/ 29463 w 172638"/>
                    <a:gd name="connsiteY284" fmla="*/ 65216 h 220434"/>
                    <a:gd name="connsiteX285" fmla="*/ 29463 w 172638"/>
                    <a:gd name="connsiteY285" fmla="*/ 91077 h 220434"/>
                    <a:gd name="connsiteX286" fmla="*/ 36184 w 172638"/>
                    <a:gd name="connsiteY286" fmla="*/ 84357 h 220434"/>
                    <a:gd name="connsiteX287" fmla="*/ 29463 w 172638"/>
                    <a:gd name="connsiteY287" fmla="*/ 77636 h 220434"/>
                    <a:gd name="connsiteX288" fmla="*/ 22743 w 172638"/>
                    <a:gd name="connsiteY288" fmla="*/ 84357 h 220434"/>
                    <a:gd name="connsiteX289" fmla="*/ 29463 w 172638"/>
                    <a:gd name="connsiteY289" fmla="*/ 91077 h 220434"/>
                    <a:gd name="connsiteX290" fmla="*/ 29463 w 172638"/>
                    <a:gd name="connsiteY290" fmla="*/ 116938 h 220434"/>
                    <a:gd name="connsiteX291" fmla="*/ 36184 w 172638"/>
                    <a:gd name="connsiteY291" fmla="*/ 110217 h 220434"/>
                    <a:gd name="connsiteX292" fmla="*/ 29463 w 172638"/>
                    <a:gd name="connsiteY292" fmla="*/ 103497 h 220434"/>
                    <a:gd name="connsiteX293" fmla="*/ 22743 w 172638"/>
                    <a:gd name="connsiteY293" fmla="*/ 110217 h 220434"/>
                    <a:gd name="connsiteX294" fmla="*/ 29463 w 172638"/>
                    <a:gd name="connsiteY294" fmla="*/ 116938 h 220434"/>
                    <a:gd name="connsiteX295" fmla="*/ 29463 w 172638"/>
                    <a:gd name="connsiteY295" fmla="*/ 142799 h 220434"/>
                    <a:gd name="connsiteX296" fmla="*/ 36184 w 172638"/>
                    <a:gd name="connsiteY296" fmla="*/ 136078 h 220434"/>
                    <a:gd name="connsiteX297" fmla="*/ 29463 w 172638"/>
                    <a:gd name="connsiteY297" fmla="*/ 129358 h 220434"/>
                    <a:gd name="connsiteX298" fmla="*/ 22743 w 172638"/>
                    <a:gd name="connsiteY298" fmla="*/ 136078 h 220434"/>
                    <a:gd name="connsiteX299" fmla="*/ 29463 w 172638"/>
                    <a:gd name="connsiteY299" fmla="*/ 142799 h 220434"/>
                    <a:gd name="connsiteX300" fmla="*/ 29463 w 172638"/>
                    <a:gd name="connsiteY300" fmla="*/ 168713 h 220434"/>
                    <a:gd name="connsiteX301" fmla="*/ 36184 w 172638"/>
                    <a:gd name="connsiteY301" fmla="*/ 161993 h 220434"/>
                    <a:gd name="connsiteX302" fmla="*/ 29463 w 172638"/>
                    <a:gd name="connsiteY302" fmla="*/ 155272 h 220434"/>
                    <a:gd name="connsiteX303" fmla="*/ 22743 w 172638"/>
                    <a:gd name="connsiteY303" fmla="*/ 161993 h 220434"/>
                    <a:gd name="connsiteX304" fmla="*/ 29463 w 172638"/>
                    <a:gd name="connsiteY304" fmla="*/ 168713 h 220434"/>
                    <a:gd name="connsiteX305" fmla="*/ 29463 w 172638"/>
                    <a:gd name="connsiteY305" fmla="*/ 194574 h 220434"/>
                    <a:gd name="connsiteX306" fmla="*/ 36184 w 172638"/>
                    <a:gd name="connsiteY306" fmla="*/ 187853 h 220434"/>
                    <a:gd name="connsiteX307" fmla="*/ 29463 w 172638"/>
                    <a:gd name="connsiteY307" fmla="*/ 181133 h 220434"/>
                    <a:gd name="connsiteX308" fmla="*/ 22743 w 172638"/>
                    <a:gd name="connsiteY308" fmla="*/ 187853 h 220434"/>
                    <a:gd name="connsiteX309" fmla="*/ 29463 w 172638"/>
                    <a:gd name="connsiteY309" fmla="*/ 194574 h 220434"/>
                    <a:gd name="connsiteX310" fmla="*/ 29463 w 172638"/>
                    <a:gd name="connsiteY310" fmla="*/ 220435 h 220434"/>
                    <a:gd name="connsiteX311" fmla="*/ 36184 w 172638"/>
                    <a:gd name="connsiteY311" fmla="*/ 213714 h 220434"/>
                    <a:gd name="connsiteX312" fmla="*/ 29463 w 172638"/>
                    <a:gd name="connsiteY312" fmla="*/ 206994 h 220434"/>
                    <a:gd name="connsiteX313" fmla="*/ 22743 w 172638"/>
                    <a:gd name="connsiteY313" fmla="*/ 213714 h 220434"/>
                    <a:gd name="connsiteX314" fmla="*/ 29463 w 172638"/>
                    <a:gd name="connsiteY314" fmla="*/ 220435 h 220434"/>
                    <a:gd name="connsiteX315" fmla="*/ 6721 w 172638"/>
                    <a:gd name="connsiteY315" fmla="*/ 13441 h 220434"/>
                    <a:gd name="connsiteX316" fmla="*/ 13441 w 172638"/>
                    <a:gd name="connsiteY316" fmla="*/ 6721 h 220434"/>
                    <a:gd name="connsiteX317" fmla="*/ 6721 w 172638"/>
                    <a:gd name="connsiteY317" fmla="*/ 0 h 220434"/>
                    <a:gd name="connsiteX318" fmla="*/ 0 w 172638"/>
                    <a:gd name="connsiteY318" fmla="*/ 6721 h 220434"/>
                    <a:gd name="connsiteX319" fmla="*/ 6721 w 172638"/>
                    <a:gd name="connsiteY319" fmla="*/ 13441 h 220434"/>
                    <a:gd name="connsiteX320" fmla="*/ 6721 w 172638"/>
                    <a:gd name="connsiteY320" fmla="*/ 39302 h 220434"/>
                    <a:gd name="connsiteX321" fmla="*/ 13441 w 172638"/>
                    <a:gd name="connsiteY321" fmla="*/ 32581 h 220434"/>
                    <a:gd name="connsiteX322" fmla="*/ 6721 w 172638"/>
                    <a:gd name="connsiteY322" fmla="*/ 25861 h 220434"/>
                    <a:gd name="connsiteX323" fmla="*/ 0 w 172638"/>
                    <a:gd name="connsiteY323" fmla="*/ 32581 h 220434"/>
                    <a:gd name="connsiteX324" fmla="*/ 6721 w 172638"/>
                    <a:gd name="connsiteY324" fmla="*/ 39302 h 220434"/>
                    <a:gd name="connsiteX325" fmla="*/ 6721 w 172638"/>
                    <a:gd name="connsiteY325" fmla="*/ 65216 h 220434"/>
                    <a:gd name="connsiteX326" fmla="*/ 13441 w 172638"/>
                    <a:gd name="connsiteY326" fmla="*/ 58496 h 220434"/>
                    <a:gd name="connsiteX327" fmla="*/ 6721 w 172638"/>
                    <a:gd name="connsiteY327" fmla="*/ 51775 h 220434"/>
                    <a:gd name="connsiteX328" fmla="*/ 0 w 172638"/>
                    <a:gd name="connsiteY328" fmla="*/ 58496 h 220434"/>
                    <a:gd name="connsiteX329" fmla="*/ 6721 w 172638"/>
                    <a:gd name="connsiteY329" fmla="*/ 65216 h 220434"/>
                    <a:gd name="connsiteX330" fmla="*/ 6721 w 172638"/>
                    <a:gd name="connsiteY330" fmla="*/ 91077 h 220434"/>
                    <a:gd name="connsiteX331" fmla="*/ 13441 w 172638"/>
                    <a:gd name="connsiteY331" fmla="*/ 84357 h 220434"/>
                    <a:gd name="connsiteX332" fmla="*/ 6721 w 172638"/>
                    <a:gd name="connsiteY332" fmla="*/ 77636 h 220434"/>
                    <a:gd name="connsiteX333" fmla="*/ 0 w 172638"/>
                    <a:gd name="connsiteY333" fmla="*/ 84357 h 220434"/>
                    <a:gd name="connsiteX334" fmla="*/ 6721 w 172638"/>
                    <a:gd name="connsiteY334" fmla="*/ 91077 h 220434"/>
                    <a:gd name="connsiteX335" fmla="*/ 6721 w 172638"/>
                    <a:gd name="connsiteY335" fmla="*/ 116938 h 220434"/>
                    <a:gd name="connsiteX336" fmla="*/ 13441 w 172638"/>
                    <a:gd name="connsiteY336" fmla="*/ 110217 h 220434"/>
                    <a:gd name="connsiteX337" fmla="*/ 6721 w 172638"/>
                    <a:gd name="connsiteY337" fmla="*/ 103497 h 220434"/>
                    <a:gd name="connsiteX338" fmla="*/ 0 w 172638"/>
                    <a:gd name="connsiteY338" fmla="*/ 110217 h 220434"/>
                    <a:gd name="connsiteX339" fmla="*/ 6721 w 172638"/>
                    <a:gd name="connsiteY339" fmla="*/ 116938 h 220434"/>
                    <a:gd name="connsiteX340" fmla="*/ 6721 w 172638"/>
                    <a:gd name="connsiteY340" fmla="*/ 142799 h 220434"/>
                    <a:gd name="connsiteX341" fmla="*/ 13441 w 172638"/>
                    <a:gd name="connsiteY341" fmla="*/ 136078 h 220434"/>
                    <a:gd name="connsiteX342" fmla="*/ 6721 w 172638"/>
                    <a:gd name="connsiteY342" fmla="*/ 129358 h 220434"/>
                    <a:gd name="connsiteX343" fmla="*/ 0 w 172638"/>
                    <a:gd name="connsiteY343" fmla="*/ 136078 h 220434"/>
                    <a:gd name="connsiteX344" fmla="*/ 6721 w 172638"/>
                    <a:gd name="connsiteY344" fmla="*/ 142799 h 220434"/>
                    <a:gd name="connsiteX345" fmla="*/ 6721 w 172638"/>
                    <a:gd name="connsiteY345" fmla="*/ 168713 h 220434"/>
                    <a:gd name="connsiteX346" fmla="*/ 13441 w 172638"/>
                    <a:gd name="connsiteY346" fmla="*/ 161993 h 220434"/>
                    <a:gd name="connsiteX347" fmla="*/ 6721 w 172638"/>
                    <a:gd name="connsiteY347" fmla="*/ 155272 h 220434"/>
                    <a:gd name="connsiteX348" fmla="*/ 0 w 172638"/>
                    <a:gd name="connsiteY348" fmla="*/ 161993 h 220434"/>
                    <a:gd name="connsiteX349" fmla="*/ 6721 w 172638"/>
                    <a:gd name="connsiteY349" fmla="*/ 168713 h 220434"/>
                    <a:gd name="connsiteX350" fmla="*/ 6721 w 172638"/>
                    <a:gd name="connsiteY350" fmla="*/ 194574 h 220434"/>
                    <a:gd name="connsiteX351" fmla="*/ 13441 w 172638"/>
                    <a:gd name="connsiteY351" fmla="*/ 187853 h 220434"/>
                    <a:gd name="connsiteX352" fmla="*/ 6721 w 172638"/>
                    <a:gd name="connsiteY352" fmla="*/ 181133 h 220434"/>
                    <a:gd name="connsiteX353" fmla="*/ 0 w 172638"/>
                    <a:gd name="connsiteY353" fmla="*/ 187853 h 220434"/>
                    <a:gd name="connsiteX354" fmla="*/ 6721 w 172638"/>
                    <a:gd name="connsiteY354" fmla="*/ 194574 h 220434"/>
                    <a:gd name="connsiteX355" fmla="*/ 6721 w 172638"/>
                    <a:gd name="connsiteY355" fmla="*/ 220435 h 220434"/>
                    <a:gd name="connsiteX356" fmla="*/ 13441 w 172638"/>
                    <a:gd name="connsiteY356" fmla="*/ 213714 h 220434"/>
                    <a:gd name="connsiteX357" fmla="*/ 6721 w 172638"/>
                    <a:gd name="connsiteY357" fmla="*/ 206994 h 220434"/>
                    <a:gd name="connsiteX358" fmla="*/ 0 w 172638"/>
                    <a:gd name="connsiteY358" fmla="*/ 213714 h 220434"/>
                    <a:gd name="connsiteX359" fmla="*/ 6721 w 172638"/>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638" h="220434">
                      <a:moveTo>
                        <a:pt x="165918" y="13441"/>
                      </a:moveTo>
                      <a:cubicBezTo>
                        <a:pt x="169627" y="13441"/>
                        <a:pt x="172638" y="10430"/>
                        <a:pt x="172638" y="6721"/>
                      </a:cubicBezTo>
                      <a:cubicBezTo>
                        <a:pt x="172638" y="3011"/>
                        <a:pt x="169627" y="0"/>
                        <a:pt x="165918" y="0"/>
                      </a:cubicBezTo>
                      <a:cubicBezTo>
                        <a:pt x="162208" y="0"/>
                        <a:pt x="159197" y="3011"/>
                        <a:pt x="159197" y="6721"/>
                      </a:cubicBezTo>
                      <a:cubicBezTo>
                        <a:pt x="159197" y="10430"/>
                        <a:pt x="162208" y="13441"/>
                        <a:pt x="165918" y="13441"/>
                      </a:cubicBezTo>
                      <a:close/>
                      <a:moveTo>
                        <a:pt x="165918" y="39302"/>
                      </a:moveTo>
                      <a:cubicBezTo>
                        <a:pt x="169627" y="39302"/>
                        <a:pt x="172638" y="36291"/>
                        <a:pt x="172638" y="32581"/>
                      </a:cubicBezTo>
                      <a:cubicBezTo>
                        <a:pt x="172638" y="28872"/>
                        <a:pt x="169627" y="25861"/>
                        <a:pt x="165918" y="25861"/>
                      </a:cubicBezTo>
                      <a:cubicBezTo>
                        <a:pt x="162208" y="25861"/>
                        <a:pt x="159197" y="28872"/>
                        <a:pt x="159197" y="32581"/>
                      </a:cubicBezTo>
                      <a:cubicBezTo>
                        <a:pt x="159197" y="36291"/>
                        <a:pt x="162208" y="39302"/>
                        <a:pt x="165918" y="39302"/>
                      </a:cubicBezTo>
                      <a:close/>
                      <a:moveTo>
                        <a:pt x="165918" y="65216"/>
                      </a:moveTo>
                      <a:cubicBezTo>
                        <a:pt x="169627" y="65216"/>
                        <a:pt x="172638" y="62206"/>
                        <a:pt x="172638" y="58496"/>
                      </a:cubicBezTo>
                      <a:cubicBezTo>
                        <a:pt x="172638" y="54786"/>
                        <a:pt x="169627" y="51775"/>
                        <a:pt x="165918" y="51775"/>
                      </a:cubicBezTo>
                      <a:cubicBezTo>
                        <a:pt x="162208" y="51775"/>
                        <a:pt x="159197" y="54786"/>
                        <a:pt x="159197" y="58496"/>
                      </a:cubicBezTo>
                      <a:cubicBezTo>
                        <a:pt x="159197" y="62206"/>
                        <a:pt x="162208" y="65216"/>
                        <a:pt x="165918" y="65216"/>
                      </a:cubicBezTo>
                      <a:close/>
                      <a:moveTo>
                        <a:pt x="165918" y="91077"/>
                      </a:moveTo>
                      <a:cubicBezTo>
                        <a:pt x="169627" y="91077"/>
                        <a:pt x="172638" y="88066"/>
                        <a:pt x="172638" y="84357"/>
                      </a:cubicBezTo>
                      <a:cubicBezTo>
                        <a:pt x="172638" y="80647"/>
                        <a:pt x="169627" y="77636"/>
                        <a:pt x="165918" y="77636"/>
                      </a:cubicBezTo>
                      <a:cubicBezTo>
                        <a:pt x="162208" y="77636"/>
                        <a:pt x="159197" y="80647"/>
                        <a:pt x="159197" y="84357"/>
                      </a:cubicBezTo>
                      <a:cubicBezTo>
                        <a:pt x="159197" y="88066"/>
                        <a:pt x="162208" y="91077"/>
                        <a:pt x="165918" y="91077"/>
                      </a:cubicBezTo>
                      <a:close/>
                      <a:moveTo>
                        <a:pt x="165918" y="116938"/>
                      </a:moveTo>
                      <a:cubicBezTo>
                        <a:pt x="169627" y="116938"/>
                        <a:pt x="172638" y="113927"/>
                        <a:pt x="172638" y="110217"/>
                      </a:cubicBezTo>
                      <a:cubicBezTo>
                        <a:pt x="172638" y="106508"/>
                        <a:pt x="169627" y="103497"/>
                        <a:pt x="165918" y="103497"/>
                      </a:cubicBezTo>
                      <a:cubicBezTo>
                        <a:pt x="162208" y="103497"/>
                        <a:pt x="159197" y="106508"/>
                        <a:pt x="159197" y="110217"/>
                      </a:cubicBezTo>
                      <a:cubicBezTo>
                        <a:pt x="159197" y="113927"/>
                        <a:pt x="162208" y="116938"/>
                        <a:pt x="165918" y="116938"/>
                      </a:cubicBezTo>
                      <a:close/>
                      <a:moveTo>
                        <a:pt x="165918" y="142799"/>
                      </a:moveTo>
                      <a:cubicBezTo>
                        <a:pt x="169627" y="142799"/>
                        <a:pt x="172638" y="139788"/>
                        <a:pt x="172638" y="136078"/>
                      </a:cubicBezTo>
                      <a:cubicBezTo>
                        <a:pt x="172638" y="132368"/>
                        <a:pt x="169627" y="129358"/>
                        <a:pt x="165918" y="129358"/>
                      </a:cubicBezTo>
                      <a:cubicBezTo>
                        <a:pt x="162208" y="129358"/>
                        <a:pt x="159197" y="132368"/>
                        <a:pt x="159197" y="136078"/>
                      </a:cubicBezTo>
                      <a:cubicBezTo>
                        <a:pt x="159197" y="139788"/>
                        <a:pt x="162208" y="142799"/>
                        <a:pt x="165918" y="142799"/>
                      </a:cubicBezTo>
                      <a:close/>
                      <a:moveTo>
                        <a:pt x="165918" y="168713"/>
                      </a:moveTo>
                      <a:cubicBezTo>
                        <a:pt x="169627" y="168713"/>
                        <a:pt x="172638" y="165702"/>
                        <a:pt x="172638" y="161993"/>
                      </a:cubicBezTo>
                      <a:cubicBezTo>
                        <a:pt x="172638" y="158283"/>
                        <a:pt x="169627" y="155272"/>
                        <a:pt x="165918" y="155272"/>
                      </a:cubicBezTo>
                      <a:cubicBezTo>
                        <a:pt x="162208" y="155272"/>
                        <a:pt x="159197" y="158283"/>
                        <a:pt x="159197" y="161993"/>
                      </a:cubicBezTo>
                      <a:cubicBezTo>
                        <a:pt x="159197" y="165702"/>
                        <a:pt x="162208" y="168713"/>
                        <a:pt x="165918" y="168713"/>
                      </a:cubicBezTo>
                      <a:close/>
                      <a:moveTo>
                        <a:pt x="165918" y="194574"/>
                      </a:moveTo>
                      <a:cubicBezTo>
                        <a:pt x="169627" y="194574"/>
                        <a:pt x="172638" y="191563"/>
                        <a:pt x="172638" y="187853"/>
                      </a:cubicBezTo>
                      <a:cubicBezTo>
                        <a:pt x="172638" y="184144"/>
                        <a:pt x="169627" y="181133"/>
                        <a:pt x="165918" y="181133"/>
                      </a:cubicBezTo>
                      <a:cubicBezTo>
                        <a:pt x="162208" y="181133"/>
                        <a:pt x="159197" y="184144"/>
                        <a:pt x="159197" y="187853"/>
                      </a:cubicBezTo>
                      <a:cubicBezTo>
                        <a:pt x="159197" y="191563"/>
                        <a:pt x="162208" y="194574"/>
                        <a:pt x="165918" y="194574"/>
                      </a:cubicBezTo>
                      <a:close/>
                      <a:moveTo>
                        <a:pt x="165918" y="220435"/>
                      </a:moveTo>
                      <a:cubicBezTo>
                        <a:pt x="169627" y="220435"/>
                        <a:pt x="172638" y="217424"/>
                        <a:pt x="172638" y="213714"/>
                      </a:cubicBezTo>
                      <a:cubicBezTo>
                        <a:pt x="172638" y="210004"/>
                        <a:pt x="169627" y="206994"/>
                        <a:pt x="165918" y="206994"/>
                      </a:cubicBezTo>
                      <a:cubicBezTo>
                        <a:pt x="162208" y="206994"/>
                        <a:pt x="159197" y="210004"/>
                        <a:pt x="159197" y="213714"/>
                      </a:cubicBezTo>
                      <a:cubicBezTo>
                        <a:pt x="159197" y="217424"/>
                        <a:pt x="162208" y="220435"/>
                        <a:pt x="165918" y="220435"/>
                      </a:cubicBezTo>
                      <a:close/>
                      <a:moveTo>
                        <a:pt x="143175" y="13441"/>
                      </a:moveTo>
                      <a:cubicBezTo>
                        <a:pt x="146885" y="13441"/>
                        <a:pt x="149896" y="10430"/>
                        <a:pt x="149896" y="6721"/>
                      </a:cubicBezTo>
                      <a:cubicBezTo>
                        <a:pt x="149896" y="3011"/>
                        <a:pt x="146885" y="0"/>
                        <a:pt x="143175" y="0"/>
                      </a:cubicBezTo>
                      <a:cubicBezTo>
                        <a:pt x="139465" y="0"/>
                        <a:pt x="136454" y="3011"/>
                        <a:pt x="136454" y="6721"/>
                      </a:cubicBezTo>
                      <a:cubicBezTo>
                        <a:pt x="136454" y="10430"/>
                        <a:pt x="139465" y="13441"/>
                        <a:pt x="143175" y="13441"/>
                      </a:cubicBezTo>
                      <a:close/>
                      <a:moveTo>
                        <a:pt x="143175" y="39302"/>
                      </a:moveTo>
                      <a:cubicBezTo>
                        <a:pt x="146885" y="39302"/>
                        <a:pt x="149896" y="36291"/>
                        <a:pt x="149896" y="32581"/>
                      </a:cubicBezTo>
                      <a:cubicBezTo>
                        <a:pt x="149896" y="28872"/>
                        <a:pt x="146885" y="25861"/>
                        <a:pt x="143175" y="25861"/>
                      </a:cubicBezTo>
                      <a:cubicBezTo>
                        <a:pt x="139465" y="25861"/>
                        <a:pt x="136454" y="28872"/>
                        <a:pt x="136454" y="32581"/>
                      </a:cubicBezTo>
                      <a:cubicBezTo>
                        <a:pt x="136454" y="36291"/>
                        <a:pt x="139465" y="39302"/>
                        <a:pt x="143175" y="39302"/>
                      </a:cubicBezTo>
                      <a:close/>
                      <a:moveTo>
                        <a:pt x="143175" y="65216"/>
                      </a:moveTo>
                      <a:cubicBezTo>
                        <a:pt x="146885" y="65216"/>
                        <a:pt x="149896" y="62206"/>
                        <a:pt x="149896" y="58496"/>
                      </a:cubicBezTo>
                      <a:cubicBezTo>
                        <a:pt x="149896" y="54786"/>
                        <a:pt x="146885" y="51775"/>
                        <a:pt x="143175" y="51775"/>
                      </a:cubicBezTo>
                      <a:cubicBezTo>
                        <a:pt x="139465" y="51775"/>
                        <a:pt x="136454" y="54786"/>
                        <a:pt x="136454" y="58496"/>
                      </a:cubicBezTo>
                      <a:cubicBezTo>
                        <a:pt x="136454" y="62206"/>
                        <a:pt x="139465" y="65216"/>
                        <a:pt x="143175" y="65216"/>
                      </a:cubicBezTo>
                      <a:close/>
                      <a:moveTo>
                        <a:pt x="143175" y="91077"/>
                      </a:moveTo>
                      <a:cubicBezTo>
                        <a:pt x="146885" y="91077"/>
                        <a:pt x="149896" y="88066"/>
                        <a:pt x="149896" y="84357"/>
                      </a:cubicBezTo>
                      <a:cubicBezTo>
                        <a:pt x="149896" y="80647"/>
                        <a:pt x="146885" y="77636"/>
                        <a:pt x="143175" y="77636"/>
                      </a:cubicBezTo>
                      <a:cubicBezTo>
                        <a:pt x="139465" y="77636"/>
                        <a:pt x="136454" y="80647"/>
                        <a:pt x="136454" y="84357"/>
                      </a:cubicBezTo>
                      <a:cubicBezTo>
                        <a:pt x="136454" y="88066"/>
                        <a:pt x="139465" y="91077"/>
                        <a:pt x="143175" y="91077"/>
                      </a:cubicBezTo>
                      <a:close/>
                      <a:moveTo>
                        <a:pt x="143175" y="116938"/>
                      </a:moveTo>
                      <a:cubicBezTo>
                        <a:pt x="146885" y="116938"/>
                        <a:pt x="149896" y="113927"/>
                        <a:pt x="149896" y="110217"/>
                      </a:cubicBezTo>
                      <a:cubicBezTo>
                        <a:pt x="149896" y="106508"/>
                        <a:pt x="146885" y="103497"/>
                        <a:pt x="143175" y="103497"/>
                      </a:cubicBezTo>
                      <a:cubicBezTo>
                        <a:pt x="139465" y="103497"/>
                        <a:pt x="136454" y="106508"/>
                        <a:pt x="136454" y="110217"/>
                      </a:cubicBezTo>
                      <a:cubicBezTo>
                        <a:pt x="136454" y="113927"/>
                        <a:pt x="139465" y="116938"/>
                        <a:pt x="143175" y="116938"/>
                      </a:cubicBezTo>
                      <a:close/>
                      <a:moveTo>
                        <a:pt x="143175" y="142799"/>
                      </a:moveTo>
                      <a:cubicBezTo>
                        <a:pt x="146885" y="142799"/>
                        <a:pt x="149896" y="139788"/>
                        <a:pt x="149896" y="136078"/>
                      </a:cubicBezTo>
                      <a:cubicBezTo>
                        <a:pt x="149896" y="132368"/>
                        <a:pt x="146885" y="129358"/>
                        <a:pt x="143175" y="129358"/>
                      </a:cubicBezTo>
                      <a:cubicBezTo>
                        <a:pt x="139465" y="129358"/>
                        <a:pt x="136454" y="132368"/>
                        <a:pt x="136454" y="136078"/>
                      </a:cubicBezTo>
                      <a:cubicBezTo>
                        <a:pt x="136454" y="139788"/>
                        <a:pt x="139465" y="142799"/>
                        <a:pt x="143175" y="142799"/>
                      </a:cubicBezTo>
                      <a:close/>
                      <a:moveTo>
                        <a:pt x="143175" y="168713"/>
                      </a:moveTo>
                      <a:cubicBezTo>
                        <a:pt x="146885" y="168713"/>
                        <a:pt x="149896" y="165702"/>
                        <a:pt x="149896" y="161993"/>
                      </a:cubicBezTo>
                      <a:cubicBezTo>
                        <a:pt x="149896" y="158283"/>
                        <a:pt x="146885" y="155272"/>
                        <a:pt x="143175" y="155272"/>
                      </a:cubicBezTo>
                      <a:cubicBezTo>
                        <a:pt x="139465" y="155272"/>
                        <a:pt x="136454" y="158283"/>
                        <a:pt x="136454" y="161993"/>
                      </a:cubicBezTo>
                      <a:cubicBezTo>
                        <a:pt x="136454" y="165702"/>
                        <a:pt x="139465" y="168713"/>
                        <a:pt x="143175" y="168713"/>
                      </a:cubicBezTo>
                      <a:close/>
                      <a:moveTo>
                        <a:pt x="143175" y="194574"/>
                      </a:moveTo>
                      <a:cubicBezTo>
                        <a:pt x="146885" y="194574"/>
                        <a:pt x="149896" y="191563"/>
                        <a:pt x="149896" y="187853"/>
                      </a:cubicBezTo>
                      <a:cubicBezTo>
                        <a:pt x="149896" y="184144"/>
                        <a:pt x="146885" y="181133"/>
                        <a:pt x="143175" y="181133"/>
                      </a:cubicBezTo>
                      <a:cubicBezTo>
                        <a:pt x="139465" y="181133"/>
                        <a:pt x="136454" y="184144"/>
                        <a:pt x="136454" y="187853"/>
                      </a:cubicBezTo>
                      <a:cubicBezTo>
                        <a:pt x="136454" y="191563"/>
                        <a:pt x="139465" y="194574"/>
                        <a:pt x="143175" y="194574"/>
                      </a:cubicBezTo>
                      <a:close/>
                      <a:moveTo>
                        <a:pt x="143175" y="220435"/>
                      </a:moveTo>
                      <a:cubicBezTo>
                        <a:pt x="146885" y="220435"/>
                        <a:pt x="149896" y="217424"/>
                        <a:pt x="149896" y="213714"/>
                      </a:cubicBezTo>
                      <a:cubicBezTo>
                        <a:pt x="149896" y="210004"/>
                        <a:pt x="146885" y="206994"/>
                        <a:pt x="143175" y="206994"/>
                      </a:cubicBezTo>
                      <a:cubicBezTo>
                        <a:pt x="139465" y="206994"/>
                        <a:pt x="136454" y="210004"/>
                        <a:pt x="136454" y="213714"/>
                      </a:cubicBezTo>
                      <a:cubicBezTo>
                        <a:pt x="136454" y="217424"/>
                        <a:pt x="139465" y="220435"/>
                        <a:pt x="143175" y="220435"/>
                      </a:cubicBezTo>
                      <a:close/>
                      <a:moveTo>
                        <a:pt x="120433" y="13441"/>
                      </a:moveTo>
                      <a:cubicBezTo>
                        <a:pt x="124143" y="13441"/>
                        <a:pt x="127153" y="10430"/>
                        <a:pt x="127153" y="6721"/>
                      </a:cubicBezTo>
                      <a:cubicBezTo>
                        <a:pt x="127153" y="3011"/>
                        <a:pt x="124143" y="0"/>
                        <a:pt x="120433" y="0"/>
                      </a:cubicBezTo>
                      <a:cubicBezTo>
                        <a:pt x="116723" y="0"/>
                        <a:pt x="113712" y="3011"/>
                        <a:pt x="113712" y="6721"/>
                      </a:cubicBezTo>
                      <a:cubicBezTo>
                        <a:pt x="113712" y="10430"/>
                        <a:pt x="116723" y="13441"/>
                        <a:pt x="120433" y="13441"/>
                      </a:cubicBezTo>
                      <a:close/>
                      <a:moveTo>
                        <a:pt x="120433" y="39302"/>
                      </a:moveTo>
                      <a:cubicBezTo>
                        <a:pt x="124143" y="39302"/>
                        <a:pt x="127153" y="36291"/>
                        <a:pt x="127153" y="32581"/>
                      </a:cubicBezTo>
                      <a:cubicBezTo>
                        <a:pt x="127153" y="28872"/>
                        <a:pt x="124143" y="25861"/>
                        <a:pt x="120433" y="25861"/>
                      </a:cubicBezTo>
                      <a:cubicBezTo>
                        <a:pt x="116723" y="25861"/>
                        <a:pt x="113712" y="28872"/>
                        <a:pt x="113712" y="32581"/>
                      </a:cubicBezTo>
                      <a:cubicBezTo>
                        <a:pt x="113712" y="36291"/>
                        <a:pt x="116723" y="39302"/>
                        <a:pt x="120433" y="39302"/>
                      </a:cubicBezTo>
                      <a:close/>
                      <a:moveTo>
                        <a:pt x="120433" y="65216"/>
                      </a:moveTo>
                      <a:cubicBezTo>
                        <a:pt x="124143" y="65216"/>
                        <a:pt x="127153" y="62206"/>
                        <a:pt x="127153" y="58496"/>
                      </a:cubicBezTo>
                      <a:cubicBezTo>
                        <a:pt x="127153" y="54786"/>
                        <a:pt x="124143" y="51775"/>
                        <a:pt x="120433" y="51775"/>
                      </a:cubicBezTo>
                      <a:cubicBezTo>
                        <a:pt x="116723" y="51775"/>
                        <a:pt x="113712" y="54786"/>
                        <a:pt x="113712" y="58496"/>
                      </a:cubicBezTo>
                      <a:cubicBezTo>
                        <a:pt x="113712" y="62206"/>
                        <a:pt x="116723" y="65216"/>
                        <a:pt x="120433" y="65216"/>
                      </a:cubicBezTo>
                      <a:close/>
                      <a:moveTo>
                        <a:pt x="120433" y="91077"/>
                      </a:moveTo>
                      <a:cubicBezTo>
                        <a:pt x="124143" y="91077"/>
                        <a:pt x="127153" y="88066"/>
                        <a:pt x="127153" y="84357"/>
                      </a:cubicBezTo>
                      <a:cubicBezTo>
                        <a:pt x="127153" y="80647"/>
                        <a:pt x="124143" y="77636"/>
                        <a:pt x="120433" y="77636"/>
                      </a:cubicBezTo>
                      <a:cubicBezTo>
                        <a:pt x="116723" y="77636"/>
                        <a:pt x="113712" y="80647"/>
                        <a:pt x="113712" y="84357"/>
                      </a:cubicBezTo>
                      <a:cubicBezTo>
                        <a:pt x="113712" y="88066"/>
                        <a:pt x="116723" y="91077"/>
                        <a:pt x="120433" y="91077"/>
                      </a:cubicBezTo>
                      <a:close/>
                      <a:moveTo>
                        <a:pt x="120433" y="116938"/>
                      </a:moveTo>
                      <a:cubicBezTo>
                        <a:pt x="124143" y="116938"/>
                        <a:pt x="127153" y="113927"/>
                        <a:pt x="127153" y="110217"/>
                      </a:cubicBezTo>
                      <a:cubicBezTo>
                        <a:pt x="127153" y="106508"/>
                        <a:pt x="124143" y="103497"/>
                        <a:pt x="120433" y="103497"/>
                      </a:cubicBezTo>
                      <a:cubicBezTo>
                        <a:pt x="116723" y="103497"/>
                        <a:pt x="113712" y="106508"/>
                        <a:pt x="113712" y="110217"/>
                      </a:cubicBezTo>
                      <a:cubicBezTo>
                        <a:pt x="113712" y="113927"/>
                        <a:pt x="116723" y="116938"/>
                        <a:pt x="120433" y="116938"/>
                      </a:cubicBezTo>
                      <a:close/>
                      <a:moveTo>
                        <a:pt x="120433" y="142799"/>
                      </a:moveTo>
                      <a:cubicBezTo>
                        <a:pt x="124143" y="142799"/>
                        <a:pt x="127153" y="139788"/>
                        <a:pt x="127153" y="136078"/>
                      </a:cubicBezTo>
                      <a:cubicBezTo>
                        <a:pt x="127153" y="132368"/>
                        <a:pt x="124143" y="129358"/>
                        <a:pt x="120433" y="129358"/>
                      </a:cubicBezTo>
                      <a:cubicBezTo>
                        <a:pt x="116723" y="129358"/>
                        <a:pt x="113712" y="132368"/>
                        <a:pt x="113712" y="136078"/>
                      </a:cubicBezTo>
                      <a:cubicBezTo>
                        <a:pt x="113712" y="139788"/>
                        <a:pt x="116723" y="142799"/>
                        <a:pt x="120433" y="142799"/>
                      </a:cubicBezTo>
                      <a:close/>
                      <a:moveTo>
                        <a:pt x="120433" y="168713"/>
                      </a:moveTo>
                      <a:cubicBezTo>
                        <a:pt x="124143" y="168713"/>
                        <a:pt x="127153" y="165702"/>
                        <a:pt x="127153" y="161993"/>
                      </a:cubicBezTo>
                      <a:cubicBezTo>
                        <a:pt x="127153" y="158283"/>
                        <a:pt x="124143" y="155272"/>
                        <a:pt x="120433" y="155272"/>
                      </a:cubicBezTo>
                      <a:cubicBezTo>
                        <a:pt x="116723" y="155272"/>
                        <a:pt x="113712" y="158283"/>
                        <a:pt x="113712" y="161993"/>
                      </a:cubicBezTo>
                      <a:cubicBezTo>
                        <a:pt x="113712" y="165702"/>
                        <a:pt x="116723" y="168713"/>
                        <a:pt x="120433" y="168713"/>
                      </a:cubicBezTo>
                      <a:close/>
                      <a:moveTo>
                        <a:pt x="120433" y="194574"/>
                      </a:moveTo>
                      <a:cubicBezTo>
                        <a:pt x="124143" y="194574"/>
                        <a:pt x="127153" y="191563"/>
                        <a:pt x="127153" y="187853"/>
                      </a:cubicBezTo>
                      <a:cubicBezTo>
                        <a:pt x="127153" y="184144"/>
                        <a:pt x="124143" y="181133"/>
                        <a:pt x="120433" y="181133"/>
                      </a:cubicBezTo>
                      <a:cubicBezTo>
                        <a:pt x="116723" y="181133"/>
                        <a:pt x="113712" y="184144"/>
                        <a:pt x="113712" y="187853"/>
                      </a:cubicBezTo>
                      <a:cubicBezTo>
                        <a:pt x="113712" y="191563"/>
                        <a:pt x="116723" y="194574"/>
                        <a:pt x="120433" y="194574"/>
                      </a:cubicBezTo>
                      <a:close/>
                      <a:moveTo>
                        <a:pt x="120433" y="220435"/>
                      </a:moveTo>
                      <a:cubicBezTo>
                        <a:pt x="124143" y="220435"/>
                        <a:pt x="127153" y="217424"/>
                        <a:pt x="127153" y="213714"/>
                      </a:cubicBezTo>
                      <a:cubicBezTo>
                        <a:pt x="127153" y="210004"/>
                        <a:pt x="124143" y="206994"/>
                        <a:pt x="120433" y="206994"/>
                      </a:cubicBezTo>
                      <a:cubicBezTo>
                        <a:pt x="116723" y="206994"/>
                        <a:pt x="113712" y="210004"/>
                        <a:pt x="113712" y="213714"/>
                      </a:cubicBezTo>
                      <a:cubicBezTo>
                        <a:pt x="113712" y="217424"/>
                        <a:pt x="116723" y="220435"/>
                        <a:pt x="120433" y="220435"/>
                      </a:cubicBezTo>
                      <a:close/>
                      <a:moveTo>
                        <a:pt x="97690" y="13441"/>
                      </a:moveTo>
                      <a:cubicBezTo>
                        <a:pt x="101400" y="13441"/>
                        <a:pt x="104411" y="10430"/>
                        <a:pt x="104411" y="6721"/>
                      </a:cubicBezTo>
                      <a:cubicBezTo>
                        <a:pt x="104411" y="3011"/>
                        <a:pt x="101400" y="0"/>
                        <a:pt x="97690" y="0"/>
                      </a:cubicBezTo>
                      <a:cubicBezTo>
                        <a:pt x="93981" y="0"/>
                        <a:pt x="90970" y="3011"/>
                        <a:pt x="90970" y="6721"/>
                      </a:cubicBezTo>
                      <a:cubicBezTo>
                        <a:pt x="90970" y="10430"/>
                        <a:pt x="93981" y="13441"/>
                        <a:pt x="97690" y="13441"/>
                      </a:cubicBezTo>
                      <a:close/>
                      <a:moveTo>
                        <a:pt x="97690" y="39302"/>
                      </a:moveTo>
                      <a:cubicBezTo>
                        <a:pt x="101400" y="39302"/>
                        <a:pt x="104411" y="36291"/>
                        <a:pt x="104411" y="32581"/>
                      </a:cubicBezTo>
                      <a:cubicBezTo>
                        <a:pt x="104411" y="28872"/>
                        <a:pt x="101400" y="25861"/>
                        <a:pt x="97690" y="25861"/>
                      </a:cubicBezTo>
                      <a:cubicBezTo>
                        <a:pt x="93981" y="25861"/>
                        <a:pt x="90970" y="28872"/>
                        <a:pt x="90970" y="32581"/>
                      </a:cubicBezTo>
                      <a:cubicBezTo>
                        <a:pt x="90970" y="36291"/>
                        <a:pt x="93981" y="39302"/>
                        <a:pt x="97690" y="39302"/>
                      </a:cubicBezTo>
                      <a:close/>
                      <a:moveTo>
                        <a:pt x="97690" y="65216"/>
                      </a:moveTo>
                      <a:cubicBezTo>
                        <a:pt x="101400" y="65216"/>
                        <a:pt x="104411" y="62206"/>
                        <a:pt x="104411" y="58496"/>
                      </a:cubicBezTo>
                      <a:cubicBezTo>
                        <a:pt x="104411" y="54786"/>
                        <a:pt x="101400" y="51775"/>
                        <a:pt x="97690" y="51775"/>
                      </a:cubicBezTo>
                      <a:cubicBezTo>
                        <a:pt x="93981" y="51775"/>
                        <a:pt x="90970" y="54786"/>
                        <a:pt x="90970" y="58496"/>
                      </a:cubicBezTo>
                      <a:cubicBezTo>
                        <a:pt x="90970" y="62206"/>
                        <a:pt x="93981" y="65216"/>
                        <a:pt x="97690" y="65216"/>
                      </a:cubicBezTo>
                      <a:close/>
                      <a:moveTo>
                        <a:pt x="97690" y="91077"/>
                      </a:moveTo>
                      <a:cubicBezTo>
                        <a:pt x="101400" y="91077"/>
                        <a:pt x="104411" y="88066"/>
                        <a:pt x="104411" y="84357"/>
                      </a:cubicBezTo>
                      <a:cubicBezTo>
                        <a:pt x="104411" y="80647"/>
                        <a:pt x="101400" y="77636"/>
                        <a:pt x="97690" y="77636"/>
                      </a:cubicBezTo>
                      <a:cubicBezTo>
                        <a:pt x="93981" y="77636"/>
                        <a:pt x="90970" y="80647"/>
                        <a:pt x="90970" y="84357"/>
                      </a:cubicBezTo>
                      <a:cubicBezTo>
                        <a:pt x="90970" y="88066"/>
                        <a:pt x="93981" y="91077"/>
                        <a:pt x="97690" y="91077"/>
                      </a:cubicBezTo>
                      <a:close/>
                      <a:moveTo>
                        <a:pt x="97690" y="116938"/>
                      </a:moveTo>
                      <a:cubicBezTo>
                        <a:pt x="101400" y="116938"/>
                        <a:pt x="104411" y="113927"/>
                        <a:pt x="104411" y="110217"/>
                      </a:cubicBezTo>
                      <a:cubicBezTo>
                        <a:pt x="104411" y="106508"/>
                        <a:pt x="101400" y="103497"/>
                        <a:pt x="97690" y="103497"/>
                      </a:cubicBezTo>
                      <a:cubicBezTo>
                        <a:pt x="93981" y="103497"/>
                        <a:pt x="90970" y="106508"/>
                        <a:pt x="90970" y="110217"/>
                      </a:cubicBezTo>
                      <a:cubicBezTo>
                        <a:pt x="90970" y="113927"/>
                        <a:pt x="93981" y="116938"/>
                        <a:pt x="97690" y="116938"/>
                      </a:cubicBezTo>
                      <a:close/>
                      <a:moveTo>
                        <a:pt x="97690" y="142799"/>
                      </a:moveTo>
                      <a:cubicBezTo>
                        <a:pt x="101400" y="142799"/>
                        <a:pt x="104411" y="139788"/>
                        <a:pt x="104411" y="136078"/>
                      </a:cubicBezTo>
                      <a:cubicBezTo>
                        <a:pt x="104411" y="132368"/>
                        <a:pt x="101400" y="129358"/>
                        <a:pt x="97690" y="129358"/>
                      </a:cubicBezTo>
                      <a:cubicBezTo>
                        <a:pt x="93981" y="129358"/>
                        <a:pt x="90970" y="132368"/>
                        <a:pt x="90970" y="136078"/>
                      </a:cubicBezTo>
                      <a:cubicBezTo>
                        <a:pt x="90970" y="139788"/>
                        <a:pt x="93981" y="142799"/>
                        <a:pt x="97690" y="142799"/>
                      </a:cubicBezTo>
                      <a:close/>
                      <a:moveTo>
                        <a:pt x="97690" y="168713"/>
                      </a:moveTo>
                      <a:cubicBezTo>
                        <a:pt x="101400" y="168713"/>
                        <a:pt x="104411" y="165702"/>
                        <a:pt x="104411" y="161993"/>
                      </a:cubicBezTo>
                      <a:cubicBezTo>
                        <a:pt x="104411" y="158283"/>
                        <a:pt x="101400" y="155272"/>
                        <a:pt x="97690" y="155272"/>
                      </a:cubicBezTo>
                      <a:cubicBezTo>
                        <a:pt x="93981" y="155272"/>
                        <a:pt x="90970" y="158283"/>
                        <a:pt x="90970" y="161993"/>
                      </a:cubicBezTo>
                      <a:cubicBezTo>
                        <a:pt x="90970" y="165702"/>
                        <a:pt x="93981" y="168713"/>
                        <a:pt x="97690" y="168713"/>
                      </a:cubicBezTo>
                      <a:close/>
                      <a:moveTo>
                        <a:pt x="97690" y="194574"/>
                      </a:moveTo>
                      <a:cubicBezTo>
                        <a:pt x="101400" y="194574"/>
                        <a:pt x="104411" y="191563"/>
                        <a:pt x="104411" y="187853"/>
                      </a:cubicBezTo>
                      <a:cubicBezTo>
                        <a:pt x="104411" y="184144"/>
                        <a:pt x="101400" y="181133"/>
                        <a:pt x="97690" y="181133"/>
                      </a:cubicBezTo>
                      <a:cubicBezTo>
                        <a:pt x="93981" y="181133"/>
                        <a:pt x="90970" y="184144"/>
                        <a:pt x="90970" y="187853"/>
                      </a:cubicBezTo>
                      <a:cubicBezTo>
                        <a:pt x="90970" y="191563"/>
                        <a:pt x="93981" y="194574"/>
                        <a:pt x="97690" y="194574"/>
                      </a:cubicBezTo>
                      <a:close/>
                      <a:moveTo>
                        <a:pt x="97690" y="220435"/>
                      </a:moveTo>
                      <a:cubicBezTo>
                        <a:pt x="101400" y="220435"/>
                        <a:pt x="104411" y="217424"/>
                        <a:pt x="104411" y="213714"/>
                      </a:cubicBezTo>
                      <a:cubicBezTo>
                        <a:pt x="104411" y="210004"/>
                        <a:pt x="101400" y="206994"/>
                        <a:pt x="97690" y="206994"/>
                      </a:cubicBezTo>
                      <a:cubicBezTo>
                        <a:pt x="93981" y="206994"/>
                        <a:pt x="90970" y="210004"/>
                        <a:pt x="90970" y="213714"/>
                      </a:cubicBezTo>
                      <a:cubicBezTo>
                        <a:pt x="90970" y="217424"/>
                        <a:pt x="93981"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216"/>
                      </a:moveTo>
                      <a:cubicBezTo>
                        <a:pt x="78658" y="65216"/>
                        <a:pt x="81668" y="62206"/>
                        <a:pt x="81668" y="58496"/>
                      </a:cubicBezTo>
                      <a:cubicBezTo>
                        <a:pt x="81668" y="54786"/>
                        <a:pt x="78658" y="51775"/>
                        <a:pt x="74948" y="51775"/>
                      </a:cubicBezTo>
                      <a:cubicBezTo>
                        <a:pt x="71238" y="51775"/>
                        <a:pt x="68227" y="54786"/>
                        <a:pt x="68227" y="58496"/>
                      </a:cubicBezTo>
                      <a:cubicBezTo>
                        <a:pt x="68227" y="62206"/>
                        <a:pt x="71238" y="65216"/>
                        <a:pt x="74948" y="65216"/>
                      </a:cubicBezTo>
                      <a:close/>
                      <a:moveTo>
                        <a:pt x="74948" y="91077"/>
                      </a:moveTo>
                      <a:cubicBezTo>
                        <a:pt x="78658" y="91077"/>
                        <a:pt x="81668" y="88066"/>
                        <a:pt x="81668" y="84357"/>
                      </a:cubicBezTo>
                      <a:cubicBezTo>
                        <a:pt x="81668" y="80647"/>
                        <a:pt x="78658" y="77636"/>
                        <a:pt x="74948" y="77636"/>
                      </a:cubicBezTo>
                      <a:cubicBezTo>
                        <a:pt x="71238" y="77636"/>
                        <a:pt x="68227" y="80647"/>
                        <a:pt x="68227" y="84357"/>
                      </a:cubicBezTo>
                      <a:cubicBezTo>
                        <a:pt x="68227" y="88066"/>
                        <a:pt x="71238" y="91077"/>
                        <a:pt x="74948" y="91077"/>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713"/>
                      </a:moveTo>
                      <a:cubicBezTo>
                        <a:pt x="78658" y="168713"/>
                        <a:pt x="81668" y="165702"/>
                        <a:pt x="81668" y="161993"/>
                      </a:cubicBezTo>
                      <a:cubicBezTo>
                        <a:pt x="81668" y="158283"/>
                        <a:pt x="78658" y="155272"/>
                        <a:pt x="74948" y="155272"/>
                      </a:cubicBezTo>
                      <a:cubicBezTo>
                        <a:pt x="71238" y="155272"/>
                        <a:pt x="68227" y="158283"/>
                        <a:pt x="68227" y="161993"/>
                      </a:cubicBezTo>
                      <a:cubicBezTo>
                        <a:pt x="68227" y="165702"/>
                        <a:pt x="71238" y="168713"/>
                        <a:pt x="74948" y="168713"/>
                      </a:cubicBezTo>
                      <a:close/>
                      <a:moveTo>
                        <a:pt x="74948" y="194574"/>
                      </a:moveTo>
                      <a:cubicBezTo>
                        <a:pt x="78658" y="194574"/>
                        <a:pt x="81668" y="191563"/>
                        <a:pt x="81668" y="187853"/>
                      </a:cubicBezTo>
                      <a:cubicBezTo>
                        <a:pt x="81668" y="184144"/>
                        <a:pt x="78658" y="181133"/>
                        <a:pt x="74948" y="181133"/>
                      </a:cubicBezTo>
                      <a:cubicBezTo>
                        <a:pt x="71238" y="181133"/>
                        <a:pt x="68227" y="184144"/>
                        <a:pt x="68227" y="187853"/>
                      </a:cubicBezTo>
                      <a:cubicBezTo>
                        <a:pt x="68227" y="191563"/>
                        <a:pt x="71238" y="194574"/>
                        <a:pt x="74948" y="194574"/>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6" y="13441"/>
                      </a:moveTo>
                      <a:cubicBezTo>
                        <a:pt x="55915" y="13441"/>
                        <a:pt x="58926" y="10430"/>
                        <a:pt x="58926" y="6721"/>
                      </a:cubicBezTo>
                      <a:cubicBezTo>
                        <a:pt x="58926" y="3011"/>
                        <a:pt x="55915" y="0"/>
                        <a:pt x="52206" y="0"/>
                      </a:cubicBezTo>
                      <a:cubicBezTo>
                        <a:pt x="48496" y="0"/>
                        <a:pt x="45485" y="3011"/>
                        <a:pt x="45485" y="6721"/>
                      </a:cubicBezTo>
                      <a:cubicBezTo>
                        <a:pt x="45485" y="10430"/>
                        <a:pt x="48496" y="13441"/>
                        <a:pt x="52206" y="13441"/>
                      </a:cubicBezTo>
                      <a:close/>
                      <a:moveTo>
                        <a:pt x="52206" y="39302"/>
                      </a:moveTo>
                      <a:cubicBezTo>
                        <a:pt x="55915" y="39302"/>
                        <a:pt x="58926" y="36291"/>
                        <a:pt x="58926" y="32581"/>
                      </a:cubicBezTo>
                      <a:cubicBezTo>
                        <a:pt x="58926" y="28872"/>
                        <a:pt x="55915" y="25861"/>
                        <a:pt x="52206" y="25861"/>
                      </a:cubicBezTo>
                      <a:cubicBezTo>
                        <a:pt x="48496" y="25861"/>
                        <a:pt x="45485" y="28872"/>
                        <a:pt x="45485" y="32581"/>
                      </a:cubicBezTo>
                      <a:cubicBezTo>
                        <a:pt x="45485" y="36291"/>
                        <a:pt x="48496" y="39302"/>
                        <a:pt x="52206" y="39302"/>
                      </a:cubicBezTo>
                      <a:close/>
                      <a:moveTo>
                        <a:pt x="52206" y="65216"/>
                      </a:moveTo>
                      <a:cubicBezTo>
                        <a:pt x="55915" y="65216"/>
                        <a:pt x="58926" y="62206"/>
                        <a:pt x="58926" y="58496"/>
                      </a:cubicBezTo>
                      <a:cubicBezTo>
                        <a:pt x="58926" y="54786"/>
                        <a:pt x="55915" y="51775"/>
                        <a:pt x="52206" y="51775"/>
                      </a:cubicBezTo>
                      <a:cubicBezTo>
                        <a:pt x="48496" y="51775"/>
                        <a:pt x="45485" y="54786"/>
                        <a:pt x="45485" y="58496"/>
                      </a:cubicBezTo>
                      <a:cubicBezTo>
                        <a:pt x="45485" y="62206"/>
                        <a:pt x="48496" y="65216"/>
                        <a:pt x="52206" y="65216"/>
                      </a:cubicBezTo>
                      <a:close/>
                      <a:moveTo>
                        <a:pt x="52206" y="91077"/>
                      </a:moveTo>
                      <a:cubicBezTo>
                        <a:pt x="55915" y="91077"/>
                        <a:pt x="58926" y="88066"/>
                        <a:pt x="58926" y="84357"/>
                      </a:cubicBezTo>
                      <a:cubicBezTo>
                        <a:pt x="58926" y="80647"/>
                        <a:pt x="55915" y="77636"/>
                        <a:pt x="52206" y="77636"/>
                      </a:cubicBezTo>
                      <a:cubicBezTo>
                        <a:pt x="48496" y="77636"/>
                        <a:pt x="45485" y="80647"/>
                        <a:pt x="45485" y="84357"/>
                      </a:cubicBezTo>
                      <a:cubicBezTo>
                        <a:pt x="45485" y="88066"/>
                        <a:pt x="48496" y="91077"/>
                        <a:pt x="52206" y="91077"/>
                      </a:cubicBezTo>
                      <a:close/>
                      <a:moveTo>
                        <a:pt x="52206" y="116938"/>
                      </a:moveTo>
                      <a:cubicBezTo>
                        <a:pt x="55915" y="116938"/>
                        <a:pt x="58926" y="113927"/>
                        <a:pt x="58926" y="110217"/>
                      </a:cubicBezTo>
                      <a:cubicBezTo>
                        <a:pt x="58926" y="106508"/>
                        <a:pt x="55915" y="103497"/>
                        <a:pt x="52206" y="103497"/>
                      </a:cubicBezTo>
                      <a:cubicBezTo>
                        <a:pt x="48496" y="103497"/>
                        <a:pt x="45485" y="106508"/>
                        <a:pt x="45485" y="110217"/>
                      </a:cubicBezTo>
                      <a:cubicBezTo>
                        <a:pt x="45485" y="113927"/>
                        <a:pt x="48496" y="116938"/>
                        <a:pt x="52206" y="116938"/>
                      </a:cubicBezTo>
                      <a:close/>
                      <a:moveTo>
                        <a:pt x="52206" y="142799"/>
                      </a:moveTo>
                      <a:cubicBezTo>
                        <a:pt x="55915" y="142799"/>
                        <a:pt x="58926" y="139788"/>
                        <a:pt x="58926" y="136078"/>
                      </a:cubicBezTo>
                      <a:cubicBezTo>
                        <a:pt x="58926" y="132368"/>
                        <a:pt x="55915" y="129358"/>
                        <a:pt x="52206" y="129358"/>
                      </a:cubicBezTo>
                      <a:cubicBezTo>
                        <a:pt x="48496" y="129358"/>
                        <a:pt x="45485" y="132368"/>
                        <a:pt x="45485" y="136078"/>
                      </a:cubicBezTo>
                      <a:cubicBezTo>
                        <a:pt x="45485" y="139788"/>
                        <a:pt x="48496" y="142799"/>
                        <a:pt x="52206" y="142799"/>
                      </a:cubicBezTo>
                      <a:close/>
                      <a:moveTo>
                        <a:pt x="52206" y="168713"/>
                      </a:moveTo>
                      <a:cubicBezTo>
                        <a:pt x="55915" y="168713"/>
                        <a:pt x="58926" y="165702"/>
                        <a:pt x="58926" y="161993"/>
                      </a:cubicBezTo>
                      <a:cubicBezTo>
                        <a:pt x="58926" y="158283"/>
                        <a:pt x="55915" y="155272"/>
                        <a:pt x="52206" y="155272"/>
                      </a:cubicBezTo>
                      <a:cubicBezTo>
                        <a:pt x="48496" y="155272"/>
                        <a:pt x="45485" y="158283"/>
                        <a:pt x="45485" y="161993"/>
                      </a:cubicBezTo>
                      <a:cubicBezTo>
                        <a:pt x="45485" y="165702"/>
                        <a:pt x="48496" y="168713"/>
                        <a:pt x="52206" y="168713"/>
                      </a:cubicBezTo>
                      <a:close/>
                      <a:moveTo>
                        <a:pt x="52206" y="194574"/>
                      </a:moveTo>
                      <a:cubicBezTo>
                        <a:pt x="55915" y="194574"/>
                        <a:pt x="58926" y="191563"/>
                        <a:pt x="58926" y="187853"/>
                      </a:cubicBezTo>
                      <a:cubicBezTo>
                        <a:pt x="58926" y="184144"/>
                        <a:pt x="55915" y="181133"/>
                        <a:pt x="52206" y="181133"/>
                      </a:cubicBezTo>
                      <a:cubicBezTo>
                        <a:pt x="48496" y="181133"/>
                        <a:pt x="45485" y="184144"/>
                        <a:pt x="45485" y="187853"/>
                      </a:cubicBezTo>
                      <a:cubicBezTo>
                        <a:pt x="45485" y="191563"/>
                        <a:pt x="48496" y="194574"/>
                        <a:pt x="52206" y="194574"/>
                      </a:cubicBezTo>
                      <a:close/>
                      <a:moveTo>
                        <a:pt x="52206" y="220435"/>
                      </a:moveTo>
                      <a:cubicBezTo>
                        <a:pt x="55915" y="220435"/>
                        <a:pt x="58926" y="217424"/>
                        <a:pt x="58926" y="213714"/>
                      </a:cubicBezTo>
                      <a:cubicBezTo>
                        <a:pt x="58926" y="210004"/>
                        <a:pt x="55915" y="206994"/>
                        <a:pt x="52206" y="206994"/>
                      </a:cubicBezTo>
                      <a:cubicBezTo>
                        <a:pt x="48496" y="206994"/>
                        <a:pt x="45485" y="210004"/>
                        <a:pt x="45485" y="213714"/>
                      </a:cubicBezTo>
                      <a:cubicBezTo>
                        <a:pt x="45485" y="217424"/>
                        <a:pt x="48496" y="220435"/>
                        <a:pt x="52206" y="220435"/>
                      </a:cubicBezTo>
                      <a:close/>
                      <a:moveTo>
                        <a:pt x="29463" y="13441"/>
                      </a:moveTo>
                      <a:cubicBezTo>
                        <a:pt x="33173" y="13441"/>
                        <a:pt x="36184" y="10430"/>
                        <a:pt x="36184" y="6721"/>
                      </a:cubicBezTo>
                      <a:cubicBezTo>
                        <a:pt x="36184" y="3011"/>
                        <a:pt x="33173" y="0"/>
                        <a:pt x="29463" y="0"/>
                      </a:cubicBezTo>
                      <a:cubicBezTo>
                        <a:pt x="25753" y="0"/>
                        <a:pt x="22743" y="3011"/>
                        <a:pt x="22743" y="6721"/>
                      </a:cubicBezTo>
                      <a:cubicBezTo>
                        <a:pt x="22743"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3" y="28872"/>
                        <a:pt x="22743" y="32581"/>
                      </a:cubicBezTo>
                      <a:cubicBezTo>
                        <a:pt x="22743" y="36291"/>
                        <a:pt x="25753" y="39302"/>
                        <a:pt x="29463" y="39302"/>
                      </a:cubicBezTo>
                      <a:close/>
                      <a:moveTo>
                        <a:pt x="29463" y="65216"/>
                      </a:moveTo>
                      <a:cubicBezTo>
                        <a:pt x="33173" y="65216"/>
                        <a:pt x="36184" y="62206"/>
                        <a:pt x="36184" y="58496"/>
                      </a:cubicBezTo>
                      <a:cubicBezTo>
                        <a:pt x="36184" y="54786"/>
                        <a:pt x="33173" y="51775"/>
                        <a:pt x="29463" y="51775"/>
                      </a:cubicBezTo>
                      <a:cubicBezTo>
                        <a:pt x="25753" y="51775"/>
                        <a:pt x="22743" y="54786"/>
                        <a:pt x="22743" y="58496"/>
                      </a:cubicBezTo>
                      <a:cubicBezTo>
                        <a:pt x="22743" y="62206"/>
                        <a:pt x="25753" y="65216"/>
                        <a:pt x="29463" y="65216"/>
                      </a:cubicBezTo>
                      <a:close/>
                      <a:moveTo>
                        <a:pt x="29463" y="91077"/>
                      </a:moveTo>
                      <a:cubicBezTo>
                        <a:pt x="33173" y="91077"/>
                        <a:pt x="36184" y="88066"/>
                        <a:pt x="36184" y="84357"/>
                      </a:cubicBezTo>
                      <a:cubicBezTo>
                        <a:pt x="36184" y="80647"/>
                        <a:pt x="33173" y="77636"/>
                        <a:pt x="29463" y="77636"/>
                      </a:cubicBezTo>
                      <a:cubicBezTo>
                        <a:pt x="25753" y="77636"/>
                        <a:pt x="22743" y="80647"/>
                        <a:pt x="22743" y="84357"/>
                      </a:cubicBezTo>
                      <a:cubicBezTo>
                        <a:pt x="22743" y="88066"/>
                        <a:pt x="25753" y="91077"/>
                        <a:pt x="29463" y="91077"/>
                      </a:cubicBezTo>
                      <a:close/>
                      <a:moveTo>
                        <a:pt x="29463" y="116938"/>
                      </a:moveTo>
                      <a:cubicBezTo>
                        <a:pt x="33173" y="116938"/>
                        <a:pt x="36184" y="113927"/>
                        <a:pt x="36184" y="110217"/>
                      </a:cubicBezTo>
                      <a:cubicBezTo>
                        <a:pt x="36184" y="106508"/>
                        <a:pt x="33173" y="103497"/>
                        <a:pt x="29463" y="103497"/>
                      </a:cubicBezTo>
                      <a:cubicBezTo>
                        <a:pt x="25753" y="103497"/>
                        <a:pt x="22743" y="106508"/>
                        <a:pt x="22743" y="110217"/>
                      </a:cubicBezTo>
                      <a:cubicBezTo>
                        <a:pt x="22743"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3" y="132368"/>
                        <a:pt x="22743" y="136078"/>
                      </a:cubicBezTo>
                      <a:cubicBezTo>
                        <a:pt x="22743" y="139788"/>
                        <a:pt x="25753" y="142799"/>
                        <a:pt x="29463" y="142799"/>
                      </a:cubicBezTo>
                      <a:close/>
                      <a:moveTo>
                        <a:pt x="29463" y="168713"/>
                      </a:moveTo>
                      <a:cubicBezTo>
                        <a:pt x="33173" y="168713"/>
                        <a:pt x="36184" y="165702"/>
                        <a:pt x="36184" y="161993"/>
                      </a:cubicBezTo>
                      <a:cubicBezTo>
                        <a:pt x="36184" y="158283"/>
                        <a:pt x="33173" y="155272"/>
                        <a:pt x="29463" y="155272"/>
                      </a:cubicBezTo>
                      <a:cubicBezTo>
                        <a:pt x="25753" y="155272"/>
                        <a:pt x="22743" y="158283"/>
                        <a:pt x="22743" y="161993"/>
                      </a:cubicBezTo>
                      <a:cubicBezTo>
                        <a:pt x="22743" y="165702"/>
                        <a:pt x="25753" y="168713"/>
                        <a:pt x="29463" y="168713"/>
                      </a:cubicBezTo>
                      <a:close/>
                      <a:moveTo>
                        <a:pt x="29463" y="194574"/>
                      </a:moveTo>
                      <a:cubicBezTo>
                        <a:pt x="33173" y="194574"/>
                        <a:pt x="36184" y="191563"/>
                        <a:pt x="36184" y="187853"/>
                      </a:cubicBezTo>
                      <a:cubicBezTo>
                        <a:pt x="36184" y="184144"/>
                        <a:pt x="33173" y="181133"/>
                        <a:pt x="29463" y="181133"/>
                      </a:cubicBezTo>
                      <a:cubicBezTo>
                        <a:pt x="25753" y="181133"/>
                        <a:pt x="22743" y="184144"/>
                        <a:pt x="22743" y="187853"/>
                      </a:cubicBezTo>
                      <a:cubicBezTo>
                        <a:pt x="22743" y="191563"/>
                        <a:pt x="25753" y="194574"/>
                        <a:pt x="29463" y="194574"/>
                      </a:cubicBezTo>
                      <a:close/>
                      <a:moveTo>
                        <a:pt x="29463" y="220435"/>
                      </a:moveTo>
                      <a:cubicBezTo>
                        <a:pt x="33173" y="220435"/>
                        <a:pt x="36184" y="217424"/>
                        <a:pt x="36184" y="213714"/>
                      </a:cubicBezTo>
                      <a:cubicBezTo>
                        <a:pt x="36184" y="210004"/>
                        <a:pt x="33173" y="206994"/>
                        <a:pt x="29463" y="206994"/>
                      </a:cubicBezTo>
                      <a:cubicBezTo>
                        <a:pt x="25753" y="206994"/>
                        <a:pt x="22743" y="210004"/>
                        <a:pt x="22743" y="213714"/>
                      </a:cubicBezTo>
                      <a:cubicBezTo>
                        <a:pt x="22743"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C83965EC-68D0-0A81-DDE0-7BB0AD2EA8EF}"/>
                    </a:ext>
                  </a:extLst>
                </p:cNvPr>
                <p:cNvSpPr/>
                <p:nvPr/>
              </p:nvSpPr>
              <p:spPr>
                <a:xfrm>
                  <a:off x="6900323" y="5557855"/>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216 h 220434"/>
                    <a:gd name="connsiteX11" fmla="*/ 172584 w 172584"/>
                    <a:gd name="connsiteY11" fmla="*/ 58496 h 220434"/>
                    <a:gd name="connsiteX12" fmla="*/ 165864 w 172584"/>
                    <a:gd name="connsiteY12" fmla="*/ 51775 h 220434"/>
                    <a:gd name="connsiteX13" fmla="*/ 159143 w 172584"/>
                    <a:gd name="connsiteY13" fmla="*/ 58496 h 220434"/>
                    <a:gd name="connsiteX14" fmla="*/ 165864 w 172584"/>
                    <a:gd name="connsiteY14" fmla="*/ 65216 h 220434"/>
                    <a:gd name="connsiteX15" fmla="*/ 165864 w 172584"/>
                    <a:gd name="connsiteY15" fmla="*/ 91077 h 220434"/>
                    <a:gd name="connsiteX16" fmla="*/ 172584 w 172584"/>
                    <a:gd name="connsiteY16" fmla="*/ 84357 h 220434"/>
                    <a:gd name="connsiteX17" fmla="*/ 165864 w 172584"/>
                    <a:gd name="connsiteY17" fmla="*/ 77636 h 220434"/>
                    <a:gd name="connsiteX18" fmla="*/ 159143 w 172584"/>
                    <a:gd name="connsiteY18" fmla="*/ 84357 h 220434"/>
                    <a:gd name="connsiteX19" fmla="*/ 165864 w 172584"/>
                    <a:gd name="connsiteY19" fmla="*/ 91077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713 h 220434"/>
                    <a:gd name="connsiteX31" fmla="*/ 172584 w 172584"/>
                    <a:gd name="connsiteY31" fmla="*/ 161993 h 220434"/>
                    <a:gd name="connsiteX32" fmla="*/ 165864 w 172584"/>
                    <a:gd name="connsiteY32" fmla="*/ 155272 h 220434"/>
                    <a:gd name="connsiteX33" fmla="*/ 159143 w 172584"/>
                    <a:gd name="connsiteY33" fmla="*/ 161993 h 220434"/>
                    <a:gd name="connsiteX34" fmla="*/ 165864 w 172584"/>
                    <a:gd name="connsiteY34" fmla="*/ 168713 h 220434"/>
                    <a:gd name="connsiteX35" fmla="*/ 165864 w 172584"/>
                    <a:gd name="connsiteY35" fmla="*/ 194574 h 220434"/>
                    <a:gd name="connsiteX36" fmla="*/ 172584 w 172584"/>
                    <a:gd name="connsiteY36" fmla="*/ 187853 h 220434"/>
                    <a:gd name="connsiteX37" fmla="*/ 165864 w 172584"/>
                    <a:gd name="connsiteY37" fmla="*/ 181133 h 220434"/>
                    <a:gd name="connsiteX38" fmla="*/ 159143 w 172584"/>
                    <a:gd name="connsiteY38" fmla="*/ 187853 h 220434"/>
                    <a:gd name="connsiteX39" fmla="*/ 165864 w 172584"/>
                    <a:gd name="connsiteY39" fmla="*/ 194574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75 w 172584"/>
                    <a:gd name="connsiteY45" fmla="*/ 13441 h 220434"/>
                    <a:gd name="connsiteX46" fmla="*/ 149896 w 172584"/>
                    <a:gd name="connsiteY46" fmla="*/ 6721 h 220434"/>
                    <a:gd name="connsiteX47" fmla="*/ 143175 w 172584"/>
                    <a:gd name="connsiteY47" fmla="*/ 0 h 220434"/>
                    <a:gd name="connsiteX48" fmla="*/ 136454 w 172584"/>
                    <a:gd name="connsiteY48" fmla="*/ 6721 h 220434"/>
                    <a:gd name="connsiteX49" fmla="*/ 143175 w 172584"/>
                    <a:gd name="connsiteY49" fmla="*/ 13441 h 220434"/>
                    <a:gd name="connsiteX50" fmla="*/ 143175 w 172584"/>
                    <a:gd name="connsiteY50" fmla="*/ 39302 h 220434"/>
                    <a:gd name="connsiteX51" fmla="*/ 149896 w 172584"/>
                    <a:gd name="connsiteY51" fmla="*/ 32581 h 220434"/>
                    <a:gd name="connsiteX52" fmla="*/ 143175 w 172584"/>
                    <a:gd name="connsiteY52" fmla="*/ 25861 h 220434"/>
                    <a:gd name="connsiteX53" fmla="*/ 136454 w 172584"/>
                    <a:gd name="connsiteY53" fmla="*/ 32581 h 220434"/>
                    <a:gd name="connsiteX54" fmla="*/ 143175 w 172584"/>
                    <a:gd name="connsiteY54" fmla="*/ 39302 h 220434"/>
                    <a:gd name="connsiteX55" fmla="*/ 143175 w 172584"/>
                    <a:gd name="connsiteY55" fmla="*/ 65216 h 220434"/>
                    <a:gd name="connsiteX56" fmla="*/ 149896 w 172584"/>
                    <a:gd name="connsiteY56" fmla="*/ 58496 h 220434"/>
                    <a:gd name="connsiteX57" fmla="*/ 143175 w 172584"/>
                    <a:gd name="connsiteY57" fmla="*/ 51775 h 220434"/>
                    <a:gd name="connsiteX58" fmla="*/ 136454 w 172584"/>
                    <a:gd name="connsiteY58" fmla="*/ 58496 h 220434"/>
                    <a:gd name="connsiteX59" fmla="*/ 143175 w 172584"/>
                    <a:gd name="connsiteY59" fmla="*/ 65216 h 220434"/>
                    <a:gd name="connsiteX60" fmla="*/ 143175 w 172584"/>
                    <a:gd name="connsiteY60" fmla="*/ 91077 h 220434"/>
                    <a:gd name="connsiteX61" fmla="*/ 149896 w 172584"/>
                    <a:gd name="connsiteY61" fmla="*/ 84357 h 220434"/>
                    <a:gd name="connsiteX62" fmla="*/ 143175 w 172584"/>
                    <a:gd name="connsiteY62" fmla="*/ 77636 h 220434"/>
                    <a:gd name="connsiteX63" fmla="*/ 136454 w 172584"/>
                    <a:gd name="connsiteY63" fmla="*/ 84357 h 220434"/>
                    <a:gd name="connsiteX64" fmla="*/ 143175 w 172584"/>
                    <a:gd name="connsiteY64" fmla="*/ 91077 h 220434"/>
                    <a:gd name="connsiteX65" fmla="*/ 143175 w 172584"/>
                    <a:gd name="connsiteY65" fmla="*/ 116938 h 220434"/>
                    <a:gd name="connsiteX66" fmla="*/ 149896 w 172584"/>
                    <a:gd name="connsiteY66" fmla="*/ 110217 h 220434"/>
                    <a:gd name="connsiteX67" fmla="*/ 143175 w 172584"/>
                    <a:gd name="connsiteY67" fmla="*/ 103497 h 220434"/>
                    <a:gd name="connsiteX68" fmla="*/ 136454 w 172584"/>
                    <a:gd name="connsiteY68" fmla="*/ 110217 h 220434"/>
                    <a:gd name="connsiteX69" fmla="*/ 143175 w 172584"/>
                    <a:gd name="connsiteY69" fmla="*/ 116938 h 220434"/>
                    <a:gd name="connsiteX70" fmla="*/ 143175 w 172584"/>
                    <a:gd name="connsiteY70" fmla="*/ 142799 h 220434"/>
                    <a:gd name="connsiteX71" fmla="*/ 149896 w 172584"/>
                    <a:gd name="connsiteY71" fmla="*/ 136078 h 220434"/>
                    <a:gd name="connsiteX72" fmla="*/ 143175 w 172584"/>
                    <a:gd name="connsiteY72" fmla="*/ 129358 h 220434"/>
                    <a:gd name="connsiteX73" fmla="*/ 136454 w 172584"/>
                    <a:gd name="connsiteY73" fmla="*/ 136078 h 220434"/>
                    <a:gd name="connsiteX74" fmla="*/ 143175 w 172584"/>
                    <a:gd name="connsiteY74" fmla="*/ 142799 h 220434"/>
                    <a:gd name="connsiteX75" fmla="*/ 143175 w 172584"/>
                    <a:gd name="connsiteY75" fmla="*/ 168713 h 220434"/>
                    <a:gd name="connsiteX76" fmla="*/ 149896 w 172584"/>
                    <a:gd name="connsiteY76" fmla="*/ 161993 h 220434"/>
                    <a:gd name="connsiteX77" fmla="*/ 143175 w 172584"/>
                    <a:gd name="connsiteY77" fmla="*/ 155272 h 220434"/>
                    <a:gd name="connsiteX78" fmla="*/ 136454 w 172584"/>
                    <a:gd name="connsiteY78" fmla="*/ 161993 h 220434"/>
                    <a:gd name="connsiteX79" fmla="*/ 143175 w 172584"/>
                    <a:gd name="connsiteY79" fmla="*/ 168713 h 220434"/>
                    <a:gd name="connsiteX80" fmla="*/ 143175 w 172584"/>
                    <a:gd name="connsiteY80" fmla="*/ 194574 h 220434"/>
                    <a:gd name="connsiteX81" fmla="*/ 149896 w 172584"/>
                    <a:gd name="connsiteY81" fmla="*/ 187853 h 220434"/>
                    <a:gd name="connsiteX82" fmla="*/ 143175 w 172584"/>
                    <a:gd name="connsiteY82" fmla="*/ 181133 h 220434"/>
                    <a:gd name="connsiteX83" fmla="*/ 136454 w 172584"/>
                    <a:gd name="connsiteY83" fmla="*/ 187853 h 220434"/>
                    <a:gd name="connsiteX84" fmla="*/ 143175 w 172584"/>
                    <a:gd name="connsiteY84" fmla="*/ 194574 h 220434"/>
                    <a:gd name="connsiteX85" fmla="*/ 143175 w 172584"/>
                    <a:gd name="connsiteY85" fmla="*/ 220435 h 220434"/>
                    <a:gd name="connsiteX86" fmla="*/ 149896 w 172584"/>
                    <a:gd name="connsiteY86" fmla="*/ 213714 h 220434"/>
                    <a:gd name="connsiteX87" fmla="*/ 143175 w 172584"/>
                    <a:gd name="connsiteY87" fmla="*/ 206994 h 220434"/>
                    <a:gd name="connsiteX88" fmla="*/ 136454 w 172584"/>
                    <a:gd name="connsiteY88" fmla="*/ 213714 h 220434"/>
                    <a:gd name="connsiteX89" fmla="*/ 143175 w 172584"/>
                    <a:gd name="connsiteY89" fmla="*/ 220435 h 220434"/>
                    <a:gd name="connsiteX90" fmla="*/ 120432 w 172584"/>
                    <a:gd name="connsiteY90" fmla="*/ 13441 h 220434"/>
                    <a:gd name="connsiteX91" fmla="*/ 127153 w 172584"/>
                    <a:gd name="connsiteY91" fmla="*/ 6721 h 220434"/>
                    <a:gd name="connsiteX92" fmla="*/ 120432 w 172584"/>
                    <a:gd name="connsiteY92" fmla="*/ 0 h 220434"/>
                    <a:gd name="connsiteX93" fmla="*/ 113712 w 172584"/>
                    <a:gd name="connsiteY93" fmla="*/ 6721 h 220434"/>
                    <a:gd name="connsiteX94" fmla="*/ 120432 w 172584"/>
                    <a:gd name="connsiteY94" fmla="*/ 13441 h 220434"/>
                    <a:gd name="connsiteX95" fmla="*/ 120432 w 172584"/>
                    <a:gd name="connsiteY95" fmla="*/ 39302 h 220434"/>
                    <a:gd name="connsiteX96" fmla="*/ 127153 w 172584"/>
                    <a:gd name="connsiteY96" fmla="*/ 32581 h 220434"/>
                    <a:gd name="connsiteX97" fmla="*/ 120432 w 172584"/>
                    <a:gd name="connsiteY97" fmla="*/ 25861 h 220434"/>
                    <a:gd name="connsiteX98" fmla="*/ 113712 w 172584"/>
                    <a:gd name="connsiteY98" fmla="*/ 32581 h 220434"/>
                    <a:gd name="connsiteX99" fmla="*/ 120432 w 172584"/>
                    <a:gd name="connsiteY99" fmla="*/ 39302 h 220434"/>
                    <a:gd name="connsiteX100" fmla="*/ 120432 w 172584"/>
                    <a:gd name="connsiteY100" fmla="*/ 65216 h 220434"/>
                    <a:gd name="connsiteX101" fmla="*/ 127153 w 172584"/>
                    <a:gd name="connsiteY101" fmla="*/ 58496 h 220434"/>
                    <a:gd name="connsiteX102" fmla="*/ 120432 w 172584"/>
                    <a:gd name="connsiteY102" fmla="*/ 51775 h 220434"/>
                    <a:gd name="connsiteX103" fmla="*/ 113712 w 172584"/>
                    <a:gd name="connsiteY103" fmla="*/ 58496 h 220434"/>
                    <a:gd name="connsiteX104" fmla="*/ 120432 w 172584"/>
                    <a:gd name="connsiteY104" fmla="*/ 65216 h 220434"/>
                    <a:gd name="connsiteX105" fmla="*/ 120432 w 172584"/>
                    <a:gd name="connsiteY105" fmla="*/ 91077 h 220434"/>
                    <a:gd name="connsiteX106" fmla="*/ 127153 w 172584"/>
                    <a:gd name="connsiteY106" fmla="*/ 84357 h 220434"/>
                    <a:gd name="connsiteX107" fmla="*/ 120432 w 172584"/>
                    <a:gd name="connsiteY107" fmla="*/ 77636 h 220434"/>
                    <a:gd name="connsiteX108" fmla="*/ 113712 w 172584"/>
                    <a:gd name="connsiteY108" fmla="*/ 84357 h 220434"/>
                    <a:gd name="connsiteX109" fmla="*/ 120432 w 172584"/>
                    <a:gd name="connsiteY109" fmla="*/ 91077 h 220434"/>
                    <a:gd name="connsiteX110" fmla="*/ 120432 w 172584"/>
                    <a:gd name="connsiteY110" fmla="*/ 116938 h 220434"/>
                    <a:gd name="connsiteX111" fmla="*/ 127153 w 172584"/>
                    <a:gd name="connsiteY111" fmla="*/ 110217 h 220434"/>
                    <a:gd name="connsiteX112" fmla="*/ 120432 w 172584"/>
                    <a:gd name="connsiteY112" fmla="*/ 103497 h 220434"/>
                    <a:gd name="connsiteX113" fmla="*/ 113712 w 172584"/>
                    <a:gd name="connsiteY113" fmla="*/ 110217 h 220434"/>
                    <a:gd name="connsiteX114" fmla="*/ 120432 w 172584"/>
                    <a:gd name="connsiteY114" fmla="*/ 116938 h 220434"/>
                    <a:gd name="connsiteX115" fmla="*/ 120432 w 172584"/>
                    <a:gd name="connsiteY115" fmla="*/ 142799 h 220434"/>
                    <a:gd name="connsiteX116" fmla="*/ 127153 w 172584"/>
                    <a:gd name="connsiteY116" fmla="*/ 136078 h 220434"/>
                    <a:gd name="connsiteX117" fmla="*/ 120432 w 172584"/>
                    <a:gd name="connsiteY117" fmla="*/ 129358 h 220434"/>
                    <a:gd name="connsiteX118" fmla="*/ 113712 w 172584"/>
                    <a:gd name="connsiteY118" fmla="*/ 136078 h 220434"/>
                    <a:gd name="connsiteX119" fmla="*/ 120432 w 172584"/>
                    <a:gd name="connsiteY119" fmla="*/ 142799 h 220434"/>
                    <a:gd name="connsiteX120" fmla="*/ 120432 w 172584"/>
                    <a:gd name="connsiteY120" fmla="*/ 168713 h 220434"/>
                    <a:gd name="connsiteX121" fmla="*/ 127153 w 172584"/>
                    <a:gd name="connsiteY121" fmla="*/ 161993 h 220434"/>
                    <a:gd name="connsiteX122" fmla="*/ 120432 w 172584"/>
                    <a:gd name="connsiteY122" fmla="*/ 155272 h 220434"/>
                    <a:gd name="connsiteX123" fmla="*/ 113712 w 172584"/>
                    <a:gd name="connsiteY123" fmla="*/ 161993 h 220434"/>
                    <a:gd name="connsiteX124" fmla="*/ 120432 w 172584"/>
                    <a:gd name="connsiteY124" fmla="*/ 168713 h 220434"/>
                    <a:gd name="connsiteX125" fmla="*/ 120432 w 172584"/>
                    <a:gd name="connsiteY125" fmla="*/ 194574 h 220434"/>
                    <a:gd name="connsiteX126" fmla="*/ 127153 w 172584"/>
                    <a:gd name="connsiteY126" fmla="*/ 187853 h 220434"/>
                    <a:gd name="connsiteX127" fmla="*/ 120432 w 172584"/>
                    <a:gd name="connsiteY127" fmla="*/ 181133 h 220434"/>
                    <a:gd name="connsiteX128" fmla="*/ 113712 w 172584"/>
                    <a:gd name="connsiteY128" fmla="*/ 187853 h 220434"/>
                    <a:gd name="connsiteX129" fmla="*/ 120432 w 172584"/>
                    <a:gd name="connsiteY129" fmla="*/ 194574 h 220434"/>
                    <a:gd name="connsiteX130" fmla="*/ 120432 w 172584"/>
                    <a:gd name="connsiteY130" fmla="*/ 220435 h 220434"/>
                    <a:gd name="connsiteX131" fmla="*/ 127153 w 172584"/>
                    <a:gd name="connsiteY131" fmla="*/ 213714 h 220434"/>
                    <a:gd name="connsiteX132" fmla="*/ 120432 w 172584"/>
                    <a:gd name="connsiteY132" fmla="*/ 206994 h 220434"/>
                    <a:gd name="connsiteX133" fmla="*/ 113712 w 172584"/>
                    <a:gd name="connsiteY133" fmla="*/ 213714 h 220434"/>
                    <a:gd name="connsiteX134" fmla="*/ 120432 w 172584"/>
                    <a:gd name="connsiteY134" fmla="*/ 220435 h 220434"/>
                    <a:gd name="connsiteX135" fmla="*/ 97690 w 172584"/>
                    <a:gd name="connsiteY135" fmla="*/ 13441 h 220434"/>
                    <a:gd name="connsiteX136" fmla="*/ 104411 w 172584"/>
                    <a:gd name="connsiteY136" fmla="*/ 6721 h 220434"/>
                    <a:gd name="connsiteX137" fmla="*/ 97690 w 172584"/>
                    <a:gd name="connsiteY137" fmla="*/ 0 h 220434"/>
                    <a:gd name="connsiteX138" fmla="*/ 90970 w 172584"/>
                    <a:gd name="connsiteY138" fmla="*/ 6721 h 220434"/>
                    <a:gd name="connsiteX139" fmla="*/ 97690 w 172584"/>
                    <a:gd name="connsiteY139" fmla="*/ 13441 h 220434"/>
                    <a:gd name="connsiteX140" fmla="*/ 97690 w 172584"/>
                    <a:gd name="connsiteY140" fmla="*/ 39302 h 220434"/>
                    <a:gd name="connsiteX141" fmla="*/ 104411 w 172584"/>
                    <a:gd name="connsiteY141" fmla="*/ 32581 h 220434"/>
                    <a:gd name="connsiteX142" fmla="*/ 97690 w 172584"/>
                    <a:gd name="connsiteY142" fmla="*/ 25861 h 220434"/>
                    <a:gd name="connsiteX143" fmla="*/ 90970 w 172584"/>
                    <a:gd name="connsiteY143" fmla="*/ 32581 h 220434"/>
                    <a:gd name="connsiteX144" fmla="*/ 97690 w 172584"/>
                    <a:gd name="connsiteY144" fmla="*/ 39302 h 220434"/>
                    <a:gd name="connsiteX145" fmla="*/ 97690 w 172584"/>
                    <a:gd name="connsiteY145" fmla="*/ 65216 h 220434"/>
                    <a:gd name="connsiteX146" fmla="*/ 104411 w 172584"/>
                    <a:gd name="connsiteY146" fmla="*/ 58496 h 220434"/>
                    <a:gd name="connsiteX147" fmla="*/ 97690 w 172584"/>
                    <a:gd name="connsiteY147" fmla="*/ 51775 h 220434"/>
                    <a:gd name="connsiteX148" fmla="*/ 90970 w 172584"/>
                    <a:gd name="connsiteY148" fmla="*/ 58496 h 220434"/>
                    <a:gd name="connsiteX149" fmla="*/ 97690 w 172584"/>
                    <a:gd name="connsiteY149" fmla="*/ 65216 h 220434"/>
                    <a:gd name="connsiteX150" fmla="*/ 97690 w 172584"/>
                    <a:gd name="connsiteY150" fmla="*/ 91077 h 220434"/>
                    <a:gd name="connsiteX151" fmla="*/ 104411 w 172584"/>
                    <a:gd name="connsiteY151" fmla="*/ 84357 h 220434"/>
                    <a:gd name="connsiteX152" fmla="*/ 97690 w 172584"/>
                    <a:gd name="connsiteY152" fmla="*/ 77636 h 220434"/>
                    <a:gd name="connsiteX153" fmla="*/ 90970 w 172584"/>
                    <a:gd name="connsiteY153" fmla="*/ 84357 h 220434"/>
                    <a:gd name="connsiteX154" fmla="*/ 97690 w 172584"/>
                    <a:gd name="connsiteY154" fmla="*/ 91077 h 220434"/>
                    <a:gd name="connsiteX155" fmla="*/ 97690 w 172584"/>
                    <a:gd name="connsiteY155" fmla="*/ 116938 h 220434"/>
                    <a:gd name="connsiteX156" fmla="*/ 104411 w 172584"/>
                    <a:gd name="connsiteY156" fmla="*/ 110217 h 220434"/>
                    <a:gd name="connsiteX157" fmla="*/ 97690 w 172584"/>
                    <a:gd name="connsiteY157" fmla="*/ 103497 h 220434"/>
                    <a:gd name="connsiteX158" fmla="*/ 90970 w 172584"/>
                    <a:gd name="connsiteY158" fmla="*/ 110217 h 220434"/>
                    <a:gd name="connsiteX159" fmla="*/ 97690 w 172584"/>
                    <a:gd name="connsiteY159" fmla="*/ 116938 h 220434"/>
                    <a:gd name="connsiteX160" fmla="*/ 97690 w 172584"/>
                    <a:gd name="connsiteY160" fmla="*/ 142799 h 220434"/>
                    <a:gd name="connsiteX161" fmla="*/ 104411 w 172584"/>
                    <a:gd name="connsiteY161" fmla="*/ 136078 h 220434"/>
                    <a:gd name="connsiteX162" fmla="*/ 97690 w 172584"/>
                    <a:gd name="connsiteY162" fmla="*/ 129358 h 220434"/>
                    <a:gd name="connsiteX163" fmla="*/ 90970 w 172584"/>
                    <a:gd name="connsiteY163" fmla="*/ 136078 h 220434"/>
                    <a:gd name="connsiteX164" fmla="*/ 97690 w 172584"/>
                    <a:gd name="connsiteY164" fmla="*/ 142799 h 220434"/>
                    <a:gd name="connsiteX165" fmla="*/ 97690 w 172584"/>
                    <a:gd name="connsiteY165" fmla="*/ 168713 h 220434"/>
                    <a:gd name="connsiteX166" fmla="*/ 104411 w 172584"/>
                    <a:gd name="connsiteY166" fmla="*/ 161993 h 220434"/>
                    <a:gd name="connsiteX167" fmla="*/ 97690 w 172584"/>
                    <a:gd name="connsiteY167" fmla="*/ 155272 h 220434"/>
                    <a:gd name="connsiteX168" fmla="*/ 90970 w 172584"/>
                    <a:gd name="connsiteY168" fmla="*/ 161993 h 220434"/>
                    <a:gd name="connsiteX169" fmla="*/ 97690 w 172584"/>
                    <a:gd name="connsiteY169" fmla="*/ 168713 h 220434"/>
                    <a:gd name="connsiteX170" fmla="*/ 97690 w 172584"/>
                    <a:gd name="connsiteY170" fmla="*/ 194574 h 220434"/>
                    <a:gd name="connsiteX171" fmla="*/ 104411 w 172584"/>
                    <a:gd name="connsiteY171" fmla="*/ 187853 h 220434"/>
                    <a:gd name="connsiteX172" fmla="*/ 97690 w 172584"/>
                    <a:gd name="connsiteY172" fmla="*/ 181133 h 220434"/>
                    <a:gd name="connsiteX173" fmla="*/ 90970 w 172584"/>
                    <a:gd name="connsiteY173" fmla="*/ 187853 h 220434"/>
                    <a:gd name="connsiteX174" fmla="*/ 97690 w 172584"/>
                    <a:gd name="connsiteY174" fmla="*/ 194574 h 220434"/>
                    <a:gd name="connsiteX175" fmla="*/ 97690 w 172584"/>
                    <a:gd name="connsiteY175" fmla="*/ 220435 h 220434"/>
                    <a:gd name="connsiteX176" fmla="*/ 104411 w 172584"/>
                    <a:gd name="connsiteY176" fmla="*/ 213714 h 220434"/>
                    <a:gd name="connsiteX177" fmla="*/ 97690 w 172584"/>
                    <a:gd name="connsiteY177" fmla="*/ 206994 h 220434"/>
                    <a:gd name="connsiteX178" fmla="*/ 90970 w 172584"/>
                    <a:gd name="connsiteY178" fmla="*/ 213714 h 220434"/>
                    <a:gd name="connsiteX179" fmla="*/ 97690 w 172584"/>
                    <a:gd name="connsiteY179" fmla="*/ 220435 h 220434"/>
                    <a:gd name="connsiteX180" fmla="*/ 74948 w 172584"/>
                    <a:gd name="connsiteY180" fmla="*/ 13441 h 220434"/>
                    <a:gd name="connsiteX181" fmla="*/ 81668 w 172584"/>
                    <a:gd name="connsiteY181" fmla="*/ 6721 h 220434"/>
                    <a:gd name="connsiteX182" fmla="*/ 74948 w 172584"/>
                    <a:gd name="connsiteY182" fmla="*/ 0 h 220434"/>
                    <a:gd name="connsiteX183" fmla="*/ 68227 w 172584"/>
                    <a:gd name="connsiteY183" fmla="*/ 6721 h 220434"/>
                    <a:gd name="connsiteX184" fmla="*/ 74948 w 172584"/>
                    <a:gd name="connsiteY184" fmla="*/ 13441 h 220434"/>
                    <a:gd name="connsiteX185" fmla="*/ 74948 w 172584"/>
                    <a:gd name="connsiteY185" fmla="*/ 39302 h 220434"/>
                    <a:gd name="connsiteX186" fmla="*/ 81668 w 172584"/>
                    <a:gd name="connsiteY186" fmla="*/ 32581 h 220434"/>
                    <a:gd name="connsiteX187" fmla="*/ 74948 w 172584"/>
                    <a:gd name="connsiteY187" fmla="*/ 25861 h 220434"/>
                    <a:gd name="connsiteX188" fmla="*/ 68227 w 172584"/>
                    <a:gd name="connsiteY188" fmla="*/ 32581 h 220434"/>
                    <a:gd name="connsiteX189" fmla="*/ 74948 w 172584"/>
                    <a:gd name="connsiteY189" fmla="*/ 39302 h 220434"/>
                    <a:gd name="connsiteX190" fmla="*/ 74948 w 172584"/>
                    <a:gd name="connsiteY190" fmla="*/ 65216 h 220434"/>
                    <a:gd name="connsiteX191" fmla="*/ 81668 w 172584"/>
                    <a:gd name="connsiteY191" fmla="*/ 58496 h 220434"/>
                    <a:gd name="connsiteX192" fmla="*/ 74948 w 172584"/>
                    <a:gd name="connsiteY192" fmla="*/ 51775 h 220434"/>
                    <a:gd name="connsiteX193" fmla="*/ 68227 w 172584"/>
                    <a:gd name="connsiteY193" fmla="*/ 58496 h 220434"/>
                    <a:gd name="connsiteX194" fmla="*/ 74948 w 172584"/>
                    <a:gd name="connsiteY194" fmla="*/ 65216 h 220434"/>
                    <a:gd name="connsiteX195" fmla="*/ 74948 w 172584"/>
                    <a:gd name="connsiteY195" fmla="*/ 91077 h 220434"/>
                    <a:gd name="connsiteX196" fmla="*/ 81668 w 172584"/>
                    <a:gd name="connsiteY196" fmla="*/ 84357 h 220434"/>
                    <a:gd name="connsiteX197" fmla="*/ 74948 w 172584"/>
                    <a:gd name="connsiteY197" fmla="*/ 77636 h 220434"/>
                    <a:gd name="connsiteX198" fmla="*/ 68227 w 172584"/>
                    <a:gd name="connsiteY198" fmla="*/ 84357 h 220434"/>
                    <a:gd name="connsiteX199" fmla="*/ 74948 w 172584"/>
                    <a:gd name="connsiteY199" fmla="*/ 91077 h 220434"/>
                    <a:gd name="connsiteX200" fmla="*/ 74948 w 172584"/>
                    <a:gd name="connsiteY200" fmla="*/ 116938 h 220434"/>
                    <a:gd name="connsiteX201" fmla="*/ 81668 w 172584"/>
                    <a:gd name="connsiteY201" fmla="*/ 110217 h 220434"/>
                    <a:gd name="connsiteX202" fmla="*/ 74948 w 172584"/>
                    <a:gd name="connsiteY202" fmla="*/ 103497 h 220434"/>
                    <a:gd name="connsiteX203" fmla="*/ 68227 w 172584"/>
                    <a:gd name="connsiteY203" fmla="*/ 110217 h 220434"/>
                    <a:gd name="connsiteX204" fmla="*/ 74948 w 172584"/>
                    <a:gd name="connsiteY204" fmla="*/ 116938 h 220434"/>
                    <a:gd name="connsiteX205" fmla="*/ 74948 w 172584"/>
                    <a:gd name="connsiteY205" fmla="*/ 142799 h 220434"/>
                    <a:gd name="connsiteX206" fmla="*/ 81668 w 172584"/>
                    <a:gd name="connsiteY206" fmla="*/ 136078 h 220434"/>
                    <a:gd name="connsiteX207" fmla="*/ 74948 w 172584"/>
                    <a:gd name="connsiteY207" fmla="*/ 129358 h 220434"/>
                    <a:gd name="connsiteX208" fmla="*/ 68227 w 172584"/>
                    <a:gd name="connsiteY208" fmla="*/ 136078 h 220434"/>
                    <a:gd name="connsiteX209" fmla="*/ 74948 w 172584"/>
                    <a:gd name="connsiteY209" fmla="*/ 142799 h 220434"/>
                    <a:gd name="connsiteX210" fmla="*/ 74948 w 172584"/>
                    <a:gd name="connsiteY210" fmla="*/ 168713 h 220434"/>
                    <a:gd name="connsiteX211" fmla="*/ 81668 w 172584"/>
                    <a:gd name="connsiteY211" fmla="*/ 161993 h 220434"/>
                    <a:gd name="connsiteX212" fmla="*/ 74948 w 172584"/>
                    <a:gd name="connsiteY212" fmla="*/ 155272 h 220434"/>
                    <a:gd name="connsiteX213" fmla="*/ 68227 w 172584"/>
                    <a:gd name="connsiteY213" fmla="*/ 161993 h 220434"/>
                    <a:gd name="connsiteX214" fmla="*/ 74948 w 172584"/>
                    <a:gd name="connsiteY214" fmla="*/ 168713 h 220434"/>
                    <a:gd name="connsiteX215" fmla="*/ 74948 w 172584"/>
                    <a:gd name="connsiteY215" fmla="*/ 194574 h 220434"/>
                    <a:gd name="connsiteX216" fmla="*/ 81668 w 172584"/>
                    <a:gd name="connsiteY216" fmla="*/ 187853 h 220434"/>
                    <a:gd name="connsiteX217" fmla="*/ 74948 w 172584"/>
                    <a:gd name="connsiteY217" fmla="*/ 181133 h 220434"/>
                    <a:gd name="connsiteX218" fmla="*/ 68227 w 172584"/>
                    <a:gd name="connsiteY218" fmla="*/ 187853 h 220434"/>
                    <a:gd name="connsiteX219" fmla="*/ 74948 w 172584"/>
                    <a:gd name="connsiteY219" fmla="*/ 194574 h 220434"/>
                    <a:gd name="connsiteX220" fmla="*/ 74948 w 172584"/>
                    <a:gd name="connsiteY220" fmla="*/ 220435 h 220434"/>
                    <a:gd name="connsiteX221" fmla="*/ 81668 w 172584"/>
                    <a:gd name="connsiteY221" fmla="*/ 213714 h 220434"/>
                    <a:gd name="connsiteX222" fmla="*/ 74948 w 172584"/>
                    <a:gd name="connsiteY222" fmla="*/ 206994 h 220434"/>
                    <a:gd name="connsiteX223" fmla="*/ 68227 w 172584"/>
                    <a:gd name="connsiteY223" fmla="*/ 213714 h 220434"/>
                    <a:gd name="connsiteX224" fmla="*/ 74948 w 172584"/>
                    <a:gd name="connsiteY224" fmla="*/ 220435 h 220434"/>
                    <a:gd name="connsiteX225" fmla="*/ 52205 w 172584"/>
                    <a:gd name="connsiteY225" fmla="*/ 13441 h 220434"/>
                    <a:gd name="connsiteX226" fmla="*/ 58926 w 172584"/>
                    <a:gd name="connsiteY226" fmla="*/ 6721 h 220434"/>
                    <a:gd name="connsiteX227" fmla="*/ 52205 w 172584"/>
                    <a:gd name="connsiteY227" fmla="*/ 0 h 220434"/>
                    <a:gd name="connsiteX228" fmla="*/ 45485 w 172584"/>
                    <a:gd name="connsiteY228" fmla="*/ 6721 h 220434"/>
                    <a:gd name="connsiteX229" fmla="*/ 52205 w 172584"/>
                    <a:gd name="connsiteY229" fmla="*/ 13441 h 220434"/>
                    <a:gd name="connsiteX230" fmla="*/ 52205 w 172584"/>
                    <a:gd name="connsiteY230" fmla="*/ 39302 h 220434"/>
                    <a:gd name="connsiteX231" fmla="*/ 58926 w 172584"/>
                    <a:gd name="connsiteY231" fmla="*/ 32581 h 220434"/>
                    <a:gd name="connsiteX232" fmla="*/ 52205 w 172584"/>
                    <a:gd name="connsiteY232" fmla="*/ 25861 h 220434"/>
                    <a:gd name="connsiteX233" fmla="*/ 45485 w 172584"/>
                    <a:gd name="connsiteY233" fmla="*/ 32581 h 220434"/>
                    <a:gd name="connsiteX234" fmla="*/ 52205 w 172584"/>
                    <a:gd name="connsiteY234" fmla="*/ 39302 h 220434"/>
                    <a:gd name="connsiteX235" fmla="*/ 52205 w 172584"/>
                    <a:gd name="connsiteY235" fmla="*/ 65216 h 220434"/>
                    <a:gd name="connsiteX236" fmla="*/ 58926 w 172584"/>
                    <a:gd name="connsiteY236" fmla="*/ 58496 h 220434"/>
                    <a:gd name="connsiteX237" fmla="*/ 52205 w 172584"/>
                    <a:gd name="connsiteY237" fmla="*/ 51775 h 220434"/>
                    <a:gd name="connsiteX238" fmla="*/ 45485 w 172584"/>
                    <a:gd name="connsiteY238" fmla="*/ 58496 h 220434"/>
                    <a:gd name="connsiteX239" fmla="*/ 52205 w 172584"/>
                    <a:gd name="connsiteY239" fmla="*/ 65216 h 220434"/>
                    <a:gd name="connsiteX240" fmla="*/ 52205 w 172584"/>
                    <a:gd name="connsiteY240" fmla="*/ 91077 h 220434"/>
                    <a:gd name="connsiteX241" fmla="*/ 58926 w 172584"/>
                    <a:gd name="connsiteY241" fmla="*/ 84357 h 220434"/>
                    <a:gd name="connsiteX242" fmla="*/ 52205 w 172584"/>
                    <a:gd name="connsiteY242" fmla="*/ 77636 h 220434"/>
                    <a:gd name="connsiteX243" fmla="*/ 45485 w 172584"/>
                    <a:gd name="connsiteY243" fmla="*/ 84357 h 220434"/>
                    <a:gd name="connsiteX244" fmla="*/ 52205 w 172584"/>
                    <a:gd name="connsiteY244" fmla="*/ 91077 h 220434"/>
                    <a:gd name="connsiteX245" fmla="*/ 52205 w 172584"/>
                    <a:gd name="connsiteY245" fmla="*/ 116938 h 220434"/>
                    <a:gd name="connsiteX246" fmla="*/ 58926 w 172584"/>
                    <a:gd name="connsiteY246" fmla="*/ 110217 h 220434"/>
                    <a:gd name="connsiteX247" fmla="*/ 52205 w 172584"/>
                    <a:gd name="connsiteY247" fmla="*/ 103497 h 220434"/>
                    <a:gd name="connsiteX248" fmla="*/ 45485 w 172584"/>
                    <a:gd name="connsiteY248" fmla="*/ 110217 h 220434"/>
                    <a:gd name="connsiteX249" fmla="*/ 52205 w 172584"/>
                    <a:gd name="connsiteY249" fmla="*/ 116938 h 220434"/>
                    <a:gd name="connsiteX250" fmla="*/ 52205 w 172584"/>
                    <a:gd name="connsiteY250" fmla="*/ 142799 h 220434"/>
                    <a:gd name="connsiteX251" fmla="*/ 58926 w 172584"/>
                    <a:gd name="connsiteY251" fmla="*/ 136078 h 220434"/>
                    <a:gd name="connsiteX252" fmla="*/ 52205 w 172584"/>
                    <a:gd name="connsiteY252" fmla="*/ 129358 h 220434"/>
                    <a:gd name="connsiteX253" fmla="*/ 45485 w 172584"/>
                    <a:gd name="connsiteY253" fmla="*/ 136078 h 220434"/>
                    <a:gd name="connsiteX254" fmla="*/ 52205 w 172584"/>
                    <a:gd name="connsiteY254" fmla="*/ 142799 h 220434"/>
                    <a:gd name="connsiteX255" fmla="*/ 52205 w 172584"/>
                    <a:gd name="connsiteY255" fmla="*/ 168713 h 220434"/>
                    <a:gd name="connsiteX256" fmla="*/ 58926 w 172584"/>
                    <a:gd name="connsiteY256" fmla="*/ 161993 h 220434"/>
                    <a:gd name="connsiteX257" fmla="*/ 52205 w 172584"/>
                    <a:gd name="connsiteY257" fmla="*/ 155272 h 220434"/>
                    <a:gd name="connsiteX258" fmla="*/ 45485 w 172584"/>
                    <a:gd name="connsiteY258" fmla="*/ 161993 h 220434"/>
                    <a:gd name="connsiteX259" fmla="*/ 52205 w 172584"/>
                    <a:gd name="connsiteY259" fmla="*/ 168713 h 220434"/>
                    <a:gd name="connsiteX260" fmla="*/ 52205 w 172584"/>
                    <a:gd name="connsiteY260" fmla="*/ 194574 h 220434"/>
                    <a:gd name="connsiteX261" fmla="*/ 58926 w 172584"/>
                    <a:gd name="connsiteY261" fmla="*/ 187853 h 220434"/>
                    <a:gd name="connsiteX262" fmla="*/ 52205 w 172584"/>
                    <a:gd name="connsiteY262" fmla="*/ 181133 h 220434"/>
                    <a:gd name="connsiteX263" fmla="*/ 45485 w 172584"/>
                    <a:gd name="connsiteY263" fmla="*/ 187853 h 220434"/>
                    <a:gd name="connsiteX264" fmla="*/ 52205 w 172584"/>
                    <a:gd name="connsiteY264" fmla="*/ 194574 h 220434"/>
                    <a:gd name="connsiteX265" fmla="*/ 52205 w 172584"/>
                    <a:gd name="connsiteY265" fmla="*/ 220435 h 220434"/>
                    <a:gd name="connsiteX266" fmla="*/ 58926 w 172584"/>
                    <a:gd name="connsiteY266" fmla="*/ 213714 h 220434"/>
                    <a:gd name="connsiteX267" fmla="*/ 52205 w 172584"/>
                    <a:gd name="connsiteY267" fmla="*/ 206994 h 220434"/>
                    <a:gd name="connsiteX268" fmla="*/ 45485 w 172584"/>
                    <a:gd name="connsiteY268" fmla="*/ 213714 h 220434"/>
                    <a:gd name="connsiteX269" fmla="*/ 52205 w 172584"/>
                    <a:gd name="connsiteY269" fmla="*/ 220435 h 220434"/>
                    <a:gd name="connsiteX270" fmla="*/ 29463 w 172584"/>
                    <a:gd name="connsiteY270" fmla="*/ 13441 h 220434"/>
                    <a:gd name="connsiteX271" fmla="*/ 36183 w 172584"/>
                    <a:gd name="connsiteY271" fmla="*/ 6721 h 220434"/>
                    <a:gd name="connsiteX272" fmla="*/ 29463 w 172584"/>
                    <a:gd name="connsiteY272" fmla="*/ 0 h 220434"/>
                    <a:gd name="connsiteX273" fmla="*/ 22742 w 172584"/>
                    <a:gd name="connsiteY273" fmla="*/ 6721 h 220434"/>
                    <a:gd name="connsiteX274" fmla="*/ 29463 w 172584"/>
                    <a:gd name="connsiteY274" fmla="*/ 13441 h 220434"/>
                    <a:gd name="connsiteX275" fmla="*/ 29463 w 172584"/>
                    <a:gd name="connsiteY275" fmla="*/ 39302 h 220434"/>
                    <a:gd name="connsiteX276" fmla="*/ 36183 w 172584"/>
                    <a:gd name="connsiteY276" fmla="*/ 32581 h 220434"/>
                    <a:gd name="connsiteX277" fmla="*/ 29463 w 172584"/>
                    <a:gd name="connsiteY277" fmla="*/ 25861 h 220434"/>
                    <a:gd name="connsiteX278" fmla="*/ 22742 w 172584"/>
                    <a:gd name="connsiteY278" fmla="*/ 32581 h 220434"/>
                    <a:gd name="connsiteX279" fmla="*/ 29463 w 172584"/>
                    <a:gd name="connsiteY279" fmla="*/ 39302 h 220434"/>
                    <a:gd name="connsiteX280" fmla="*/ 29463 w 172584"/>
                    <a:gd name="connsiteY280" fmla="*/ 65216 h 220434"/>
                    <a:gd name="connsiteX281" fmla="*/ 36183 w 172584"/>
                    <a:gd name="connsiteY281" fmla="*/ 58496 h 220434"/>
                    <a:gd name="connsiteX282" fmla="*/ 29463 w 172584"/>
                    <a:gd name="connsiteY282" fmla="*/ 51775 h 220434"/>
                    <a:gd name="connsiteX283" fmla="*/ 22742 w 172584"/>
                    <a:gd name="connsiteY283" fmla="*/ 58496 h 220434"/>
                    <a:gd name="connsiteX284" fmla="*/ 29463 w 172584"/>
                    <a:gd name="connsiteY284" fmla="*/ 65216 h 220434"/>
                    <a:gd name="connsiteX285" fmla="*/ 29463 w 172584"/>
                    <a:gd name="connsiteY285" fmla="*/ 91077 h 220434"/>
                    <a:gd name="connsiteX286" fmla="*/ 36183 w 172584"/>
                    <a:gd name="connsiteY286" fmla="*/ 84357 h 220434"/>
                    <a:gd name="connsiteX287" fmla="*/ 29463 w 172584"/>
                    <a:gd name="connsiteY287" fmla="*/ 77636 h 220434"/>
                    <a:gd name="connsiteX288" fmla="*/ 22742 w 172584"/>
                    <a:gd name="connsiteY288" fmla="*/ 84357 h 220434"/>
                    <a:gd name="connsiteX289" fmla="*/ 29463 w 172584"/>
                    <a:gd name="connsiteY289" fmla="*/ 91077 h 220434"/>
                    <a:gd name="connsiteX290" fmla="*/ 29463 w 172584"/>
                    <a:gd name="connsiteY290" fmla="*/ 116938 h 220434"/>
                    <a:gd name="connsiteX291" fmla="*/ 36183 w 172584"/>
                    <a:gd name="connsiteY291" fmla="*/ 110217 h 220434"/>
                    <a:gd name="connsiteX292" fmla="*/ 29463 w 172584"/>
                    <a:gd name="connsiteY292" fmla="*/ 103497 h 220434"/>
                    <a:gd name="connsiteX293" fmla="*/ 22742 w 172584"/>
                    <a:gd name="connsiteY293" fmla="*/ 110217 h 220434"/>
                    <a:gd name="connsiteX294" fmla="*/ 29463 w 172584"/>
                    <a:gd name="connsiteY294" fmla="*/ 116938 h 220434"/>
                    <a:gd name="connsiteX295" fmla="*/ 29463 w 172584"/>
                    <a:gd name="connsiteY295" fmla="*/ 142799 h 220434"/>
                    <a:gd name="connsiteX296" fmla="*/ 36183 w 172584"/>
                    <a:gd name="connsiteY296" fmla="*/ 136078 h 220434"/>
                    <a:gd name="connsiteX297" fmla="*/ 29463 w 172584"/>
                    <a:gd name="connsiteY297" fmla="*/ 129358 h 220434"/>
                    <a:gd name="connsiteX298" fmla="*/ 22742 w 172584"/>
                    <a:gd name="connsiteY298" fmla="*/ 136078 h 220434"/>
                    <a:gd name="connsiteX299" fmla="*/ 29463 w 172584"/>
                    <a:gd name="connsiteY299" fmla="*/ 142799 h 220434"/>
                    <a:gd name="connsiteX300" fmla="*/ 29463 w 172584"/>
                    <a:gd name="connsiteY300" fmla="*/ 168713 h 220434"/>
                    <a:gd name="connsiteX301" fmla="*/ 36183 w 172584"/>
                    <a:gd name="connsiteY301" fmla="*/ 161993 h 220434"/>
                    <a:gd name="connsiteX302" fmla="*/ 29463 w 172584"/>
                    <a:gd name="connsiteY302" fmla="*/ 155272 h 220434"/>
                    <a:gd name="connsiteX303" fmla="*/ 22742 w 172584"/>
                    <a:gd name="connsiteY303" fmla="*/ 161993 h 220434"/>
                    <a:gd name="connsiteX304" fmla="*/ 29463 w 172584"/>
                    <a:gd name="connsiteY304" fmla="*/ 168713 h 220434"/>
                    <a:gd name="connsiteX305" fmla="*/ 29463 w 172584"/>
                    <a:gd name="connsiteY305" fmla="*/ 194574 h 220434"/>
                    <a:gd name="connsiteX306" fmla="*/ 36183 w 172584"/>
                    <a:gd name="connsiteY306" fmla="*/ 187853 h 220434"/>
                    <a:gd name="connsiteX307" fmla="*/ 29463 w 172584"/>
                    <a:gd name="connsiteY307" fmla="*/ 181133 h 220434"/>
                    <a:gd name="connsiteX308" fmla="*/ 22742 w 172584"/>
                    <a:gd name="connsiteY308" fmla="*/ 187853 h 220434"/>
                    <a:gd name="connsiteX309" fmla="*/ 29463 w 172584"/>
                    <a:gd name="connsiteY309" fmla="*/ 194574 h 220434"/>
                    <a:gd name="connsiteX310" fmla="*/ 29463 w 172584"/>
                    <a:gd name="connsiteY310" fmla="*/ 220435 h 220434"/>
                    <a:gd name="connsiteX311" fmla="*/ 36183 w 172584"/>
                    <a:gd name="connsiteY311" fmla="*/ 213714 h 220434"/>
                    <a:gd name="connsiteX312" fmla="*/ 29463 w 172584"/>
                    <a:gd name="connsiteY312" fmla="*/ 206994 h 220434"/>
                    <a:gd name="connsiteX313" fmla="*/ 22742 w 172584"/>
                    <a:gd name="connsiteY313" fmla="*/ 213714 h 220434"/>
                    <a:gd name="connsiteX314" fmla="*/ 29463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216 h 220434"/>
                    <a:gd name="connsiteX326" fmla="*/ 13441 w 172584"/>
                    <a:gd name="connsiteY326" fmla="*/ 58496 h 220434"/>
                    <a:gd name="connsiteX327" fmla="*/ 6721 w 172584"/>
                    <a:gd name="connsiteY327" fmla="*/ 51775 h 220434"/>
                    <a:gd name="connsiteX328" fmla="*/ 0 w 172584"/>
                    <a:gd name="connsiteY328" fmla="*/ 58496 h 220434"/>
                    <a:gd name="connsiteX329" fmla="*/ 6721 w 172584"/>
                    <a:gd name="connsiteY329" fmla="*/ 65216 h 220434"/>
                    <a:gd name="connsiteX330" fmla="*/ 6721 w 172584"/>
                    <a:gd name="connsiteY330" fmla="*/ 91077 h 220434"/>
                    <a:gd name="connsiteX331" fmla="*/ 13441 w 172584"/>
                    <a:gd name="connsiteY331" fmla="*/ 84357 h 220434"/>
                    <a:gd name="connsiteX332" fmla="*/ 6721 w 172584"/>
                    <a:gd name="connsiteY332" fmla="*/ 77636 h 220434"/>
                    <a:gd name="connsiteX333" fmla="*/ 0 w 172584"/>
                    <a:gd name="connsiteY333" fmla="*/ 84357 h 220434"/>
                    <a:gd name="connsiteX334" fmla="*/ 6721 w 172584"/>
                    <a:gd name="connsiteY334" fmla="*/ 91077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713 h 220434"/>
                    <a:gd name="connsiteX346" fmla="*/ 13441 w 172584"/>
                    <a:gd name="connsiteY346" fmla="*/ 161993 h 220434"/>
                    <a:gd name="connsiteX347" fmla="*/ 6721 w 172584"/>
                    <a:gd name="connsiteY347" fmla="*/ 155272 h 220434"/>
                    <a:gd name="connsiteX348" fmla="*/ 0 w 172584"/>
                    <a:gd name="connsiteY348" fmla="*/ 161993 h 220434"/>
                    <a:gd name="connsiteX349" fmla="*/ 6721 w 172584"/>
                    <a:gd name="connsiteY349" fmla="*/ 168713 h 220434"/>
                    <a:gd name="connsiteX350" fmla="*/ 6721 w 172584"/>
                    <a:gd name="connsiteY350" fmla="*/ 194574 h 220434"/>
                    <a:gd name="connsiteX351" fmla="*/ 13441 w 172584"/>
                    <a:gd name="connsiteY351" fmla="*/ 187853 h 220434"/>
                    <a:gd name="connsiteX352" fmla="*/ 6721 w 172584"/>
                    <a:gd name="connsiteY352" fmla="*/ 181133 h 220434"/>
                    <a:gd name="connsiteX353" fmla="*/ 0 w 172584"/>
                    <a:gd name="connsiteY353" fmla="*/ 187853 h 220434"/>
                    <a:gd name="connsiteX354" fmla="*/ 6721 w 172584"/>
                    <a:gd name="connsiteY354" fmla="*/ 194574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216"/>
                      </a:moveTo>
                      <a:cubicBezTo>
                        <a:pt x="169573" y="65216"/>
                        <a:pt x="172584" y="62206"/>
                        <a:pt x="172584" y="58496"/>
                      </a:cubicBezTo>
                      <a:cubicBezTo>
                        <a:pt x="172584" y="54786"/>
                        <a:pt x="169573" y="51775"/>
                        <a:pt x="165864" y="51775"/>
                      </a:cubicBezTo>
                      <a:cubicBezTo>
                        <a:pt x="162154" y="51775"/>
                        <a:pt x="159143" y="54786"/>
                        <a:pt x="159143" y="58496"/>
                      </a:cubicBezTo>
                      <a:cubicBezTo>
                        <a:pt x="159143" y="62206"/>
                        <a:pt x="162154" y="65216"/>
                        <a:pt x="165864" y="65216"/>
                      </a:cubicBezTo>
                      <a:close/>
                      <a:moveTo>
                        <a:pt x="165864" y="91077"/>
                      </a:moveTo>
                      <a:cubicBezTo>
                        <a:pt x="169573" y="91077"/>
                        <a:pt x="172584" y="88066"/>
                        <a:pt x="172584" y="84357"/>
                      </a:cubicBezTo>
                      <a:cubicBezTo>
                        <a:pt x="172584" y="80647"/>
                        <a:pt x="169573" y="77636"/>
                        <a:pt x="165864" y="77636"/>
                      </a:cubicBezTo>
                      <a:cubicBezTo>
                        <a:pt x="162154" y="77636"/>
                        <a:pt x="159143" y="80647"/>
                        <a:pt x="159143" y="84357"/>
                      </a:cubicBezTo>
                      <a:cubicBezTo>
                        <a:pt x="159143" y="88066"/>
                        <a:pt x="162154" y="91077"/>
                        <a:pt x="165864" y="91077"/>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713"/>
                      </a:moveTo>
                      <a:cubicBezTo>
                        <a:pt x="169573" y="168713"/>
                        <a:pt x="172584" y="165702"/>
                        <a:pt x="172584" y="161993"/>
                      </a:cubicBezTo>
                      <a:cubicBezTo>
                        <a:pt x="172584" y="158283"/>
                        <a:pt x="169573" y="155272"/>
                        <a:pt x="165864" y="155272"/>
                      </a:cubicBezTo>
                      <a:cubicBezTo>
                        <a:pt x="162154" y="155272"/>
                        <a:pt x="159143" y="158283"/>
                        <a:pt x="159143" y="161993"/>
                      </a:cubicBezTo>
                      <a:cubicBezTo>
                        <a:pt x="159143" y="165702"/>
                        <a:pt x="162154" y="168713"/>
                        <a:pt x="165864" y="168713"/>
                      </a:cubicBezTo>
                      <a:close/>
                      <a:moveTo>
                        <a:pt x="165864" y="194574"/>
                      </a:moveTo>
                      <a:cubicBezTo>
                        <a:pt x="169573" y="194574"/>
                        <a:pt x="172584" y="191563"/>
                        <a:pt x="172584" y="187853"/>
                      </a:cubicBezTo>
                      <a:cubicBezTo>
                        <a:pt x="172584" y="184144"/>
                        <a:pt x="169573" y="181133"/>
                        <a:pt x="165864" y="181133"/>
                      </a:cubicBezTo>
                      <a:cubicBezTo>
                        <a:pt x="162154" y="181133"/>
                        <a:pt x="159143" y="184144"/>
                        <a:pt x="159143" y="187853"/>
                      </a:cubicBezTo>
                      <a:cubicBezTo>
                        <a:pt x="159143" y="191563"/>
                        <a:pt x="162154" y="194574"/>
                        <a:pt x="165864" y="194574"/>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75" y="13441"/>
                      </a:moveTo>
                      <a:cubicBezTo>
                        <a:pt x="146885" y="13441"/>
                        <a:pt x="149896" y="10430"/>
                        <a:pt x="149896" y="6721"/>
                      </a:cubicBezTo>
                      <a:cubicBezTo>
                        <a:pt x="149896" y="3011"/>
                        <a:pt x="146885" y="0"/>
                        <a:pt x="143175" y="0"/>
                      </a:cubicBezTo>
                      <a:cubicBezTo>
                        <a:pt x="139465" y="0"/>
                        <a:pt x="136454" y="3011"/>
                        <a:pt x="136454" y="6721"/>
                      </a:cubicBezTo>
                      <a:cubicBezTo>
                        <a:pt x="136454" y="10430"/>
                        <a:pt x="139465" y="13441"/>
                        <a:pt x="143175" y="13441"/>
                      </a:cubicBezTo>
                      <a:close/>
                      <a:moveTo>
                        <a:pt x="143175" y="39302"/>
                      </a:moveTo>
                      <a:cubicBezTo>
                        <a:pt x="146885" y="39302"/>
                        <a:pt x="149896" y="36291"/>
                        <a:pt x="149896" y="32581"/>
                      </a:cubicBezTo>
                      <a:cubicBezTo>
                        <a:pt x="149896" y="28872"/>
                        <a:pt x="146885" y="25861"/>
                        <a:pt x="143175" y="25861"/>
                      </a:cubicBezTo>
                      <a:cubicBezTo>
                        <a:pt x="139465" y="25861"/>
                        <a:pt x="136454" y="28872"/>
                        <a:pt x="136454" y="32581"/>
                      </a:cubicBezTo>
                      <a:cubicBezTo>
                        <a:pt x="136454" y="36291"/>
                        <a:pt x="139465" y="39302"/>
                        <a:pt x="143175" y="39302"/>
                      </a:cubicBezTo>
                      <a:close/>
                      <a:moveTo>
                        <a:pt x="143175" y="65216"/>
                      </a:moveTo>
                      <a:cubicBezTo>
                        <a:pt x="146885" y="65216"/>
                        <a:pt x="149896" y="62206"/>
                        <a:pt x="149896" y="58496"/>
                      </a:cubicBezTo>
                      <a:cubicBezTo>
                        <a:pt x="149896" y="54786"/>
                        <a:pt x="146885" y="51775"/>
                        <a:pt x="143175" y="51775"/>
                      </a:cubicBezTo>
                      <a:cubicBezTo>
                        <a:pt x="139465" y="51775"/>
                        <a:pt x="136454" y="54786"/>
                        <a:pt x="136454" y="58496"/>
                      </a:cubicBezTo>
                      <a:cubicBezTo>
                        <a:pt x="136454" y="62206"/>
                        <a:pt x="139465" y="65216"/>
                        <a:pt x="143175" y="65216"/>
                      </a:cubicBezTo>
                      <a:close/>
                      <a:moveTo>
                        <a:pt x="143175" y="91077"/>
                      </a:moveTo>
                      <a:cubicBezTo>
                        <a:pt x="146885" y="91077"/>
                        <a:pt x="149896" y="88066"/>
                        <a:pt x="149896" y="84357"/>
                      </a:cubicBezTo>
                      <a:cubicBezTo>
                        <a:pt x="149896" y="80647"/>
                        <a:pt x="146885" y="77636"/>
                        <a:pt x="143175" y="77636"/>
                      </a:cubicBezTo>
                      <a:cubicBezTo>
                        <a:pt x="139465" y="77636"/>
                        <a:pt x="136454" y="80647"/>
                        <a:pt x="136454" y="84357"/>
                      </a:cubicBezTo>
                      <a:cubicBezTo>
                        <a:pt x="136454" y="88066"/>
                        <a:pt x="139465" y="91077"/>
                        <a:pt x="143175" y="91077"/>
                      </a:cubicBezTo>
                      <a:close/>
                      <a:moveTo>
                        <a:pt x="143175" y="116938"/>
                      </a:moveTo>
                      <a:cubicBezTo>
                        <a:pt x="146885" y="116938"/>
                        <a:pt x="149896" y="113927"/>
                        <a:pt x="149896" y="110217"/>
                      </a:cubicBezTo>
                      <a:cubicBezTo>
                        <a:pt x="149896" y="106508"/>
                        <a:pt x="146885" y="103497"/>
                        <a:pt x="143175" y="103497"/>
                      </a:cubicBezTo>
                      <a:cubicBezTo>
                        <a:pt x="139465" y="103497"/>
                        <a:pt x="136454" y="106508"/>
                        <a:pt x="136454" y="110217"/>
                      </a:cubicBezTo>
                      <a:cubicBezTo>
                        <a:pt x="136454" y="113927"/>
                        <a:pt x="139465" y="116938"/>
                        <a:pt x="143175" y="116938"/>
                      </a:cubicBezTo>
                      <a:close/>
                      <a:moveTo>
                        <a:pt x="143175" y="142799"/>
                      </a:moveTo>
                      <a:cubicBezTo>
                        <a:pt x="146885" y="142799"/>
                        <a:pt x="149896" y="139788"/>
                        <a:pt x="149896" y="136078"/>
                      </a:cubicBezTo>
                      <a:cubicBezTo>
                        <a:pt x="149896" y="132368"/>
                        <a:pt x="146885" y="129358"/>
                        <a:pt x="143175" y="129358"/>
                      </a:cubicBezTo>
                      <a:cubicBezTo>
                        <a:pt x="139465" y="129358"/>
                        <a:pt x="136454" y="132368"/>
                        <a:pt x="136454" y="136078"/>
                      </a:cubicBezTo>
                      <a:cubicBezTo>
                        <a:pt x="136454" y="139788"/>
                        <a:pt x="139465" y="142799"/>
                        <a:pt x="143175" y="142799"/>
                      </a:cubicBezTo>
                      <a:close/>
                      <a:moveTo>
                        <a:pt x="143175" y="168713"/>
                      </a:moveTo>
                      <a:cubicBezTo>
                        <a:pt x="146885" y="168713"/>
                        <a:pt x="149896" y="165702"/>
                        <a:pt x="149896" y="161993"/>
                      </a:cubicBezTo>
                      <a:cubicBezTo>
                        <a:pt x="149896" y="158283"/>
                        <a:pt x="146885" y="155272"/>
                        <a:pt x="143175" y="155272"/>
                      </a:cubicBezTo>
                      <a:cubicBezTo>
                        <a:pt x="139465" y="155272"/>
                        <a:pt x="136454" y="158283"/>
                        <a:pt x="136454" y="161993"/>
                      </a:cubicBezTo>
                      <a:cubicBezTo>
                        <a:pt x="136454" y="165702"/>
                        <a:pt x="139465" y="168713"/>
                        <a:pt x="143175" y="168713"/>
                      </a:cubicBezTo>
                      <a:close/>
                      <a:moveTo>
                        <a:pt x="143175" y="194574"/>
                      </a:moveTo>
                      <a:cubicBezTo>
                        <a:pt x="146885" y="194574"/>
                        <a:pt x="149896" y="191563"/>
                        <a:pt x="149896" y="187853"/>
                      </a:cubicBezTo>
                      <a:cubicBezTo>
                        <a:pt x="149896" y="184144"/>
                        <a:pt x="146885" y="181133"/>
                        <a:pt x="143175" y="181133"/>
                      </a:cubicBezTo>
                      <a:cubicBezTo>
                        <a:pt x="139465" y="181133"/>
                        <a:pt x="136454" y="184144"/>
                        <a:pt x="136454" y="187853"/>
                      </a:cubicBezTo>
                      <a:cubicBezTo>
                        <a:pt x="136454" y="191563"/>
                        <a:pt x="139465" y="194574"/>
                        <a:pt x="143175" y="194574"/>
                      </a:cubicBezTo>
                      <a:close/>
                      <a:moveTo>
                        <a:pt x="143175" y="220435"/>
                      </a:moveTo>
                      <a:cubicBezTo>
                        <a:pt x="146885" y="220435"/>
                        <a:pt x="149896" y="217424"/>
                        <a:pt x="149896" y="213714"/>
                      </a:cubicBezTo>
                      <a:cubicBezTo>
                        <a:pt x="149896" y="210004"/>
                        <a:pt x="146885" y="206994"/>
                        <a:pt x="143175" y="206994"/>
                      </a:cubicBezTo>
                      <a:cubicBezTo>
                        <a:pt x="139465" y="206994"/>
                        <a:pt x="136454" y="210004"/>
                        <a:pt x="136454" y="213714"/>
                      </a:cubicBezTo>
                      <a:cubicBezTo>
                        <a:pt x="136454" y="217424"/>
                        <a:pt x="139465" y="220435"/>
                        <a:pt x="143175" y="220435"/>
                      </a:cubicBezTo>
                      <a:close/>
                      <a:moveTo>
                        <a:pt x="120432" y="13441"/>
                      </a:moveTo>
                      <a:cubicBezTo>
                        <a:pt x="124142" y="13441"/>
                        <a:pt x="127153" y="10430"/>
                        <a:pt x="127153" y="6721"/>
                      </a:cubicBezTo>
                      <a:cubicBezTo>
                        <a:pt x="127153" y="3011"/>
                        <a:pt x="124142" y="0"/>
                        <a:pt x="120432" y="0"/>
                      </a:cubicBezTo>
                      <a:cubicBezTo>
                        <a:pt x="116723" y="0"/>
                        <a:pt x="113712" y="3011"/>
                        <a:pt x="113712" y="6721"/>
                      </a:cubicBezTo>
                      <a:cubicBezTo>
                        <a:pt x="113712" y="10430"/>
                        <a:pt x="116723" y="13441"/>
                        <a:pt x="120432" y="13441"/>
                      </a:cubicBezTo>
                      <a:close/>
                      <a:moveTo>
                        <a:pt x="120432" y="39302"/>
                      </a:moveTo>
                      <a:cubicBezTo>
                        <a:pt x="124142" y="39302"/>
                        <a:pt x="127153" y="36291"/>
                        <a:pt x="127153" y="32581"/>
                      </a:cubicBezTo>
                      <a:cubicBezTo>
                        <a:pt x="127153" y="28872"/>
                        <a:pt x="124142" y="25861"/>
                        <a:pt x="120432" y="25861"/>
                      </a:cubicBezTo>
                      <a:cubicBezTo>
                        <a:pt x="116723" y="25861"/>
                        <a:pt x="113712" y="28872"/>
                        <a:pt x="113712" y="32581"/>
                      </a:cubicBezTo>
                      <a:cubicBezTo>
                        <a:pt x="113712" y="36291"/>
                        <a:pt x="116723" y="39302"/>
                        <a:pt x="120432" y="39302"/>
                      </a:cubicBezTo>
                      <a:close/>
                      <a:moveTo>
                        <a:pt x="120432" y="65216"/>
                      </a:moveTo>
                      <a:cubicBezTo>
                        <a:pt x="124142" y="65216"/>
                        <a:pt x="127153" y="62206"/>
                        <a:pt x="127153" y="58496"/>
                      </a:cubicBezTo>
                      <a:cubicBezTo>
                        <a:pt x="127153" y="54786"/>
                        <a:pt x="124142" y="51775"/>
                        <a:pt x="120432" y="51775"/>
                      </a:cubicBezTo>
                      <a:cubicBezTo>
                        <a:pt x="116723" y="51775"/>
                        <a:pt x="113712" y="54786"/>
                        <a:pt x="113712" y="58496"/>
                      </a:cubicBezTo>
                      <a:cubicBezTo>
                        <a:pt x="113712" y="62206"/>
                        <a:pt x="116723" y="65216"/>
                        <a:pt x="120432" y="65216"/>
                      </a:cubicBezTo>
                      <a:close/>
                      <a:moveTo>
                        <a:pt x="120432" y="91077"/>
                      </a:moveTo>
                      <a:cubicBezTo>
                        <a:pt x="124142" y="91077"/>
                        <a:pt x="127153" y="88066"/>
                        <a:pt x="127153" y="84357"/>
                      </a:cubicBezTo>
                      <a:cubicBezTo>
                        <a:pt x="127153" y="80647"/>
                        <a:pt x="124142" y="77636"/>
                        <a:pt x="120432" y="77636"/>
                      </a:cubicBezTo>
                      <a:cubicBezTo>
                        <a:pt x="116723" y="77636"/>
                        <a:pt x="113712" y="80647"/>
                        <a:pt x="113712" y="84357"/>
                      </a:cubicBezTo>
                      <a:cubicBezTo>
                        <a:pt x="113712" y="88066"/>
                        <a:pt x="116723" y="91077"/>
                        <a:pt x="120432" y="91077"/>
                      </a:cubicBezTo>
                      <a:close/>
                      <a:moveTo>
                        <a:pt x="120432" y="116938"/>
                      </a:moveTo>
                      <a:cubicBezTo>
                        <a:pt x="124142" y="116938"/>
                        <a:pt x="127153" y="113927"/>
                        <a:pt x="127153" y="110217"/>
                      </a:cubicBezTo>
                      <a:cubicBezTo>
                        <a:pt x="127153" y="106508"/>
                        <a:pt x="124142" y="103497"/>
                        <a:pt x="120432" y="103497"/>
                      </a:cubicBezTo>
                      <a:cubicBezTo>
                        <a:pt x="116723" y="103497"/>
                        <a:pt x="113712" y="106508"/>
                        <a:pt x="113712" y="110217"/>
                      </a:cubicBezTo>
                      <a:cubicBezTo>
                        <a:pt x="113712" y="113927"/>
                        <a:pt x="116723" y="116938"/>
                        <a:pt x="120432" y="116938"/>
                      </a:cubicBezTo>
                      <a:close/>
                      <a:moveTo>
                        <a:pt x="120432" y="142799"/>
                      </a:moveTo>
                      <a:cubicBezTo>
                        <a:pt x="124142" y="142799"/>
                        <a:pt x="127153" y="139788"/>
                        <a:pt x="127153" y="136078"/>
                      </a:cubicBezTo>
                      <a:cubicBezTo>
                        <a:pt x="127153" y="132368"/>
                        <a:pt x="124142" y="129358"/>
                        <a:pt x="120432" y="129358"/>
                      </a:cubicBezTo>
                      <a:cubicBezTo>
                        <a:pt x="116723" y="129358"/>
                        <a:pt x="113712" y="132368"/>
                        <a:pt x="113712" y="136078"/>
                      </a:cubicBezTo>
                      <a:cubicBezTo>
                        <a:pt x="113712" y="139788"/>
                        <a:pt x="116723" y="142799"/>
                        <a:pt x="120432" y="142799"/>
                      </a:cubicBezTo>
                      <a:close/>
                      <a:moveTo>
                        <a:pt x="120432" y="168713"/>
                      </a:moveTo>
                      <a:cubicBezTo>
                        <a:pt x="124142" y="168713"/>
                        <a:pt x="127153" y="165702"/>
                        <a:pt x="127153" y="161993"/>
                      </a:cubicBezTo>
                      <a:cubicBezTo>
                        <a:pt x="127153" y="158283"/>
                        <a:pt x="124142" y="155272"/>
                        <a:pt x="120432" y="155272"/>
                      </a:cubicBezTo>
                      <a:cubicBezTo>
                        <a:pt x="116723" y="155272"/>
                        <a:pt x="113712" y="158283"/>
                        <a:pt x="113712" y="161993"/>
                      </a:cubicBezTo>
                      <a:cubicBezTo>
                        <a:pt x="113712" y="165702"/>
                        <a:pt x="116723" y="168713"/>
                        <a:pt x="120432" y="168713"/>
                      </a:cubicBezTo>
                      <a:close/>
                      <a:moveTo>
                        <a:pt x="120432" y="194574"/>
                      </a:moveTo>
                      <a:cubicBezTo>
                        <a:pt x="124142" y="194574"/>
                        <a:pt x="127153" y="191563"/>
                        <a:pt x="127153" y="187853"/>
                      </a:cubicBezTo>
                      <a:cubicBezTo>
                        <a:pt x="127153" y="184144"/>
                        <a:pt x="124142" y="181133"/>
                        <a:pt x="120432" y="181133"/>
                      </a:cubicBezTo>
                      <a:cubicBezTo>
                        <a:pt x="116723" y="181133"/>
                        <a:pt x="113712" y="184144"/>
                        <a:pt x="113712" y="187853"/>
                      </a:cubicBezTo>
                      <a:cubicBezTo>
                        <a:pt x="113712" y="191563"/>
                        <a:pt x="116723" y="194574"/>
                        <a:pt x="120432" y="194574"/>
                      </a:cubicBezTo>
                      <a:close/>
                      <a:moveTo>
                        <a:pt x="120432" y="220435"/>
                      </a:moveTo>
                      <a:cubicBezTo>
                        <a:pt x="124142" y="220435"/>
                        <a:pt x="127153" y="217424"/>
                        <a:pt x="127153" y="213714"/>
                      </a:cubicBezTo>
                      <a:cubicBezTo>
                        <a:pt x="127153" y="210004"/>
                        <a:pt x="124142" y="206994"/>
                        <a:pt x="120432" y="206994"/>
                      </a:cubicBezTo>
                      <a:cubicBezTo>
                        <a:pt x="116723" y="206994"/>
                        <a:pt x="113712" y="210004"/>
                        <a:pt x="113712" y="213714"/>
                      </a:cubicBezTo>
                      <a:cubicBezTo>
                        <a:pt x="113712" y="217424"/>
                        <a:pt x="116723" y="220435"/>
                        <a:pt x="120432" y="220435"/>
                      </a:cubicBezTo>
                      <a:close/>
                      <a:moveTo>
                        <a:pt x="97690" y="13441"/>
                      </a:moveTo>
                      <a:cubicBezTo>
                        <a:pt x="101400" y="13441"/>
                        <a:pt x="104411" y="10430"/>
                        <a:pt x="104411" y="6721"/>
                      </a:cubicBezTo>
                      <a:cubicBezTo>
                        <a:pt x="104411" y="3011"/>
                        <a:pt x="101400" y="0"/>
                        <a:pt x="97690" y="0"/>
                      </a:cubicBezTo>
                      <a:cubicBezTo>
                        <a:pt x="93980" y="0"/>
                        <a:pt x="90970" y="3011"/>
                        <a:pt x="90970" y="6721"/>
                      </a:cubicBezTo>
                      <a:cubicBezTo>
                        <a:pt x="90970" y="10430"/>
                        <a:pt x="93980" y="13441"/>
                        <a:pt x="97690" y="13441"/>
                      </a:cubicBezTo>
                      <a:close/>
                      <a:moveTo>
                        <a:pt x="97690" y="39302"/>
                      </a:moveTo>
                      <a:cubicBezTo>
                        <a:pt x="101400" y="39302"/>
                        <a:pt x="104411" y="36291"/>
                        <a:pt x="104411" y="32581"/>
                      </a:cubicBezTo>
                      <a:cubicBezTo>
                        <a:pt x="104411" y="28872"/>
                        <a:pt x="101400" y="25861"/>
                        <a:pt x="97690" y="25861"/>
                      </a:cubicBezTo>
                      <a:cubicBezTo>
                        <a:pt x="93980" y="25861"/>
                        <a:pt x="90970" y="28872"/>
                        <a:pt x="90970" y="32581"/>
                      </a:cubicBezTo>
                      <a:cubicBezTo>
                        <a:pt x="90970" y="36291"/>
                        <a:pt x="93980" y="39302"/>
                        <a:pt x="97690" y="39302"/>
                      </a:cubicBezTo>
                      <a:close/>
                      <a:moveTo>
                        <a:pt x="97690" y="65216"/>
                      </a:moveTo>
                      <a:cubicBezTo>
                        <a:pt x="101400" y="65216"/>
                        <a:pt x="104411" y="62206"/>
                        <a:pt x="104411" y="58496"/>
                      </a:cubicBezTo>
                      <a:cubicBezTo>
                        <a:pt x="104411" y="54786"/>
                        <a:pt x="101400" y="51775"/>
                        <a:pt x="97690" y="51775"/>
                      </a:cubicBezTo>
                      <a:cubicBezTo>
                        <a:pt x="93980" y="51775"/>
                        <a:pt x="90970" y="54786"/>
                        <a:pt x="90970" y="58496"/>
                      </a:cubicBezTo>
                      <a:cubicBezTo>
                        <a:pt x="90970" y="62206"/>
                        <a:pt x="93980" y="65216"/>
                        <a:pt x="97690" y="65216"/>
                      </a:cubicBezTo>
                      <a:close/>
                      <a:moveTo>
                        <a:pt x="97690" y="91077"/>
                      </a:moveTo>
                      <a:cubicBezTo>
                        <a:pt x="101400" y="91077"/>
                        <a:pt x="104411" y="88066"/>
                        <a:pt x="104411" y="84357"/>
                      </a:cubicBezTo>
                      <a:cubicBezTo>
                        <a:pt x="104411" y="80647"/>
                        <a:pt x="101400" y="77636"/>
                        <a:pt x="97690" y="77636"/>
                      </a:cubicBezTo>
                      <a:cubicBezTo>
                        <a:pt x="93980" y="77636"/>
                        <a:pt x="90970" y="80647"/>
                        <a:pt x="90970" y="84357"/>
                      </a:cubicBezTo>
                      <a:cubicBezTo>
                        <a:pt x="90970" y="88066"/>
                        <a:pt x="93980" y="91077"/>
                        <a:pt x="97690" y="91077"/>
                      </a:cubicBezTo>
                      <a:close/>
                      <a:moveTo>
                        <a:pt x="97690" y="116938"/>
                      </a:moveTo>
                      <a:cubicBezTo>
                        <a:pt x="101400" y="116938"/>
                        <a:pt x="104411" y="113927"/>
                        <a:pt x="104411" y="110217"/>
                      </a:cubicBezTo>
                      <a:cubicBezTo>
                        <a:pt x="104411" y="106508"/>
                        <a:pt x="101400" y="103497"/>
                        <a:pt x="97690" y="103497"/>
                      </a:cubicBezTo>
                      <a:cubicBezTo>
                        <a:pt x="93980" y="103497"/>
                        <a:pt x="90970" y="106508"/>
                        <a:pt x="90970" y="110217"/>
                      </a:cubicBezTo>
                      <a:cubicBezTo>
                        <a:pt x="90970" y="113927"/>
                        <a:pt x="93980" y="116938"/>
                        <a:pt x="97690" y="116938"/>
                      </a:cubicBezTo>
                      <a:close/>
                      <a:moveTo>
                        <a:pt x="97690" y="142799"/>
                      </a:moveTo>
                      <a:cubicBezTo>
                        <a:pt x="101400" y="142799"/>
                        <a:pt x="104411" y="139788"/>
                        <a:pt x="104411" y="136078"/>
                      </a:cubicBezTo>
                      <a:cubicBezTo>
                        <a:pt x="104411" y="132368"/>
                        <a:pt x="101400" y="129358"/>
                        <a:pt x="97690" y="129358"/>
                      </a:cubicBezTo>
                      <a:cubicBezTo>
                        <a:pt x="93980" y="129358"/>
                        <a:pt x="90970" y="132368"/>
                        <a:pt x="90970" y="136078"/>
                      </a:cubicBezTo>
                      <a:cubicBezTo>
                        <a:pt x="90970" y="139788"/>
                        <a:pt x="93980" y="142799"/>
                        <a:pt x="97690" y="142799"/>
                      </a:cubicBezTo>
                      <a:close/>
                      <a:moveTo>
                        <a:pt x="97690" y="168713"/>
                      </a:moveTo>
                      <a:cubicBezTo>
                        <a:pt x="101400" y="168713"/>
                        <a:pt x="104411" y="165702"/>
                        <a:pt x="104411" y="161993"/>
                      </a:cubicBezTo>
                      <a:cubicBezTo>
                        <a:pt x="104411" y="158283"/>
                        <a:pt x="101400" y="155272"/>
                        <a:pt x="97690" y="155272"/>
                      </a:cubicBezTo>
                      <a:cubicBezTo>
                        <a:pt x="93980" y="155272"/>
                        <a:pt x="90970" y="158283"/>
                        <a:pt x="90970" y="161993"/>
                      </a:cubicBezTo>
                      <a:cubicBezTo>
                        <a:pt x="90970" y="165702"/>
                        <a:pt x="93980" y="168713"/>
                        <a:pt x="97690" y="168713"/>
                      </a:cubicBezTo>
                      <a:close/>
                      <a:moveTo>
                        <a:pt x="97690" y="194574"/>
                      </a:moveTo>
                      <a:cubicBezTo>
                        <a:pt x="101400" y="194574"/>
                        <a:pt x="104411" y="191563"/>
                        <a:pt x="104411" y="187853"/>
                      </a:cubicBezTo>
                      <a:cubicBezTo>
                        <a:pt x="104411" y="184144"/>
                        <a:pt x="101400" y="181133"/>
                        <a:pt x="97690" y="181133"/>
                      </a:cubicBezTo>
                      <a:cubicBezTo>
                        <a:pt x="93980" y="181133"/>
                        <a:pt x="90970" y="184144"/>
                        <a:pt x="90970" y="187853"/>
                      </a:cubicBezTo>
                      <a:cubicBezTo>
                        <a:pt x="90970" y="191563"/>
                        <a:pt x="93980" y="194574"/>
                        <a:pt x="97690" y="194574"/>
                      </a:cubicBezTo>
                      <a:close/>
                      <a:moveTo>
                        <a:pt x="97690" y="220435"/>
                      </a:moveTo>
                      <a:cubicBezTo>
                        <a:pt x="101400" y="220435"/>
                        <a:pt x="104411" y="217424"/>
                        <a:pt x="104411" y="213714"/>
                      </a:cubicBezTo>
                      <a:cubicBezTo>
                        <a:pt x="104411" y="210004"/>
                        <a:pt x="101400" y="206994"/>
                        <a:pt x="97690" y="206994"/>
                      </a:cubicBezTo>
                      <a:cubicBezTo>
                        <a:pt x="93980" y="206994"/>
                        <a:pt x="90970" y="210004"/>
                        <a:pt x="90970" y="213714"/>
                      </a:cubicBezTo>
                      <a:cubicBezTo>
                        <a:pt x="90970" y="217424"/>
                        <a:pt x="93980"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216"/>
                      </a:moveTo>
                      <a:cubicBezTo>
                        <a:pt x="78658" y="65216"/>
                        <a:pt x="81668" y="62206"/>
                        <a:pt x="81668" y="58496"/>
                      </a:cubicBezTo>
                      <a:cubicBezTo>
                        <a:pt x="81668" y="54786"/>
                        <a:pt x="78658" y="51775"/>
                        <a:pt x="74948" y="51775"/>
                      </a:cubicBezTo>
                      <a:cubicBezTo>
                        <a:pt x="71238" y="51775"/>
                        <a:pt x="68227" y="54786"/>
                        <a:pt x="68227" y="58496"/>
                      </a:cubicBezTo>
                      <a:cubicBezTo>
                        <a:pt x="68227" y="62206"/>
                        <a:pt x="71238" y="65216"/>
                        <a:pt x="74948" y="65216"/>
                      </a:cubicBezTo>
                      <a:close/>
                      <a:moveTo>
                        <a:pt x="74948" y="91077"/>
                      </a:moveTo>
                      <a:cubicBezTo>
                        <a:pt x="78658" y="91077"/>
                        <a:pt x="81668" y="88066"/>
                        <a:pt x="81668" y="84357"/>
                      </a:cubicBezTo>
                      <a:cubicBezTo>
                        <a:pt x="81668" y="80647"/>
                        <a:pt x="78658" y="77636"/>
                        <a:pt x="74948" y="77636"/>
                      </a:cubicBezTo>
                      <a:cubicBezTo>
                        <a:pt x="71238" y="77636"/>
                        <a:pt x="68227" y="80647"/>
                        <a:pt x="68227" y="84357"/>
                      </a:cubicBezTo>
                      <a:cubicBezTo>
                        <a:pt x="68227" y="88066"/>
                        <a:pt x="71238" y="91077"/>
                        <a:pt x="74948" y="91077"/>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713"/>
                      </a:moveTo>
                      <a:cubicBezTo>
                        <a:pt x="78658" y="168713"/>
                        <a:pt x="81668" y="165702"/>
                        <a:pt x="81668" y="161993"/>
                      </a:cubicBezTo>
                      <a:cubicBezTo>
                        <a:pt x="81668" y="158283"/>
                        <a:pt x="78658" y="155272"/>
                        <a:pt x="74948" y="155272"/>
                      </a:cubicBezTo>
                      <a:cubicBezTo>
                        <a:pt x="71238" y="155272"/>
                        <a:pt x="68227" y="158283"/>
                        <a:pt x="68227" y="161993"/>
                      </a:cubicBezTo>
                      <a:cubicBezTo>
                        <a:pt x="68227" y="165702"/>
                        <a:pt x="71238" y="168713"/>
                        <a:pt x="74948" y="168713"/>
                      </a:cubicBezTo>
                      <a:close/>
                      <a:moveTo>
                        <a:pt x="74948" y="194574"/>
                      </a:moveTo>
                      <a:cubicBezTo>
                        <a:pt x="78658" y="194574"/>
                        <a:pt x="81668" y="191563"/>
                        <a:pt x="81668" y="187853"/>
                      </a:cubicBezTo>
                      <a:cubicBezTo>
                        <a:pt x="81668" y="184144"/>
                        <a:pt x="78658" y="181133"/>
                        <a:pt x="74948" y="181133"/>
                      </a:cubicBezTo>
                      <a:cubicBezTo>
                        <a:pt x="71238" y="181133"/>
                        <a:pt x="68227" y="184144"/>
                        <a:pt x="68227" y="187853"/>
                      </a:cubicBezTo>
                      <a:cubicBezTo>
                        <a:pt x="68227" y="191563"/>
                        <a:pt x="71238" y="194574"/>
                        <a:pt x="74948" y="194574"/>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5" y="13441"/>
                      </a:moveTo>
                      <a:cubicBezTo>
                        <a:pt x="55915" y="13441"/>
                        <a:pt x="58926" y="10430"/>
                        <a:pt x="58926" y="6721"/>
                      </a:cubicBezTo>
                      <a:cubicBezTo>
                        <a:pt x="58926" y="3011"/>
                        <a:pt x="55915" y="0"/>
                        <a:pt x="52205" y="0"/>
                      </a:cubicBezTo>
                      <a:cubicBezTo>
                        <a:pt x="48496" y="0"/>
                        <a:pt x="45485" y="3011"/>
                        <a:pt x="45485" y="6721"/>
                      </a:cubicBezTo>
                      <a:cubicBezTo>
                        <a:pt x="45485" y="10430"/>
                        <a:pt x="48496" y="13441"/>
                        <a:pt x="52205" y="13441"/>
                      </a:cubicBezTo>
                      <a:close/>
                      <a:moveTo>
                        <a:pt x="52205" y="39302"/>
                      </a:moveTo>
                      <a:cubicBezTo>
                        <a:pt x="55915" y="39302"/>
                        <a:pt x="58926" y="36291"/>
                        <a:pt x="58926" y="32581"/>
                      </a:cubicBezTo>
                      <a:cubicBezTo>
                        <a:pt x="58926" y="28872"/>
                        <a:pt x="55915" y="25861"/>
                        <a:pt x="52205" y="25861"/>
                      </a:cubicBezTo>
                      <a:cubicBezTo>
                        <a:pt x="48496" y="25861"/>
                        <a:pt x="45485" y="28872"/>
                        <a:pt x="45485" y="32581"/>
                      </a:cubicBezTo>
                      <a:cubicBezTo>
                        <a:pt x="45485" y="36291"/>
                        <a:pt x="48496" y="39302"/>
                        <a:pt x="52205" y="39302"/>
                      </a:cubicBezTo>
                      <a:close/>
                      <a:moveTo>
                        <a:pt x="52205" y="65216"/>
                      </a:moveTo>
                      <a:cubicBezTo>
                        <a:pt x="55915" y="65216"/>
                        <a:pt x="58926" y="62206"/>
                        <a:pt x="58926" y="58496"/>
                      </a:cubicBezTo>
                      <a:cubicBezTo>
                        <a:pt x="58926" y="54786"/>
                        <a:pt x="55915" y="51775"/>
                        <a:pt x="52205" y="51775"/>
                      </a:cubicBezTo>
                      <a:cubicBezTo>
                        <a:pt x="48496" y="51775"/>
                        <a:pt x="45485" y="54786"/>
                        <a:pt x="45485" y="58496"/>
                      </a:cubicBezTo>
                      <a:cubicBezTo>
                        <a:pt x="45485" y="62206"/>
                        <a:pt x="48496" y="65216"/>
                        <a:pt x="52205" y="65216"/>
                      </a:cubicBezTo>
                      <a:close/>
                      <a:moveTo>
                        <a:pt x="52205" y="91077"/>
                      </a:moveTo>
                      <a:cubicBezTo>
                        <a:pt x="55915" y="91077"/>
                        <a:pt x="58926" y="88066"/>
                        <a:pt x="58926" y="84357"/>
                      </a:cubicBezTo>
                      <a:cubicBezTo>
                        <a:pt x="58926" y="80647"/>
                        <a:pt x="55915" y="77636"/>
                        <a:pt x="52205" y="77636"/>
                      </a:cubicBezTo>
                      <a:cubicBezTo>
                        <a:pt x="48496" y="77636"/>
                        <a:pt x="45485" y="80647"/>
                        <a:pt x="45485" y="84357"/>
                      </a:cubicBezTo>
                      <a:cubicBezTo>
                        <a:pt x="45485" y="88066"/>
                        <a:pt x="48496" y="91077"/>
                        <a:pt x="52205" y="91077"/>
                      </a:cubicBezTo>
                      <a:close/>
                      <a:moveTo>
                        <a:pt x="52205" y="116938"/>
                      </a:moveTo>
                      <a:cubicBezTo>
                        <a:pt x="55915" y="116938"/>
                        <a:pt x="58926" y="113927"/>
                        <a:pt x="58926" y="110217"/>
                      </a:cubicBezTo>
                      <a:cubicBezTo>
                        <a:pt x="58926" y="106508"/>
                        <a:pt x="55915" y="103497"/>
                        <a:pt x="52205" y="103497"/>
                      </a:cubicBezTo>
                      <a:cubicBezTo>
                        <a:pt x="48496" y="103497"/>
                        <a:pt x="45485" y="106508"/>
                        <a:pt x="45485" y="110217"/>
                      </a:cubicBezTo>
                      <a:cubicBezTo>
                        <a:pt x="45485" y="113927"/>
                        <a:pt x="48496" y="116938"/>
                        <a:pt x="52205" y="116938"/>
                      </a:cubicBezTo>
                      <a:close/>
                      <a:moveTo>
                        <a:pt x="52205" y="142799"/>
                      </a:moveTo>
                      <a:cubicBezTo>
                        <a:pt x="55915" y="142799"/>
                        <a:pt x="58926" y="139788"/>
                        <a:pt x="58926" y="136078"/>
                      </a:cubicBezTo>
                      <a:cubicBezTo>
                        <a:pt x="58926" y="132368"/>
                        <a:pt x="55915" y="129358"/>
                        <a:pt x="52205" y="129358"/>
                      </a:cubicBezTo>
                      <a:cubicBezTo>
                        <a:pt x="48496" y="129358"/>
                        <a:pt x="45485" y="132368"/>
                        <a:pt x="45485" y="136078"/>
                      </a:cubicBezTo>
                      <a:cubicBezTo>
                        <a:pt x="45485" y="139788"/>
                        <a:pt x="48496" y="142799"/>
                        <a:pt x="52205" y="142799"/>
                      </a:cubicBezTo>
                      <a:close/>
                      <a:moveTo>
                        <a:pt x="52205" y="168713"/>
                      </a:moveTo>
                      <a:cubicBezTo>
                        <a:pt x="55915" y="168713"/>
                        <a:pt x="58926" y="165702"/>
                        <a:pt x="58926" y="161993"/>
                      </a:cubicBezTo>
                      <a:cubicBezTo>
                        <a:pt x="58926" y="158283"/>
                        <a:pt x="55915" y="155272"/>
                        <a:pt x="52205" y="155272"/>
                      </a:cubicBezTo>
                      <a:cubicBezTo>
                        <a:pt x="48496" y="155272"/>
                        <a:pt x="45485" y="158283"/>
                        <a:pt x="45485" y="161993"/>
                      </a:cubicBezTo>
                      <a:cubicBezTo>
                        <a:pt x="45485" y="165702"/>
                        <a:pt x="48496" y="168713"/>
                        <a:pt x="52205" y="168713"/>
                      </a:cubicBezTo>
                      <a:close/>
                      <a:moveTo>
                        <a:pt x="52205" y="194574"/>
                      </a:moveTo>
                      <a:cubicBezTo>
                        <a:pt x="55915" y="194574"/>
                        <a:pt x="58926" y="191563"/>
                        <a:pt x="58926" y="187853"/>
                      </a:cubicBezTo>
                      <a:cubicBezTo>
                        <a:pt x="58926" y="184144"/>
                        <a:pt x="55915" y="181133"/>
                        <a:pt x="52205" y="181133"/>
                      </a:cubicBezTo>
                      <a:cubicBezTo>
                        <a:pt x="48496" y="181133"/>
                        <a:pt x="45485" y="184144"/>
                        <a:pt x="45485" y="187853"/>
                      </a:cubicBezTo>
                      <a:cubicBezTo>
                        <a:pt x="45485" y="191563"/>
                        <a:pt x="48496" y="194574"/>
                        <a:pt x="52205" y="194574"/>
                      </a:cubicBezTo>
                      <a:close/>
                      <a:moveTo>
                        <a:pt x="52205" y="220435"/>
                      </a:moveTo>
                      <a:cubicBezTo>
                        <a:pt x="55915" y="220435"/>
                        <a:pt x="58926" y="217424"/>
                        <a:pt x="58926" y="213714"/>
                      </a:cubicBezTo>
                      <a:cubicBezTo>
                        <a:pt x="58926" y="210004"/>
                        <a:pt x="55915" y="206994"/>
                        <a:pt x="52205" y="206994"/>
                      </a:cubicBezTo>
                      <a:cubicBezTo>
                        <a:pt x="48496" y="206994"/>
                        <a:pt x="45485" y="210004"/>
                        <a:pt x="45485" y="213714"/>
                      </a:cubicBezTo>
                      <a:cubicBezTo>
                        <a:pt x="45485" y="217424"/>
                        <a:pt x="48496" y="220435"/>
                        <a:pt x="52205" y="220435"/>
                      </a:cubicBezTo>
                      <a:close/>
                      <a:moveTo>
                        <a:pt x="29463" y="13441"/>
                      </a:moveTo>
                      <a:cubicBezTo>
                        <a:pt x="33173" y="13441"/>
                        <a:pt x="36183" y="10430"/>
                        <a:pt x="36183" y="6721"/>
                      </a:cubicBezTo>
                      <a:cubicBezTo>
                        <a:pt x="36183" y="3011"/>
                        <a:pt x="33173" y="0"/>
                        <a:pt x="29463" y="0"/>
                      </a:cubicBezTo>
                      <a:cubicBezTo>
                        <a:pt x="25753" y="0"/>
                        <a:pt x="22742" y="3011"/>
                        <a:pt x="22742" y="6721"/>
                      </a:cubicBezTo>
                      <a:cubicBezTo>
                        <a:pt x="22742" y="10430"/>
                        <a:pt x="25753" y="13441"/>
                        <a:pt x="29463" y="13441"/>
                      </a:cubicBezTo>
                      <a:close/>
                      <a:moveTo>
                        <a:pt x="29463" y="39302"/>
                      </a:moveTo>
                      <a:cubicBezTo>
                        <a:pt x="33173" y="39302"/>
                        <a:pt x="36183" y="36291"/>
                        <a:pt x="36183" y="32581"/>
                      </a:cubicBezTo>
                      <a:cubicBezTo>
                        <a:pt x="36183" y="28872"/>
                        <a:pt x="33173" y="25861"/>
                        <a:pt x="29463" y="25861"/>
                      </a:cubicBezTo>
                      <a:cubicBezTo>
                        <a:pt x="25753" y="25861"/>
                        <a:pt x="22742" y="28872"/>
                        <a:pt x="22742" y="32581"/>
                      </a:cubicBezTo>
                      <a:cubicBezTo>
                        <a:pt x="22742" y="36291"/>
                        <a:pt x="25753" y="39302"/>
                        <a:pt x="29463" y="39302"/>
                      </a:cubicBezTo>
                      <a:close/>
                      <a:moveTo>
                        <a:pt x="29463" y="65216"/>
                      </a:moveTo>
                      <a:cubicBezTo>
                        <a:pt x="33173" y="65216"/>
                        <a:pt x="36183" y="62206"/>
                        <a:pt x="36183" y="58496"/>
                      </a:cubicBezTo>
                      <a:cubicBezTo>
                        <a:pt x="36183" y="54786"/>
                        <a:pt x="33173" y="51775"/>
                        <a:pt x="29463" y="51775"/>
                      </a:cubicBezTo>
                      <a:cubicBezTo>
                        <a:pt x="25753" y="51775"/>
                        <a:pt x="22742" y="54786"/>
                        <a:pt x="22742" y="58496"/>
                      </a:cubicBezTo>
                      <a:cubicBezTo>
                        <a:pt x="22742" y="62206"/>
                        <a:pt x="25753" y="65216"/>
                        <a:pt x="29463" y="65216"/>
                      </a:cubicBezTo>
                      <a:close/>
                      <a:moveTo>
                        <a:pt x="29463" y="91077"/>
                      </a:moveTo>
                      <a:cubicBezTo>
                        <a:pt x="33173" y="91077"/>
                        <a:pt x="36183" y="88066"/>
                        <a:pt x="36183" y="84357"/>
                      </a:cubicBezTo>
                      <a:cubicBezTo>
                        <a:pt x="36183" y="80647"/>
                        <a:pt x="33173" y="77636"/>
                        <a:pt x="29463" y="77636"/>
                      </a:cubicBezTo>
                      <a:cubicBezTo>
                        <a:pt x="25753" y="77636"/>
                        <a:pt x="22742" y="80647"/>
                        <a:pt x="22742" y="84357"/>
                      </a:cubicBezTo>
                      <a:cubicBezTo>
                        <a:pt x="22742" y="88066"/>
                        <a:pt x="25753" y="91077"/>
                        <a:pt x="29463" y="91077"/>
                      </a:cubicBezTo>
                      <a:close/>
                      <a:moveTo>
                        <a:pt x="29463" y="116938"/>
                      </a:moveTo>
                      <a:cubicBezTo>
                        <a:pt x="33173" y="116938"/>
                        <a:pt x="36183" y="113927"/>
                        <a:pt x="36183" y="110217"/>
                      </a:cubicBezTo>
                      <a:cubicBezTo>
                        <a:pt x="36183" y="106508"/>
                        <a:pt x="33173" y="103497"/>
                        <a:pt x="29463" y="103497"/>
                      </a:cubicBezTo>
                      <a:cubicBezTo>
                        <a:pt x="25753" y="103497"/>
                        <a:pt x="22742" y="106508"/>
                        <a:pt x="22742" y="110217"/>
                      </a:cubicBezTo>
                      <a:cubicBezTo>
                        <a:pt x="22742" y="113927"/>
                        <a:pt x="25753" y="116938"/>
                        <a:pt x="29463" y="116938"/>
                      </a:cubicBezTo>
                      <a:close/>
                      <a:moveTo>
                        <a:pt x="29463" y="142799"/>
                      </a:moveTo>
                      <a:cubicBezTo>
                        <a:pt x="33173" y="142799"/>
                        <a:pt x="36183" y="139788"/>
                        <a:pt x="36183" y="136078"/>
                      </a:cubicBezTo>
                      <a:cubicBezTo>
                        <a:pt x="36183" y="132368"/>
                        <a:pt x="33173" y="129358"/>
                        <a:pt x="29463" y="129358"/>
                      </a:cubicBezTo>
                      <a:cubicBezTo>
                        <a:pt x="25753" y="129358"/>
                        <a:pt x="22742" y="132368"/>
                        <a:pt x="22742" y="136078"/>
                      </a:cubicBezTo>
                      <a:cubicBezTo>
                        <a:pt x="22742" y="139788"/>
                        <a:pt x="25753" y="142799"/>
                        <a:pt x="29463" y="142799"/>
                      </a:cubicBezTo>
                      <a:close/>
                      <a:moveTo>
                        <a:pt x="29463" y="168713"/>
                      </a:moveTo>
                      <a:cubicBezTo>
                        <a:pt x="33173" y="168713"/>
                        <a:pt x="36183" y="165702"/>
                        <a:pt x="36183" y="161993"/>
                      </a:cubicBezTo>
                      <a:cubicBezTo>
                        <a:pt x="36183" y="158283"/>
                        <a:pt x="33173" y="155272"/>
                        <a:pt x="29463" y="155272"/>
                      </a:cubicBezTo>
                      <a:cubicBezTo>
                        <a:pt x="25753" y="155272"/>
                        <a:pt x="22742" y="158283"/>
                        <a:pt x="22742" y="161993"/>
                      </a:cubicBezTo>
                      <a:cubicBezTo>
                        <a:pt x="22742" y="165702"/>
                        <a:pt x="25753" y="168713"/>
                        <a:pt x="29463" y="168713"/>
                      </a:cubicBezTo>
                      <a:close/>
                      <a:moveTo>
                        <a:pt x="29463" y="194574"/>
                      </a:moveTo>
                      <a:cubicBezTo>
                        <a:pt x="33173" y="194574"/>
                        <a:pt x="36183" y="191563"/>
                        <a:pt x="36183" y="187853"/>
                      </a:cubicBezTo>
                      <a:cubicBezTo>
                        <a:pt x="36183" y="184144"/>
                        <a:pt x="33173" y="181133"/>
                        <a:pt x="29463" y="181133"/>
                      </a:cubicBezTo>
                      <a:cubicBezTo>
                        <a:pt x="25753" y="181133"/>
                        <a:pt x="22742" y="184144"/>
                        <a:pt x="22742" y="187853"/>
                      </a:cubicBezTo>
                      <a:cubicBezTo>
                        <a:pt x="22742" y="191563"/>
                        <a:pt x="25753" y="194574"/>
                        <a:pt x="29463" y="194574"/>
                      </a:cubicBezTo>
                      <a:close/>
                      <a:moveTo>
                        <a:pt x="29463" y="220435"/>
                      </a:moveTo>
                      <a:cubicBezTo>
                        <a:pt x="33173" y="220435"/>
                        <a:pt x="36183" y="217424"/>
                        <a:pt x="36183" y="213714"/>
                      </a:cubicBezTo>
                      <a:cubicBezTo>
                        <a:pt x="36183" y="210004"/>
                        <a:pt x="33173" y="206994"/>
                        <a:pt x="29463" y="206994"/>
                      </a:cubicBezTo>
                      <a:cubicBezTo>
                        <a:pt x="25753" y="206994"/>
                        <a:pt x="22742" y="210004"/>
                        <a:pt x="22742" y="213714"/>
                      </a:cubicBezTo>
                      <a:cubicBezTo>
                        <a:pt x="22742"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216"/>
                      </a:moveTo>
                      <a:cubicBezTo>
                        <a:pt x="10430" y="65216"/>
                        <a:pt x="13441" y="62206"/>
                        <a:pt x="13441" y="58496"/>
                      </a:cubicBezTo>
                      <a:cubicBezTo>
                        <a:pt x="13441" y="54786"/>
                        <a:pt x="10430" y="51775"/>
                        <a:pt x="6721" y="51775"/>
                      </a:cubicBezTo>
                      <a:cubicBezTo>
                        <a:pt x="3011" y="51775"/>
                        <a:pt x="0" y="54786"/>
                        <a:pt x="0" y="58496"/>
                      </a:cubicBezTo>
                      <a:cubicBezTo>
                        <a:pt x="0" y="62206"/>
                        <a:pt x="3011" y="65216"/>
                        <a:pt x="6721" y="65216"/>
                      </a:cubicBezTo>
                      <a:close/>
                      <a:moveTo>
                        <a:pt x="6721" y="91077"/>
                      </a:moveTo>
                      <a:cubicBezTo>
                        <a:pt x="10430" y="91077"/>
                        <a:pt x="13441" y="88066"/>
                        <a:pt x="13441" y="84357"/>
                      </a:cubicBezTo>
                      <a:cubicBezTo>
                        <a:pt x="13441" y="80647"/>
                        <a:pt x="10430" y="77636"/>
                        <a:pt x="6721" y="77636"/>
                      </a:cubicBezTo>
                      <a:cubicBezTo>
                        <a:pt x="3011" y="77636"/>
                        <a:pt x="0" y="80647"/>
                        <a:pt x="0" y="84357"/>
                      </a:cubicBezTo>
                      <a:cubicBezTo>
                        <a:pt x="0" y="88066"/>
                        <a:pt x="3011" y="91077"/>
                        <a:pt x="6721" y="91077"/>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713"/>
                      </a:moveTo>
                      <a:cubicBezTo>
                        <a:pt x="10430" y="168713"/>
                        <a:pt x="13441" y="165702"/>
                        <a:pt x="13441" y="161993"/>
                      </a:cubicBezTo>
                      <a:cubicBezTo>
                        <a:pt x="13441" y="158283"/>
                        <a:pt x="10430" y="155272"/>
                        <a:pt x="6721" y="155272"/>
                      </a:cubicBezTo>
                      <a:cubicBezTo>
                        <a:pt x="3011" y="155272"/>
                        <a:pt x="0" y="158283"/>
                        <a:pt x="0" y="161993"/>
                      </a:cubicBezTo>
                      <a:cubicBezTo>
                        <a:pt x="0" y="165702"/>
                        <a:pt x="3011" y="168713"/>
                        <a:pt x="6721" y="168713"/>
                      </a:cubicBezTo>
                      <a:close/>
                      <a:moveTo>
                        <a:pt x="6721" y="194574"/>
                      </a:moveTo>
                      <a:cubicBezTo>
                        <a:pt x="10430" y="194574"/>
                        <a:pt x="13441" y="191563"/>
                        <a:pt x="13441" y="187853"/>
                      </a:cubicBezTo>
                      <a:cubicBezTo>
                        <a:pt x="13441" y="184144"/>
                        <a:pt x="10430" y="181133"/>
                        <a:pt x="6721" y="181133"/>
                      </a:cubicBezTo>
                      <a:cubicBezTo>
                        <a:pt x="3011" y="181133"/>
                        <a:pt x="0" y="184144"/>
                        <a:pt x="0" y="187853"/>
                      </a:cubicBezTo>
                      <a:cubicBezTo>
                        <a:pt x="0" y="191563"/>
                        <a:pt x="3011" y="194574"/>
                        <a:pt x="6721" y="194574"/>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grpSp>
          <p:grpSp>
            <p:nvGrpSpPr>
              <p:cNvPr id="24" name="图形 1">
                <a:extLst>
                  <a:ext uri="{FF2B5EF4-FFF2-40B4-BE49-F238E27FC236}">
                    <a16:creationId xmlns:a16="http://schemas.microsoft.com/office/drawing/2014/main" id="{DBA0A435-95EE-5DF9-25BA-1E70FC2E1AEE}"/>
                  </a:ext>
                </a:extLst>
              </p:cNvPr>
              <p:cNvGrpSpPr/>
              <p:nvPr/>
            </p:nvGrpSpPr>
            <p:grpSpPr>
              <a:xfrm>
                <a:off x="5978529" y="4802248"/>
                <a:ext cx="220434" cy="730660"/>
                <a:chOff x="5978529" y="4802248"/>
                <a:chExt cx="220434" cy="730660"/>
              </a:xfrm>
              <a:solidFill>
                <a:srgbClr val="898989">
                  <a:alpha val="59000"/>
                </a:srgbClr>
              </a:solidFill>
            </p:grpSpPr>
            <p:sp>
              <p:nvSpPr>
                <p:cNvPr id="25" name="任意多边形: 形状 24">
                  <a:extLst>
                    <a:ext uri="{FF2B5EF4-FFF2-40B4-BE49-F238E27FC236}">
                      <a16:creationId xmlns:a16="http://schemas.microsoft.com/office/drawing/2014/main" id="{38DD009B-E283-4827-B4D5-CDCC9508C389}"/>
                    </a:ext>
                  </a:extLst>
                </p:cNvPr>
                <p:cNvSpPr/>
                <p:nvPr/>
              </p:nvSpPr>
              <p:spPr>
                <a:xfrm>
                  <a:off x="5978529" y="5360324"/>
                  <a:ext cx="220434" cy="172584"/>
                </a:xfrm>
                <a:custGeom>
                  <a:avLst/>
                  <a:gdLst>
                    <a:gd name="connsiteX0" fmla="*/ 213714 w 220434"/>
                    <a:gd name="connsiteY0" fmla="*/ 172584 h 172584"/>
                    <a:gd name="connsiteX1" fmla="*/ 220435 w 220434"/>
                    <a:gd name="connsiteY1" fmla="*/ 165864 h 172584"/>
                    <a:gd name="connsiteX2" fmla="*/ 213714 w 220434"/>
                    <a:gd name="connsiteY2" fmla="*/ 159143 h 172584"/>
                    <a:gd name="connsiteX3" fmla="*/ 206994 w 220434"/>
                    <a:gd name="connsiteY3" fmla="*/ 165864 h 172584"/>
                    <a:gd name="connsiteX4" fmla="*/ 213714 w 220434"/>
                    <a:gd name="connsiteY4" fmla="*/ 172584 h 172584"/>
                    <a:gd name="connsiteX5" fmla="*/ 187853 w 220434"/>
                    <a:gd name="connsiteY5" fmla="*/ 172584 h 172584"/>
                    <a:gd name="connsiteX6" fmla="*/ 194574 w 220434"/>
                    <a:gd name="connsiteY6" fmla="*/ 165864 h 172584"/>
                    <a:gd name="connsiteX7" fmla="*/ 187853 w 220434"/>
                    <a:gd name="connsiteY7" fmla="*/ 159143 h 172584"/>
                    <a:gd name="connsiteX8" fmla="*/ 181133 w 220434"/>
                    <a:gd name="connsiteY8" fmla="*/ 165864 h 172584"/>
                    <a:gd name="connsiteX9" fmla="*/ 187853 w 220434"/>
                    <a:gd name="connsiteY9" fmla="*/ 172584 h 172584"/>
                    <a:gd name="connsiteX10" fmla="*/ 161993 w 220434"/>
                    <a:gd name="connsiteY10" fmla="*/ 172584 h 172584"/>
                    <a:gd name="connsiteX11" fmla="*/ 168713 w 220434"/>
                    <a:gd name="connsiteY11" fmla="*/ 165864 h 172584"/>
                    <a:gd name="connsiteX12" fmla="*/ 161993 w 220434"/>
                    <a:gd name="connsiteY12" fmla="*/ 159143 h 172584"/>
                    <a:gd name="connsiteX13" fmla="*/ 155272 w 220434"/>
                    <a:gd name="connsiteY13" fmla="*/ 165864 h 172584"/>
                    <a:gd name="connsiteX14" fmla="*/ 161993 w 220434"/>
                    <a:gd name="connsiteY14" fmla="*/ 172584 h 172584"/>
                    <a:gd name="connsiteX15" fmla="*/ 136089 w 220434"/>
                    <a:gd name="connsiteY15" fmla="*/ 172584 h 172584"/>
                    <a:gd name="connsiteX16" fmla="*/ 142810 w 220434"/>
                    <a:gd name="connsiteY16" fmla="*/ 165864 h 172584"/>
                    <a:gd name="connsiteX17" fmla="*/ 136089 w 220434"/>
                    <a:gd name="connsiteY17" fmla="*/ 159143 h 172584"/>
                    <a:gd name="connsiteX18" fmla="*/ 129368 w 220434"/>
                    <a:gd name="connsiteY18" fmla="*/ 165864 h 172584"/>
                    <a:gd name="connsiteX19" fmla="*/ 136089 w 220434"/>
                    <a:gd name="connsiteY19" fmla="*/ 172584 h 172584"/>
                    <a:gd name="connsiteX20" fmla="*/ 110217 w 220434"/>
                    <a:gd name="connsiteY20" fmla="*/ 172584 h 172584"/>
                    <a:gd name="connsiteX21" fmla="*/ 116938 w 220434"/>
                    <a:gd name="connsiteY21" fmla="*/ 165864 h 172584"/>
                    <a:gd name="connsiteX22" fmla="*/ 110217 w 220434"/>
                    <a:gd name="connsiteY22" fmla="*/ 159143 h 172584"/>
                    <a:gd name="connsiteX23" fmla="*/ 103497 w 220434"/>
                    <a:gd name="connsiteY23" fmla="*/ 165864 h 172584"/>
                    <a:gd name="connsiteX24" fmla="*/ 110217 w 220434"/>
                    <a:gd name="connsiteY24" fmla="*/ 172584 h 172584"/>
                    <a:gd name="connsiteX25" fmla="*/ 84357 w 220434"/>
                    <a:gd name="connsiteY25" fmla="*/ 172584 h 172584"/>
                    <a:gd name="connsiteX26" fmla="*/ 91077 w 220434"/>
                    <a:gd name="connsiteY26" fmla="*/ 165864 h 172584"/>
                    <a:gd name="connsiteX27" fmla="*/ 84357 w 220434"/>
                    <a:gd name="connsiteY27" fmla="*/ 159143 h 172584"/>
                    <a:gd name="connsiteX28" fmla="*/ 77636 w 220434"/>
                    <a:gd name="connsiteY28" fmla="*/ 165864 h 172584"/>
                    <a:gd name="connsiteX29" fmla="*/ 84357 w 220434"/>
                    <a:gd name="connsiteY29" fmla="*/ 172584 h 172584"/>
                    <a:gd name="connsiteX30" fmla="*/ 58496 w 220434"/>
                    <a:gd name="connsiteY30" fmla="*/ 172584 h 172584"/>
                    <a:gd name="connsiteX31" fmla="*/ 65216 w 220434"/>
                    <a:gd name="connsiteY31" fmla="*/ 165864 h 172584"/>
                    <a:gd name="connsiteX32" fmla="*/ 58496 w 220434"/>
                    <a:gd name="connsiteY32" fmla="*/ 159143 h 172584"/>
                    <a:gd name="connsiteX33" fmla="*/ 51775 w 220434"/>
                    <a:gd name="connsiteY33" fmla="*/ 165864 h 172584"/>
                    <a:gd name="connsiteX34" fmla="*/ 58496 w 220434"/>
                    <a:gd name="connsiteY34" fmla="*/ 172584 h 172584"/>
                    <a:gd name="connsiteX35" fmla="*/ 32592 w 220434"/>
                    <a:gd name="connsiteY35" fmla="*/ 172584 h 172584"/>
                    <a:gd name="connsiteX36" fmla="*/ 39313 w 220434"/>
                    <a:gd name="connsiteY36" fmla="*/ 165864 h 172584"/>
                    <a:gd name="connsiteX37" fmla="*/ 32592 w 220434"/>
                    <a:gd name="connsiteY37" fmla="*/ 159143 h 172584"/>
                    <a:gd name="connsiteX38" fmla="*/ 25872 w 220434"/>
                    <a:gd name="connsiteY38" fmla="*/ 165864 h 172584"/>
                    <a:gd name="connsiteX39" fmla="*/ 32592 w 220434"/>
                    <a:gd name="connsiteY39" fmla="*/ 172584 h 172584"/>
                    <a:gd name="connsiteX40" fmla="*/ 6721 w 220434"/>
                    <a:gd name="connsiteY40" fmla="*/ 172584 h 172584"/>
                    <a:gd name="connsiteX41" fmla="*/ 13441 w 220434"/>
                    <a:gd name="connsiteY41" fmla="*/ 165864 h 172584"/>
                    <a:gd name="connsiteX42" fmla="*/ 6721 w 220434"/>
                    <a:gd name="connsiteY42" fmla="*/ 159143 h 172584"/>
                    <a:gd name="connsiteX43" fmla="*/ 0 w 220434"/>
                    <a:gd name="connsiteY43" fmla="*/ 165864 h 172584"/>
                    <a:gd name="connsiteX44" fmla="*/ 6721 w 220434"/>
                    <a:gd name="connsiteY44" fmla="*/ 172584 h 172584"/>
                    <a:gd name="connsiteX45" fmla="*/ 213714 w 220434"/>
                    <a:gd name="connsiteY45" fmla="*/ 149842 h 172584"/>
                    <a:gd name="connsiteX46" fmla="*/ 220435 w 220434"/>
                    <a:gd name="connsiteY46" fmla="*/ 143121 h 172584"/>
                    <a:gd name="connsiteX47" fmla="*/ 213714 w 220434"/>
                    <a:gd name="connsiteY47" fmla="*/ 136401 h 172584"/>
                    <a:gd name="connsiteX48" fmla="*/ 206994 w 220434"/>
                    <a:gd name="connsiteY48" fmla="*/ 143121 h 172584"/>
                    <a:gd name="connsiteX49" fmla="*/ 213714 w 220434"/>
                    <a:gd name="connsiteY49" fmla="*/ 149842 h 172584"/>
                    <a:gd name="connsiteX50" fmla="*/ 187853 w 220434"/>
                    <a:gd name="connsiteY50" fmla="*/ 149842 h 172584"/>
                    <a:gd name="connsiteX51" fmla="*/ 194574 w 220434"/>
                    <a:gd name="connsiteY51" fmla="*/ 143121 h 172584"/>
                    <a:gd name="connsiteX52" fmla="*/ 187853 w 220434"/>
                    <a:gd name="connsiteY52" fmla="*/ 136401 h 172584"/>
                    <a:gd name="connsiteX53" fmla="*/ 181133 w 220434"/>
                    <a:gd name="connsiteY53" fmla="*/ 143121 h 172584"/>
                    <a:gd name="connsiteX54" fmla="*/ 187853 w 220434"/>
                    <a:gd name="connsiteY54" fmla="*/ 149842 h 172584"/>
                    <a:gd name="connsiteX55" fmla="*/ 161993 w 220434"/>
                    <a:gd name="connsiteY55" fmla="*/ 149842 h 172584"/>
                    <a:gd name="connsiteX56" fmla="*/ 168713 w 220434"/>
                    <a:gd name="connsiteY56" fmla="*/ 143121 h 172584"/>
                    <a:gd name="connsiteX57" fmla="*/ 161993 w 220434"/>
                    <a:gd name="connsiteY57" fmla="*/ 136401 h 172584"/>
                    <a:gd name="connsiteX58" fmla="*/ 155272 w 220434"/>
                    <a:gd name="connsiteY58" fmla="*/ 143121 h 172584"/>
                    <a:gd name="connsiteX59" fmla="*/ 161993 w 220434"/>
                    <a:gd name="connsiteY59" fmla="*/ 149842 h 172584"/>
                    <a:gd name="connsiteX60" fmla="*/ 136089 w 220434"/>
                    <a:gd name="connsiteY60" fmla="*/ 149842 h 172584"/>
                    <a:gd name="connsiteX61" fmla="*/ 142810 w 220434"/>
                    <a:gd name="connsiteY61" fmla="*/ 143121 h 172584"/>
                    <a:gd name="connsiteX62" fmla="*/ 136089 w 220434"/>
                    <a:gd name="connsiteY62" fmla="*/ 136401 h 172584"/>
                    <a:gd name="connsiteX63" fmla="*/ 129368 w 220434"/>
                    <a:gd name="connsiteY63" fmla="*/ 143121 h 172584"/>
                    <a:gd name="connsiteX64" fmla="*/ 136089 w 220434"/>
                    <a:gd name="connsiteY64" fmla="*/ 149842 h 172584"/>
                    <a:gd name="connsiteX65" fmla="*/ 110217 w 220434"/>
                    <a:gd name="connsiteY65" fmla="*/ 149842 h 172584"/>
                    <a:gd name="connsiteX66" fmla="*/ 116938 w 220434"/>
                    <a:gd name="connsiteY66" fmla="*/ 143121 h 172584"/>
                    <a:gd name="connsiteX67" fmla="*/ 110217 w 220434"/>
                    <a:gd name="connsiteY67" fmla="*/ 136401 h 172584"/>
                    <a:gd name="connsiteX68" fmla="*/ 103497 w 220434"/>
                    <a:gd name="connsiteY68" fmla="*/ 143121 h 172584"/>
                    <a:gd name="connsiteX69" fmla="*/ 110217 w 220434"/>
                    <a:gd name="connsiteY69" fmla="*/ 149842 h 172584"/>
                    <a:gd name="connsiteX70" fmla="*/ 84357 w 220434"/>
                    <a:gd name="connsiteY70" fmla="*/ 149842 h 172584"/>
                    <a:gd name="connsiteX71" fmla="*/ 91077 w 220434"/>
                    <a:gd name="connsiteY71" fmla="*/ 143121 h 172584"/>
                    <a:gd name="connsiteX72" fmla="*/ 84357 w 220434"/>
                    <a:gd name="connsiteY72" fmla="*/ 136401 h 172584"/>
                    <a:gd name="connsiteX73" fmla="*/ 77636 w 220434"/>
                    <a:gd name="connsiteY73" fmla="*/ 143121 h 172584"/>
                    <a:gd name="connsiteX74" fmla="*/ 84357 w 220434"/>
                    <a:gd name="connsiteY74" fmla="*/ 149842 h 172584"/>
                    <a:gd name="connsiteX75" fmla="*/ 58496 w 220434"/>
                    <a:gd name="connsiteY75" fmla="*/ 149842 h 172584"/>
                    <a:gd name="connsiteX76" fmla="*/ 65216 w 220434"/>
                    <a:gd name="connsiteY76" fmla="*/ 143121 h 172584"/>
                    <a:gd name="connsiteX77" fmla="*/ 58496 w 220434"/>
                    <a:gd name="connsiteY77" fmla="*/ 136401 h 172584"/>
                    <a:gd name="connsiteX78" fmla="*/ 51775 w 220434"/>
                    <a:gd name="connsiteY78" fmla="*/ 143121 h 172584"/>
                    <a:gd name="connsiteX79" fmla="*/ 58496 w 220434"/>
                    <a:gd name="connsiteY79" fmla="*/ 149842 h 172584"/>
                    <a:gd name="connsiteX80" fmla="*/ 32592 w 220434"/>
                    <a:gd name="connsiteY80" fmla="*/ 149842 h 172584"/>
                    <a:gd name="connsiteX81" fmla="*/ 39313 w 220434"/>
                    <a:gd name="connsiteY81" fmla="*/ 143121 h 172584"/>
                    <a:gd name="connsiteX82" fmla="*/ 32592 w 220434"/>
                    <a:gd name="connsiteY82" fmla="*/ 136401 h 172584"/>
                    <a:gd name="connsiteX83" fmla="*/ 25872 w 220434"/>
                    <a:gd name="connsiteY83" fmla="*/ 143121 h 172584"/>
                    <a:gd name="connsiteX84" fmla="*/ 32592 w 220434"/>
                    <a:gd name="connsiteY84" fmla="*/ 149842 h 172584"/>
                    <a:gd name="connsiteX85" fmla="*/ 6721 w 220434"/>
                    <a:gd name="connsiteY85" fmla="*/ 149842 h 172584"/>
                    <a:gd name="connsiteX86" fmla="*/ 13441 w 220434"/>
                    <a:gd name="connsiteY86" fmla="*/ 143121 h 172584"/>
                    <a:gd name="connsiteX87" fmla="*/ 6721 w 220434"/>
                    <a:gd name="connsiteY87" fmla="*/ 136401 h 172584"/>
                    <a:gd name="connsiteX88" fmla="*/ 0 w 220434"/>
                    <a:gd name="connsiteY88" fmla="*/ 143121 h 172584"/>
                    <a:gd name="connsiteX89" fmla="*/ 6721 w 220434"/>
                    <a:gd name="connsiteY89" fmla="*/ 149842 h 172584"/>
                    <a:gd name="connsiteX90" fmla="*/ 213714 w 220434"/>
                    <a:gd name="connsiteY90" fmla="*/ 127099 h 172584"/>
                    <a:gd name="connsiteX91" fmla="*/ 220435 w 220434"/>
                    <a:gd name="connsiteY91" fmla="*/ 120379 h 172584"/>
                    <a:gd name="connsiteX92" fmla="*/ 213714 w 220434"/>
                    <a:gd name="connsiteY92" fmla="*/ 113658 h 172584"/>
                    <a:gd name="connsiteX93" fmla="*/ 206994 w 220434"/>
                    <a:gd name="connsiteY93" fmla="*/ 120379 h 172584"/>
                    <a:gd name="connsiteX94" fmla="*/ 213714 w 220434"/>
                    <a:gd name="connsiteY94" fmla="*/ 127099 h 172584"/>
                    <a:gd name="connsiteX95" fmla="*/ 187853 w 220434"/>
                    <a:gd name="connsiteY95" fmla="*/ 127099 h 172584"/>
                    <a:gd name="connsiteX96" fmla="*/ 194574 w 220434"/>
                    <a:gd name="connsiteY96" fmla="*/ 120379 h 172584"/>
                    <a:gd name="connsiteX97" fmla="*/ 187853 w 220434"/>
                    <a:gd name="connsiteY97" fmla="*/ 113658 h 172584"/>
                    <a:gd name="connsiteX98" fmla="*/ 181133 w 220434"/>
                    <a:gd name="connsiteY98" fmla="*/ 120379 h 172584"/>
                    <a:gd name="connsiteX99" fmla="*/ 187853 w 220434"/>
                    <a:gd name="connsiteY99" fmla="*/ 127099 h 172584"/>
                    <a:gd name="connsiteX100" fmla="*/ 161993 w 220434"/>
                    <a:gd name="connsiteY100" fmla="*/ 127099 h 172584"/>
                    <a:gd name="connsiteX101" fmla="*/ 168713 w 220434"/>
                    <a:gd name="connsiteY101" fmla="*/ 120379 h 172584"/>
                    <a:gd name="connsiteX102" fmla="*/ 161993 w 220434"/>
                    <a:gd name="connsiteY102" fmla="*/ 113658 h 172584"/>
                    <a:gd name="connsiteX103" fmla="*/ 155272 w 220434"/>
                    <a:gd name="connsiteY103" fmla="*/ 120379 h 172584"/>
                    <a:gd name="connsiteX104" fmla="*/ 161993 w 220434"/>
                    <a:gd name="connsiteY104" fmla="*/ 127099 h 172584"/>
                    <a:gd name="connsiteX105" fmla="*/ 136089 w 220434"/>
                    <a:gd name="connsiteY105" fmla="*/ 127099 h 172584"/>
                    <a:gd name="connsiteX106" fmla="*/ 142810 w 220434"/>
                    <a:gd name="connsiteY106" fmla="*/ 120379 h 172584"/>
                    <a:gd name="connsiteX107" fmla="*/ 136089 w 220434"/>
                    <a:gd name="connsiteY107" fmla="*/ 113658 h 172584"/>
                    <a:gd name="connsiteX108" fmla="*/ 129368 w 220434"/>
                    <a:gd name="connsiteY108" fmla="*/ 120379 h 172584"/>
                    <a:gd name="connsiteX109" fmla="*/ 136089 w 220434"/>
                    <a:gd name="connsiteY109" fmla="*/ 127099 h 172584"/>
                    <a:gd name="connsiteX110" fmla="*/ 110217 w 220434"/>
                    <a:gd name="connsiteY110" fmla="*/ 127099 h 172584"/>
                    <a:gd name="connsiteX111" fmla="*/ 116938 w 220434"/>
                    <a:gd name="connsiteY111" fmla="*/ 120379 h 172584"/>
                    <a:gd name="connsiteX112" fmla="*/ 110217 w 220434"/>
                    <a:gd name="connsiteY112" fmla="*/ 113658 h 172584"/>
                    <a:gd name="connsiteX113" fmla="*/ 103497 w 220434"/>
                    <a:gd name="connsiteY113" fmla="*/ 120379 h 172584"/>
                    <a:gd name="connsiteX114" fmla="*/ 110217 w 220434"/>
                    <a:gd name="connsiteY114" fmla="*/ 127099 h 172584"/>
                    <a:gd name="connsiteX115" fmla="*/ 84357 w 220434"/>
                    <a:gd name="connsiteY115" fmla="*/ 127099 h 172584"/>
                    <a:gd name="connsiteX116" fmla="*/ 91077 w 220434"/>
                    <a:gd name="connsiteY116" fmla="*/ 120379 h 172584"/>
                    <a:gd name="connsiteX117" fmla="*/ 84357 w 220434"/>
                    <a:gd name="connsiteY117" fmla="*/ 113658 h 172584"/>
                    <a:gd name="connsiteX118" fmla="*/ 77636 w 220434"/>
                    <a:gd name="connsiteY118" fmla="*/ 120379 h 172584"/>
                    <a:gd name="connsiteX119" fmla="*/ 84357 w 220434"/>
                    <a:gd name="connsiteY119" fmla="*/ 127099 h 172584"/>
                    <a:gd name="connsiteX120" fmla="*/ 58496 w 220434"/>
                    <a:gd name="connsiteY120" fmla="*/ 127099 h 172584"/>
                    <a:gd name="connsiteX121" fmla="*/ 65216 w 220434"/>
                    <a:gd name="connsiteY121" fmla="*/ 120379 h 172584"/>
                    <a:gd name="connsiteX122" fmla="*/ 58496 w 220434"/>
                    <a:gd name="connsiteY122" fmla="*/ 113658 h 172584"/>
                    <a:gd name="connsiteX123" fmla="*/ 51775 w 220434"/>
                    <a:gd name="connsiteY123" fmla="*/ 120379 h 172584"/>
                    <a:gd name="connsiteX124" fmla="*/ 58496 w 220434"/>
                    <a:gd name="connsiteY124" fmla="*/ 127099 h 172584"/>
                    <a:gd name="connsiteX125" fmla="*/ 32592 w 220434"/>
                    <a:gd name="connsiteY125" fmla="*/ 127099 h 172584"/>
                    <a:gd name="connsiteX126" fmla="*/ 39313 w 220434"/>
                    <a:gd name="connsiteY126" fmla="*/ 120379 h 172584"/>
                    <a:gd name="connsiteX127" fmla="*/ 32592 w 220434"/>
                    <a:gd name="connsiteY127" fmla="*/ 113658 h 172584"/>
                    <a:gd name="connsiteX128" fmla="*/ 25872 w 220434"/>
                    <a:gd name="connsiteY128" fmla="*/ 120379 h 172584"/>
                    <a:gd name="connsiteX129" fmla="*/ 32592 w 220434"/>
                    <a:gd name="connsiteY129" fmla="*/ 127099 h 172584"/>
                    <a:gd name="connsiteX130" fmla="*/ 6721 w 220434"/>
                    <a:gd name="connsiteY130" fmla="*/ 127099 h 172584"/>
                    <a:gd name="connsiteX131" fmla="*/ 13441 w 220434"/>
                    <a:gd name="connsiteY131" fmla="*/ 120379 h 172584"/>
                    <a:gd name="connsiteX132" fmla="*/ 6721 w 220434"/>
                    <a:gd name="connsiteY132" fmla="*/ 113658 h 172584"/>
                    <a:gd name="connsiteX133" fmla="*/ 0 w 220434"/>
                    <a:gd name="connsiteY133" fmla="*/ 120379 h 172584"/>
                    <a:gd name="connsiteX134" fmla="*/ 6721 w 220434"/>
                    <a:gd name="connsiteY134" fmla="*/ 127099 h 172584"/>
                    <a:gd name="connsiteX135" fmla="*/ 213714 w 220434"/>
                    <a:gd name="connsiteY135" fmla="*/ 104411 h 172584"/>
                    <a:gd name="connsiteX136" fmla="*/ 220435 w 220434"/>
                    <a:gd name="connsiteY136" fmla="*/ 97690 h 172584"/>
                    <a:gd name="connsiteX137" fmla="*/ 213714 w 220434"/>
                    <a:gd name="connsiteY137" fmla="*/ 90970 h 172584"/>
                    <a:gd name="connsiteX138" fmla="*/ 206994 w 220434"/>
                    <a:gd name="connsiteY138" fmla="*/ 97690 h 172584"/>
                    <a:gd name="connsiteX139" fmla="*/ 213714 w 220434"/>
                    <a:gd name="connsiteY139" fmla="*/ 104411 h 172584"/>
                    <a:gd name="connsiteX140" fmla="*/ 187853 w 220434"/>
                    <a:gd name="connsiteY140" fmla="*/ 104411 h 172584"/>
                    <a:gd name="connsiteX141" fmla="*/ 194574 w 220434"/>
                    <a:gd name="connsiteY141" fmla="*/ 97690 h 172584"/>
                    <a:gd name="connsiteX142" fmla="*/ 187853 w 220434"/>
                    <a:gd name="connsiteY142" fmla="*/ 90970 h 172584"/>
                    <a:gd name="connsiteX143" fmla="*/ 181133 w 220434"/>
                    <a:gd name="connsiteY143" fmla="*/ 97690 h 172584"/>
                    <a:gd name="connsiteX144" fmla="*/ 187853 w 220434"/>
                    <a:gd name="connsiteY144" fmla="*/ 104411 h 172584"/>
                    <a:gd name="connsiteX145" fmla="*/ 161993 w 220434"/>
                    <a:gd name="connsiteY145" fmla="*/ 104411 h 172584"/>
                    <a:gd name="connsiteX146" fmla="*/ 168713 w 220434"/>
                    <a:gd name="connsiteY146" fmla="*/ 97690 h 172584"/>
                    <a:gd name="connsiteX147" fmla="*/ 161993 w 220434"/>
                    <a:gd name="connsiteY147" fmla="*/ 90970 h 172584"/>
                    <a:gd name="connsiteX148" fmla="*/ 155272 w 220434"/>
                    <a:gd name="connsiteY148" fmla="*/ 97690 h 172584"/>
                    <a:gd name="connsiteX149" fmla="*/ 161993 w 220434"/>
                    <a:gd name="connsiteY149" fmla="*/ 104411 h 172584"/>
                    <a:gd name="connsiteX150" fmla="*/ 136089 w 220434"/>
                    <a:gd name="connsiteY150" fmla="*/ 104411 h 172584"/>
                    <a:gd name="connsiteX151" fmla="*/ 142810 w 220434"/>
                    <a:gd name="connsiteY151" fmla="*/ 97690 h 172584"/>
                    <a:gd name="connsiteX152" fmla="*/ 136089 w 220434"/>
                    <a:gd name="connsiteY152" fmla="*/ 90970 h 172584"/>
                    <a:gd name="connsiteX153" fmla="*/ 129368 w 220434"/>
                    <a:gd name="connsiteY153" fmla="*/ 97690 h 172584"/>
                    <a:gd name="connsiteX154" fmla="*/ 136089 w 220434"/>
                    <a:gd name="connsiteY154" fmla="*/ 104411 h 172584"/>
                    <a:gd name="connsiteX155" fmla="*/ 110217 w 220434"/>
                    <a:gd name="connsiteY155" fmla="*/ 104411 h 172584"/>
                    <a:gd name="connsiteX156" fmla="*/ 116938 w 220434"/>
                    <a:gd name="connsiteY156" fmla="*/ 97690 h 172584"/>
                    <a:gd name="connsiteX157" fmla="*/ 110217 w 220434"/>
                    <a:gd name="connsiteY157" fmla="*/ 90970 h 172584"/>
                    <a:gd name="connsiteX158" fmla="*/ 103497 w 220434"/>
                    <a:gd name="connsiteY158" fmla="*/ 97690 h 172584"/>
                    <a:gd name="connsiteX159" fmla="*/ 110217 w 220434"/>
                    <a:gd name="connsiteY159" fmla="*/ 104411 h 172584"/>
                    <a:gd name="connsiteX160" fmla="*/ 84357 w 220434"/>
                    <a:gd name="connsiteY160" fmla="*/ 104411 h 172584"/>
                    <a:gd name="connsiteX161" fmla="*/ 91077 w 220434"/>
                    <a:gd name="connsiteY161" fmla="*/ 97690 h 172584"/>
                    <a:gd name="connsiteX162" fmla="*/ 84357 w 220434"/>
                    <a:gd name="connsiteY162" fmla="*/ 90970 h 172584"/>
                    <a:gd name="connsiteX163" fmla="*/ 77636 w 220434"/>
                    <a:gd name="connsiteY163" fmla="*/ 97690 h 172584"/>
                    <a:gd name="connsiteX164" fmla="*/ 84357 w 220434"/>
                    <a:gd name="connsiteY164" fmla="*/ 104411 h 172584"/>
                    <a:gd name="connsiteX165" fmla="*/ 58496 w 220434"/>
                    <a:gd name="connsiteY165" fmla="*/ 104411 h 172584"/>
                    <a:gd name="connsiteX166" fmla="*/ 65216 w 220434"/>
                    <a:gd name="connsiteY166" fmla="*/ 97690 h 172584"/>
                    <a:gd name="connsiteX167" fmla="*/ 58496 w 220434"/>
                    <a:gd name="connsiteY167" fmla="*/ 90970 h 172584"/>
                    <a:gd name="connsiteX168" fmla="*/ 51775 w 220434"/>
                    <a:gd name="connsiteY168" fmla="*/ 97690 h 172584"/>
                    <a:gd name="connsiteX169" fmla="*/ 58496 w 220434"/>
                    <a:gd name="connsiteY169" fmla="*/ 104411 h 172584"/>
                    <a:gd name="connsiteX170" fmla="*/ 32592 w 220434"/>
                    <a:gd name="connsiteY170" fmla="*/ 104411 h 172584"/>
                    <a:gd name="connsiteX171" fmla="*/ 39313 w 220434"/>
                    <a:gd name="connsiteY171" fmla="*/ 97690 h 172584"/>
                    <a:gd name="connsiteX172" fmla="*/ 32592 w 220434"/>
                    <a:gd name="connsiteY172" fmla="*/ 90970 h 172584"/>
                    <a:gd name="connsiteX173" fmla="*/ 25872 w 220434"/>
                    <a:gd name="connsiteY173" fmla="*/ 97690 h 172584"/>
                    <a:gd name="connsiteX174" fmla="*/ 32592 w 220434"/>
                    <a:gd name="connsiteY174" fmla="*/ 104411 h 172584"/>
                    <a:gd name="connsiteX175" fmla="*/ 6721 w 220434"/>
                    <a:gd name="connsiteY175" fmla="*/ 104411 h 172584"/>
                    <a:gd name="connsiteX176" fmla="*/ 13441 w 220434"/>
                    <a:gd name="connsiteY176" fmla="*/ 97690 h 172584"/>
                    <a:gd name="connsiteX177" fmla="*/ 6721 w 220434"/>
                    <a:gd name="connsiteY177" fmla="*/ 90970 h 172584"/>
                    <a:gd name="connsiteX178" fmla="*/ 0 w 220434"/>
                    <a:gd name="connsiteY178" fmla="*/ 97690 h 172584"/>
                    <a:gd name="connsiteX179" fmla="*/ 6721 w 220434"/>
                    <a:gd name="connsiteY179" fmla="*/ 104411 h 172584"/>
                    <a:gd name="connsiteX180" fmla="*/ 213714 w 220434"/>
                    <a:gd name="connsiteY180" fmla="*/ 81668 h 172584"/>
                    <a:gd name="connsiteX181" fmla="*/ 220435 w 220434"/>
                    <a:gd name="connsiteY181" fmla="*/ 74948 h 172584"/>
                    <a:gd name="connsiteX182" fmla="*/ 213714 w 220434"/>
                    <a:gd name="connsiteY182" fmla="*/ 68227 h 172584"/>
                    <a:gd name="connsiteX183" fmla="*/ 206994 w 220434"/>
                    <a:gd name="connsiteY183" fmla="*/ 74948 h 172584"/>
                    <a:gd name="connsiteX184" fmla="*/ 213714 w 220434"/>
                    <a:gd name="connsiteY184" fmla="*/ 81668 h 172584"/>
                    <a:gd name="connsiteX185" fmla="*/ 187853 w 220434"/>
                    <a:gd name="connsiteY185" fmla="*/ 81668 h 172584"/>
                    <a:gd name="connsiteX186" fmla="*/ 194574 w 220434"/>
                    <a:gd name="connsiteY186" fmla="*/ 74948 h 172584"/>
                    <a:gd name="connsiteX187" fmla="*/ 187853 w 220434"/>
                    <a:gd name="connsiteY187" fmla="*/ 68227 h 172584"/>
                    <a:gd name="connsiteX188" fmla="*/ 181133 w 220434"/>
                    <a:gd name="connsiteY188" fmla="*/ 74948 h 172584"/>
                    <a:gd name="connsiteX189" fmla="*/ 187853 w 220434"/>
                    <a:gd name="connsiteY189" fmla="*/ 81668 h 172584"/>
                    <a:gd name="connsiteX190" fmla="*/ 161993 w 220434"/>
                    <a:gd name="connsiteY190" fmla="*/ 81668 h 172584"/>
                    <a:gd name="connsiteX191" fmla="*/ 168713 w 220434"/>
                    <a:gd name="connsiteY191" fmla="*/ 74948 h 172584"/>
                    <a:gd name="connsiteX192" fmla="*/ 161993 w 220434"/>
                    <a:gd name="connsiteY192" fmla="*/ 68227 h 172584"/>
                    <a:gd name="connsiteX193" fmla="*/ 155272 w 220434"/>
                    <a:gd name="connsiteY193" fmla="*/ 74948 h 172584"/>
                    <a:gd name="connsiteX194" fmla="*/ 161993 w 220434"/>
                    <a:gd name="connsiteY194" fmla="*/ 81668 h 172584"/>
                    <a:gd name="connsiteX195" fmla="*/ 136089 w 220434"/>
                    <a:gd name="connsiteY195" fmla="*/ 81668 h 172584"/>
                    <a:gd name="connsiteX196" fmla="*/ 142810 w 220434"/>
                    <a:gd name="connsiteY196" fmla="*/ 74948 h 172584"/>
                    <a:gd name="connsiteX197" fmla="*/ 136089 w 220434"/>
                    <a:gd name="connsiteY197" fmla="*/ 68227 h 172584"/>
                    <a:gd name="connsiteX198" fmla="*/ 129368 w 220434"/>
                    <a:gd name="connsiteY198" fmla="*/ 74948 h 172584"/>
                    <a:gd name="connsiteX199" fmla="*/ 136089 w 220434"/>
                    <a:gd name="connsiteY199" fmla="*/ 81668 h 172584"/>
                    <a:gd name="connsiteX200" fmla="*/ 110217 w 220434"/>
                    <a:gd name="connsiteY200" fmla="*/ 81668 h 172584"/>
                    <a:gd name="connsiteX201" fmla="*/ 116938 w 220434"/>
                    <a:gd name="connsiteY201" fmla="*/ 74948 h 172584"/>
                    <a:gd name="connsiteX202" fmla="*/ 110217 w 220434"/>
                    <a:gd name="connsiteY202" fmla="*/ 68227 h 172584"/>
                    <a:gd name="connsiteX203" fmla="*/ 103497 w 220434"/>
                    <a:gd name="connsiteY203" fmla="*/ 74948 h 172584"/>
                    <a:gd name="connsiteX204" fmla="*/ 110217 w 220434"/>
                    <a:gd name="connsiteY204" fmla="*/ 81668 h 172584"/>
                    <a:gd name="connsiteX205" fmla="*/ 84357 w 220434"/>
                    <a:gd name="connsiteY205" fmla="*/ 81668 h 172584"/>
                    <a:gd name="connsiteX206" fmla="*/ 91077 w 220434"/>
                    <a:gd name="connsiteY206" fmla="*/ 74948 h 172584"/>
                    <a:gd name="connsiteX207" fmla="*/ 84357 w 220434"/>
                    <a:gd name="connsiteY207" fmla="*/ 68227 h 172584"/>
                    <a:gd name="connsiteX208" fmla="*/ 77636 w 220434"/>
                    <a:gd name="connsiteY208" fmla="*/ 74948 h 172584"/>
                    <a:gd name="connsiteX209" fmla="*/ 84357 w 220434"/>
                    <a:gd name="connsiteY209" fmla="*/ 81668 h 172584"/>
                    <a:gd name="connsiteX210" fmla="*/ 58496 w 220434"/>
                    <a:gd name="connsiteY210" fmla="*/ 81668 h 172584"/>
                    <a:gd name="connsiteX211" fmla="*/ 65216 w 220434"/>
                    <a:gd name="connsiteY211" fmla="*/ 74948 h 172584"/>
                    <a:gd name="connsiteX212" fmla="*/ 58496 w 220434"/>
                    <a:gd name="connsiteY212" fmla="*/ 68227 h 172584"/>
                    <a:gd name="connsiteX213" fmla="*/ 51775 w 220434"/>
                    <a:gd name="connsiteY213" fmla="*/ 74948 h 172584"/>
                    <a:gd name="connsiteX214" fmla="*/ 58496 w 220434"/>
                    <a:gd name="connsiteY214" fmla="*/ 81668 h 172584"/>
                    <a:gd name="connsiteX215" fmla="*/ 32592 w 220434"/>
                    <a:gd name="connsiteY215" fmla="*/ 81668 h 172584"/>
                    <a:gd name="connsiteX216" fmla="*/ 39313 w 220434"/>
                    <a:gd name="connsiteY216" fmla="*/ 74948 h 172584"/>
                    <a:gd name="connsiteX217" fmla="*/ 32592 w 220434"/>
                    <a:gd name="connsiteY217" fmla="*/ 68227 h 172584"/>
                    <a:gd name="connsiteX218" fmla="*/ 25872 w 220434"/>
                    <a:gd name="connsiteY218" fmla="*/ 74948 h 172584"/>
                    <a:gd name="connsiteX219" fmla="*/ 32592 w 220434"/>
                    <a:gd name="connsiteY219" fmla="*/ 81668 h 172584"/>
                    <a:gd name="connsiteX220" fmla="*/ 6721 w 220434"/>
                    <a:gd name="connsiteY220" fmla="*/ 81668 h 172584"/>
                    <a:gd name="connsiteX221" fmla="*/ 13441 w 220434"/>
                    <a:gd name="connsiteY221" fmla="*/ 74948 h 172584"/>
                    <a:gd name="connsiteX222" fmla="*/ 6721 w 220434"/>
                    <a:gd name="connsiteY222" fmla="*/ 68227 h 172584"/>
                    <a:gd name="connsiteX223" fmla="*/ 0 w 220434"/>
                    <a:gd name="connsiteY223" fmla="*/ 74948 h 172584"/>
                    <a:gd name="connsiteX224" fmla="*/ 6721 w 220434"/>
                    <a:gd name="connsiteY224" fmla="*/ 81668 h 172584"/>
                    <a:gd name="connsiteX225" fmla="*/ 213714 w 220434"/>
                    <a:gd name="connsiteY225" fmla="*/ 58926 h 172584"/>
                    <a:gd name="connsiteX226" fmla="*/ 220435 w 220434"/>
                    <a:gd name="connsiteY226" fmla="*/ 52205 h 172584"/>
                    <a:gd name="connsiteX227" fmla="*/ 213714 w 220434"/>
                    <a:gd name="connsiteY227" fmla="*/ 45485 h 172584"/>
                    <a:gd name="connsiteX228" fmla="*/ 206994 w 220434"/>
                    <a:gd name="connsiteY228" fmla="*/ 52205 h 172584"/>
                    <a:gd name="connsiteX229" fmla="*/ 213714 w 220434"/>
                    <a:gd name="connsiteY229" fmla="*/ 58926 h 172584"/>
                    <a:gd name="connsiteX230" fmla="*/ 187853 w 220434"/>
                    <a:gd name="connsiteY230" fmla="*/ 58926 h 172584"/>
                    <a:gd name="connsiteX231" fmla="*/ 194574 w 220434"/>
                    <a:gd name="connsiteY231" fmla="*/ 52205 h 172584"/>
                    <a:gd name="connsiteX232" fmla="*/ 187853 w 220434"/>
                    <a:gd name="connsiteY232" fmla="*/ 45485 h 172584"/>
                    <a:gd name="connsiteX233" fmla="*/ 181133 w 220434"/>
                    <a:gd name="connsiteY233" fmla="*/ 52205 h 172584"/>
                    <a:gd name="connsiteX234" fmla="*/ 187853 w 220434"/>
                    <a:gd name="connsiteY234" fmla="*/ 58926 h 172584"/>
                    <a:gd name="connsiteX235" fmla="*/ 161993 w 220434"/>
                    <a:gd name="connsiteY235" fmla="*/ 58926 h 172584"/>
                    <a:gd name="connsiteX236" fmla="*/ 168713 w 220434"/>
                    <a:gd name="connsiteY236" fmla="*/ 52205 h 172584"/>
                    <a:gd name="connsiteX237" fmla="*/ 161993 w 220434"/>
                    <a:gd name="connsiteY237" fmla="*/ 45485 h 172584"/>
                    <a:gd name="connsiteX238" fmla="*/ 155272 w 220434"/>
                    <a:gd name="connsiteY238" fmla="*/ 52205 h 172584"/>
                    <a:gd name="connsiteX239" fmla="*/ 161993 w 220434"/>
                    <a:gd name="connsiteY239" fmla="*/ 58926 h 172584"/>
                    <a:gd name="connsiteX240" fmla="*/ 136089 w 220434"/>
                    <a:gd name="connsiteY240" fmla="*/ 58926 h 172584"/>
                    <a:gd name="connsiteX241" fmla="*/ 142810 w 220434"/>
                    <a:gd name="connsiteY241" fmla="*/ 52205 h 172584"/>
                    <a:gd name="connsiteX242" fmla="*/ 136089 w 220434"/>
                    <a:gd name="connsiteY242" fmla="*/ 45485 h 172584"/>
                    <a:gd name="connsiteX243" fmla="*/ 129368 w 220434"/>
                    <a:gd name="connsiteY243" fmla="*/ 52205 h 172584"/>
                    <a:gd name="connsiteX244" fmla="*/ 136089 w 220434"/>
                    <a:gd name="connsiteY244" fmla="*/ 58926 h 172584"/>
                    <a:gd name="connsiteX245" fmla="*/ 110217 w 220434"/>
                    <a:gd name="connsiteY245" fmla="*/ 58926 h 172584"/>
                    <a:gd name="connsiteX246" fmla="*/ 116938 w 220434"/>
                    <a:gd name="connsiteY246" fmla="*/ 52205 h 172584"/>
                    <a:gd name="connsiteX247" fmla="*/ 110217 w 220434"/>
                    <a:gd name="connsiteY247" fmla="*/ 45485 h 172584"/>
                    <a:gd name="connsiteX248" fmla="*/ 103497 w 220434"/>
                    <a:gd name="connsiteY248" fmla="*/ 52205 h 172584"/>
                    <a:gd name="connsiteX249" fmla="*/ 110217 w 220434"/>
                    <a:gd name="connsiteY249" fmla="*/ 58926 h 172584"/>
                    <a:gd name="connsiteX250" fmla="*/ 84357 w 220434"/>
                    <a:gd name="connsiteY250" fmla="*/ 58926 h 172584"/>
                    <a:gd name="connsiteX251" fmla="*/ 91077 w 220434"/>
                    <a:gd name="connsiteY251" fmla="*/ 52205 h 172584"/>
                    <a:gd name="connsiteX252" fmla="*/ 84357 w 220434"/>
                    <a:gd name="connsiteY252" fmla="*/ 45485 h 172584"/>
                    <a:gd name="connsiteX253" fmla="*/ 77636 w 220434"/>
                    <a:gd name="connsiteY253" fmla="*/ 52205 h 172584"/>
                    <a:gd name="connsiteX254" fmla="*/ 84357 w 220434"/>
                    <a:gd name="connsiteY254" fmla="*/ 58926 h 172584"/>
                    <a:gd name="connsiteX255" fmla="*/ 58496 w 220434"/>
                    <a:gd name="connsiteY255" fmla="*/ 58926 h 172584"/>
                    <a:gd name="connsiteX256" fmla="*/ 65216 w 220434"/>
                    <a:gd name="connsiteY256" fmla="*/ 52205 h 172584"/>
                    <a:gd name="connsiteX257" fmla="*/ 58496 w 220434"/>
                    <a:gd name="connsiteY257" fmla="*/ 45485 h 172584"/>
                    <a:gd name="connsiteX258" fmla="*/ 51775 w 220434"/>
                    <a:gd name="connsiteY258" fmla="*/ 52205 h 172584"/>
                    <a:gd name="connsiteX259" fmla="*/ 58496 w 220434"/>
                    <a:gd name="connsiteY259" fmla="*/ 58926 h 172584"/>
                    <a:gd name="connsiteX260" fmla="*/ 32592 w 220434"/>
                    <a:gd name="connsiteY260" fmla="*/ 58926 h 172584"/>
                    <a:gd name="connsiteX261" fmla="*/ 39313 w 220434"/>
                    <a:gd name="connsiteY261" fmla="*/ 52205 h 172584"/>
                    <a:gd name="connsiteX262" fmla="*/ 32592 w 220434"/>
                    <a:gd name="connsiteY262" fmla="*/ 45485 h 172584"/>
                    <a:gd name="connsiteX263" fmla="*/ 25872 w 220434"/>
                    <a:gd name="connsiteY263" fmla="*/ 52205 h 172584"/>
                    <a:gd name="connsiteX264" fmla="*/ 32592 w 220434"/>
                    <a:gd name="connsiteY264" fmla="*/ 58926 h 172584"/>
                    <a:gd name="connsiteX265" fmla="*/ 6721 w 220434"/>
                    <a:gd name="connsiteY265" fmla="*/ 58926 h 172584"/>
                    <a:gd name="connsiteX266" fmla="*/ 13441 w 220434"/>
                    <a:gd name="connsiteY266" fmla="*/ 52205 h 172584"/>
                    <a:gd name="connsiteX267" fmla="*/ 6721 w 220434"/>
                    <a:gd name="connsiteY267" fmla="*/ 45485 h 172584"/>
                    <a:gd name="connsiteX268" fmla="*/ 0 w 220434"/>
                    <a:gd name="connsiteY268" fmla="*/ 52205 h 172584"/>
                    <a:gd name="connsiteX269" fmla="*/ 6721 w 220434"/>
                    <a:gd name="connsiteY269" fmla="*/ 58926 h 172584"/>
                    <a:gd name="connsiteX270" fmla="*/ 213714 w 220434"/>
                    <a:gd name="connsiteY270" fmla="*/ 36183 h 172584"/>
                    <a:gd name="connsiteX271" fmla="*/ 220435 w 220434"/>
                    <a:gd name="connsiteY271" fmla="*/ 29463 h 172584"/>
                    <a:gd name="connsiteX272" fmla="*/ 213714 w 220434"/>
                    <a:gd name="connsiteY272" fmla="*/ 22742 h 172584"/>
                    <a:gd name="connsiteX273" fmla="*/ 206994 w 220434"/>
                    <a:gd name="connsiteY273" fmla="*/ 29463 h 172584"/>
                    <a:gd name="connsiteX274" fmla="*/ 213714 w 220434"/>
                    <a:gd name="connsiteY274" fmla="*/ 36183 h 172584"/>
                    <a:gd name="connsiteX275" fmla="*/ 187853 w 220434"/>
                    <a:gd name="connsiteY275" fmla="*/ 36183 h 172584"/>
                    <a:gd name="connsiteX276" fmla="*/ 194574 w 220434"/>
                    <a:gd name="connsiteY276" fmla="*/ 29463 h 172584"/>
                    <a:gd name="connsiteX277" fmla="*/ 187853 w 220434"/>
                    <a:gd name="connsiteY277" fmla="*/ 22742 h 172584"/>
                    <a:gd name="connsiteX278" fmla="*/ 181133 w 220434"/>
                    <a:gd name="connsiteY278" fmla="*/ 29463 h 172584"/>
                    <a:gd name="connsiteX279" fmla="*/ 187853 w 220434"/>
                    <a:gd name="connsiteY279" fmla="*/ 36183 h 172584"/>
                    <a:gd name="connsiteX280" fmla="*/ 161993 w 220434"/>
                    <a:gd name="connsiteY280" fmla="*/ 36183 h 172584"/>
                    <a:gd name="connsiteX281" fmla="*/ 168713 w 220434"/>
                    <a:gd name="connsiteY281" fmla="*/ 29463 h 172584"/>
                    <a:gd name="connsiteX282" fmla="*/ 161993 w 220434"/>
                    <a:gd name="connsiteY282" fmla="*/ 22742 h 172584"/>
                    <a:gd name="connsiteX283" fmla="*/ 155272 w 220434"/>
                    <a:gd name="connsiteY283" fmla="*/ 29463 h 172584"/>
                    <a:gd name="connsiteX284" fmla="*/ 161993 w 220434"/>
                    <a:gd name="connsiteY284" fmla="*/ 36183 h 172584"/>
                    <a:gd name="connsiteX285" fmla="*/ 136089 w 220434"/>
                    <a:gd name="connsiteY285" fmla="*/ 36183 h 172584"/>
                    <a:gd name="connsiteX286" fmla="*/ 142810 w 220434"/>
                    <a:gd name="connsiteY286" fmla="*/ 29463 h 172584"/>
                    <a:gd name="connsiteX287" fmla="*/ 136089 w 220434"/>
                    <a:gd name="connsiteY287" fmla="*/ 22742 h 172584"/>
                    <a:gd name="connsiteX288" fmla="*/ 129368 w 220434"/>
                    <a:gd name="connsiteY288" fmla="*/ 29463 h 172584"/>
                    <a:gd name="connsiteX289" fmla="*/ 136089 w 220434"/>
                    <a:gd name="connsiteY289" fmla="*/ 36183 h 172584"/>
                    <a:gd name="connsiteX290" fmla="*/ 110217 w 220434"/>
                    <a:gd name="connsiteY290" fmla="*/ 36183 h 172584"/>
                    <a:gd name="connsiteX291" fmla="*/ 116938 w 220434"/>
                    <a:gd name="connsiteY291" fmla="*/ 29463 h 172584"/>
                    <a:gd name="connsiteX292" fmla="*/ 110217 w 220434"/>
                    <a:gd name="connsiteY292" fmla="*/ 22742 h 172584"/>
                    <a:gd name="connsiteX293" fmla="*/ 103497 w 220434"/>
                    <a:gd name="connsiteY293" fmla="*/ 29463 h 172584"/>
                    <a:gd name="connsiteX294" fmla="*/ 110217 w 220434"/>
                    <a:gd name="connsiteY294" fmla="*/ 36183 h 172584"/>
                    <a:gd name="connsiteX295" fmla="*/ 84357 w 220434"/>
                    <a:gd name="connsiteY295" fmla="*/ 36183 h 172584"/>
                    <a:gd name="connsiteX296" fmla="*/ 91077 w 220434"/>
                    <a:gd name="connsiteY296" fmla="*/ 29463 h 172584"/>
                    <a:gd name="connsiteX297" fmla="*/ 84357 w 220434"/>
                    <a:gd name="connsiteY297" fmla="*/ 22742 h 172584"/>
                    <a:gd name="connsiteX298" fmla="*/ 77636 w 220434"/>
                    <a:gd name="connsiteY298" fmla="*/ 29463 h 172584"/>
                    <a:gd name="connsiteX299" fmla="*/ 84357 w 220434"/>
                    <a:gd name="connsiteY299" fmla="*/ 36183 h 172584"/>
                    <a:gd name="connsiteX300" fmla="*/ 58496 w 220434"/>
                    <a:gd name="connsiteY300" fmla="*/ 36183 h 172584"/>
                    <a:gd name="connsiteX301" fmla="*/ 65216 w 220434"/>
                    <a:gd name="connsiteY301" fmla="*/ 29463 h 172584"/>
                    <a:gd name="connsiteX302" fmla="*/ 58496 w 220434"/>
                    <a:gd name="connsiteY302" fmla="*/ 22742 h 172584"/>
                    <a:gd name="connsiteX303" fmla="*/ 51775 w 220434"/>
                    <a:gd name="connsiteY303" fmla="*/ 29463 h 172584"/>
                    <a:gd name="connsiteX304" fmla="*/ 58496 w 220434"/>
                    <a:gd name="connsiteY304" fmla="*/ 36183 h 172584"/>
                    <a:gd name="connsiteX305" fmla="*/ 32592 w 220434"/>
                    <a:gd name="connsiteY305" fmla="*/ 36183 h 172584"/>
                    <a:gd name="connsiteX306" fmla="*/ 39313 w 220434"/>
                    <a:gd name="connsiteY306" fmla="*/ 29463 h 172584"/>
                    <a:gd name="connsiteX307" fmla="*/ 32592 w 220434"/>
                    <a:gd name="connsiteY307" fmla="*/ 22742 h 172584"/>
                    <a:gd name="connsiteX308" fmla="*/ 25872 w 220434"/>
                    <a:gd name="connsiteY308" fmla="*/ 29463 h 172584"/>
                    <a:gd name="connsiteX309" fmla="*/ 32592 w 220434"/>
                    <a:gd name="connsiteY309" fmla="*/ 36183 h 172584"/>
                    <a:gd name="connsiteX310" fmla="*/ 6721 w 220434"/>
                    <a:gd name="connsiteY310" fmla="*/ 36183 h 172584"/>
                    <a:gd name="connsiteX311" fmla="*/ 13441 w 220434"/>
                    <a:gd name="connsiteY311" fmla="*/ 29463 h 172584"/>
                    <a:gd name="connsiteX312" fmla="*/ 6721 w 220434"/>
                    <a:gd name="connsiteY312" fmla="*/ 22742 h 172584"/>
                    <a:gd name="connsiteX313" fmla="*/ 0 w 220434"/>
                    <a:gd name="connsiteY313" fmla="*/ 29463 h 172584"/>
                    <a:gd name="connsiteX314" fmla="*/ 6721 w 220434"/>
                    <a:gd name="connsiteY314" fmla="*/ 36183 h 172584"/>
                    <a:gd name="connsiteX315" fmla="*/ 213714 w 220434"/>
                    <a:gd name="connsiteY315" fmla="*/ 13441 h 172584"/>
                    <a:gd name="connsiteX316" fmla="*/ 220435 w 220434"/>
                    <a:gd name="connsiteY316" fmla="*/ 6721 h 172584"/>
                    <a:gd name="connsiteX317" fmla="*/ 213714 w 220434"/>
                    <a:gd name="connsiteY317" fmla="*/ 0 h 172584"/>
                    <a:gd name="connsiteX318" fmla="*/ 206994 w 220434"/>
                    <a:gd name="connsiteY318" fmla="*/ 6721 h 172584"/>
                    <a:gd name="connsiteX319" fmla="*/ 213714 w 220434"/>
                    <a:gd name="connsiteY319" fmla="*/ 13441 h 172584"/>
                    <a:gd name="connsiteX320" fmla="*/ 187853 w 220434"/>
                    <a:gd name="connsiteY320" fmla="*/ 13441 h 172584"/>
                    <a:gd name="connsiteX321" fmla="*/ 194574 w 220434"/>
                    <a:gd name="connsiteY321" fmla="*/ 6721 h 172584"/>
                    <a:gd name="connsiteX322" fmla="*/ 187853 w 220434"/>
                    <a:gd name="connsiteY322" fmla="*/ 0 h 172584"/>
                    <a:gd name="connsiteX323" fmla="*/ 181133 w 220434"/>
                    <a:gd name="connsiteY323" fmla="*/ 6721 h 172584"/>
                    <a:gd name="connsiteX324" fmla="*/ 187853 w 220434"/>
                    <a:gd name="connsiteY324" fmla="*/ 13441 h 172584"/>
                    <a:gd name="connsiteX325" fmla="*/ 161993 w 220434"/>
                    <a:gd name="connsiteY325" fmla="*/ 13441 h 172584"/>
                    <a:gd name="connsiteX326" fmla="*/ 168713 w 220434"/>
                    <a:gd name="connsiteY326" fmla="*/ 6721 h 172584"/>
                    <a:gd name="connsiteX327" fmla="*/ 161993 w 220434"/>
                    <a:gd name="connsiteY327" fmla="*/ 0 h 172584"/>
                    <a:gd name="connsiteX328" fmla="*/ 155272 w 220434"/>
                    <a:gd name="connsiteY328" fmla="*/ 6721 h 172584"/>
                    <a:gd name="connsiteX329" fmla="*/ 161993 w 220434"/>
                    <a:gd name="connsiteY329" fmla="*/ 13441 h 172584"/>
                    <a:gd name="connsiteX330" fmla="*/ 136089 w 220434"/>
                    <a:gd name="connsiteY330" fmla="*/ 13441 h 172584"/>
                    <a:gd name="connsiteX331" fmla="*/ 142810 w 220434"/>
                    <a:gd name="connsiteY331" fmla="*/ 6721 h 172584"/>
                    <a:gd name="connsiteX332" fmla="*/ 136089 w 220434"/>
                    <a:gd name="connsiteY332" fmla="*/ 0 h 172584"/>
                    <a:gd name="connsiteX333" fmla="*/ 129368 w 220434"/>
                    <a:gd name="connsiteY333" fmla="*/ 6721 h 172584"/>
                    <a:gd name="connsiteX334" fmla="*/ 136089 w 220434"/>
                    <a:gd name="connsiteY334" fmla="*/ 13441 h 172584"/>
                    <a:gd name="connsiteX335" fmla="*/ 110217 w 220434"/>
                    <a:gd name="connsiteY335" fmla="*/ 13441 h 172584"/>
                    <a:gd name="connsiteX336" fmla="*/ 116938 w 220434"/>
                    <a:gd name="connsiteY336" fmla="*/ 6721 h 172584"/>
                    <a:gd name="connsiteX337" fmla="*/ 110217 w 220434"/>
                    <a:gd name="connsiteY337" fmla="*/ 0 h 172584"/>
                    <a:gd name="connsiteX338" fmla="*/ 103497 w 220434"/>
                    <a:gd name="connsiteY338" fmla="*/ 6721 h 172584"/>
                    <a:gd name="connsiteX339" fmla="*/ 110217 w 220434"/>
                    <a:gd name="connsiteY339" fmla="*/ 13441 h 172584"/>
                    <a:gd name="connsiteX340" fmla="*/ 84357 w 220434"/>
                    <a:gd name="connsiteY340" fmla="*/ 13441 h 172584"/>
                    <a:gd name="connsiteX341" fmla="*/ 91077 w 220434"/>
                    <a:gd name="connsiteY341" fmla="*/ 6721 h 172584"/>
                    <a:gd name="connsiteX342" fmla="*/ 84357 w 220434"/>
                    <a:gd name="connsiteY342" fmla="*/ 0 h 172584"/>
                    <a:gd name="connsiteX343" fmla="*/ 77636 w 220434"/>
                    <a:gd name="connsiteY343" fmla="*/ 6721 h 172584"/>
                    <a:gd name="connsiteX344" fmla="*/ 84357 w 220434"/>
                    <a:gd name="connsiteY344" fmla="*/ 13441 h 172584"/>
                    <a:gd name="connsiteX345" fmla="*/ 58496 w 220434"/>
                    <a:gd name="connsiteY345" fmla="*/ 13441 h 172584"/>
                    <a:gd name="connsiteX346" fmla="*/ 65216 w 220434"/>
                    <a:gd name="connsiteY346" fmla="*/ 6721 h 172584"/>
                    <a:gd name="connsiteX347" fmla="*/ 58496 w 220434"/>
                    <a:gd name="connsiteY347" fmla="*/ 0 h 172584"/>
                    <a:gd name="connsiteX348" fmla="*/ 51775 w 220434"/>
                    <a:gd name="connsiteY348" fmla="*/ 6721 h 172584"/>
                    <a:gd name="connsiteX349" fmla="*/ 58496 w 220434"/>
                    <a:gd name="connsiteY349" fmla="*/ 13441 h 172584"/>
                    <a:gd name="connsiteX350" fmla="*/ 32592 w 220434"/>
                    <a:gd name="connsiteY350" fmla="*/ 13441 h 172584"/>
                    <a:gd name="connsiteX351" fmla="*/ 39313 w 220434"/>
                    <a:gd name="connsiteY351" fmla="*/ 6721 h 172584"/>
                    <a:gd name="connsiteX352" fmla="*/ 32592 w 220434"/>
                    <a:gd name="connsiteY352" fmla="*/ 0 h 172584"/>
                    <a:gd name="connsiteX353" fmla="*/ 25872 w 220434"/>
                    <a:gd name="connsiteY353" fmla="*/ 6721 h 172584"/>
                    <a:gd name="connsiteX354" fmla="*/ 32592 w 220434"/>
                    <a:gd name="connsiteY354" fmla="*/ 13441 h 172584"/>
                    <a:gd name="connsiteX355" fmla="*/ 6721 w 220434"/>
                    <a:gd name="connsiteY355" fmla="*/ 13441 h 172584"/>
                    <a:gd name="connsiteX356" fmla="*/ 13441 w 220434"/>
                    <a:gd name="connsiteY356" fmla="*/ 6721 h 172584"/>
                    <a:gd name="connsiteX357" fmla="*/ 6721 w 220434"/>
                    <a:gd name="connsiteY357" fmla="*/ 0 h 172584"/>
                    <a:gd name="connsiteX358" fmla="*/ 0 w 220434"/>
                    <a:gd name="connsiteY358" fmla="*/ 6721 h 172584"/>
                    <a:gd name="connsiteX359" fmla="*/ 6721 w 220434"/>
                    <a:gd name="connsiteY359" fmla="*/ 13441 h 17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20434" h="172584">
                      <a:moveTo>
                        <a:pt x="213714" y="172584"/>
                      </a:moveTo>
                      <a:cubicBezTo>
                        <a:pt x="217424" y="172584"/>
                        <a:pt x="220435" y="169573"/>
                        <a:pt x="220435" y="165864"/>
                      </a:cubicBezTo>
                      <a:cubicBezTo>
                        <a:pt x="220435" y="162154"/>
                        <a:pt x="217424" y="159143"/>
                        <a:pt x="213714" y="159143"/>
                      </a:cubicBezTo>
                      <a:cubicBezTo>
                        <a:pt x="210004" y="159143"/>
                        <a:pt x="206994" y="162154"/>
                        <a:pt x="206994" y="165864"/>
                      </a:cubicBezTo>
                      <a:cubicBezTo>
                        <a:pt x="206994" y="169573"/>
                        <a:pt x="210004" y="172584"/>
                        <a:pt x="213714" y="172584"/>
                      </a:cubicBezTo>
                      <a:close/>
                      <a:moveTo>
                        <a:pt x="187853" y="172584"/>
                      </a:moveTo>
                      <a:cubicBezTo>
                        <a:pt x="191563" y="172584"/>
                        <a:pt x="194574" y="169573"/>
                        <a:pt x="194574" y="165864"/>
                      </a:cubicBezTo>
                      <a:cubicBezTo>
                        <a:pt x="194574" y="162154"/>
                        <a:pt x="191563" y="159143"/>
                        <a:pt x="187853" y="159143"/>
                      </a:cubicBezTo>
                      <a:cubicBezTo>
                        <a:pt x="184144" y="159143"/>
                        <a:pt x="181133" y="162154"/>
                        <a:pt x="181133" y="165864"/>
                      </a:cubicBezTo>
                      <a:cubicBezTo>
                        <a:pt x="181133" y="169573"/>
                        <a:pt x="184144" y="172584"/>
                        <a:pt x="187853" y="172584"/>
                      </a:cubicBezTo>
                      <a:close/>
                      <a:moveTo>
                        <a:pt x="161993" y="172584"/>
                      </a:moveTo>
                      <a:cubicBezTo>
                        <a:pt x="165702" y="172584"/>
                        <a:pt x="168713" y="169573"/>
                        <a:pt x="168713" y="165864"/>
                      </a:cubicBezTo>
                      <a:cubicBezTo>
                        <a:pt x="168713" y="162154"/>
                        <a:pt x="165702" y="159143"/>
                        <a:pt x="161993" y="159143"/>
                      </a:cubicBezTo>
                      <a:cubicBezTo>
                        <a:pt x="158283" y="159143"/>
                        <a:pt x="155272" y="162154"/>
                        <a:pt x="155272" y="165864"/>
                      </a:cubicBezTo>
                      <a:cubicBezTo>
                        <a:pt x="155272" y="169573"/>
                        <a:pt x="158283" y="172584"/>
                        <a:pt x="161993" y="172584"/>
                      </a:cubicBezTo>
                      <a:close/>
                      <a:moveTo>
                        <a:pt x="136089" y="172584"/>
                      </a:moveTo>
                      <a:cubicBezTo>
                        <a:pt x="139799" y="172584"/>
                        <a:pt x="142810" y="169573"/>
                        <a:pt x="142810" y="165864"/>
                      </a:cubicBezTo>
                      <a:cubicBezTo>
                        <a:pt x="142810" y="162154"/>
                        <a:pt x="139799" y="159143"/>
                        <a:pt x="136089" y="159143"/>
                      </a:cubicBezTo>
                      <a:cubicBezTo>
                        <a:pt x="132379" y="159143"/>
                        <a:pt x="129368" y="162154"/>
                        <a:pt x="129368" y="165864"/>
                      </a:cubicBezTo>
                      <a:cubicBezTo>
                        <a:pt x="129368" y="169573"/>
                        <a:pt x="132379" y="172584"/>
                        <a:pt x="136089" y="172584"/>
                      </a:cubicBezTo>
                      <a:close/>
                      <a:moveTo>
                        <a:pt x="110217" y="172584"/>
                      </a:moveTo>
                      <a:cubicBezTo>
                        <a:pt x="113927" y="172584"/>
                        <a:pt x="116938" y="169573"/>
                        <a:pt x="116938" y="165864"/>
                      </a:cubicBezTo>
                      <a:cubicBezTo>
                        <a:pt x="116938" y="162154"/>
                        <a:pt x="113927" y="159143"/>
                        <a:pt x="110217" y="159143"/>
                      </a:cubicBezTo>
                      <a:cubicBezTo>
                        <a:pt x="106508" y="159143"/>
                        <a:pt x="103497" y="162154"/>
                        <a:pt x="103497" y="165864"/>
                      </a:cubicBezTo>
                      <a:cubicBezTo>
                        <a:pt x="103497" y="169573"/>
                        <a:pt x="106508" y="172584"/>
                        <a:pt x="110217" y="172584"/>
                      </a:cubicBezTo>
                      <a:close/>
                      <a:moveTo>
                        <a:pt x="84357" y="172584"/>
                      </a:moveTo>
                      <a:cubicBezTo>
                        <a:pt x="88066" y="172584"/>
                        <a:pt x="91077" y="169573"/>
                        <a:pt x="91077" y="165864"/>
                      </a:cubicBezTo>
                      <a:cubicBezTo>
                        <a:pt x="91077" y="162154"/>
                        <a:pt x="88066" y="159143"/>
                        <a:pt x="84357" y="159143"/>
                      </a:cubicBezTo>
                      <a:cubicBezTo>
                        <a:pt x="80647" y="159143"/>
                        <a:pt x="77636" y="162154"/>
                        <a:pt x="77636" y="165864"/>
                      </a:cubicBezTo>
                      <a:cubicBezTo>
                        <a:pt x="77636" y="169573"/>
                        <a:pt x="80647" y="172584"/>
                        <a:pt x="84357" y="172584"/>
                      </a:cubicBezTo>
                      <a:close/>
                      <a:moveTo>
                        <a:pt x="58496" y="172584"/>
                      </a:moveTo>
                      <a:cubicBezTo>
                        <a:pt x="62206" y="172584"/>
                        <a:pt x="65216" y="169573"/>
                        <a:pt x="65216" y="165864"/>
                      </a:cubicBezTo>
                      <a:cubicBezTo>
                        <a:pt x="65216" y="162154"/>
                        <a:pt x="62206" y="159143"/>
                        <a:pt x="58496" y="159143"/>
                      </a:cubicBezTo>
                      <a:cubicBezTo>
                        <a:pt x="54786" y="159143"/>
                        <a:pt x="51775" y="162154"/>
                        <a:pt x="51775" y="165864"/>
                      </a:cubicBezTo>
                      <a:cubicBezTo>
                        <a:pt x="51775" y="169573"/>
                        <a:pt x="54786" y="172584"/>
                        <a:pt x="58496" y="172584"/>
                      </a:cubicBezTo>
                      <a:close/>
                      <a:moveTo>
                        <a:pt x="32592" y="172584"/>
                      </a:moveTo>
                      <a:cubicBezTo>
                        <a:pt x="36302" y="172584"/>
                        <a:pt x="39313" y="169573"/>
                        <a:pt x="39313" y="165864"/>
                      </a:cubicBezTo>
                      <a:cubicBezTo>
                        <a:pt x="39313" y="162154"/>
                        <a:pt x="36302" y="159143"/>
                        <a:pt x="32592" y="159143"/>
                      </a:cubicBezTo>
                      <a:cubicBezTo>
                        <a:pt x="28882" y="159143"/>
                        <a:pt x="25872" y="162154"/>
                        <a:pt x="25872" y="165864"/>
                      </a:cubicBezTo>
                      <a:cubicBezTo>
                        <a:pt x="25872" y="169573"/>
                        <a:pt x="28882" y="172584"/>
                        <a:pt x="32592" y="172584"/>
                      </a:cubicBezTo>
                      <a:close/>
                      <a:moveTo>
                        <a:pt x="6721" y="172584"/>
                      </a:moveTo>
                      <a:cubicBezTo>
                        <a:pt x="10430" y="172584"/>
                        <a:pt x="13441" y="169573"/>
                        <a:pt x="13441" y="165864"/>
                      </a:cubicBezTo>
                      <a:cubicBezTo>
                        <a:pt x="13441" y="162154"/>
                        <a:pt x="10430" y="159143"/>
                        <a:pt x="6721" y="159143"/>
                      </a:cubicBezTo>
                      <a:cubicBezTo>
                        <a:pt x="3011" y="159143"/>
                        <a:pt x="0" y="162154"/>
                        <a:pt x="0" y="165864"/>
                      </a:cubicBezTo>
                      <a:cubicBezTo>
                        <a:pt x="0" y="169573"/>
                        <a:pt x="3011" y="172584"/>
                        <a:pt x="6721" y="172584"/>
                      </a:cubicBezTo>
                      <a:close/>
                      <a:moveTo>
                        <a:pt x="213714" y="149842"/>
                      </a:moveTo>
                      <a:cubicBezTo>
                        <a:pt x="217424" y="149842"/>
                        <a:pt x="220435" y="146831"/>
                        <a:pt x="220435" y="143121"/>
                      </a:cubicBezTo>
                      <a:cubicBezTo>
                        <a:pt x="220435" y="139411"/>
                        <a:pt x="217424" y="136401"/>
                        <a:pt x="213714" y="136401"/>
                      </a:cubicBezTo>
                      <a:cubicBezTo>
                        <a:pt x="210004" y="136401"/>
                        <a:pt x="206994" y="139411"/>
                        <a:pt x="206994" y="143121"/>
                      </a:cubicBezTo>
                      <a:cubicBezTo>
                        <a:pt x="206994" y="146831"/>
                        <a:pt x="210004" y="149842"/>
                        <a:pt x="213714" y="149842"/>
                      </a:cubicBezTo>
                      <a:close/>
                      <a:moveTo>
                        <a:pt x="187853" y="149842"/>
                      </a:moveTo>
                      <a:cubicBezTo>
                        <a:pt x="191563" y="149842"/>
                        <a:pt x="194574" y="146831"/>
                        <a:pt x="194574" y="143121"/>
                      </a:cubicBezTo>
                      <a:cubicBezTo>
                        <a:pt x="194574" y="139411"/>
                        <a:pt x="191563" y="136401"/>
                        <a:pt x="187853" y="136401"/>
                      </a:cubicBezTo>
                      <a:cubicBezTo>
                        <a:pt x="184144" y="136401"/>
                        <a:pt x="181133" y="139411"/>
                        <a:pt x="181133" y="143121"/>
                      </a:cubicBezTo>
                      <a:cubicBezTo>
                        <a:pt x="181133" y="146831"/>
                        <a:pt x="184144" y="149842"/>
                        <a:pt x="187853" y="149842"/>
                      </a:cubicBezTo>
                      <a:close/>
                      <a:moveTo>
                        <a:pt x="161993" y="149842"/>
                      </a:moveTo>
                      <a:cubicBezTo>
                        <a:pt x="165702" y="149842"/>
                        <a:pt x="168713" y="146831"/>
                        <a:pt x="168713" y="143121"/>
                      </a:cubicBezTo>
                      <a:cubicBezTo>
                        <a:pt x="168713" y="139411"/>
                        <a:pt x="165702" y="136401"/>
                        <a:pt x="161993" y="136401"/>
                      </a:cubicBezTo>
                      <a:cubicBezTo>
                        <a:pt x="158283" y="136401"/>
                        <a:pt x="155272" y="139411"/>
                        <a:pt x="155272" y="143121"/>
                      </a:cubicBezTo>
                      <a:cubicBezTo>
                        <a:pt x="155272" y="146831"/>
                        <a:pt x="158283" y="149842"/>
                        <a:pt x="161993" y="149842"/>
                      </a:cubicBezTo>
                      <a:close/>
                      <a:moveTo>
                        <a:pt x="136089" y="149842"/>
                      </a:moveTo>
                      <a:cubicBezTo>
                        <a:pt x="139799" y="149842"/>
                        <a:pt x="142810" y="146831"/>
                        <a:pt x="142810" y="143121"/>
                      </a:cubicBezTo>
                      <a:cubicBezTo>
                        <a:pt x="142810" y="139411"/>
                        <a:pt x="139799" y="136401"/>
                        <a:pt x="136089" y="136401"/>
                      </a:cubicBezTo>
                      <a:cubicBezTo>
                        <a:pt x="132379" y="136401"/>
                        <a:pt x="129368" y="139411"/>
                        <a:pt x="129368" y="143121"/>
                      </a:cubicBezTo>
                      <a:cubicBezTo>
                        <a:pt x="129368" y="146831"/>
                        <a:pt x="132379" y="149842"/>
                        <a:pt x="136089" y="149842"/>
                      </a:cubicBezTo>
                      <a:close/>
                      <a:moveTo>
                        <a:pt x="110217" y="149842"/>
                      </a:moveTo>
                      <a:cubicBezTo>
                        <a:pt x="113927" y="149842"/>
                        <a:pt x="116938" y="146831"/>
                        <a:pt x="116938" y="143121"/>
                      </a:cubicBezTo>
                      <a:cubicBezTo>
                        <a:pt x="116938" y="139411"/>
                        <a:pt x="113927" y="136401"/>
                        <a:pt x="110217" y="136401"/>
                      </a:cubicBezTo>
                      <a:cubicBezTo>
                        <a:pt x="106508" y="136401"/>
                        <a:pt x="103497" y="139411"/>
                        <a:pt x="103497" y="143121"/>
                      </a:cubicBezTo>
                      <a:cubicBezTo>
                        <a:pt x="103497" y="146831"/>
                        <a:pt x="106508" y="149842"/>
                        <a:pt x="110217" y="149842"/>
                      </a:cubicBezTo>
                      <a:close/>
                      <a:moveTo>
                        <a:pt x="84357" y="149842"/>
                      </a:moveTo>
                      <a:cubicBezTo>
                        <a:pt x="88066" y="149842"/>
                        <a:pt x="91077" y="146831"/>
                        <a:pt x="91077" y="143121"/>
                      </a:cubicBezTo>
                      <a:cubicBezTo>
                        <a:pt x="91077" y="139411"/>
                        <a:pt x="88066" y="136401"/>
                        <a:pt x="84357" y="136401"/>
                      </a:cubicBezTo>
                      <a:cubicBezTo>
                        <a:pt x="80647" y="136401"/>
                        <a:pt x="77636" y="139411"/>
                        <a:pt x="77636" y="143121"/>
                      </a:cubicBezTo>
                      <a:cubicBezTo>
                        <a:pt x="77636" y="146831"/>
                        <a:pt x="80647" y="149842"/>
                        <a:pt x="84357" y="149842"/>
                      </a:cubicBezTo>
                      <a:close/>
                      <a:moveTo>
                        <a:pt x="58496" y="149842"/>
                      </a:moveTo>
                      <a:cubicBezTo>
                        <a:pt x="62206" y="149842"/>
                        <a:pt x="65216" y="146831"/>
                        <a:pt x="65216" y="143121"/>
                      </a:cubicBezTo>
                      <a:cubicBezTo>
                        <a:pt x="65216" y="139411"/>
                        <a:pt x="62206" y="136401"/>
                        <a:pt x="58496" y="136401"/>
                      </a:cubicBezTo>
                      <a:cubicBezTo>
                        <a:pt x="54786" y="136401"/>
                        <a:pt x="51775" y="139411"/>
                        <a:pt x="51775" y="143121"/>
                      </a:cubicBezTo>
                      <a:cubicBezTo>
                        <a:pt x="51775" y="146831"/>
                        <a:pt x="54786" y="149842"/>
                        <a:pt x="58496" y="149842"/>
                      </a:cubicBezTo>
                      <a:close/>
                      <a:moveTo>
                        <a:pt x="32592" y="149842"/>
                      </a:moveTo>
                      <a:cubicBezTo>
                        <a:pt x="36302" y="149842"/>
                        <a:pt x="39313" y="146831"/>
                        <a:pt x="39313" y="143121"/>
                      </a:cubicBezTo>
                      <a:cubicBezTo>
                        <a:pt x="39313" y="139411"/>
                        <a:pt x="36302" y="136401"/>
                        <a:pt x="32592" y="136401"/>
                      </a:cubicBezTo>
                      <a:cubicBezTo>
                        <a:pt x="28882" y="136401"/>
                        <a:pt x="25872" y="139411"/>
                        <a:pt x="25872" y="143121"/>
                      </a:cubicBezTo>
                      <a:cubicBezTo>
                        <a:pt x="25872" y="146831"/>
                        <a:pt x="28882" y="149842"/>
                        <a:pt x="32592" y="149842"/>
                      </a:cubicBezTo>
                      <a:close/>
                      <a:moveTo>
                        <a:pt x="6721" y="149842"/>
                      </a:moveTo>
                      <a:cubicBezTo>
                        <a:pt x="10430" y="149842"/>
                        <a:pt x="13441" y="146831"/>
                        <a:pt x="13441" y="143121"/>
                      </a:cubicBezTo>
                      <a:cubicBezTo>
                        <a:pt x="13441" y="139411"/>
                        <a:pt x="10430" y="136401"/>
                        <a:pt x="6721" y="136401"/>
                      </a:cubicBezTo>
                      <a:cubicBezTo>
                        <a:pt x="3011" y="136401"/>
                        <a:pt x="0" y="139411"/>
                        <a:pt x="0" y="143121"/>
                      </a:cubicBezTo>
                      <a:cubicBezTo>
                        <a:pt x="0" y="146831"/>
                        <a:pt x="3011" y="149842"/>
                        <a:pt x="6721" y="149842"/>
                      </a:cubicBezTo>
                      <a:close/>
                      <a:moveTo>
                        <a:pt x="213714" y="127099"/>
                      </a:moveTo>
                      <a:cubicBezTo>
                        <a:pt x="217424" y="127099"/>
                        <a:pt x="220435" y="124089"/>
                        <a:pt x="220435" y="120379"/>
                      </a:cubicBezTo>
                      <a:cubicBezTo>
                        <a:pt x="220435" y="116669"/>
                        <a:pt x="217424" y="113658"/>
                        <a:pt x="213714" y="113658"/>
                      </a:cubicBezTo>
                      <a:cubicBezTo>
                        <a:pt x="210004" y="113658"/>
                        <a:pt x="206994" y="116669"/>
                        <a:pt x="206994" y="120379"/>
                      </a:cubicBezTo>
                      <a:cubicBezTo>
                        <a:pt x="206994" y="124089"/>
                        <a:pt x="210004" y="127099"/>
                        <a:pt x="213714" y="127099"/>
                      </a:cubicBezTo>
                      <a:close/>
                      <a:moveTo>
                        <a:pt x="187853" y="127099"/>
                      </a:moveTo>
                      <a:cubicBezTo>
                        <a:pt x="191563" y="127099"/>
                        <a:pt x="194574" y="124089"/>
                        <a:pt x="194574" y="120379"/>
                      </a:cubicBezTo>
                      <a:cubicBezTo>
                        <a:pt x="194574" y="116669"/>
                        <a:pt x="191563" y="113658"/>
                        <a:pt x="187853" y="113658"/>
                      </a:cubicBezTo>
                      <a:cubicBezTo>
                        <a:pt x="184144" y="113658"/>
                        <a:pt x="181133" y="116669"/>
                        <a:pt x="181133" y="120379"/>
                      </a:cubicBezTo>
                      <a:cubicBezTo>
                        <a:pt x="181133" y="124089"/>
                        <a:pt x="184144" y="127099"/>
                        <a:pt x="187853" y="127099"/>
                      </a:cubicBezTo>
                      <a:close/>
                      <a:moveTo>
                        <a:pt x="161993" y="127099"/>
                      </a:moveTo>
                      <a:cubicBezTo>
                        <a:pt x="165702" y="127099"/>
                        <a:pt x="168713" y="124089"/>
                        <a:pt x="168713" y="120379"/>
                      </a:cubicBezTo>
                      <a:cubicBezTo>
                        <a:pt x="168713" y="116669"/>
                        <a:pt x="165702" y="113658"/>
                        <a:pt x="161993" y="113658"/>
                      </a:cubicBezTo>
                      <a:cubicBezTo>
                        <a:pt x="158283" y="113658"/>
                        <a:pt x="155272" y="116669"/>
                        <a:pt x="155272" y="120379"/>
                      </a:cubicBezTo>
                      <a:cubicBezTo>
                        <a:pt x="155272" y="124089"/>
                        <a:pt x="158283" y="127099"/>
                        <a:pt x="161993" y="127099"/>
                      </a:cubicBezTo>
                      <a:close/>
                      <a:moveTo>
                        <a:pt x="136089" y="127099"/>
                      </a:moveTo>
                      <a:cubicBezTo>
                        <a:pt x="139799" y="127099"/>
                        <a:pt x="142810" y="124089"/>
                        <a:pt x="142810" y="120379"/>
                      </a:cubicBezTo>
                      <a:cubicBezTo>
                        <a:pt x="142810" y="116669"/>
                        <a:pt x="139799" y="113658"/>
                        <a:pt x="136089" y="113658"/>
                      </a:cubicBezTo>
                      <a:cubicBezTo>
                        <a:pt x="132379" y="113658"/>
                        <a:pt x="129368" y="116669"/>
                        <a:pt x="129368" y="120379"/>
                      </a:cubicBezTo>
                      <a:cubicBezTo>
                        <a:pt x="129368" y="124089"/>
                        <a:pt x="132379" y="127099"/>
                        <a:pt x="136089" y="127099"/>
                      </a:cubicBezTo>
                      <a:close/>
                      <a:moveTo>
                        <a:pt x="110217" y="127099"/>
                      </a:moveTo>
                      <a:cubicBezTo>
                        <a:pt x="113927" y="127099"/>
                        <a:pt x="116938" y="124089"/>
                        <a:pt x="116938" y="120379"/>
                      </a:cubicBezTo>
                      <a:cubicBezTo>
                        <a:pt x="116938" y="116669"/>
                        <a:pt x="113927" y="113658"/>
                        <a:pt x="110217" y="113658"/>
                      </a:cubicBezTo>
                      <a:cubicBezTo>
                        <a:pt x="106508" y="113658"/>
                        <a:pt x="103497" y="116669"/>
                        <a:pt x="103497" y="120379"/>
                      </a:cubicBezTo>
                      <a:cubicBezTo>
                        <a:pt x="103497" y="124089"/>
                        <a:pt x="106508" y="127099"/>
                        <a:pt x="110217" y="127099"/>
                      </a:cubicBezTo>
                      <a:close/>
                      <a:moveTo>
                        <a:pt x="84357" y="127099"/>
                      </a:moveTo>
                      <a:cubicBezTo>
                        <a:pt x="88066" y="127099"/>
                        <a:pt x="91077" y="124089"/>
                        <a:pt x="91077" y="120379"/>
                      </a:cubicBezTo>
                      <a:cubicBezTo>
                        <a:pt x="91077" y="116669"/>
                        <a:pt x="88066" y="113658"/>
                        <a:pt x="84357" y="113658"/>
                      </a:cubicBezTo>
                      <a:cubicBezTo>
                        <a:pt x="80647" y="113658"/>
                        <a:pt x="77636" y="116669"/>
                        <a:pt x="77636" y="120379"/>
                      </a:cubicBezTo>
                      <a:cubicBezTo>
                        <a:pt x="77636" y="124089"/>
                        <a:pt x="80647" y="127099"/>
                        <a:pt x="84357" y="127099"/>
                      </a:cubicBezTo>
                      <a:close/>
                      <a:moveTo>
                        <a:pt x="58496" y="127099"/>
                      </a:moveTo>
                      <a:cubicBezTo>
                        <a:pt x="62206" y="127099"/>
                        <a:pt x="65216" y="124089"/>
                        <a:pt x="65216" y="120379"/>
                      </a:cubicBezTo>
                      <a:cubicBezTo>
                        <a:pt x="65216" y="116669"/>
                        <a:pt x="62206" y="113658"/>
                        <a:pt x="58496" y="113658"/>
                      </a:cubicBezTo>
                      <a:cubicBezTo>
                        <a:pt x="54786" y="113658"/>
                        <a:pt x="51775" y="116669"/>
                        <a:pt x="51775" y="120379"/>
                      </a:cubicBezTo>
                      <a:cubicBezTo>
                        <a:pt x="51775" y="124089"/>
                        <a:pt x="54786" y="127099"/>
                        <a:pt x="58496" y="127099"/>
                      </a:cubicBezTo>
                      <a:close/>
                      <a:moveTo>
                        <a:pt x="32592" y="127099"/>
                      </a:moveTo>
                      <a:cubicBezTo>
                        <a:pt x="36302" y="127099"/>
                        <a:pt x="39313" y="124089"/>
                        <a:pt x="39313" y="120379"/>
                      </a:cubicBezTo>
                      <a:cubicBezTo>
                        <a:pt x="39313" y="116669"/>
                        <a:pt x="36302" y="113658"/>
                        <a:pt x="32592" y="113658"/>
                      </a:cubicBezTo>
                      <a:cubicBezTo>
                        <a:pt x="28882" y="113658"/>
                        <a:pt x="25872" y="116669"/>
                        <a:pt x="25872" y="120379"/>
                      </a:cubicBezTo>
                      <a:cubicBezTo>
                        <a:pt x="25872" y="124089"/>
                        <a:pt x="28882" y="127099"/>
                        <a:pt x="32592" y="127099"/>
                      </a:cubicBezTo>
                      <a:close/>
                      <a:moveTo>
                        <a:pt x="6721" y="127099"/>
                      </a:moveTo>
                      <a:cubicBezTo>
                        <a:pt x="10430" y="127099"/>
                        <a:pt x="13441" y="124089"/>
                        <a:pt x="13441" y="120379"/>
                      </a:cubicBezTo>
                      <a:cubicBezTo>
                        <a:pt x="13441" y="116669"/>
                        <a:pt x="10430" y="113658"/>
                        <a:pt x="6721" y="113658"/>
                      </a:cubicBezTo>
                      <a:cubicBezTo>
                        <a:pt x="3011" y="113658"/>
                        <a:pt x="0" y="116669"/>
                        <a:pt x="0" y="120379"/>
                      </a:cubicBezTo>
                      <a:cubicBezTo>
                        <a:pt x="0" y="124089"/>
                        <a:pt x="3011" y="127099"/>
                        <a:pt x="6721" y="127099"/>
                      </a:cubicBezTo>
                      <a:close/>
                      <a:moveTo>
                        <a:pt x="213714" y="104411"/>
                      </a:moveTo>
                      <a:cubicBezTo>
                        <a:pt x="217424" y="104411"/>
                        <a:pt x="220435" y="101400"/>
                        <a:pt x="220435" y="97690"/>
                      </a:cubicBezTo>
                      <a:cubicBezTo>
                        <a:pt x="220435" y="93980"/>
                        <a:pt x="217424" y="90970"/>
                        <a:pt x="213714" y="90970"/>
                      </a:cubicBezTo>
                      <a:cubicBezTo>
                        <a:pt x="210004" y="90970"/>
                        <a:pt x="206994" y="93980"/>
                        <a:pt x="206994" y="97690"/>
                      </a:cubicBezTo>
                      <a:cubicBezTo>
                        <a:pt x="206994" y="101400"/>
                        <a:pt x="210004" y="104411"/>
                        <a:pt x="213714" y="104411"/>
                      </a:cubicBezTo>
                      <a:close/>
                      <a:moveTo>
                        <a:pt x="187853" y="104411"/>
                      </a:moveTo>
                      <a:cubicBezTo>
                        <a:pt x="191563" y="104411"/>
                        <a:pt x="194574" y="101400"/>
                        <a:pt x="194574" y="97690"/>
                      </a:cubicBezTo>
                      <a:cubicBezTo>
                        <a:pt x="194574" y="93980"/>
                        <a:pt x="191563" y="90970"/>
                        <a:pt x="187853" y="90970"/>
                      </a:cubicBezTo>
                      <a:cubicBezTo>
                        <a:pt x="184144" y="90970"/>
                        <a:pt x="181133" y="93980"/>
                        <a:pt x="181133" y="97690"/>
                      </a:cubicBezTo>
                      <a:cubicBezTo>
                        <a:pt x="181133" y="101400"/>
                        <a:pt x="184144" y="104411"/>
                        <a:pt x="187853" y="104411"/>
                      </a:cubicBezTo>
                      <a:close/>
                      <a:moveTo>
                        <a:pt x="161993" y="104411"/>
                      </a:moveTo>
                      <a:cubicBezTo>
                        <a:pt x="165702" y="104411"/>
                        <a:pt x="168713" y="101400"/>
                        <a:pt x="168713" y="97690"/>
                      </a:cubicBezTo>
                      <a:cubicBezTo>
                        <a:pt x="168713" y="93980"/>
                        <a:pt x="165702" y="90970"/>
                        <a:pt x="161993" y="90970"/>
                      </a:cubicBezTo>
                      <a:cubicBezTo>
                        <a:pt x="158283" y="90970"/>
                        <a:pt x="155272" y="93980"/>
                        <a:pt x="155272" y="97690"/>
                      </a:cubicBezTo>
                      <a:cubicBezTo>
                        <a:pt x="155272" y="101400"/>
                        <a:pt x="158283" y="104411"/>
                        <a:pt x="161993" y="104411"/>
                      </a:cubicBezTo>
                      <a:close/>
                      <a:moveTo>
                        <a:pt x="136089" y="104411"/>
                      </a:moveTo>
                      <a:cubicBezTo>
                        <a:pt x="139799" y="104411"/>
                        <a:pt x="142810" y="101400"/>
                        <a:pt x="142810" y="97690"/>
                      </a:cubicBezTo>
                      <a:cubicBezTo>
                        <a:pt x="142810" y="93980"/>
                        <a:pt x="139799" y="90970"/>
                        <a:pt x="136089" y="90970"/>
                      </a:cubicBezTo>
                      <a:cubicBezTo>
                        <a:pt x="132379" y="90970"/>
                        <a:pt x="129368" y="93980"/>
                        <a:pt x="129368" y="97690"/>
                      </a:cubicBezTo>
                      <a:cubicBezTo>
                        <a:pt x="129368" y="101400"/>
                        <a:pt x="132379" y="104411"/>
                        <a:pt x="136089" y="104411"/>
                      </a:cubicBezTo>
                      <a:close/>
                      <a:moveTo>
                        <a:pt x="110217" y="104411"/>
                      </a:moveTo>
                      <a:cubicBezTo>
                        <a:pt x="113927" y="104411"/>
                        <a:pt x="116938" y="101400"/>
                        <a:pt x="116938" y="97690"/>
                      </a:cubicBezTo>
                      <a:cubicBezTo>
                        <a:pt x="116938" y="93980"/>
                        <a:pt x="113927" y="90970"/>
                        <a:pt x="110217" y="90970"/>
                      </a:cubicBezTo>
                      <a:cubicBezTo>
                        <a:pt x="106508" y="90970"/>
                        <a:pt x="103497" y="93980"/>
                        <a:pt x="103497" y="97690"/>
                      </a:cubicBezTo>
                      <a:cubicBezTo>
                        <a:pt x="103497" y="101400"/>
                        <a:pt x="106508" y="104411"/>
                        <a:pt x="110217" y="104411"/>
                      </a:cubicBezTo>
                      <a:close/>
                      <a:moveTo>
                        <a:pt x="84357" y="104411"/>
                      </a:moveTo>
                      <a:cubicBezTo>
                        <a:pt x="88066" y="104411"/>
                        <a:pt x="91077" y="101400"/>
                        <a:pt x="91077" y="97690"/>
                      </a:cubicBezTo>
                      <a:cubicBezTo>
                        <a:pt x="91077" y="93980"/>
                        <a:pt x="88066" y="90970"/>
                        <a:pt x="84357" y="90970"/>
                      </a:cubicBezTo>
                      <a:cubicBezTo>
                        <a:pt x="80647" y="90970"/>
                        <a:pt x="77636" y="93980"/>
                        <a:pt x="77636" y="97690"/>
                      </a:cubicBezTo>
                      <a:cubicBezTo>
                        <a:pt x="77636" y="101400"/>
                        <a:pt x="80647" y="104411"/>
                        <a:pt x="84357" y="104411"/>
                      </a:cubicBezTo>
                      <a:close/>
                      <a:moveTo>
                        <a:pt x="58496" y="104411"/>
                      </a:moveTo>
                      <a:cubicBezTo>
                        <a:pt x="62206" y="104411"/>
                        <a:pt x="65216" y="101400"/>
                        <a:pt x="65216" y="97690"/>
                      </a:cubicBezTo>
                      <a:cubicBezTo>
                        <a:pt x="65216" y="93980"/>
                        <a:pt x="62206" y="90970"/>
                        <a:pt x="58496" y="90970"/>
                      </a:cubicBezTo>
                      <a:cubicBezTo>
                        <a:pt x="54786" y="90970"/>
                        <a:pt x="51775" y="93980"/>
                        <a:pt x="51775" y="97690"/>
                      </a:cubicBezTo>
                      <a:cubicBezTo>
                        <a:pt x="51775" y="101400"/>
                        <a:pt x="54786" y="104411"/>
                        <a:pt x="58496" y="104411"/>
                      </a:cubicBezTo>
                      <a:close/>
                      <a:moveTo>
                        <a:pt x="32592" y="104411"/>
                      </a:moveTo>
                      <a:cubicBezTo>
                        <a:pt x="36302" y="104411"/>
                        <a:pt x="39313" y="101400"/>
                        <a:pt x="39313" y="97690"/>
                      </a:cubicBezTo>
                      <a:cubicBezTo>
                        <a:pt x="39313" y="93980"/>
                        <a:pt x="36302" y="90970"/>
                        <a:pt x="32592" y="90970"/>
                      </a:cubicBezTo>
                      <a:cubicBezTo>
                        <a:pt x="28882" y="90970"/>
                        <a:pt x="25872" y="93980"/>
                        <a:pt x="25872" y="97690"/>
                      </a:cubicBezTo>
                      <a:cubicBezTo>
                        <a:pt x="25872" y="101400"/>
                        <a:pt x="28882" y="104411"/>
                        <a:pt x="32592" y="104411"/>
                      </a:cubicBezTo>
                      <a:close/>
                      <a:moveTo>
                        <a:pt x="6721" y="104411"/>
                      </a:moveTo>
                      <a:cubicBezTo>
                        <a:pt x="10430" y="104411"/>
                        <a:pt x="13441" y="101400"/>
                        <a:pt x="13441" y="97690"/>
                      </a:cubicBezTo>
                      <a:cubicBezTo>
                        <a:pt x="13441" y="93980"/>
                        <a:pt x="10430" y="90970"/>
                        <a:pt x="6721" y="90970"/>
                      </a:cubicBezTo>
                      <a:cubicBezTo>
                        <a:pt x="3011" y="90970"/>
                        <a:pt x="0" y="93980"/>
                        <a:pt x="0" y="97690"/>
                      </a:cubicBezTo>
                      <a:cubicBezTo>
                        <a:pt x="0" y="101400"/>
                        <a:pt x="3011" y="104411"/>
                        <a:pt x="6721" y="104411"/>
                      </a:cubicBezTo>
                      <a:close/>
                      <a:moveTo>
                        <a:pt x="213714" y="81668"/>
                      </a:moveTo>
                      <a:cubicBezTo>
                        <a:pt x="217424" y="81668"/>
                        <a:pt x="220435" y="78658"/>
                        <a:pt x="220435" y="74948"/>
                      </a:cubicBezTo>
                      <a:cubicBezTo>
                        <a:pt x="220435" y="71238"/>
                        <a:pt x="217424" y="68227"/>
                        <a:pt x="213714" y="68227"/>
                      </a:cubicBezTo>
                      <a:cubicBezTo>
                        <a:pt x="210004" y="68227"/>
                        <a:pt x="206994" y="71238"/>
                        <a:pt x="206994" y="74948"/>
                      </a:cubicBezTo>
                      <a:cubicBezTo>
                        <a:pt x="206994" y="78658"/>
                        <a:pt x="210004" y="81668"/>
                        <a:pt x="213714" y="81668"/>
                      </a:cubicBezTo>
                      <a:close/>
                      <a:moveTo>
                        <a:pt x="187853" y="81668"/>
                      </a:moveTo>
                      <a:cubicBezTo>
                        <a:pt x="191563" y="81668"/>
                        <a:pt x="194574" y="78658"/>
                        <a:pt x="194574" y="74948"/>
                      </a:cubicBezTo>
                      <a:cubicBezTo>
                        <a:pt x="194574" y="71238"/>
                        <a:pt x="191563" y="68227"/>
                        <a:pt x="187853" y="68227"/>
                      </a:cubicBezTo>
                      <a:cubicBezTo>
                        <a:pt x="184144" y="68227"/>
                        <a:pt x="181133" y="71238"/>
                        <a:pt x="181133" y="74948"/>
                      </a:cubicBezTo>
                      <a:cubicBezTo>
                        <a:pt x="181133" y="78658"/>
                        <a:pt x="184144" y="81668"/>
                        <a:pt x="187853" y="81668"/>
                      </a:cubicBezTo>
                      <a:close/>
                      <a:moveTo>
                        <a:pt x="161993" y="81668"/>
                      </a:moveTo>
                      <a:cubicBezTo>
                        <a:pt x="165702" y="81668"/>
                        <a:pt x="168713" y="78658"/>
                        <a:pt x="168713" y="74948"/>
                      </a:cubicBezTo>
                      <a:cubicBezTo>
                        <a:pt x="168713" y="71238"/>
                        <a:pt x="165702" y="68227"/>
                        <a:pt x="161993" y="68227"/>
                      </a:cubicBezTo>
                      <a:cubicBezTo>
                        <a:pt x="158283" y="68227"/>
                        <a:pt x="155272" y="71238"/>
                        <a:pt x="155272" y="74948"/>
                      </a:cubicBezTo>
                      <a:cubicBezTo>
                        <a:pt x="155272" y="78658"/>
                        <a:pt x="158283" y="81668"/>
                        <a:pt x="161993" y="81668"/>
                      </a:cubicBezTo>
                      <a:close/>
                      <a:moveTo>
                        <a:pt x="136089" y="81668"/>
                      </a:moveTo>
                      <a:cubicBezTo>
                        <a:pt x="139799" y="81668"/>
                        <a:pt x="142810" y="78658"/>
                        <a:pt x="142810" y="74948"/>
                      </a:cubicBezTo>
                      <a:cubicBezTo>
                        <a:pt x="142810" y="71238"/>
                        <a:pt x="139799" y="68227"/>
                        <a:pt x="136089" y="68227"/>
                      </a:cubicBezTo>
                      <a:cubicBezTo>
                        <a:pt x="132379" y="68227"/>
                        <a:pt x="129368" y="71238"/>
                        <a:pt x="129368" y="74948"/>
                      </a:cubicBezTo>
                      <a:cubicBezTo>
                        <a:pt x="129368" y="78658"/>
                        <a:pt x="132379" y="81668"/>
                        <a:pt x="136089" y="81668"/>
                      </a:cubicBezTo>
                      <a:close/>
                      <a:moveTo>
                        <a:pt x="110217" y="81668"/>
                      </a:moveTo>
                      <a:cubicBezTo>
                        <a:pt x="113927" y="81668"/>
                        <a:pt x="116938" y="78658"/>
                        <a:pt x="116938" y="74948"/>
                      </a:cubicBezTo>
                      <a:cubicBezTo>
                        <a:pt x="116938" y="71238"/>
                        <a:pt x="113927" y="68227"/>
                        <a:pt x="110217" y="68227"/>
                      </a:cubicBezTo>
                      <a:cubicBezTo>
                        <a:pt x="106508" y="68227"/>
                        <a:pt x="103497" y="71238"/>
                        <a:pt x="103497" y="74948"/>
                      </a:cubicBezTo>
                      <a:cubicBezTo>
                        <a:pt x="103497" y="78658"/>
                        <a:pt x="106508" y="81668"/>
                        <a:pt x="110217" y="81668"/>
                      </a:cubicBezTo>
                      <a:close/>
                      <a:moveTo>
                        <a:pt x="84357" y="81668"/>
                      </a:moveTo>
                      <a:cubicBezTo>
                        <a:pt x="88066" y="81668"/>
                        <a:pt x="91077" y="78658"/>
                        <a:pt x="91077" y="74948"/>
                      </a:cubicBezTo>
                      <a:cubicBezTo>
                        <a:pt x="91077" y="71238"/>
                        <a:pt x="88066" y="68227"/>
                        <a:pt x="84357" y="68227"/>
                      </a:cubicBezTo>
                      <a:cubicBezTo>
                        <a:pt x="80647" y="68227"/>
                        <a:pt x="77636" y="71238"/>
                        <a:pt x="77636" y="74948"/>
                      </a:cubicBezTo>
                      <a:cubicBezTo>
                        <a:pt x="77636" y="78658"/>
                        <a:pt x="80647" y="81668"/>
                        <a:pt x="84357" y="81668"/>
                      </a:cubicBezTo>
                      <a:close/>
                      <a:moveTo>
                        <a:pt x="58496" y="81668"/>
                      </a:moveTo>
                      <a:cubicBezTo>
                        <a:pt x="62206" y="81668"/>
                        <a:pt x="65216" y="78658"/>
                        <a:pt x="65216" y="74948"/>
                      </a:cubicBezTo>
                      <a:cubicBezTo>
                        <a:pt x="65216" y="71238"/>
                        <a:pt x="62206" y="68227"/>
                        <a:pt x="58496" y="68227"/>
                      </a:cubicBezTo>
                      <a:cubicBezTo>
                        <a:pt x="54786" y="68227"/>
                        <a:pt x="51775" y="71238"/>
                        <a:pt x="51775" y="74948"/>
                      </a:cubicBezTo>
                      <a:cubicBezTo>
                        <a:pt x="51775" y="78658"/>
                        <a:pt x="54786" y="81668"/>
                        <a:pt x="58496" y="81668"/>
                      </a:cubicBezTo>
                      <a:close/>
                      <a:moveTo>
                        <a:pt x="32592" y="81668"/>
                      </a:moveTo>
                      <a:cubicBezTo>
                        <a:pt x="36302" y="81668"/>
                        <a:pt x="39313" y="78658"/>
                        <a:pt x="39313" y="74948"/>
                      </a:cubicBezTo>
                      <a:cubicBezTo>
                        <a:pt x="39313" y="71238"/>
                        <a:pt x="36302" y="68227"/>
                        <a:pt x="32592" y="68227"/>
                      </a:cubicBezTo>
                      <a:cubicBezTo>
                        <a:pt x="28882" y="68227"/>
                        <a:pt x="25872" y="71238"/>
                        <a:pt x="25872" y="74948"/>
                      </a:cubicBezTo>
                      <a:cubicBezTo>
                        <a:pt x="25872" y="78658"/>
                        <a:pt x="28882" y="81668"/>
                        <a:pt x="32592" y="81668"/>
                      </a:cubicBezTo>
                      <a:close/>
                      <a:moveTo>
                        <a:pt x="6721" y="81668"/>
                      </a:moveTo>
                      <a:cubicBezTo>
                        <a:pt x="10430" y="81668"/>
                        <a:pt x="13441" y="78658"/>
                        <a:pt x="13441" y="74948"/>
                      </a:cubicBezTo>
                      <a:cubicBezTo>
                        <a:pt x="13441" y="71238"/>
                        <a:pt x="10430" y="68227"/>
                        <a:pt x="6721" y="68227"/>
                      </a:cubicBezTo>
                      <a:cubicBezTo>
                        <a:pt x="3011" y="68227"/>
                        <a:pt x="0" y="71238"/>
                        <a:pt x="0" y="74948"/>
                      </a:cubicBezTo>
                      <a:cubicBezTo>
                        <a:pt x="0" y="78658"/>
                        <a:pt x="3011" y="81668"/>
                        <a:pt x="6721" y="81668"/>
                      </a:cubicBezTo>
                      <a:close/>
                      <a:moveTo>
                        <a:pt x="213714" y="58926"/>
                      </a:moveTo>
                      <a:cubicBezTo>
                        <a:pt x="217424" y="58926"/>
                        <a:pt x="220435" y="55915"/>
                        <a:pt x="220435" y="52205"/>
                      </a:cubicBezTo>
                      <a:cubicBezTo>
                        <a:pt x="220435" y="48496"/>
                        <a:pt x="217424" y="45485"/>
                        <a:pt x="213714" y="45485"/>
                      </a:cubicBezTo>
                      <a:cubicBezTo>
                        <a:pt x="210004" y="45485"/>
                        <a:pt x="206994" y="48496"/>
                        <a:pt x="206994" y="52205"/>
                      </a:cubicBezTo>
                      <a:cubicBezTo>
                        <a:pt x="206994" y="55915"/>
                        <a:pt x="210004" y="58926"/>
                        <a:pt x="213714" y="58926"/>
                      </a:cubicBezTo>
                      <a:close/>
                      <a:moveTo>
                        <a:pt x="187853" y="58926"/>
                      </a:moveTo>
                      <a:cubicBezTo>
                        <a:pt x="191563" y="58926"/>
                        <a:pt x="194574" y="55915"/>
                        <a:pt x="194574" y="52205"/>
                      </a:cubicBezTo>
                      <a:cubicBezTo>
                        <a:pt x="194574" y="48496"/>
                        <a:pt x="191563" y="45485"/>
                        <a:pt x="187853" y="45485"/>
                      </a:cubicBezTo>
                      <a:cubicBezTo>
                        <a:pt x="184144" y="45485"/>
                        <a:pt x="181133" y="48496"/>
                        <a:pt x="181133" y="52205"/>
                      </a:cubicBezTo>
                      <a:cubicBezTo>
                        <a:pt x="181133" y="55915"/>
                        <a:pt x="184144" y="58926"/>
                        <a:pt x="187853" y="58926"/>
                      </a:cubicBezTo>
                      <a:close/>
                      <a:moveTo>
                        <a:pt x="161993" y="58926"/>
                      </a:moveTo>
                      <a:cubicBezTo>
                        <a:pt x="165702" y="58926"/>
                        <a:pt x="168713" y="55915"/>
                        <a:pt x="168713" y="52205"/>
                      </a:cubicBezTo>
                      <a:cubicBezTo>
                        <a:pt x="168713" y="48496"/>
                        <a:pt x="165702" y="45485"/>
                        <a:pt x="161993" y="45485"/>
                      </a:cubicBezTo>
                      <a:cubicBezTo>
                        <a:pt x="158283" y="45485"/>
                        <a:pt x="155272" y="48496"/>
                        <a:pt x="155272" y="52205"/>
                      </a:cubicBezTo>
                      <a:cubicBezTo>
                        <a:pt x="155272" y="55915"/>
                        <a:pt x="158283" y="58926"/>
                        <a:pt x="161993" y="58926"/>
                      </a:cubicBezTo>
                      <a:close/>
                      <a:moveTo>
                        <a:pt x="136089" y="58926"/>
                      </a:moveTo>
                      <a:cubicBezTo>
                        <a:pt x="139799" y="58926"/>
                        <a:pt x="142810" y="55915"/>
                        <a:pt x="142810" y="52205"/>
                      </a:cubicBezTo>
                      <a:cubicBezTo>
                        <a:pt x="142810" y="48496"/>
                        <a:pt x="139799" y="45485"/>
                        <a:pt x="136089" y="45485"/>
                      </a:cubicBezTo>
                      <a:cubicBezTo>
                        <a:pt x="132379" y="45485"/>
                        <a:pt x="129368" y="48496"/>
                        <a:pt x="129368" y="52205"/>
                      </a:cubicBezTo>
                      <a:cubicBezTo>
                        <a:pt x="129368" y="55915"/>
                        <a:pt x="132379" y="58926"/>
                        <a:pt x="136089" y="58926"/>
                      </a:cubicBezTo>
                      <a:close/>
                      <a:moveTo>
                        <a:pt x="110217" y="58926"/>
                      </a:moveTo>
                      <a:cubicBezTo>
                        <a:pt x="113927" y="58926"/>
                        <a:pt x="116938" y="55915"/>
                        <a:pt x="116938" y="52205"/>
                      </a:cubicBezTo>
                      <a:cubicBezTo>
                        <a:pt x="116938" y="48496"/>
                        <a:pt x="113927" y="45485"/>
                        <a:pt x="110217" y="45485"/>
                      </a:cubicBezTo>
                      <a:cubicBezTo>
                        <a:pt x="106508" y="45485"/>
                        <a:pt x="103497" y="48496"/>
                        <a:pt x="103497" y="52205"/>
                      </a:cubicBezTo>
                      <a:cubicBezTo>
                        <a:pt x="103497" y="55915"/>
                        <a:pt x="106508" y="58926"/>
                        <a:pt x="110217" y="58926"/>
                      </a:cubicBezTo>
                      <a:close/>
                      <a:moveTo>
                        <a:pt x="84357" y="58926"/>
                      </a:moveTo>
                      <a:cubicBezTo>
                        <a:pt x="88066" y="58926"/>
                        <a:pt x="91077" y="55915"/>
                        <a:pt x="91077" y="52205"/>
                      </a:cubicBezTo>
                      <a:cubicBezTo>
                        <a:pt x="91077" y="48496"/>
                        <a:pt x="88066" y="45485"/>
                        <a:pt x="84357" y="45485"/>
                      </a:cubicBezTo>
                      <a:cubicBezTo>
                        <a:pt x="80647" y="45485"/>
                        <a:pt x="77636" y="48496"/>
                        <a:pt x="77636" y="52205"/>
                      </a:cubicBezTo>
                      <a:cubicBezTo>
                        <a:pt x="77636" y="55915"/>
                        <a:pt x="80647" y="58926"/>
                        <a:pt x="84357" y="58926"/>
                      </a:cubicBezTo>
                      <a:close/>
                      <a:moveTo>
                        <a:pt x="58496" y="58926"/>
                      </a:moveTo>
                      <a:cubicBezTo>
                        <a:pt x="62206" y="58926"/>
                        <a:pt x="65216" y="55915"/>
                        <a:pt x="65216" y="52205"/>
                      </a:cubicBezTo>
                      <a:cubicBezTo>
                        <a:pt x="65216" y="48496"/>
                        <a:pt x="62206" y="45485"/>
                        <a:pt x="58496" y="45485"/>
                      </a:cubicBezTo>
                      <a:cubicBezTo>
                        <a:pt x="54786" y="45485"/>
                        <a:pt x="51775" y="48496"/>
                        <a:pt x="51775" y="52205"/>
                      </a:cubicBezTo>
                      <a:cubicBezTo>
                        <a:pt x="51775" y="55915"/>
                        <a:pt x="54786" y="58926"/>
                        <a:pt x="58496" y="58926"/>
                      </a:cubicBezTo>
                      <a:close/>
                      <a:moveTo>
                        <a:pt x="32592" y="58926"/>
                      </a:moveTo>
                      <a:cubicBezTo>
                        <a:pt x="36302" y="58926"/>
                        <a:pt x="39313" y="55915"/>
                        <a:pt x="39313" y="52205"/>
                      </a:cubicBezTo>
                      <a:cubicBezTo>
                        <a:pt x="39313" y="48496"/>
                        <a:pt x="36302" y="45485"/>
                        <a:pt x="32592" y="45485"/>
                      </a:cubicBezTo>
                      <a:cubicBezTo>
                        <a:pt x="28882" y="45485"/>
                        <a:pt x="25872" y="48496"/>
                        <a:pt x="25872" y="52205"/>
                      </a:cubicBezTo>
                      <a:cubicBezTo>
                        <a:pt x="25872" y="55915"/>
                        <a:pt x="28882" y="58926"/>
                        <a:pt x="32592" y="58926"/>
                      </a:cubicBezTo>
                      <a:close/>
                      <a:moveTo>
                        <a:pt x="6721" y="58926"/>
                      </a:moveTo>
                      <a:cubicBezTo>
                        <a:pt x="10430" y="58926"/>
                        <a:pt x="13441" y="55915"/>
                        <a:pt x="13441" y="52205"/>
                      </a:cubicBezTo>
                      <a:cubicBezTo>
                        <a:pt x="13441" y="48496"/>
                        <a:pt x="10430" y="45485"/>
                        <a:pt x="6721" y="45485"/>
                      </a:cubicBezTo>
                      <a:cubicBezTo>
                        <a:pt x="3011" y="45485"/>
                        <a:pt x="0" y="48496"/>
                        <a:pt x="0" y="52205"/>
                      </a:cubicBezTo>
                      <a:cubicBezTo>
                        <a:pt x="0" y="55915"/>
                        <a:pt x="3011" y="58926"/>
                        <a:pt x="6721" y="58926"/>
                      </a:cubicBezTo>
                      <a:close/>
                      <a:moveTo>
                        <a:pt x="213714" y="36183"/>
                      </a:moveTo>
                      <a:cubicBezTo>
                        <a:pt x="217424" y="36183"/>
                        <a:pt x="220435" y="33173"/>
                        <a:pt x="220435" y="29463"/>
                      </a:cubicBezTo>
                      <a:cubicBezTo>
                        <a:pt x="220435" y="25753"/>
                        <a:pt x="217424" y="22742"/>
                        <a:pt x="213714" y="22742"/>
                      </a:cubicBezTo>
                      <a:cubicBezTo>
                        <a:pt x="210004" y="22742"/>
                        <a:pt x="206994" y="25753"/>
                        <a:pt x="206994" y="29463"/>
                      </a:cubicBezTo>
                      <a:cubicBezTo>
                        <a:pt x="206994" y="33173"/>
                        <a:pt x="210004" y="36183"/>
                        <a:pt x="213714" y="36183"/>
                      </a:cubicBezTo>
                      <a:close/>
                      <a:moveTo>
                        <a:pt x="187853" y="36183"/>
                      </a:moveTo>
                      <a:cubicBezTo>
                        <a:pt x="191563" y="36183"/>
                        <a:pt x="194574" y="33173"/>
                        <a:pt x="194574" y="29463"/>
                      </a:cubicBezTo>
                      <a:cubicBezTo>
                        <a:pt x="194574" y="25753"/>
                        <a:pt x="191563" y="22742"/>
                        <a:pt x="187853" y="22742"/>
                      </a:cubicBezTo>
                      <a:cubicBezTo>
                        <a:pt x="184144" y="22742"/>
                        <a:pt x="181133" y="25753"/>
                        <a:pt x="181133" y="29463"/>
                      </a:cubicBezTo>
                      <a:cubicBezTo>
                        <a:pt x="181133" y="33173"/>
                        <a:pt x="184144" y="36183"/>
                        <a:pt x="187853" y="36183"/>
                      </a:cubicBezTo>
                      <a:close/>
                      <a:moveTo>
                        <a:pt x="161993" y="36183"/>
                      </a:moveTo>
                      <a:cubicBezTo>
                        <a:pt x="165702" y="36183"/>
                        <a:pt x="168713" y="33173"/>
                        <a:pt x="168713" y="29463"/>
                      </a:cubicBezTo>
                      <a:cubicBezTo>
                        <a:pt x="168713" y="25753"/>
                        <a:pt x="165702" y="22742"/>
                        <a:pt x="161993" y="22742"/>
                      </a:cubicBezTo>
                      <a:cubicBezTo>
                        <a:pt x="158283" y="22742"/>
                        <a:pt x="155272" y="25753"/>
                        <a:pt x="155272" y="29463"/>
                      </a:cubicBezTo>
                      <a:cubicBezTo>
                        <a:pt x="155272" y="33173"/>
                        <a:pt x="158283" y="36183"/>
                        <a:pt x="161993" y="36183"/>
                      </a:cubicBezTo>
                      <a:close/>
                      <a:moveTo>
                        <a:pt x="136089" y="36183"/>
                      </a:moveTo>
                      <a:cubicBezTo>
                        <a:pt x="139799" y="36183"/>
                        <a:pt x="142810" y="33173"/>
                        <a:pt x="142810" y="29463"/>
                      </a:cubicBezTo>
                      <a:cubicBezTo>
                        <a:pt x="142810" y="25753"/>
                        <a:pt x="139799" y="22742"/>
                        <a:pt x="136089" y="22742"/>
                      </a:cubicBezTo>
                      <a:cubicBezTo>
                        <a:pt x="132379" y="22742"/>
                        <a:pt x="129368" y="25753"/>
                        <a:pt x="129368" y="29463"/>
                      </a:cubicBezTo>
                      <a:cubicBezTo>
                        <a:pt x="129368" y="33173"/>
                        <a:pt x="132379" y="36183"/>
                        <a:pt x="136089" y="36183"/>
                      </a:cubicBezTo>
                      <a:close/>
                      <a:moveTo>
                        <a:pt x="110217" y="36183"/>
                      </a:moveTo>
                      <a:cubicBezTo>
                        <a:pt x="113927" y="36183"/>
                        <a:pt x="116938" y="33173"/>
                        <a:pt x="116938" y="29463"/>
                      </a:cubicBezTo>
                      <a:cubicBezTo>
                        <a:pt x="116938" y="25753"/>
                        <a:pt x="113927" y="22742"/>
                        <a:pt x="110217" y="22742"/>
                      </a:cubicBezTo>
                      <a:cubicBezTo>
                        <a:pt x="106508" y="22742"/>
                        <a:pt x="103497" y="25753"/>
                        <a:pt x="103497" y="29463"/>
                      </a:cubicBezTo>
                      <a:cubicBezTo>
                        <a:pt x="103497" y="33173"/>
                        <a:pt x="106508" y="36183"/>
                        <a:pt x="110217" y="36183"/>
                      </a:cubicBezTo>
                      <a:close/>
                      <a:moveTo>
                        <a:pt x="84357" y="36183"/>
                      </a:moveTo>
                      <a:cubicBezTo>
                        <a:pt x="88066" y="36183"/>
                        <a:pt x="91077" y="33173"/>
                        <a:pt x="91077" y="29463"/>
                      </a:cubicBezTo>
                      <a:cubicBezTo>
                        <a:pt x="91077" y="25753"/>
                        <a:pt x="88066" y="22742"/>
                        <a:pt x="84357" y="22742"/>
                      </a:cubicBezTo>
                      <a:cubicBezTo>
                        <a:pt x="80647" y="22742"/>
                        <a:pt x="77636" y="25753"/>
                        <a:pt x="77636" y="29463"/>
                      </a:cubicBezTo>
                      <a:cubicBezTo>
                        <a:pt x="77636" y="33173"/>
                        <a:pt x="80647" y="36183"/>
                        <a:pt x="84357" y="36183"/>
                      </a:cubicBezTo>
                      <a:close/>
                      <a:moveTo>
                        <a:pt x="58496" y="36183"/>
                      </a:moveTo>
                      <a:cubicBezTo>
                        <a:pt x="62206" y="36183"/>
                        <a:pt x="65216" y="33173"/>
                        <a:pt x="65216" y="29463"/>
                      </a:cubicBezTo>
                      <a:cubicBezTo>
                        <a:pt x="65216" y="25753"/>
                        <a:pt x="62206" y="22742"/>
                        <a:pt x="58496" y="22742"/>
                      </a:cubicBezTo>
                      <a:cubicBezTo>
                        <a:pt x="54786" y="22742"/>
                        <a:pt x="51775" y="25753"/>
                        <a:pt x="51775" y="29463"/>
                      </a:cubicBezTo>
                      <a:cubicBezTo>
                        <a:pt x="51775" y="33173"/>
                        <a:pt x="54786" y="36183"/>
                        <a:pt x="58496" y="36183"/>
                      </a:cubicBezTo>
                      <a:close/>
                      <a:moveTo>
                        <a:pt x="32592" y="36183"/>
                      </a:moveTo>
                      <a:cubicBezTo>
                        <a:pt x="36302" y="36183"/>
                        <a:pt x="39313" y="33173"/>
                        <a:pt x="39313" y="29463"/>
                      </a:cubicBezTo>
                      <a:cubicBezTo>
                        <a:pt x="39313" y="25753"/>
                        <a:pt x="36302" y="22742"/>
                        <a:pt x="32592" y="22742"/>
                      </a:cubicBezTo>
                      <a:cubicBezTo>
                        <a:pt x="28882" y="22742"/>
                        <a:pt x="25872" y="25753"/>
                        <a:pt x="25872" y="29463"/>
                      </a:cubicBezTo>
                      <a:cubicBezTo>
                        <a:pt x="25872" y="33173"/>
                        <a:pt x="28882" y="36183"/>
                        <a:pt x="32592" y="36183"/>
                      </a:cubicBezTo>
                      <a:close/>
                      <a:moveTo>
                        <a:pt x="6721" y="36183"/>
                      </a:moveTo>
                      <a:cubicBezTo>
                        <a:pt x="10430" y="36183"/>
                        <a:pt x="13441" y="33173"/>
                        <a:pt x="13441" y="29463"/>
                      </a:cubicBezTo>
                      <a:cubicBezTo>
                        <a:pt x="13441" y="25753"/>
                        <a:pt x="10430" y="22742"/>
                        <a:pt x="6721" y="22742"/>
                      </a:cubicBezTo>
                      <a:cubicBezTo>
                        <a:pt x="3011" y="22742"/>
                        <a:pt x="0" y="25753"/>
                        <a:pt x="0" y="29463"/>
                      </a:cubicBezTo>
                      <a:cubicBezTo>
                        <a:pt x="0" y="33173"/>
                        <a:pt x="3011" y="36183"/>
                        <a:pt x="6721" y="36183"/>
                      </a:cubicBezTo>
                      <a:close/>
                      <a:moveTo>
                        <a:pt x="213714" y="13441"/>
                      </a:moveTo>
                      <a:cubicBezTo>
                        <a:pt x="217424" y="13441"/>
                        <a:pt x="220435" y="10430"/>
                        <a:pt x="220435" y="6721"/>
                      </a:cubicBezTo>
                      <a:cubicBezTo>
                        <a:pt x="220435" y="3011"/>
                        <a:pt x="217424" y="0"/>
                        <a:pt x="213714" y="0"/>
                      </a:cubicBezTo>
                      <a:cubicBezTo>
                        <a:pt x="210004" y="0"/>
                        <a:pt x="206994" y="3011"/>
                        <a:pt x="206994" y="6721"/>
                      </a:cubicBezTo>
                      <a:cubicBezTo>
                        <a:pt x="206994" y="10430"/>
                        <a:pt x="210004" y="13441"/>
                        <a:pt x="213714" y="13441"/>
                      </a:cubicBezTo>
                      <a:close/>
                      <a:moveTo>
                        <a:pt x="187853" y="13441"/>
                      </a:moveTo>
                      <a:cubicBezTo>
                        <a:pt x="191563" y="13441"/>
                        <a:pt x="194574" y="10430"/>
                        <a:pt x="194574" y="6721"/>
                      </a:cubicBezTo>
                      <a:cubicBezTo>
                        <a:pt x="194574" y="3011"/>
                        <a:pt x="191563" y="0"/>
                        <a:pt x="187853" y="0"/>
                      </a:cubicBezTo>
                      <a:cubicBezTo>
                        <a:pt x="184144" y="0"/>
                        <a:pt x="181133" y="3011"/>
                        <a:pt x="181133" y="6721"/>
                      </a:cubicBezTo>
                      <a:cubicBezTo>
                        <a:pt x="181133" y="10430"/>
                        <a:pt x="184144" y="13441"/>
                        <a:pt x="187853" y="13441"/>
                      </a:cubicBezTo>
                      <a:close/>
                      <a:moveTo>
                        <a:pt x="161993" y="13441"/>
                      </a:moveTo>
                      <a:cubicBezTo>
                        <a:pt x="165702" y="13441"/>
                        <a:pt x="168713" y="10430"/>
                        <a:pt x="168713" y="6721"/>
                      </a:cubicBezTo>
                      <a:cubicBezTo>
                        <a:pt x="168713" y="3011"/>
                        <a:pt x="165702" y="0"/>
                        <a:pt x="161993" y="0"/>
                      </a:cubicBezTo>
                      <a:cubicBezTo>
                        <a:pt x="158283" y="0"/>
                        <a:pt x="155272" y="3011"/>
                        <a:pt x="155272" y="6721"/>
                      </a:cubicBezTo>
                      <a:cubicBezTo>
                        <a:pt x="155272" y="10430"/>
                        <a:pt x="158283" y="13441"/>
                        <a:pt x="161993" y="13441"/>
                      </a:cubicBezTo>
                      <a:close/>
                      <a:moveTo>
                        <a:pt x="136089" y="13441"/>
                      </a:moveTo>
                      <a:cubicBezTo>
                        <a:pt x="139799" y="13441"/>
                        <a:pt x="142810" y="10430"/>
                        <a:pt x="142810" y="6721"/>
                      </a:cubicBezTo>
                      <a:cubicBezTo>
                        <a:pt x="142810" y="3011"/>
                        <a:pt x="139799" y="0"/>
                        <a:pt x="136089" y="0"/>
                      </a:cubicBezTo>
                      <a:cubicBezTo>
                        <a:pt x="132379" y="0"/>
                        <a:pt x="129368" y="3011"/>
                        <a:pt x="129368" y="6721"/>
                      </a:cubicBezTo>
                      <a:cubicBezTo>
                        <a:pt x="129368" y="10430"/>
                        <a:pt x="132379" y="13441"/>
                        <a:pt x="136089" y="13441"/>
                      </a:cubicBezTo>
                      <a:close/>
                      <a:moveTo>
                        <a:pt x="110217" y="13441"/>
                      </a:moveTo>
                      <a:cubicBezTo>
                        <a:pt x="113927" y="13441"/>
                        <a:pt x="116938" y="10430"/>
                        <a:pt x="116938" y="6721"/>
                      </a:cubicBezTo>
                      <a:cubicBezTo>
                        <a:pt x="116938" y="3011"/>
                        <a:pt x="113927" y="0"/>
                        <a:pt x="110217" y="0"/>
                      </a:cubicBezTo>
                      <a:cubicBezTo>
                        <a:pt x="106508" y="0"/>
                        <a:pt x="103497" y="3011"/>
                        <a:pt x="103497" y="6721"/>
                      </a:cubicBezTo>
                      <a:cubicBezTo>
                        <a:pt x="103497" y="10430"/>
                        <a:pt x="106508" y="13441"/>
                        <a:pt x="110217" y="13441"/>
                      </a:cubicBezTo>
                      <a:close/>
                      <a:moveTo>
                        <a:pt x="84357" y="13441"/>
                      </a:moveTo>
                      <a:cubicBezTo>
                        <a:pt x="88066" y="13441"/>
                        <a:pt x="91077" y="10430"/>
                        <a:pt x="91077" y="6721"/>
                      </a:cubicBezTo>
                      <a:cubicBezTo>
                        <a:pt x="91077" y="3011"/>
                        <a:pt x="88066" y="0"/>
                        <a:pt x="84357" y="0"/>
                      </a:cubicBezTo>
                      <a:cubicBezTo>
                        <a:pt x="80647" y="0"/>
                        <a:pt x="77636" y="3011"/>
                        <a:pt x="77636" y="6721"/>
                      </a:cubicBezTo>
                      <a:cubicBezTo>
                        <a:pt x="77636" y="10430"/>
                        <a:pt x="80647" y="13441"/>
                        <a:pt x="84357" y="13441"/>
                      </a:cubicBezTo>
                      <a:close/>
                      <a:moveTo>
                        <a:pt x="58496" y="13441"/>
                      </a:moveTo>
                      <a:cubicBezTo>
                        <a:pt x="62206" y="13441"/>
                        <a:pt x="65216" y="10430"/>
                        <a:pt x="65216" y="6721"/>
                      </a:cubicBezTo>
                      <a:cubicBezTo>
                        <a:pt x="65216" y="3011"/>
                        <a:pt x="62206" y="0"/>
                        <a:pt x="58496" y="0"/>
                      </a:cubicBezTo>
                      <a:cubicBezTo>
                        <a:pt x="54786" y="0"/>
                        <a:pt x="51775" y="3011"/>
                        <a:pt x="51775" y="6721"/>
                      </a:cubicBezTo>
                      <a:cubicBezTo>
                        <a:pt x="51775" y="10430"/>
                        <a:pt x="54786" y="13441"/>
                        <a:pt x="58496" y="13441"/>
                      </a:cubicBezTo>
                      <a:close/>
                      <a:moveTo>
                        <a:pt x="32592" y="13441"/>
                      </a:moveTo>
                      <a:cubicBezTo>
                        <a:pt x="36302" y="13441"/>
                        <a:pt x="39313" y="10430"/>
                        <a:pt x="39313" y="6721"/>
                      </a:cubicBezTo>
                      <a:cubicBezTo>
                        <a:pt x="39313" y="3011"/>
                        <a:pt x="36302" y="0"/>
                        <a:pt x="32592" y="0"/>
                      </a:cubicBezTo>
                      <a:cubicBezTo>
                        <a:pt x="28882" y="0"/>
                        <a:pt x="25872" y="3011"/>
                        <a:pt x="25872" y="6721"/>
                      </a:cubicBezTo>
                      <a:cubicBezTo>
                        <a:pt x="25872" y="10430"/>
                        <a:pt x="28882" y="13441"/>
                        <a:pt x="32592" y="13441"/>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7442C7CD-98EC-2371-CE36-F354ABC6350D}"/>
                    </a:ext>
                  </a:extLst>
                </p:cNvPr>
                <p:cNvSpPr/>
                <p:nvPr/>
              </p:nvSpPr>
              <p:spPr>
                <a:xfrm>
                  <a:off x="5978529" y="5173008"/>
                  <a:ext cx="220434" cy="172584"/>
                </a:xfrm>
                <a:custGeom>
                  <a:avLst/>
                  <a:gdLst>
                    <a:gd name="connsiteX0" fmla="*/ 213714 w 220434"/>
                    <a:gd name="connsiteY0" fmla="*/ 172584 h 172584"/>
                    <a:gd name="connsiteX1" fmla="*/ 220435 w 220434"/>
                    <a:gd name="connsiteY1" fmla="*/ 165864 h 172584"/>
                    <a:gd name="connsiteX2" fmla="*/ 213714 w 220434"/>
                    <a:gd name="connsiteY2" fmla="*/ 159143 h 172584"/>
                    <a:gd name="connsiteX3" fmla="*/ 206994 w 220434"/>
                    <a:gd name="connsiteY3" fmla="*/ 165864 h 172584"/>
                    <a:gd name="connsiteX4" fmla="*/ 213714 w 220434"/>
                    <a:gd name="connsiteY4" fmla="*/ 172584 h 172584"/>
                    <a:gd name="connsiteX5" fmla="*/ 187853 w 220434"/>
                    <a:gd name="connsiteY5" fmla="*/ 172584 h 172584"/>
                    <a:gd name="connsiteX6" fmla="*/ 194574 w 220434"/>
                    <a:gd name="connsiteY6" fmla="*/ 165864 h 172584"/>
                    <a:gd name="connsiteX7" fmla="*/ 187853 w 220434"/>
                    <a:gd name="connsiteY7" fmla="*/ 159143 h 172584"/>
                    <a:gd name="connsiteX8" fmla="*/ 181133 w 220434"/>
                    <a:gd name="connsiteY8" fmla="*/ 165864 h 172584"/>
                    <a:gd name="connsiteX9" fmla="*/ 187853 w 220434"/>
                    <a:gd name="connsiteY9" fmla="*/ 172584 h 172584"/>
                    <a:gd name="connsiteX10" fmla="*/ 161993 w 220434"/>
                    <a:gd name="connsiteY10" fmla="*/ 172584 h 172584"/>
                    <a:gd name="connsiteX11" fmla="*/ 168713 w 220434"/>
                    <a:gd name="connsiteY11" fmla="*/ 165864 h 172584"/>
                    <a:gd name="connsiteX12" fmla="*/ 161993 w 220434"/>
                    <a:gd name="connsiteY12" fmla="*/ 159143 h 172584"/>
                    <a:gd name="connsiteX13" fmla="*/ 155272 w 220434"/>
                    <a:gd name="connsiteY13" fmla="*/ 165864 h 172584"/>
                    <a:gd name="connsiteX14" fmla="*/ 161993 w 220434"/>
                    <a:gd name="connsiteY14" fmla="*/ 172584 h 172584"/>
                    <a:gd name="connsiteX15" fmla="*/ 136089 w 220434"/>
                    <a:gd name="connsiteY15" fmla="*/ 172584 h 172584"/>
                    <a:gd name="connsiteX16" fmla="*/ 142810 w 220434"/>
                    <a:gd name="connsiteY16" fmla="*/ 165864 h 172584"/>
                    <a:gd name="connsiteX17" fmla="*/ 136089 w 220434"/>
                    <a:gd name="connsiteY17" fmla="*/ 159143 h 172584"/>
                    <a:gd name="connsiteX18" fmla="*/ 129368 w 220434"/>
                    <a:gd name="connsiteY18" fmla="*/ 165864 h 172584"/>
                    <a:gd name="connsiteX19" fmla="*/ 136089 w 220434"/>
                    <a:gd name="connsiteY19" fmla="*/ 172584 h 172584"/>
                    <a:gd name="connsiteX20" fmla="*/ 110217 w 220434"/>
                    <a:gd name="connsiteY20" fmla="*/ 172584 h 172584"/>
                    <a:gd name="connsiteX21" fmla="*/ 116938 w 220434"/>
                    <a:gd name="connsiteY21" fmla="*/ 165864 h 172584"/>
                    <a:gd name="connsiteX22" fmla="*/ 110217 w 220434"/>
                    <a:gd name="connsiteY22" fmla="*/ 159143 h 172584"/>
                    <a:gd name="connsiteX23" fmla="*/ 103497 w 220434"/>
                    <a:gd name="connsiteY23" fmla="*/ 165864 h 172584"/>
                    <a:gd name="connsiteX24" fmla="*/ 110217 w 220434"/>
                    <a:gd name="connsiteY24" fmla="*/ 172584 h 172584"/>
                    <a:gd name="connsiteX25" fmla="*/ 84357 w 220434"/>
                    <a:gd name="connsiteY25" fmla="*/ 172584 h 172584"/>
                    <a:gd name="connsiteX26" fmla="*/ 91077 w 220434"/>
                    <a:gd name="connsiteY26" fmla="*/ 165864 h 172584"/>
                    <a:gd name="connsiteX27" fmla="*/ 84357 w 220434"/>
                    <a:gd name="connsiteY27" fmla="*/ 159143 h 172584"/>
                    <a:gd name="connsiteX28" fmla="*/ 77636 w 220434"/>
                    <a:gd name="connsiteY28" fmla="*/ 165864 h 172584"/>
                    <a:gd name="connsiteX29" fmla="*/ 84357 w 220434"/>
                    <a:gd name="connsiteY29" fmla="*/ 172584 h 172584"/>
                    <a:gd name="connsiteX30" fmla="*/ 58496 w 220434"/>
                    <a:gd name="connsiteY30" fmla="*/ 172584 h 172584"/>
                    <a:gd name="connsiteX31" fmla="*/ 65216 w 220434"/>
                    <a:gd name="connsiteY31" fmla="*/ 165864 h 172584"/>
                    <a:gd name="connsiteX32" fmla="*/ 58496 w 220434"/>
                    <a:gd name="connsiteY32" fmla="*/ 159143 h 172584"/>
                    <a:gd name="connsiteX33" fmla="*/ 51775 w 220434"/>
                    <a:gd name="connsiteY33" fmla="*/ 165864 h 172584"/>
                    <a:gd name="connsiteX34" fmla="*/ 58496 w 220434"/>
                    <a:gd name="connsiteY34" fmla="*/ 172584 h 172584"/>
                    <a:gd name="connsiteX35" fmla="*/ 32592 w 220434"/>
                    <a:gd name="connsiteY35" fmla="*/ 172584 h 172584"/>
                    <a:gd name="connsiteX36" fmla="*/ 39313 w 220434"/>
                    <a:gd name="connsiteY36" fmla="*/ 165864 h 172584"/>
                    <a:gd name="connsiteX37" fmla="*/ 32592 w 220434"/>
                    <a:gd name="connsiteY37" fmla="*/ 159143 h 172584"/>
                    <a:gd name="connsiteX38" fmla="*/ 25872 w 220434"/>
                    <a:gd name="connsiteY38" fmla="*/ 165864 h 172584"/>
                    <a:gd name="connsiteX39" fmla="*/ 32592 w 220434"/>
                    <a:gd name="connsiteY39" fmla="*/ 172584 h 172584"/>
                    <a:gd name="connsiteX40" fmla="*/ 6721 w 220434"/>
                    <a:gd name="connsiteY40" fmla="*/ 172584 h 172584"/>
                    <a:gd name="connsiteX41" fmla="*/ 13441 w 220434"/>
                    <a:gd name="connsiteY41" fmla="*/ 165864 h 172584"/>
                    <a:gd name="connsiteX42" fmla="*/ 6721 w 220434"/>
                    <a:gd name="connsiteY42" fmla="*/ 159143 h 172584"/>
                    <a:gd name="connsiteX43" fmla="*/ 0 w 220434"/>
                    <a:gd name="connsiteY43" fmla="*/ 165864 h 172584"/>
                    <a:gd name="connsiteX44" fmla="*/ 6721 w 220434"/>
                    <a:gd name="connsiteY44" fmla="*/ 172584 h 172584"/>
                    <a:gd name="connsiteX45" fmla="*/ 213714 w 220434"/>
                    <a:gd name="connsiteY45" fmla="*/ 149842 h 172584"/>
                    <a:gd name="connsiteX46" fmla="*/ 220435 w 220434"/>
                    <a:gd name="connsiteY46" fmla="*/ 143121 h 172584"/>
                    <a:gd name="connsiteX47" fmla="*/ 213714 w 220434"/>
                    <a:gd name="connsiteY47" fmla="*/ 136401 h 172584"/>
                    <a:gd name="connsiteX48" fmla="*/ 206994 w 220434"/>
                    <a:gd name="connsiteY48" fmla="*/ 143121 h 172584"/>
                    <a:gd name="connsiteX49" fmla="*/ 213714 w 220434"/>
                    <a:gd name="connsiteY49" fmla="*/ 149842 h 172584"/>
                    <a:gd name="connsiteX50" fmla="*/ 187853 w 220434"/>
                    <a:gd name="connsiteY50" fmla="*/ 149842 h 172584"/>
                    <a:gd name="connsiteX51" fmla="*/ 194574 w 220434"/>
                    <a:gd name="connsiteY51" fmla="*/ 143121 h 172584"/>
                    <a:gd name="connsiteX52" fmla="*/ 187853 w 220434"/>
                    <a:gd name="connsiteY52" fmla="*/ 136401 h 172584"/>
                    <a:gd name="connsiteX53" fmla="*/ 181133 w 220434"/>
                    <a:gd name="connsiteY53" fmla="*/ 143121 h 172584"/>
                    <a:gd name="connsiteX54" fmla="*/ 187853 w 220434"/>
                    <a:gd name="connsiteY54" fmla="*/ 149842 h 172584"/>
                    <a:gd name="connsiteX55" fmla="*/ 161993 w 220434"/>
                    <a:gd name="connsiteY55" fmla="*/ 149842 h 172584"/>
                    <a:gd name="connsiteX56" fmla="*/ 168713 w 220434"/>
                    <a:gd name="connsiteY56" fmla="*/ 143121 h 172584"/>
                    <a:gd name="connsiteX57" fmla="*/ 161993 w 220434"/>
                    <a:gd name="connsiteY57" fmla="*/ 136401 h 172584"/>
                    <a:gd name="connsiteX58" fmla="*/ 155272 w 220434"/>
                    <a:gd name="connsiteY58" fmla="*/ 143121 h 172584"/>
                    <a:gd name="connsiteX59" fmla="*/ 161993 w 220434"/>
                    <a:gd name="connsiteY59" fmla="*/ 149842 h 172584"/>
                    <a:gd name="connsiteX60" fmla="*/ 136089 w 220434"/>
                    <a:gd name="connsiteY60" fmla="*/ 149842 h 172584"/>
                    <a:gd name="connsiteX61" fmla="*/ 142810 w 220434"/>
                    <a:gd name="connsiteY61" fmla="*/ 143121 h 172584"/>
                    <a:gd name="connsiteX62" fmla="*/ 136089 w 220434"/>
                    <a:gd name="connsiteY62" fmla="*/ 136401 h 172584"/>
                    <a:gd name="connsiteX63" fmla="*/ 129368 w 220434"/>
                    <a:gd name="connsiteY63" fmla="*/ 143121 h 172584"/>
                    <a:gd name="connsiteX64" fmla="*/ 136089 w 220434"/>
                    <a:gd name="connsiteY64" fmla="*/ 149842 h 172584"/>
                    <a:gd name="connsiteX65" fmla="*/ 110217 w 220434"/>
                    <a:gd name="connsiteY65" fmla="*/ 149842 h 172584"/>
                    <a:gd name="connsiteX66" fmla="*/ 116938 w 220434"/>
                    <a:gd name="connsiteY66" fmla="*/ 143121 h 172584"/>
                    <a:gd name="connsiteX67" fmla="*/ 110217 w 220434"/>
                    <a:gd name="connsiteY67" fmla="*/ 136401 h 172584"/>
                    <a:gd name="connsiteX68" fmla="*/ 103497 w 220434"/>
                    <a:gd name="connsiteY68" fmla="*/ 143121 h 172584"/>
                    <a:gd name="connsiteX69" fmla="*/ 110217 w 220434"/>
                    <a:gd name="connsiteY69" fmla="*/ 149842 h 172584"/>
                    <a:gd name="connsiteX70" fmla="*/ 84357 w 220434"/>
                    <a:gd name="connsiteY70" fmla="*/ 149842 h 172584"/>
                    <a:gd name="connsiteX71" fmla="*/ 91077 w 220434"/>
                    <a:gd name="connsiteY71" fmla="*/ 143121 h 172584"/>
                    <a:gd name="connsiteX72" fmla="*/ 84357 w 220434"/>
                    <a:gd name="connsiteY72" fmla="*/ 136401 h 172584"/>
                    <a:gd name="connsiteX73" fmla="*/ 77636 w 220434"/>
                    <a:gd name="connsiteY73" fmla="*/ 143121 h 172584"/>
                    <a:gd name="connsiteX74" fmla="*/ 84357 w 220434"/>
                    <a:gd name="connsiteY74" fmla="*/ 149842 h 172584"/>
                    <a:gd name="connsiteX75" fmla="*/ 58496 w 220434"/>
                    <a:gd name="connsiteY75" fmla="*/ 149842 h 172584"/>
                    <a:gd name="connsiteX76" fmla="*/ 65216 w 220434"/>
                    <a:gd name="connsiteY76" fmla="*/ 143121 h 172584"/>
                    <a:gd name="connsiteX77" fmla="*/ 58496 w 220434"/>
                    <a:gd name="connsiteY77" fmla="*/ 136401 h 172584"/>
                    <a:gd name="connsiteX78" fmla="*/ 51775 w 220434"/>
                    <a:gd name="connsiteY78" fmla="*/ 143121 h 172584"/>
                    <a:gd name="connsiteX79" fmla="*/ 58496 w 220434"/>
                    <a:gd name="connsiteY79" fmla="*/ 149842 h 172584"/>
                    <a:gd name="connsiteX80" fmla="*/ 32592 w 220434"/>
                    <a:gd name="connsiteY80" fmla="*/ 149842 h 172584"/>
                    <a:gd name="connsiteX81" fmla="*/ 39313 w 220434"/>
                    <a:gd name="connsiteY81" fmla="*/ 143121 h 172584"/>
                    <a:gd name="connsiteX82" fmla="*/ 32592 w 220434"/>
                    <a:gd name="connsiteY82" fmla="*/ 136401 h 172584"/>
                    <a:gd name="connsiteX83" fmla="*/ 25872 w 220434"/>
                    <a:gd name="connsiteY83" fmla="*/ 143121 h 172584"/>
                    <a:gd name="connsiteX84" fmla="*/ 32592 w 220434"/>
                    <a:gd name="connsiteY84" fmla="*/ 149842 h 172584"/>
                    <a:gd name="connsiteX85" fmla="*/ 6721 w 220434"/>
                    <a:gd name="connsiteY85" fmla="*/ 149842 h 172584"/>
                    <a:gd name="connsiteX86" fmla="*/ 13441 w 220434"/>
                    <a:gd name="connsiteY86" fmla="*/ 143121 h 172584"/>
                    <a:gd name="connsiteX87" fmla="*/ 6721 w 220434"/>
                    <a:gd name="connsiteY87" fmla="*/ 136401 h 172584"/>
                    <a:gd name="connsiteX88" fmla="*/ 0 w 220434"/>
                    <a:gd name="connsiteY88" fmla="*/ 143121 h 172584"/>
                    <a:gd name="connsiteX89" fmla="*/ 6721 w 220434"/>
                    <a:gd name="connsiteY89" fmla="*/ 149842 h 172584"/>
                    <a:gd name="connsiteX90" fmla="*/ 213714 w 220434"/>
                    <a:gd name="connsiteY90" fmla="*/ 127099 h 172584"/>
                    <a:gd name="connsiteX91" fmla="*/ 220435 w 220434"/>
                    <a:gd name="connsiteY91" fmla="*/ 120379 h 172584"/>
                    <a:gd name="connsiteX92" fmla="*/ 213714 w 220434"/>
                    <a:gd name="connsiteY92" fmla="*/ 113658 h 172584"/>
                    <a:gd name="connsiteX93" fmla="*/ 206994 w 220434"/>
                    <a:gd name="connsiteY93" fmla="*/ 120379 h 172584"/>
                    <a:gd name="connsiteX94" fmla="*/ 213714 w 220434"/>
                    <a:gd name="connsiteY94" fmla="*/ 127099 h 172584"/>
                    <a:gd name="connsiteX95" fmla="*/ 187853 w 220434"/>
                    <a:gd name="connsiteY95" fmla="*/ 127099 h 172584"/>
                    <a:gd name="connsiteX96" fmla="*/ 194574 w 220434"/>
                    <a:gd name="connsiteY96" fmla="*/ 120379 h 172584"/>
                    <a:gd name="connsiteX97" fmla="*/ 187853 w 220434"/>
                    <a:gd name="connsiteY97" fmla="*/ 113658 h 172584"/>
                    <a:gd name="connsiteX98" fmla="*/ 181133 w 220434"/>
                    <a:gd name="connsiteY98" fmla="*/ 120379 h 172584"/>
                    <a:gd name="connsiteX99" fmla="*/ 187853 w 220434"/>
                    <a:gd name="connsiteY99" fmla="*/ 127099 h 172584"/>
                    <a:gd name="connsiteX100" fmla="*/ 161993 w 220434"/>
                    <a:gd name="connsiteY100" fmla="*/ 127099 h 172584"/>
                    <a:gd name="connsiteX101" fmla="*/ 168713 w 220434"/>
                    <a:gd name="connsiteY101" fmla="*/ 120379 h 172584"/>
                    <a:gd name="connsiteX102" fmla="*/ 161993 w 220434"/>
                    <a:gd name="connsiteY102" fmla="*/ 113658 h 172584"/>
                    <a:gd name="connsiteX103" fmla="*/ 155272 w 220434"/>
                    <a:gd name="connsiteY103" fmla="*/ 120379 h 172584"/>
                    <a:gd name="connsiteX104" fmla="*/ 161993 w 220434"/>
                    <a:gd name="connsiteY104" fmla="*/ 127099 h 172584"/>
                    <a:gd name="connsiteX105" fmla="*/ 136089 w 220434"/>
                    <a:gd name="connsiteY105" fmla="*/ 127099 h 172584"/>
                    <a:gd name="connsiteX106" fmla="*/ 142810 w 220434"/>
                    <a:gd name="connsiteY106" fmla="*/ 120379 h 172584"/>
                    <a:gd name="connsiteX107" fmla="*/ 136089 w 220434"/>
                    <a:gd name="connsiteY107" fmla="*/ 113658 h 172584"/>
                    <a:gd name="connsiteX108" fmla="*/ 129368 w 220434"/>
                    <a:gd name="connsiteY108" fmla="*/ 120379 h 172584"/>
                    <a:gd name="connsiteX109" fmla="*/ 136089 w 220434"/>
                    <a:gd name="connsiteY109" fmla="*/ 127099 h 172584"/>
                    <a:gd name="connsiteX110" fmla="*/ 110217 w 220434"/>
                    <a:gd name="connsiteY110" fmla="*/ 127099 h 172584"/>
                    <a:gd name="connsiteX111" fmla="*/ 116938 w 220434"/>
                    <a:gd name="connsiteY111" fmla="*/ 120379 h 172584"/>
                    <a:gd name="connsiteX112" fmla="*/ 110217 w 220434"/>
                    <a:gd name="connsiteY112" fmla="*/ 113658 h 172584"/>
                    <a:gd name="connsiteX113" fmla="*/ 103497 w 220434"/>
                    <a:gd name="connsiteY113" fmla="*/ 120379 h 172584"/>
                    <a:gd name="connsiteX114" fmla="*/ 110217 w 220434"/>
                    <a:gd name="connsiteY114" fmla="*/ 127099 h 172584"/>
                    <a:gd name="connsiteX115" fmla="*/ 84357 w 220434"/>
                    <a:gd name="connsiteY115" fmla="*/ 127099 h 172584"/>
                    <a:gd name="connsiteX116" fmla="*/ 91077 w 220434"/>
                    <a:gd name="connsiteY116" fmla="*/ 120379 h 172584"/>
                    <a:gd name="connsiteX117" fmla="*/ 84357 w 220434"/>
                    <a:gd name="connsiteY117" fmla="*/ 113658 h 172584"/>
                    <a:gd name="connsiteX118" fmla="*/ 77636 w 220434"/>
                    <a:gd name="connsiteY118" fmla="*/ 120379 h 172584"/>
                    <a:gd name="connsiteX119" fmla="*/ 84357 w 220434"/>
                    <a:gd name="connsiteY119" fmla="*/ 127099 h 172584"/>
                    <a:gd name="connsiteX120" fmla="*/ 58496 w 220434"/>
                    <a:gd name="connsiteY120" fmla="*/ 127099 h 172584"/>
                    <a:gd name="connsiteX121" fmla="*/ 65216 w 220434"/>
                    <a:gd name="connsiteY121" fmla="*/ 120379 h 172584"/>
                    <a:gd name="connsiteX122" fmla="*/ 58496 w 220434"/>
                    <a:gd name="connsiteY122" fmla="*/ 113658 h 172584"/>
                    <a:gd name="connsiteX123" fmla="*/ 51775 w 220434"/>
                    <a:gd name="connsiteY123" fmla="*/ 120379 h 172584"/>
                    <a:gd name="connsiteX124" fmla="*/ 58496 w 220434"/>
                    <a:gd name="connsiteY124" fmla="*/ 127099 h 172584"/>
                    <a:gd name="connsiteX125" fmla="*/ 32592 w 220434"/>
                    <a:gd name="connsiteY125" fmla="*/ 127099 h 172584"/>
                    <a:gd name="connsiteX126" fmla="*/ 39313 w 220434"/>
                    <a:gd name="connsiteY126" fmla="*/ 120379 h 172584"/>
                    <a:gd name="connsiteX127" fmla="*/ 32592 w 220434"/>
                    <a:gd name="connsiteY127" fmla="*/ 113658 h 172584"/>
                    <a:gd name="connsiteX128" fmla="*/ 25872 w 220434"/>
                    <a:gd name="connsiteY128" fmla="*/ 120379 h 172584"/>
                    <a:gd name="connsiteX129" fmla="*/ 32592 w 220434"/>
                    <a:gd name="connsiteY129" fmla="*/ 127099 h 172584"/>
                    <a:gd name="connsiteX130" fmla="*/ 6721 w 220434"/>
                    <a:gd name="connsiteY130" fmla="*/ 127099 h 172584"/>
                    <a:gd name="connsiteX131" fmla="*/ 13441 w 220434"/>
                    <a:gd name="connsiteY131" fmla="*/ 120379 h 172584"/>
                    <a:gd name="connsiteX132" fmla="*/ 6721 w 220434"/>
                    <a:gd name="connsiteY132" fmla="*/ 113658 h 172584"/>
                    <a:gd name="connsiteX133" fmla="*/ 0 w 220434"/>
                    <a:gd name="connsiteY133" fmla="*/ 120379 h 172584"/>
                    <a:gd name="connsiteX134" fmla="*/ 6721 w 220434"/>
                    <a:gd name="connsiteY134" fmla="*/ 127099 h 172584"/>
                    <a:gd name="connsiteX135" fmla="*/ 213714 w 220434"/>
                    <a:gd name="connsiteY135" fmla="*/ 104357 h 172584"/>
                    <a:gd name="connsiteX136" fmla="*/ 220435 w 220434"/>
                    <a:gd name="connsiteY136" fmla="*/ 97636 h 172584"/>
                    <a:gd name="connsiteX137" fmla="*/ 213714 w 220434"/>
                    <a:gd name="connsiteY137" fmla="*/ 90916 h 172584"/>
                    <a:gd name="connsiteX138" fmla="*/ 206994 w 220434"/>
                    <a:gd name="connsiteY138" fmla="*/ 97636 h 172584"/>
                    <a:gd name="connsiteX139" fmla="*/ 213714 w 220434"/>
                    <a:gd name="connsiteY139" fmla="*/ 104357 h 172584"/>
                    <a:gd name="connsiteX140" fmla="*/ 187853 w 220434"/>
                    <a:gd name="connsiteY140" fmla="*/ 104357 h 172584"/>
                    <a:gd name="connsiteX141" fmla="*/ 194574 w 220434"/>
                    <a:gd name="connsiteY141" fmla="*/ 97636 h 172584"/>
                    <a:gd name="connsiteX142" fmla="*/ 187853 w 220434"/>
                    <a:gd name="connsiteY142" fmla="*/ 90916 h 172584"/>
                    <a:gd name="connsiteX143" fmla="*/ 181133 w 220434"/>
                    <a:gd name="connsiteY143" fmla="*/ 97636 h 172584"/>
                    <a:gd name="connsiteX144" fmla="*/ 187853 w 220434"/>
                    <a:gd name="connsiteY144" fmla="*/ 104357 h 172584"/>
                    <a:gd name="connsiteX145" fmla="*/ 161993 w 220434"/>
                    <a:gd name="connsiteY145" fmla="*/ 104357 h 172584"/>
                    <a:gd name="connsiteX146" fmla="*/ 168713 w 220434"/>
                    <a:gd name="connsiteY146" fmla="*/ 97636 h 172584"/>
                    <a:gd name="connsiteX147" fmla="*/ 161993 w 220434"/>
                    <a:gd name="connsiteY147" fmla="*/ 90916 h 172584"/>
                    <a:gd name="connsiteX148" fmla="*/ 155272 w 220434"/>
                    <a:gd name="connsiteY148" fmla="*/ 97636 h 172584"/>
                    <a:gd name="connsiteX149" fmla="*/ 161993 w 220434"/>
                    <a:gd name="connsiteY149" fmla="*/ 104357 h 172584"/>
                    <a:gd name="connsiteX150" fmla="*/ 136089 w 220434"/>
                    <a:gd name="connsiteY150" fmla="*/ 104357 h 172584"/>
                    <a:gd name="connsiteX151" fmla="*/ 142810 w 220434"/>
                    <a:gd name="connsiteY151" fmla="*/ 97636 h 172584"/>
                    <a:gd name="connsiteX152" fmla="*/ 136089 w 220434"/>
                    <a:gd name="connsiteY152" fmla="*/ 90916 h 172584"/>
                    <a:gd name="connsiteX153" fmla="*/ 129368 w 220434"/>
                    <a:gd name="connsiteY153" fmla="*/ 97636 h 172584"/>
                    <a:gd name="connsiteX154" fmla="*/ 136089 w 220434"/>
                    <a:gd name="connsiteY154" fmla="*/ 104357 h 172584"/>
                    <a:gd name="connsiteX155" fmla="*/ 110217 w 220434"/>
                    <a:gd name="connsiteY155" fmla="*/ 104357 h 172584"/>
                    <a:gd name="connsiteX156" fmla="*/ 116938 w 220434"/>
                    <a:gd name="connsiteY156" fmla="*/ 97636 h 172584"/>
                    <a:gd name="connsiteX157" fmla="*/ 110217 w 220434"/>
                    <a:gd name="connsiteY157" fmla="*/ 90916 h 172584"/>
                    <a:gd name="connsiteX158" fmla="*/ 103497 w 220434"/>
                    <a:gd name="connsiteY158" fmla="*/ 97636 h 172584"/>
                    <a:gd name="connsiteX159" fmla="*/ 110217 w 220434"/>
                    <a:gd name="connsiteY159" fmla="*/ 104357 h 172584"/>
                    <a:gd name="connsiteX160" fmla="*/ 84357 w 220434"/>
                    <a:gd name="connsiteY160" fmla="*/ 104357 h 172584"/>
                    <a:gd name="connsiteX161" fmla="*/ 91077 w 220434"/>
                    <a:gd name="connsiteY161" fmla="*/ 97636 h 172584"/>
                    <a:gd name="connsiteX162" fmla="*/ 84357 w 220434"/>
                    <a:gd name="connsiteY162" fmla="*/ 90916 h 172584"/>
                    <a:gd name="connsiteX163" fmla="*/ 77636 w 220434"/>
                    <a:gd name="connsiteY163" fmla="*/ 97636 h 172584"/>
                    <a:gd name="connsiteX164" fmla="*/ 84357 w 220434"/>
                    <a:gd name="connsiteY164" fmla="*/ 104357 h 172584"/>
                    <a:gd name="connsiteX165" fmla="*/ 58496 w 220434"/>
                    <a:gd name="connsiteY165" fmla="*/ 104357 h 172584"/>
                    <a:gd name="connsiteX166" fmla="*/ 65216 w 220434"/>
                    <a:gd name="connsiteY166" fmla="*/ 97636 h 172584"/>
                    <a:gd name="connsiteX167" fmla="*/ 58496 w 220434"/>
                    <a:gd name="connsiteY167" fmla="*/ 90916 h 172584"/>
                    <a:gd name="connsiteX168" fmla="*/ 51775 w 220434"/>
                    <a:gd name="connsiteY168" fmla="*/ 97636 h 172584"/>
                    <a:gd name="connsiteX169" fmla="*/ 58496 w 220434"/>
                    <a:gd name="connsiteY169" fmla="*/ 104357 h 172584"/>
                    <a:gd name="connsiteX170" fmla="*/ 32592 w 220434"/>
                    <a:gd name="connsiteY170" fmla="*/ 104357 h 172584"/>
                    <a:gd name="connsiteX171" fmla="*/ 39313 w 220434"/>
                    <a:gd name="connsiteY171" fmla="*/ 97636 h 172584"/>
                    <a:gd name="connsiteX172" fmla="*/ 32592 w 220434"/>
                    <a:gd name="connsiteY172" fmla="*/ 90916 h 172584"/>
                    <a:gd name="connsiteX173" fmla="*/ 25872 w 220434"/>
                    <a:gd name="connsiteY173" fmla="*/ 97636 h 172584"/>
                    <a:gd name="connsiteX174" fmla="*/ 32592 w 220434"/>
                    <a:gd name="connsiteY174" fmla="*/ 104357 h 172584"/>
                    <a:gd name="connsiteX175" fmla="*/ 6721 w 220434"/>
                    <a:gd name="connsiteY175" fmla="*/ 104357 h 172584"/>
                    <a:gd name="connsiteX176" fmla="*/ 13441 w 220434"/>
                    <a:gd name="connsiteY176" fmla="*/ 97636 h 172584"/>
                    <a:gd name="connsiteX177" fmla="*/ 6721 w 220434"/>
                    <a:gd name="connsiteY177" fmla="*/ 90916 h 172584"/>
                    <a:gd name="connsiteX178" fmla="*/ 0 w 220434"/>
                    <a:gd name="connsiteY178" fmla="*/ 97636 h 172584"/>
                    <a:gd name="connsiteX179" fmla="*/ 6721 w 220434"/>
                    <a:gd name="connsiteY179" fmla="*/ 104357 h 172584"/>
                    <a:gd name="connsiteX180" fmla="*/ 213714 w 220434"/>
                    <a:gd name="connsiteY180" fmla="*/ 81668 h 172584"/>
                    <a:gd name="connsiteX181" fmla="*/ 220435 w 220434"/>
                    <a:gd name="connsiteY181" fmla="*/ 74948 h 172584"/>
                    <a:gd name="connsiteX182" fmla="*/ 213714 w 220434"/>
                    <a:gd name="connsiteY182" fmla="*/ 68227 h 172584"/>
                    <a:gd name="connsiteX183" fmla="*/ 206994 w 220434"/>
                    <a:gd name="connsiteY183" fmla="*/ 74948 h 172584"/>
                    <a:gd name="connsiteX184" fmla="*/ 213714 w 220434"/>
                    <a:gd name="connsiteY184" fmla="*/ 81668 h 172584"/>
                    <a:gd name="connsiteX185" fmla="*/ 187853 w 220434"/>
                    <a:gd name="connsiteY185" fmla="*/ 81668 h 172584"/>
                    <a:gd name="connsiteX186" fmla="*/ 194574 w 220434"/>
                    <a:gd name="connsiteY186" fmla="*/ 74948 h 172584"/>
                    <a:gd name="connsiteX187" fmla="*/ 187853 w 220434"/>
                    <a:gd name="connsiteY187" fmla="*/ 68227 h 172584"/>
                    <a:gd name="connsiteX188" fmla="*/ 181133 w 220434"/>
                    <a:gd name="connsiteY188" fmla="*/ 74948 h 172584"/>
                    <a:gd name="connsiteX189" fmla="*/ 187853 w 220434"/>
                    <a:gd name="connsiteY189" fmla="*/ 81668 h 172584"/>
                    <a:gd name="connsiteX190" fmla="*/ 161993 w 220434"/>
                    <a:gd name="connsiteY190" fmla="*/ 81668 h 172584"/>
                    <a:gd name="connsiteX191" fmla="*/ 168713 w 220434"/>
                    <a:gd name="connsiteY191" fmla="*/ 74948 h 172584"/>
                    <a:gd name="connsiteX192" fmla="*/ 161993 w 220434"/>
                    <a:gd name="connsiteY192" fmla="*/ 68227 h 172584"/>
                    <a:gd name="connsiteX193" fmla="*/ 155272 w 220434"/>
                    <a:gd name="connsiteY193" fmla="*/ 74948 h 172584"/>
                    <a:gd name="connsiteX194" fmla="*/ 161993 w 220434"/>
                    <a:gd name="connsiteY194" fmla="*/ 81668 h 172584"/>
                    <a:gd name="connsiteX195" fmla="*/ 136089 w 220434"/>
                    <a:gd name="connsiteY195" fmla="*/ 81668 h 172584"/>
                    <a:gd name="connsiteX196" fmla="*/ 142810 w 220434"/>
                    <a:gd name="connsiteY196" fmla="*/ 74948 h 172584"/>
                    <a:gd name="connsiteX197" fmla="*/ 136089 w 220434"/>
                    <a:gd name="connsiteY197" fmla="*/ 68227 h 172584"/>
                    <a:gd name="connsiteX198" fmla="*/ 129368 w 220434"/>
                    <a:gd name="connsiteY198" fmla="*/ 74948 h 172584"/>
                    <a:gd name="connsiteX199" fmla="*/ 136089 w 220434"/>
                    <a:gd name="connsiteY199" fmla="*/ 81668 h 172584"/>
                    <a:gd name="connsiteX200" fmla="*/ 110217 w 220434"/>
                    <a:gd name="connsiteY200" fmla="*/ 81668 h 172584"/>
                    <a:gd name="connsiteX201" fmla="*/ 116938 w 220434"/>
                    <a:gd name="connsiteY201" fmla="*/ 74948 h 172584"/>
                    <a:gd name="connsiteX202" fmla="*/ 110217 w 220434"/>
                    <a:gd name="connsiteY202" fmla="*/ 68227 h 172584"/>
                    <a:gd name="connsiteX203" fmla="*/ 103497 w 220434"/>
                    <a:gd name="connsiteY203" fmla="*/ 74948 h 172584"/>
                    <a:gd name="connsiteX204" fmla="*/ 110217 w 220434"/>
                    <a:gd name="connsiteY204" fmla="*/ 81668 h 172584"/>
                    <a:gd name="connsiteX205" fmla="*/ 84357 w 220434"/>
                    <a:gd name="connsiteY205" fmla="*/ 81668 h 172584"/>
                    <a:gd name="connsiteX206" fmla="*/ 91077 w 220434"/>
                    <a:gd name="connsiteY206" fmla="*/ 74948 h 172584"/>
                    <a:gd name="connsiteX207" fmla="*/ 84357 w 220434"/>
                    <a:gd name="connsiteY207" fmla="*/ 68227 h 172584"/>
                    <a:gd name="connsiteX208" fmla="*/ 77636 w 220434"/>
                    <a:gd name="connsiteY208" fmla="*/ 74948 h 172584"/>
                    <a:gd name="connsiteX209" fmla="*/ 84357 w 220434"/>
                    <a:gd name="connsiteY209" fmla="*/ 81668 h 172584"/>
                    <a:gd name="connsiteX210" fmla="*/ 58496 w 220434"/>
                    <a:gd name="connsiteY210" fmla="*/ 81668 h 172584"/>
                    <a:gd name="connsiteX211" fmla="*/ 65216 w 220434"/>
                    <a:gd name="connsiteY211" fmla="*/ 74948 h 172584"/>
                    <a:gd name="connsiteX212" fmla="*/ 58496 w 220434"/>
                    <a:gd name="connsiteY212" fmla="*/ 68227 h 172584"/>
                    <a:gd name="connsiteX213" fmla="*/ 51775 w 220434"/>
                    <a:gd name="connsiteY213" fmla="*/ 74948 h 172584"/>
                    <a:gd name="connsiteX214" fmla="*/ 58496 w 220434"/>
                    <a:gd name="connsiteY214" fmla="*/ 81668 h 172584"/>
                    <a:gd name="connsiteX215" fmla="*/ 32592 w 220434"/>
                    <a:gd name="connsiteY215" fmla="*/ 81668 h 172584"/>
                    <a:gd name="connsiteX216" fmla="*/ 39313 w 220434"/>
                    <a:gd name="connsiteY216" fmla="*/ 74948 h 172584"/>
                    <a:gd name="connsiteX217" fmla="*/ 32592 w 220434"/>
                    <a:gd name="connsiteY217" fmla="*/ 68227 h 172584"/>
                    <a:gd name="connsiteX218" fmla="*/ 25872 w 220434"/>
                    <a:gd name="connsiteY218" fmla="*/ 74948 h 172584"/>
                    <a:gd name="connsiteX219" fmla="*/ 32592 w 220434"/>
                    <a:gd name="connsiteY219" fmla="*/ 81668 h 172584"/>
                    <a:gd name="connsiteX220" fmla="*/ 6721 w 220434"/>
                    <a:gd name="connsiteY220" fmla="*/ 81668 h 172584"/>
                    <a:gd name="connsiteX221" fmla="*/ 13441 w 220434"/>
                    <a:gd name="connsiteY221" fmla="*/ 74948 h 172584"/>
                    <a:gd name="connsiteX222" fmla="*/ 6721 w 220434"/>
                    <a:gd name="connsiteY222" fmla="*/ 68227 h 172584"/>
                    <a:gd name="connsiteX223" fmla="*/ 0 w 220434"/>
                    <a:gd name="connsiteY223" fmla="*/ 74948 h 172584"/>
                    <a:gd name="connsiteX224" fmla="*/ 6721 w 220434"/>
                    <a:gd name="connsiteY224" fmla="*/ 81668 h 172584"/>
                    <a:gd name="connsiteX225" fmla="*/ 213714 w 220434"/>
                    <a:gd name="connsiteY225" fmla="*/ 58926 h 172584"/>
                    <a:gd name="connsiteX226" fmla="*/ 220435 w 220434"/>
                    <a:gd name="connsiteY226" fmla="*/ 52205 h 172584"/>
                    <a:gd name="connsiteX227" fmla="*/ 213714 w 220434"/>
                    <a:gd name="connsiteY227" fmla="*/ 45485 h 172584"/>
                    <a:gd name="connsiteX228" fmla="*/ 206994 w 220434"/>
                    <a:gd name="connsiteY228" fmla="*/ 52205 h 172584"/>
                    <a:gd name="connsiteX229" fmla="*/ 213714 w 220434"/>
                    <a:gd name="connsiteY229" fmla="*/ 58926 h 172584"/>
                    <a:gd name="connsiteX230" fmla="*/ 187853 w 220434"/>
                    <a:gd name="connsiteY230" fmla="*/ 58926 h 172584"/>
                    <a:gd name="connsiteX231" fmla="*/ 194574 w 220434"/>
                    <a:gd name="connsiteY231" fmla="*/ 52205 h 172584"/>
                    <a:gd name="connsiteX232" fmla="*/ 187853 w 220434"/>
                    <a:gd name="connsiteY232" fmla="*/ 45485 h 172584"/>
                    <a:gd name="connsiteX233" fmla="*/ 181133 w 220434"/>
                    <a:gd name="connsiteY233" fmla="*/ 52205 h 172584"/>
                    <a:gd name="connsiteX234" fmla="*/ 187853 w 220434"/>
                    <a:gd name="connsiteY234" fmla="*/ 58926 h 172584"/>
                    <a:gd name="connsiteX235" fmla="*/ 161993 w 220434"/>
                    <a:gd name="connsiteY235" fmla="*/ 58926 h 172584"/>
                    <a:gd name="connsiteX236" fmla="*/ 168713 w 220434"/>
                    <a:gd name="connsiteY236" fmla="*/ 52205 h 172584"/>
                    <a:gd name="connsiteX237" fmla="*/ 161993 w 220434"/>
                    <a:gd name="connsiteY237" fmla="*/ 45485 h 172584"/>
                    <a:gd name="connsiteX238" fmla="*/ 155272 w 220434"/>
                    <a:gd name="connsiteY238" fmla="*/ 52205 h 172584"/>
                    <a:gd name="connsiteX239" fmla="*/ 161993 w 220434"/>
                    <a:gd name="connsiteY239" fmla="*/ 58926 h 172584"/>
                    <a:gd name="connsiteX240" fmla="*/ 136089 w 220434"/>
                    <a:gd name="connsiteY240" fmla="*/ 58926 h 172584"/>
                    <a:gd name="connsiteX241" fmla="*/ 142810 w 220434"/>
                    <a:gd name="connsiteY241" fmla="*/ 52205 h 172584"/>
                    <a:gd name="connsiteX242" fmla="*/ 136089 w 220434"/>
                    <a:gd name="connsiteY242" fmla="*/ 45485 h 172584"/>
                    <a:gd name="connsiteX243" fmla="*/ 129368 w 220434"/>
                    <a:gd name="connsiteY243" fmla="*/ 52205 h 172584"/>
                    <a:gd name="connsiteX244" fmla="*/ 136089 w 220434"/>
                    <a:gd name="connsiteY244" fmla="*/ 58926 h 172584"/>
                    <a:gd name="connsiteX245" fmla="*/ 110217 w 220434"/>
                    <a:gd name="connsiteY245" fmla="*/ 58926 h 172584"/>
                    <a:gd name="connsiteX246" fmla="*/ 116938 w 220434"/>
                    <a:gd name="connsiteY246" fmla="*/ 52205 h 172584"/>
                    <a:gd name="connsiteX247" fmla="*/ 110217 w 220434"/>
                    <a:gd name="connsiteY247" fmla="*/ 45485 h 172584"/>
                    <a:gd name="connsiteX248" fmla="*/ 103497 w 220434"/>
                    <a:gd name="connsiteY248" fmla="*/ 52205 h 172584"/>
                    <a:gd name="connsiteX249" fmla="*/ 110217 w 220434"/>
                    <a:gd name="connsiteY249" fmla="*/ 58926 h 172584"/>
                    <a:gd name="connsiteX250" fmla="*/ 84357 w 220434"/>
                    <a:gd name="connsiteY250" fmla="*/ 58926 h 172584"/>
                    <a:gd name="connsiteX251" fmla="*/ 91077 w 220434"/>
                    <a:gd name="connsiteY251" fmla="*/ 52205 h 172584"/>
                    <a:gd name="connsiteX252" fmla="*/ 84357 w 220434"/>
                    <a:gd name="connsiteY252" fmla="*/ 45485 h 172584"/>
                    <a:gd name="connsiteX253" fmla="*/ 77636 w 220434"/>
                    <a:gd name="connsiteY253" fmla="*/ 52205 h 172584"/>
                    <a:gd name="connsiteX254" fmla="*/ 84357 w 220434"/>
                    <a:gd name="connsiteY254" fmla="*/ 58926 h 172584"/>
                    <a:gd name="connsiteX255" fmla="*/ 58496 w 220434"/>
                    <a:gd name="connsiteY255" fmla="*/ 58926 h 172584"/>
                    <a:gd name="connsiteX256" fmla="*/ 65216 w 220434"/>
                    <a:gd name="connsiteY256" fmla="*/ 52205 h 172584"/>
                    <a:gd name="connsiteX257" fmla="*/ 58496 w 220434"/>
                    <a:gd name="connsiteY257" fmla="*/ 45485 h 172584"/>
                    <a:gd name="connsiteX258" fmla="*/ 51775 w 220434"/>
                    <a:gd name="connsiteY258" fmla="*/ 52205 h 172584"/>
                    <a:gd name="connsiteX259" fmla="*/ 58496 w 220434"/>
                    <a:gd name="connsiteY259" fmla="*/ 58926 h 172584"/>
                    <a:gd name="connsiteX260" fmla="*/ 32592 w 220434"/>
                    <a:gd name="connsiteY260" fmla="*/ 58926 h 172584"/>
                    <a:gd name="connsiteX261" fmla="*/ 39313 w 220434"/>
                    <a:gd name="connsiteY261" fmla="*/ 52205 h 172584"/>
                    <a:gd name="connsiteX262" fmla="*/ 32592 w 220434"/>
                    <a:gd name="connsiteY262" fmla="*/ 45485 h 172584"/>
                    <a:gd name="connsiteX263" fmla="*/ 25872 w 220434"/>
                    <a:gd name="connsiteY263" fmla="*/ 52205 h 172584"/>
                    <a:gd name="connsiteX264" fmla="*/ 32592 w 220434"/>
                    <a:gd name="connsiteY264" fmla="*/ 58926 h 172584"/>
                    <a:gd name="connsiteX265" fmla="*/ 6721 w 220434"/>
                    <a:gd name="connsiteY265" fmla="*/ 58926 h 172584"/>
                    <a:gd name="connsiteX266" fmla="*/ 13441 w 220434"/>
                    <a:gd name="connsiteY266" fmla="*/ 52205 h 172584"/>
                    <a:gd name="connsiteX267" fmla="*/ 6721 w 220434"/>
                    <a:gd name="connsiteY267" fmla="*/ 45485 h 172584"/>
                    <a:gd name="connsiteX268" fmla="*/ 0 w 220434"/>
                    <a:gd name="connsiteY268" fmla="*/ 52205 h 172584"/>
                    <a:gd name="connsiteX269" fmla="*/ 6721 w 220434"/>
                    <a:gd name="connsiteY269" fmla="*/ 58926 h 172584"/>
                    <a:gd name="connsiteX270" fmla="*/ 213714 w 220434"/>
                    <a:gd name="connsiteY270" fmla="*/ 36183 h 172584"/>
                    <a:gd name="connsiteX271" fmla="*/ 220435 w 220434"/>
                    <a:gd name="connsiteY271" fmla="*/ 29463 h 172584"/>
                    <a:gd name="connsiteX272" fmla="*/ 213714 w 220434"/>
                    <a:gd name="connsiteY272" fmla="*/ 22742 h 172584"/>
                    <a:gd name="connsiteX273" fmla="*/ 206994 w 220434"/>
                    <a:gd name="connsiteY273" fmla="*/ 29463 h 172584"/>
                    <a:gd name="connsiteX274" fmla="*/ 213714 w 220434"/>
                    <a:gd name="connsiteY274" fmla="*/ 36183 h 172584"/>
                    <a:gd name="connsiteX275" fmla="*/ 187853 w 220434"/>
                    <a:gd name="connsiteY275" fmla="*/ 36183 h 172584"/>
                    <a:gd name="connsiteX276" fmla="*/ 194574 w 220434"/>
                    <a:gd name="connsiteY276" fmla="*/ 29463 h 172584"/>
                    <a:gd name="connsiteX277" fmla="*/ 187853 w 220434"/>
                    <a:gd name="connsiteY277" fmla="*/ 22742 h 172584"/>
                    <a:gd name="connsiteX278" fmla="*/ 181133 w 220434"/>
                    <a:gd name="connsiteY278" fmla="*/ 29463 h 172584"/>
                    <a:gd name="connsiteX279" fmla="*/ 187853 w 220434"/>
                    <a:gd name="connsiteY279" fmla="*/ 36183 h 172584"/>
                    <a:gd name="connsiteX280" fmla="*/ 161993 w 220434"/>
                    <a:gd name="connsiteY280" fmla="*/ 36183 h 172584"/>
                    <a:gd name="connsiteX281" fmla="*/ 168713 w 220434"/>
                    <a:gd name="connsiteY281" fmla="*/ 29463 h 172584"/>
                    <a:gd name="connsiteX282" fmla="*/ 161993 w 220434"/>
                    <a:gd name="connsiteY282" fmla="*/ 22742 h 172584"/>
                    <a:gd name="connsiteX283" fmla="*/ 155272 w 220434"/>
                    <a:gd name="connsiteY283" fmla="*/ 29463 h 172584"/>
                    <a:gd name="connsiteX284" fmla="*/ 161993 w 220434"/>
                    <a:gd name="connsiteY284" fmla="*/ 36183 h 172584"/>
                    <a:gd name="connsiteX285" fmla="*/ 136089 w 220434"/>
                    <a:gd name="connsiteY285" fmla="*/ 36183 h 172584"/>
                    <a:gd name="connsiteX286" fmla="*/ 142810 w 220434"/>
                    <a:gd name="connsiteY286" fmla="*/ 29463 h 172584"/>
                    <a:gd name="connsiteX287" fmla="*/ 136089 w 220434"/>
                    <a:gd name="connsiteY287" fmla="*/ 22742 h 172584"/>
                    <a:gd name="connsiteX288" fmla="*/ 129368 w 220434"/>
                    <a:gd name="connsiteY288" fmla="*/ 29463 h 172584"/>
                    <a:gd name="connsiteX289" fmla="*/ 136089 w 220434"/>
                    <a:gd name="connsiteY289" fmla="*/ 36183 h 172584"/>
                    <a:gd name="connsiteX290" fmla="*/ 110217 w 220434"/>
                    <a:gd name="connsiteY290" fmla="*/ 36183 h 172584"/>
                    <a:gd name="connsiteX291" fmla="*/ 116938 w 220434"/>
                    <a:gd name="connsiteY291" fmla="*/ 29463 h 172584"/>
                    <a:gd name="connsiteX292" fmla="*/ 110217 w 220434"/>
                    <a:gd name="connsiteY292" fmla="*/ 22742 h 172584"/>
                    <a:gd name="connsiteX293" fmla="*/ 103497 w 220434"/>
                    <a:gd name="connsiteY293" fmla="*/ 29463 h 172584"/>
                    <a:gd name="connsiteX294" fmla="*/ 110217 w 220434"/>
                    <a:gd name="connsiteY294" fmla="*/ 36183 h 172584"/>
                    <a:gd name="connsiteX295" fmla="*/ 84357 w 220434"/>
                    <a:gd name="connsiteY295" fmla="*/ 36183 h 172584"/>
                    <a:gd name="connsiteX296" fmla="*/ 91077 w 220434"/>
                    <a:gd name="connsiteY296" fmla="*/ 29463 h 172584"/>
                    <a:gd name="connsiteX297" fmla="*/ 84357 w 220434"/>
                    <a:gd name="connsiteY297" fmla="*/ 22742 h 172584"/>
                    <a:gd name="connsiteX298" fmla="*/ 77636 w 220434"/>
                    <a:gd name="connsiteY298" fmla="*/ 29463 h 172584"/>
                    <a:gd name="connsiteX299" fmla="*/ 84357 w 220434"/>
                    <a:gd name="connsiteY299" fmla="*/ 36183 h 172584"/>
                    <a:gd name="connsiteX300" fmla="*/ 58496 w 220434"/>
                    <a:gd name="connsiteY300" fmla="*/ 36183 h 172584"/>
                    <a:gd name="connsiteX301" fmla="*/ 65216 w 220434"/>
                    <a:gd name="connsiteY301" fmla="*/ 29463 h 172584"/>
                    <a:gd name="connsiteX302" fmla="*/ 58496 w 220434"/>
                    <a:gd name="connsiteY302" fmla="*/ 22742 h 172584"/>
                    <a:gd name="connsiteX303" fmla="*/ 51775 w 220434"/>
                    <a:gd name="connsiteY303" fmla="*/ 29463 h 172584"/>
                    <a:gd name="connsiteX304" fmla="*/ 58496 w 220434"/>
                    <a:gd name="connsiteY304" fmla="*/ 36183 h 172584"/>
                    <a:gd name="connsiteX305" fmla="*/ 32592 w 220434"/>
                    <a:gd name="connsiteY305" fmla="*/ 36183 h 172584"/>
                    <a:gd name="connsiteX306" fmla="*/ 39313 w 220434"/>
                    <a:gd name="connsiteY306" fmla="*/ 29463 h 172584"/>
                    <a:gd name="connsiteX307" fmla="*/ 32592 w 220434"/>
                    <a:gd name="connsiteY307" fmla="*/ 22742 h 172584"/>
                    <a:gd name="connsiteX308" fmla="*/ 25872 w 220434"/>
                    <a:gd name="connsiteY308" fmla="*/ 29463 h 172584"/>
                    <a:gd name="connsiteX309" fmla="*/ 32592 w 220434"/>
                    <a:gd name="connsiteY309" fmla="*/ 36183 h 172584"/>
                    <a:gd name="connsiteX310" fmla="*/ 6721 w 220434"/>
                    <a:gd name="connsiteY310" fmla="*/ 36183 h 172584"/>
                    <a:gd name="connsiteX311" fmla="*/ 13441 w 220434"/>
                    <a:gd name="connsiteY311" fmla="*/ 29463 h 172584"/>
                    <a:gd name="connsiteX312" fmla="*/ 6721 w 220434"/>
                    <a:gd name="connsiteY312" fmla="*/ 22742 h 172584"/>
                    <a:gd name="connsiteX313" fmla="*/ 0 w 220434"/>
                    <a:gd name="connsiteY313" fmla="*/ 29463 h 172584"/>
                    <a:gd name="connsiteX314" fmla="*/ 6721 w 220434"/>
                    <a:gd name="connsiteY314" fmla="*/ 36183 h 172584"/>
                    <a:gd name="connsiteX315" fmla="*/ 213714 w 220434"/>
                    <a:gd name="connsiteY315" fmla="*/ 13441 h 172584"/>
                    <a:gd name="connsiteX316" fmla="*/ 220435 w 220434"/>
                    <a:gd name="connsiteY316" fmla="*/ 6721 h 172584"/>
                    <a:gd name="connsiteX317" fmla="*/ 213714 w 220434"/>
                    <a:gd name="connsiteY317" fmla="*/ 0 h 172584"/>
                    <a:gd name="connsiteX318" fmla="*/ 206994 w 220434"/>
                    <a:gd name="connsiteY318" fmla="*/ 6721 h 172584"/>
                    <a:gd name="connsiteX319" fmla="*/ 213714 w 220434"/>
                    <a:gd name="connsiteY319" fmla="*/ 13441 h 172584"/>
                    <a:gd name="connsiteX320" fmla="*/ 187853 w 220434"/>
                    <a:gd name="connsiteY320" fmla="*/ 13441 h 172584"/>
                    <a:gd name="connsiteX321" fmla="*/ 194574 w 220434"/>
                    <a:gd name="connsiteY321" fmla="*/ 6721 h 172584"/>
                    <a:gd name="connsiteX322" fmla="*/ 187853 w 220434"/>
                    <a:gd name="connsiteY322" fmla="*/ 0 h 172584"/>
                    <a:gd name="connsiteX323" fmla="*/ 181133 w 220434"/>
                    <a:gd name="connsiteY323" fmla="*/ 6721 h 172584"/>
                    <a:gd name="connsiteX324" fmla="*/ 187853 w 220434"/>
                    <a:gd name="connsiteY324" fmla="*/ 13441 h 172584"/>
                    <a:gd name="connsiteX325" fmla="*/ 161993 w 220434"/>
                    <a:gd name="connsiteY325" fmla="*/ 13441 h 172584"/>
                    <a:gd name="connsiteX326" fmla="*/ 168713 w 220434"/>
                    <a:gd name="connsiteY326" fmla="*/ 6721 h 172584"/>
                    <a:gd name="connsiteX327" fmla="*/ 161993 w 220434"/>
                    <a:gd name="connsiteY327" fmla="*/ 0 h 172584"/>
                    <a:gd name="connsiteX328" fmla="*/ 155272 w 220434"/>
                    <a:gd name="connsiteY328" fmla="*/ 6721 h 172584"/>
                    <a:gd name="connsiteX329" fmla="*/ 161993 w 220434"/>
                    <a:gd name="connsiteY329" fmla="*/ 13441 h 172584"/>
                    <a:gd name="connsiteX330" fmla="*/ 136089 w 220434"/>
                    <a:gd name="connsiteY330" fmla="*/ 13441 h 172584"/>
                    <a:gd name="connsiteX331" fmla="*/ 142810 w 220434"/>
                    <a:gd name="connsiteY331" fmla="*/ 6721 h 172584"/>
                    <a:gd name="connsiteX332" fmla="*/ 136089 w 220434"/>
                    <a:gd name="connsiteY332" fmla="*/ 0 h 172584"/>
                    <a:gd name="connsiteX333" fmla="*/ 129368 w 220434"/>
                    <a:gd name="connsiteY333" fmla="*/ 6721 h 172584"/>
                    <a:gd name="connsiteX334" fmla="*/ 136089 w 220434"/>
                    <a:gd name="connsiteY334" fmla="*/ 13441 h 172584"/>
                    <a:gd name="connsiteX335" fmla="*/ 110217 w 220434"/>
                    <a:gd name="connsiteY335" fmla="*/ 13441 h 172584"/>
                    <a:gd name="connsiteX336" fmla="*/ 116938 w 220434"/>
                    <a:gd name="connsiteY336" fmla="*/ 6721 h 172584"/>
                    <a:gd name="connsiteX337" fmla="*/ 110217 w 220434"/>
                    <a:gd name="connsiteY337" fmla="*/ 0 h 172584"/>
                    <a:gd name="connsiteX338" fmla="*/ 103497 w 220434"/>
                    <a:gd name="connsiteY338" fmla="*/ 6721 h 172584"/>
                    <a:gd name="connsiteX339" fmla="*/ 110217 w 220434"/>
                    <a:gd name="connsiteY339" fmla="*/ 13441 h 172584"/>
                    <a:gd name="connsiteX340" fmla="*/ 84357 w 220434"/>
                    <a:gd name="connsiteY340" fmla="*/ 13441 h 172584"/>
                    <a:gd name="connsiteX341" fmla="*/ 91077 w 220434"/>
                    <a:gd name="connsiteY341" fmla="*/ 6721 h 172584"/>
                    <a:gd name="connsiteX342" fmla="*/ 84357 w 220434"/>
                    <a:gd name="connsiteY342" fmla="*/ 0 h 172584"/>
                    <a:gd name="connsiteX343" fmla="*/ 77636 w 220434"/>
                    <a:gd name="connsiteY343" fmla="*/ 6721 h 172584"/>
                    <a:gd name="connsiteX344" fmla="*/ 84357 w 220434"/>
                    <a:gd name="connsiteY344" fmla="*/ 13441 h 172584"/>
                    <a:gd name="connsiteX345" fmla="*/ 58496 w 220434"/>
                    <a:gd name="connsiteY345" fmla="*/ 13441 h 172584"/>
                    <a:gd name="connsiteX346" fmla="*/ 65216 w 220434"/>
                    <a:gd name="connsiteY346" fmla="*/ 6721 h 172584"/>
                    <a:gd name="connsiteX347" fmla="*/ 58496 w 220434"/>
                    <a:gd name="connsiteY347" fmla="*/ 0 h 172584"/>
                    <a:gd name="connsiteX348" fmla="*/ 51775 w 220434"/>
                    <a:gd name="connsiteY348" fmla="*/ 6721 h 172584"/>
                    <a:gd name="connsiteX349" fmla="*/ 58496 w 220434"/>
                    <a:gd name="connsiteY349" fmla="*/ 13441 h 172584"/>
                    <a:gd name="connsiteX350" fmla="*/ 32592 w 220434"/>
                    <a:gd name="connsiteY350" fmla="*/ 13441 h 172584"/>
                    <a:gd name="connsiteX351" fmla="*/ 39313 w 220434"/>
                    <a:gd name="connsiteY351" fmla="*/ 6721 h 172584"/>
                    <a:gd name="connsiteX352" fmla="*/ 32592 w 220434"/>
                    <a:gd name="connsiteY352" fmla="*/ 0 h 172584"/>
                    <a:gd name="connsiteX353" fmla="*/ 25872 w 220434"/>
                    <a:gd name="connsiteY353" fmla="*/ 6721 h 172584"/>
                    <a:gd name="connsiteX354" fmla="*/ 32592 w 220434"/>
                    <a:gd name="connsiteY354" fmla="*/ 13441 h 172584"/>
                    <a:gd name="connsiteX355" fmla="*/ 6721 w 220434"/>
                    <a:gd name="connsiteY355" fmla="*/ 13441 h 172584"/>
                    <a:gd name="connsiteX356" fmla="*/ 13441 w 220434"/>
                    <a:gd name="connsiteY356" fmla="*/ 6721 h 172584"/>
                    <a:gd name="connsiteX357" fmla="*/ 6721 w 220434"/>
                    <a:gd name="connsiteY357" fmla="*/ 0 h 172584"/>
                    <a:gd name="connsiteX358" fmla="*/ 0 w 220434"/>
                    <a:gd name="connsiteY358" fmla="*/ 6721 h 172584"/>
                    <a:gd name="connsiteX359" fmla="*/ 6721 w 220434"/>
                    <a:gd name="connsiteY359" fmla="*/ 13441 h 17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20434" h="172584">
                      <a:moveTo>
                        <a:pt x="213714" y="172584"/>
                      </a:moveTo>
                      <a:cubicBezTo>
                        <a:pt x="217424" y="172584"/>
                        <a:pt x="220435" y="169573"/>
                        <a:pt x="220435" y="165864"/>
                      </a:cubicBezTo>
                      <a:cubicBezTo>
                        <a:pt x="220435" y="162154"/>
                        <a:pt x="217424" y="159143"/>
                        <a:pt x="213714" y="159143"/>
                      </a:cubicBezTo>
                      <a:cubicBezTo>
                        <a:pt x="210004" y="159143"/>
                        <a:pt x="206994" y="162154"/>
                        <a:pt x="206994" y="165864"/>
                      </a:cubicBezTo>
                      <a:cubicBezTo>
                        <a:pt x="206994" y="169573"/>
                        <a:pt x="210004" y="172584"/>
                        <a:pt x="213714" y="172584"/>
                      </a:cubicBezTo>
                      <a:close/>
                      <a:moveTo>
                        <a:pt x="187853" y="172584"/>
                      </a:moveTo>
                      <a:cubicBezTo>
                        <a:pt x="191563" y="172584"/>
                        <a:pt x="194574" y="169573"/>
                        <a:pt x="194574" y="165864"/>
                      </a:cubicBezTo>
                      <a:cubicBezTo>
                        <a:pt x="194574" y="162154"/>
                        <a:pt x="191563" y="159143"/>
                        <a:pt x="187853" y="159143"/>
                      </a:cubicBezTo>
                      <a:cubicBezTo>
                        <a:pt x="184144" y="159143"/>
                        <a:pt x="181133" y="162154"/>
                        <a:pt x="181133" y="165864"/>
                      </a:cubicBezTo>
                      <a:cubicBezTo>
                        <a:pt x="181133" y="169573"/>
                        <a:pt x="184144" y="172584"/>
                        <a:pt x="187853" y="172584"/>
                      </a:cubicBezTo>
                      <a:close/>
                      <a:moveTo>
                        <a:pt x="161993" y="172584"/>
                      </a:moveTo>
                      <a:cubicBezTo>
                        <a:pt x="165702" y="172584"/>
                        <a:pt x="168713" y="169573"/>
                        <a:pt x="168713" y="165864"/>
                      </a:cubicBezTo>
                      <a:cubicBezTo>
                        <a:pt x="168713" y="162154"/>
                        <a:pt x="165702" y="159143"/>
                        <a:pt x="161993" y="159143"/>
                      </a:cubicBezTo>
                      <a:cubicBezTo>
                        <a:pt x="158283" y="159143"/>
                        <a:pt x="155272" y="162154"/>
                        <a:pt x="155272" y="165864"/>
                      </a:cubicBezTo>
                      <a:cubicBezTo>
                        <a:pt x="155272" y="169573"/>
                        <a:pt x="158283" y="172584"/>
                        <a:pt x="161993" y="172584"/>
                      </a:cubicBezTo>
                      <a:close/>
                      <a:moveTo>
                        <a:pt x="136089" y="172584"/>
                      </a:moveTo>
                      <a:cubicBezTo>
                        <a:pt x="139799" y="172584"/>
                        <a:pt x="142810" y="169573"/>
                        <a:pt x="142810" y="165864"/>
                      </a:cubicBezTo>
                      <a:cubicBezTo>
                        <a:pt x="142810" y="162154"/>
                        <a:pt x="139799" y="159143"/>
                        <a:pt x="136089" y="159143"/>
                      </a:cubicBezTo>
                      <a:cubicBezTo>
                        <a:pt x="132379" y="159143"/>
                        <a:pt x="129368" y="162154"/>
                        <a:pt x="129368" y="165864"/>
                      </a:cubicBezTo>
                      <a:cubicBezTo>
                        <a:pt x="129368" y="169573"/>
                        <a:pt x="132379" y="172584"/>
                        <a:pt x="136089" y="172584"/>
                      </a:cubicBezTo>
                      <a:close/>
                      <a:moveTo>
                        <a:pt x="110217" y="172584"/>
                      </a:moveTo>
                      <a:cubicBezTo>
                        <a:pt x="113927" y="172584"/>
                        <a:pt x="116938" y="169573"/>
                        <a:pt x="116938" y="165864"/>
                      </a:cubicBezTo>
                      <a:cubicBezTo>
                        <a:pt x="116938" y="162154"/>
                        <a:pt x="113927" y="159143"/>
                        <a:pt x="110217" y="159143"/>
                      </a:cubicBezTo>
                      <a:cubicBezTo>
                        <a:pt x="106508" y="159143"/>
                        <a:pt x="103497" y="162154"/>
                        <a:pt x="103497" y="165864"/>
                      </a:cubicBezTo>
                      <a:cubicBezTo>
                        <a:pt x="103497" y="169573"/>
                        <a:pt x="106508" y="172584"/>
                        <a:pt x="110217" y="172584"/>
                      </a:cubicBezTo>
                      <a:close/>
                      <a:moveTo>
                        <a:pt x="84357" y="172584"/>
                      </a:moveTo>
                      <a:cubicBezTo>
                        <a:pt x="88066" y="172584"/>
                        <a:pt x="91077" y="169573"/>
                        <a:pt x="91077" y="165864"/>
                      </a:cubicBezTo>
                      <a:cubicBezTo>
                        <a:pt x="91077" y="162154"/>
                        <a:pt x="88066" y="159143"/>
                        <a:pt x="84357" y="159143"/>
                      </a:cubicBezTo>
                      <a:cubicBezTo>
                        <a:pt x="80647" y="159143"/>
                        <a:pt x="77636" y="162154"/>
                        <a:pt x="77636" y="165864"/>
                      </a:cubicBezTo>
                      <a:cubicBezTo>
                        <a:pt x="77636" y="169573"/>
                        <a:pt x="80647" y="172584"/>
                        <a:pt x="84357" y="172584"/>
                      </a:cubicBezTo>
                      <a:close/>
                      <a:moveTo>
                        <a:pt x="58496" y="172584"/>
                      </a:moveTo>
                      <a:cubicBezTo>
                        <a:pt x="62206" y="172584"/>
                        <a:pt x="65216" y="169573"/>
                        <a:pt x="65216" y="165864"/>
                      </a:cubicBezTo>
                      <a:cubicBezTo>
                        <a:pt x="65216" y="162154"/>
                        <a:pt x="62206" y="159143"/>
                        <a:pt x="58496" y="159143"/>
                      </a:cubicBezTo>
                      <a:cubicBezTo>
                        <a:pt x="54786" y="159143"/>
                        <a:pt x="51775" y="162154"/>
                        <a:pt x="51775" y="165864"/>
                      </a:cubicBezTo>
                      <a:cubicBezTo>
                        <a:pt x="51775" y="169573"/>
                        <a:pt x="54786" y="172584"/>
                        <a:pt x="58496" y="172584"/>
                      </a:cubicBezTo>
                      <a:close/>
                      <a:moveTo>
                        <a:pt x="32592" y="172584"/>
                      </a:moveTo>
                      <a:cubicBezTo>
                        <a:pt x="36302" y="172584"/>
                        <a:pt x="39313" y="169573"/>
                        <a:pt x="39313" y="165864"/>
                      </a:cubicBezTo>
                      <a:cubicBezTo>
                        <a:pt x="39313" y="162154"/>
                        <a:pt x="36302" y="159143"/>
                        <a:pt x="32592" y="159143"/>
                      </a:cubicBezTo>
                      <a:cubicBezTo>
                        <a:pt x="28882" y="159143"/>
                        <a:pt x="25872" y="162154"/>
                        <a:pt x="25872" y="165864"/>
                      </a:cubicBezTo>
                      <a:cubicBezTo>
                        <a:pt x="25872" y="169573"/>
                        <a:pt x="28882" y="172584"/>
                        <a:pt x="32592" y="172584"/>
                      </a:cubicBezTo>
                      <a:close/>
                      <a:moveTo>
                        <a:pt x="6721" y="172584"/>
                      </a:moveTo>
                      <a:cubicBezTo>
                        <a:pt x="10430" y="172584"/>
                        <a:pt x="13441" y="169573"/>
                        <a:pt x="13441" y="165864"/>
                      </a:cubicBezTo>
                      <a:cubicBezTo>
                        <a:pt x="13441" y="162154"/>
                        <a:pt x="10430" y="159143"/>
                        <a:pt x="6721" y="159143"/>
                      </a:cubicBezTo>
                      <a:cubicBezTo>
                        <a:pt x="3011" y="159143"/>
                        <a:pt x="0" y="162154"/>
                        <a:pt x="0" y="165864"/>
                      </a:cubicBezTo>
                      <a:cubicBezTo>
                        <a:pt x="0" y="169573"/>
                        <a:pt x="3011" y="172584"/>
                        <a:pt x="6721" y="172584"/>
                      </a:cubicBezTo>
                      <a:close/>
                      <a:moveTo>
                        <a:pt x="213714" y="149842"/>
                      </a:moveTo>
                      <a:cubicBezTo>
                        <a:pt x="217424" y="149842"/>
                        <a:pt x="220435" y="146831"/>
                        <a:pt x="220435" y="143121"/>
                      </a:cubicBezTo>
                      <a:cubicBezTo>
                        <a:pt x="220435" y="139411"/>
                        <a:pt x="217424" y="136401"/>
                        <a:pt x="213714" y="136401"/>
                      </a:cubicBezTo>
                      <a:cubicBezTo>
                        <a:pt x="210004" y="136401"/>
                        <a:pt x="206994" y="139411"/>
                        <a:pt x="206994" y="143121"/>
                      </a:cubicBezTo>
                      <a:cubicBezTo>
                        <a:pt x="206994" y="146831"/>
                        <a:pt x="210004" y="149842"/>
                        <a:pt x="213714" y="149842"/>
                      </a:cubicBezTo>
                      <a:close/>
                      <a:moveTo>
                        <a:pt x="187853" y="149842"/>
                      </a:moveTo>
                      <a:cubicBezTo>
                        <a:pt x="191563" y="149842"/>
                        <a:pt x="194574" y="146831"/>
                        <a:pt x="194574" y="143121"/>
                      </a:cubicBezTo>
                      <a:cubicBezTo>
                        <a:pt x="194574" y="139411"/>
                        <a:pt x="191563" y="136401"/>
                        <a:pt x="187853" y="136401"/>
                      </a:cubicBezTo>
                      <a:cubicBezTo>
                        <a:pt x="184144" y="136401"/>
                        <a:pt x="181133" y="139411"/>
                        <a:pt x="181133" y="143121"/>
                      </a:cubicBezTo>
                      <a:cubicBezTo>
                        <a:pt x="181133" y="146831"/>
                        <a:pt x="184144" y="149842"/>
                        <a:pt x="187853" y="149842"/>
                      </a:cubicBezTo>
                      <a:close/>
                      <a:moveTo>
                        <a:pt x="161993" y="149842"/>
                      </a:moveTo>
                      <a:cubicBezTo>
                        <a:pt x="165702" y="149842"/>
                        <a:pt x="168713" y="146831"/>
                        <a:pt x="168713" y="143121"/>
                      </a:cubicBezTo>
                      <a:cubicBezTo>
                        <a:pt x="168713" y="139411"/>
                        <a:pt x="165702" y="136401"/>
                        <a:pt x="161993" y="136401"/>
                      </a:cubicBezTo>
                      <a:cubicBezTo>
                        <a:pt x="158283" y="136401"/>
                        <a:pt x="155272" y="139411"/>
                        <a:pt x="155272" y="143121"/>
                      </a:cubicBezTo>
                      <a:cubicBezTo>
                        <a:pt x="155272" y="146831"/>
                        <a:pt x="158283" y="149842"/>
                        <a:pt x="161993" y="149842"/>
                      </a:cubicBezTo>
                      <a:close/>
                      <a:moveTo>
                        <a:pt x="136089" y="149842"/>
                      </a:moveTo>
                      <a:cubicBezTo>
                        <a:pt x="139799" y="149842"/>
                        <a:pt x="142810" y="146831"/>
                        <a:pt x="142810" y="143121"/>
                      </a:cubicBezTo>
                      <a:cubicBezTo>
                        <a:pt x="142810" y="139411"/>
                        <a:pt x="139799" y="136401"/>
                        <a:pt x="136089" y="136401"/>
                      </a:cubicBezTo>
                      <a:cubicBezTo>
                        <a:pt x="132379" y="136401"/>
                        <a:pt x="129368" y="139411"/>
                        <a:pt x="129368" y="143121"/>
                      </a:cubicBezTo>
                      <a:cubicBezTo>
                        <a:pt x="129368" y="146831"/>
                        <a:pt x="132379" y="149842"/>
                        <a:pt x="136089" y="149842"/>
                      </a:cubicBezTo>
                      <a:close/>
                      <a:moveTo>
                        <a:pt x="110217" y="149842"/>
                      </a:moveTo>
                      <a:cubicBezTo>
                        <a:pt x="113927" y="149842"/>
                        <a:pt x="116938" y="146831"/>
                        <a:pt x="116938" y="143121"/>
                      </a:cubicBezTo>
                      <a:cubicBezTo>
                        <a:pt x="116938" y="139411"/>
                        <a:pt x="113927" y="136401"/>
                        <a:pt x="110217" y="136401"/>
                      </a:cubicBezTo>
                      <a:cubicBezTo>
                        <a:pt x="106508" y="136401"/>
                        <a:pt x="103497" y="139411"/>
                        <a:pt x="103497" y="143121"/>
                      </a:cubicBezTo>
                      <a:cubicBezTo>
                        <a:pt x="103497" y="146831"/>
                        <a:pt x="106508" y="149842"/>
                        <a:pt x="110217" y="149842"/>
                      </a:cubicBezTo>
                      <a:close/>
                      <a:moveTo>
                        <a:pt x="84357" y="149842"/>
                      </a:moveTo>
                      <a:cubicBezTo>
                        <a:pt x="88066" y="149842"/>
                        <a:pt x="91077" y="146831"/>
                        <a:pt x="91077" y="143121"/>
                      </a:cubicBezTo>
                      <a:cubicBezTo>
                        <a:pt x="91077" y="139411"/>
                        <a:pt x="88066" y="136401"/>
                        <a:pt x="84357" y="136401"/>
                      </a:cubicBezTo>
                      <a:cubicBezTo>
                        <a:pt x="80647" y="136401"/>
                        <a:pt x="77636" y="139411"/>
                        <a:pt x="77636" y="143121"/>
                      </a:cubicBezTo>
                      <a:cubicBezTo>
                        <a:pt x="77636" y="146831"/>
                        <a:pt x="80647" y="149842"/>
                        <a:pt x="84357" y="149842"/>
                      </a:cubicBezTo>
                      <a:close/>
                      <a:moveTo>
                        <a:pt x="58496" y="149842"/>
                      </a:moveTo>
                      <a:cubicBezTo>
                        <a:pt x="62206" y="149842"/>
                        <a:pt x="65216" y="146831"/>
                        <a:pt x="65216" y="143121"/>
                      </a:cubicBezTo>
                      <a:cubicBezTo>
                        <a:pt x="65216" y="139411"/>
                        <a:pt x="62206" y="136401"/>
                        <a:pt x="58496" y="136401"/>
                      </a:cubicBezTo>
                      <a:cubicBezTo>
                        <a:pt x="54786" y="136401"/>
                        <a:pt x="51775" y="139411"/>
                        <a:pt x="51775" y="143121"/>
                      </a:cubicBezTo>
                      <a:cubicBezTo>
                        <a:pt x="51775" y="146831"/>
                        <a:pt x="54786" y="149842"/>
                        <a:pt x="58496" y="149842"/>
                      </a:cubicBezTo>
                      <a:close/>
                      <a:moveTo>
                        <a:pt x="32592" y="149842"/>
                      </a:moveTo>
                      <a:cubicBezTo>
                        <a:pt x="36302" y="149842"/>
                        <a:pt x="39313" y="146831"/>
                        <a:pt x="39313" y="143121"/>
                      </a:cubicBezTo>
                      <a:cubicBezTo>
                        <a:pt x="39313" y="139411"/>
                        <a:pt x="36302" y="136401"/>
                        <a:pt x="32592" y="136401"/>
                      </a:cubicBezTo>
                      <a:cubicBezTo>
                        <a:pt x="28882" y="136401"/>
                        <a:pt x="25872" y="139411"/>
                        <a:pt x="25872" y="143121"/>
                      </a:cubicBezTo>
                      <a:cubicBezTo>
                        <a:pt x="25872" y="146831"/>
                        <a:pt x="28882" y="149842"/>
                        <a:pt x="32592" y="149842"/>
                      </a:cubicBezTo>
                      <a:close/>
                      <a:moveTo>
                        <a:pt x="6721" y="149842"/>
                      </a:moveTo>
                      <a:cubicBezTo>
                        <a:pt x="10430" y="149842"/>
                        <a:pt x="13441" y="146831"/>
                        <a:pt x="13441" y="143121"/>
                      </a:cubicBezTo>
                      <a:cubicBezTo>
                        <a:pt x="13441" y="139411"/>
                        <a:pt x="10430" y="136401"/>
                        <a:pt x="6721" y="136401"/>
                      </a:cubicBezTo>
                      <a:cubicBezTo>
                        <a:pt x="3011" y="136401"/>
                        <a:pt x="0" y="139411"/>
                        <a:pt x="0" y="143121"/>
                      </a:cubicBezTo>
                      <a:cubicBezTo>
                        <a:pt x="0" y="146831"/>
                        <a:pt x="3011" y="149842"/>
                        <a:pt x="6721" y="149842"/>
                      </a:cubicBezTo>
                      <a:close/>
                      <a:moveTo>
                        <a:pt x="213714" y="127099"/>
                      </a:moveTo>
                      <a:cubicBezTo>
                        <a:pt x="217424" y="127099"/>
                        <a:pt x="220435" y="124089"/>
                        <a:pt x="220435" y="120379"/>
                      </a:cubicBezTo>
                      <a:cubicBezTo>
                        <a:pt x="220435" y="116669"/>
                        <a:pt x="217424" y="113658"/>
                        <a:pt x="213714" y="113658"/>
                      </a:cubicBezTo>
                      <a:cubicBezTo>
                        <a:pt x="210004" y="113658"/>
                        <a:pt x="206994" y="116669"/>
                        <a:pt x="206994" y="120379"/>
                      </a:cubicBezTo>
                      <a:cubicBezTo>
                        <a:pt x="206994" y="124089"/>
                        <a:pt x="210004" y="127099"/>
                        <a:pt x="213714" y="127099"/>
                      </a:cubicBezTo>
                      <a:close/>
                      <a:moveTo>
                        <a:pt x="187853" y="127099"/>
                      </a:moveTo>
                      <a:cubicBezTo>
                        <a:pt x="191563" y="127099"/>
                        <a:pt x="194574" y="124089"/>
                        <a:pt x="194574" y="120379"/>
                      </a:cubicBezTo>
                      <a:cubicBezTo>
                        <a:pt x="194574" y="116669"/>
                        <a:pt x="191563" y="113658"/>
                        <a:pt x="187853" y="113658"/>
                      </a:cubicBezTo>
                      <a:cubicBezTo>
                        <a:pt x="184144" y="113658"/>
                        <a:pt x="181133" y="116669"/>
                        <a:pt x="181133" y="120379"/>
                      </a:cubicBezTo>
                      <a:cubicBezTo>
                        <a:pt x="181133" y="124089"/>
                        <a:pt x="184144" y="127099"/>
                        <a:pt x="187853" y="127099"/>
                      </a:cubicBezTo>
                      <a:close/>
                      <a:moveTo>
                        <a:pt x="161993" y="127099"/>
                      </a:moveTo>
                      <a:cubicBezTo>
                        <a:pt x="165702" y="127099"/>
                        <a:pt x="168713" y="124089"/>
                        <a:pt x="168713" y="120379"/>
                      </a:cubicBezTo>
                      <a:cubicBezTo>
                        <a:pt x="168713" y="116669"/>
                        <a:pt x="165702" y="113658"/>
                        <a:pt x="161993" y="113658"/>
                      </a:cubicBezTo>
                      <a:cubicBezTo>
                        <a:pt x="158283" y="113658"/>
                        <a:pt x="155272" y="116669"/>
                        <a:pt x="155272" y="120379"/>
                      </a:cubicBezTo>
                      <a:cubicBezTo>
                        <a:pt x="155272" y="124089"/>
                        <a:pt x="158283" y="127099"/>
                        <a:pt x="161993" y="127099"/>
                      </a:cubicBezTo>
                      <a:close/>
                      <a:moveTo>
                        <a:pt x="136089" y="127099"/>
                      </a:moveTo>
                      <a:cubicBezTo>
                        <a:pt x="139799" y="127099"/>
                        <a:pt x="142810" y="124089"/>
                        <a:pt x="142810" y="120379"/>
                      </a:cubicBezTo>
                      <a:cubicBezTo>
                        <a:pt x="142810" y="116669"/>
                        <a:pt x="139799" y="113658"/>
                        <a:pt x="136089" y="113658"/>
                      </a:cubicBezTo>
                      <a:cubicBezTo>
                        <a:pt x="132379" y="113658"/>
                        <a:pt x="129368" y="116669"/>
                        <a:pt x="129368" y="120379"/>
                      </a:cubicBezTo>
                      <a:cubicBezTo>
                        <a:pt x="129368" y="124089"/>
                        <a:pt x="132379" y="127099"/>
                        <a:pt x="136089" y="127099"/>
                      </a:cubicBezTo>
                      <a:close/>
                      <a:moveTo>
                        <a:pt x="110217" y="127099"/>
                      </a:moveTo>
                      <a:cubicBezTo>
                        <a:pt x="113927" y="127099"/>
                        <a:pt x="116938" y="124089"/>
                        <a:pt x="116938" y="120379"/>
                      </a:cubicBezTo>
                      <a:cubicBezTo>
                        <a:pt x="116938" y="116669"/>
                        <a:pt x="113927" y="113658"/>
                        <a:pt x="110217" y="113658"/>
                      </a:cubicBezTo>
                      <a:cubicBezTo>
                        <a:pt x="106508" y="113658"/>
                        <a:pt x="103497" y="116669"/>
                        <a:pt x="103497" y="120379"/>
                      </a:cubicBezTo>
                      <a:cubicBezTo>
                        <a:pt x="103497" y="124089"/>
                        <a:pt x="106508" y="127099"/>
                        <a:pt x="110217" y="127099"/>
                      </a:cubicBezTo>
                      <a:close/>
                      <a:moveTo>
                        <a:pt x="84357" y="127099"/>
                      </a:moveTo>
                      <a:cubicBezTo>
                        <a:pt x="88066" y="127099"/>
                        <a:pt x="91077" y="124089"/>
                        <a:pt x="91077" y="120379"/>
                      </a:cubicBezTo>
                      <a:cubicBezTo>
                        <a:pt x="91077" y="116669"/>
                        <a:pt x="88066" y="113658"/>
                        <a:pt x="84357" y="113658"/>
                      </a:cubicBezTo>
                      <a:cubicBezTo>
                        <a:pt x="80647" y="113658"/>
                        <a:pt x="77636" y="116669"/>
                        <a:pt x="77636" y="120379"/>
                      </a:cubicBezTo>
                      <a:cubicBezTo>
                        <a:pt x="77636" y="124089"/>
                        <a:pt x="80647" y="127099"/>
                        <a:pt x="84357" y="127099"/>
                      </a:cubicBezTo>
                      <a:close/>
                      <a:moveTo>
                        <a:pt x="58496" y="127099"/>
                      </a:moveTo>
                      <a:cubicBezTo>
                        <a:pt x="62206" y="127099"/>
                        <a:pt x="65216" y="124089"/>
                        <a:pt x="65216" y="120379"/>
                      </a:cubicBezTo>
                      <a:cubicBezTo>
                        <a:pt x="65216" y="116669"/>
                        <a:pt x="62206" y="113658"/>
                        <a:pt x="58496" y="113658"/>
                      </a:cubicBezTo>
                      <a:cubicBezTo>
                        <a:pt x="54786" y="113658"/>
                        <a:pt x="51775" y="116669"/>
                        <a:pt x="51775" y="120379"/>
                      </a:cubicBezTo>
                      <a:cubicBezTo>
                        <a:pt x="51775" y="124089"/>
                        <a:pt x="54786" y="127099"/>
                        <a:pt x="58496" y="127099"/>
                      </a:cubicBezTo>
                      <a:close/>
                      <a:moveTo>
                        <a:pt x="32592" y="127099"/>
                      </a:moveTo>
                      <a:cubicBezTo>
                        <a:pt x="36302" y="127099"/>
                        <a:pt x="39313" y="124089"/>
                        <a:pt x="39313" y="120379"/>
                      </a:cubicBezTo>
                      <a:cubicBezTo>
                        <a:pt x="39313" y="116669"/>
                        <a:pt x="36302" y="113658"/>
                        <a:pt x="32592" y="113658"/>
                      </a:cubicBezTo>
                      <a:cubicBezTo>
                        <a:pt x="28882" y="113658"/>
                        <a:pt x="25872" y="116669"/>
                        <a:pt x="25872" y="120379"/>
                      </a:cubicBezTo>
                      <a:cubicBezTo>
                        <a:pt x="25872" y="124089"/>
                        <a:pt x="28882" y="127099"/>
                        <a:pt x="32592" y="127099"/>
                      </a:cubicBezTo>
                      <a:close/>
                      <a:moveTo>
                        <a:pt x="6721" y="127099"/>
                      </a:moveTo>
                      <a:cubicBezTo>
                        <a:pt x="10430" y="127099"/>
                        <a:pt x="13441" y="124089"/>
                        <a:pt x="13441" y="120379"/>
                      </a:cubicBezTo>
                      <a:cubicBezTo>
                        <a:pt x="13441" y="116669"/>
                        <a:pt x="10430" y="113658"/>
                        <a:pt x="6721" y="113658"/>
                      </a:cubicBezTo>
                      <a:cubicBezTo>
                        <a:pt x="3011" y="113658"/>
                        <a:pt x="0" y="116669"/>
                        <a:pt x="0" y="120379"/>
                      </a:cubicBezTo>
                      <a:cubicBezTo>
                        <a:pt x="0" y="124089"/>
                        <a:pt x="3011" y="127099"/>
                        <a:pt x="6721" y="127099"/>
                      </a:cubicBezTo>
                      <a:close/>
                      <a:moveTo>
                        <a:pt x="213714" y="104357"/>
                      </a:moveTo>
                      <a:cubicBezTo>
                        <a:pt x="217424" y="104357"/>
                        <a:pt x="220435" y="101346"/>
                        <a:pt x="220435" y="97636"/>
                      </a:cubicBezTo>
                      <a:cubicBezTo>
                        <a:pt x="220435" y="93927"/>
                        <a:pt x="217424" y="90916"/>
                        <a:pt x="213714" y="90916"/>
                      </a:cubicBezTo>
                      <a:cubicBezTo>
                        <a:pt x="210004" y="90916"/>
                        <a:pt x="206994" y="93927"/>
                        <a:pt x="206994" y="97636"/>
                      </a:cubicBezTo>
                      <a:cubicBezTo>
                        <a:pt x="206994" y="101346"/>
                        <a:pt x="210004" y="104357"/>
                        <a:pt x="213714" y="104357"/>
                      </a:cubicBezTo>
                      <a:close/>
                      <a:moveTo>
                        <a:pt x="187853" y="104357"/>
                      </a:moveTo>
                      <a:cubicBezTo>
                        <a:pt x="191563" y="104357"/>
                        <a:pt x="194574" y="101346"/>
                        <a:pt x="194574" y="97636"/>
                      </a:cubicBezTo>
                      <a:cubicBezTo>
                        <a:pt x="194574" y="93927"/>
                        <a:pt x="191563" y="90916"/>
                        <a:pt x="187853" y="90916"/>
                      </a:cubicBezTo>
                      <a:cubicBezTo>
                        <a:pt x="184144" y="90916"/>
                        <a:pt x="181133" y="93927"/>
                        <a:pt x="181133" y="97636"/>
                      </a:cubicBezTo>
                      <a:cubicBezTo>
                        <a:pt x="181133" y="101346"/>
                        <a:pt x="184144" y="104357"/>
                        <a:pt x="187853" y="104357"/>
                      </a:cubicBezTo>
                      <a:close/>
                      <a:moveTo>
                        <a:pt x="161993" y="104357"/>
                      </a:moveTo>
                      <a:cubicBezTo>
                        <a:pt x="165702" y="104357"/>
                        <a:pt x="168713" y="101346"/>
                        <a:pt x="168713" y="97636"/>
                      </a:cubicBezTo>
                      <a:cubicBezTo>
                        <a:pt x="168713" y="93927"/>
                        <a:pt x="165702" y="90916"/>
                        <a:pt x="161993" y="90916"/>
                      </a:cubicBezTo>
                      <a:cubicBezTo>
                        <a:pt x="158283" y="90916"/>
                        <a:pt x="155272" y="93927"/>
                        <a:pt x="155272" y="97636"/>
                      </a:cubicBezTo>
                      <a:cubicBezTo>
                        <a:pt x="155272" y="101346"/>
                        <a:pt x="158283" y="104357"/>
                        <a:pt x="161993" y="104357"/>
                      </a:cubicBezTo>
                      <a:close/>
                      <a:moveTo>
                        <a:pt x="136089" y="104357"/>
                      </a:moveTo>
                      <a:cubicBezTo>
                        <a:pt x="139799" y="104357"/>
                        <a:pt x="142810" y="101346"/>
                        <a:pt x="142810" y="97636"/>
                      </a:cubicBezTo>
                      <a:cubicBezTo>
                        <a:pt x="142810" y="93927"/>
                        <a:pt x="139799" y="90916"/>
                        <a:pt x="136089" y="90916"/>
                      </a:cubicBezTo>
                      <a:cubicBezTo>
                        <a:pt x="132379" y="90916"/>
                        <a:pt x="129368" y="93927"/>
                        <a:pt x="129368" y="97636"/>
                      </a:cubicBezTo>
                      <a:cubicBezTo>
                        <a:pt x="129368" y="101346"/>
                        <a:pt x="132379" y="104357"/>
                        <a:pt x="136089" y="104357"/>
                      </a:cubicBezTo>
                      <a:close/>
                      <a:moveTo>
                        <a:pt x="110217" y="104357"/>
                      </a:moveTo>
                      <a:cubicBezTo>
                        <a:pt x="113927" y="104357"/>
                        <a:pt x="116938" y="101346"/>
                        <a:pt x="116938" y="97636"/>
                      </a:cubicBezTo>
                      <a:cubicBezTo>
                        <a:pt x="116938" y="93927"/>
                        <a:pt x="113927" y="90916"/>
                        <a:pt x="110217" y="90916"/>
                      </a:cubicBezTo>
                      <a:cubicBezTo>
                        <a:pt x="106508" y="90916"/>
                        <a:pt x="103497" y="93927"/>
                        <a:pt x="103497" y="97636"/>
                      </a:cubicBezTo>
                      <a:cubicBezTo>
                        <a:pt x="103497" y="101346"/>
                        <a:pt x="106508" y="104357"/>
                        <a:pt x="110217" y="104357"/>
                      </a:cubicBezTo>
                      <a:close/>
                      <a:moveTo>
                        <a:pt x="84357" y="104357"/>
                      </a:moveTo>
                      <a:cubicBezTo>
                        <a:pt x="88066" y="104357"/>
                        <a:pt x="91077" y="101346"/>
                        <a:pt x="91077" y="97636"/>
                      </a:cubicBezTo>
                      <a:cubicBezTo>
                        <a:pt x="91077" y="93927"/>
                        <a:pt x="88066" y="90916"/>
                        <a:pt x="84357" y="90916"/>
                      </a:cubicBezTo>
                      <a:cubicBezTo>
                        <a:pt x="80647" y="90916"/>
                        <a:pt x="77636" y="93927"/>
                        <a:pt x="77636" y="97636"/>
                      </a:cubicBezTo>
                      <a:cubicBezTo>
                        <a:pt x="77636" y="101346"/>
                        <a:pt x="80647" y="104357"/>
                        <a:pt x="84357" y="104357"/>
                      </a:cubicBezTo>
                      <a:close/>
                      <a:moveTo>
                        <a:pt x="58496" y="104357"/>
                      </a:moveTo>
                      <a:cubicBezTo>
                        <a:pt x="62206" y="104357"/>
                        <a:pt x="65216" y="101346"/>
                        <a:pt x="65216" y="97636"/>
                      </a:cubicBezTo>
                      <a:cubicBezTo>
                        <a:pt x="65216" y="93927"/>
                        <a:pt x="62206" y="90916"/>
                        <a:pt x="58496" y="90916"/>
                      </a:cubicBezTo>
                      <a:cubicBezTo>
                        <a:pt x="54786" y="90916"/>
                        <a:pt x="51775" y="93927"/>
                        <a:pt x="51775" y="97636"/>
                      </a:cubicBezTo>
                      <a:cubicBezTo>
                        <a:pt x="51775" y="101346"/>
                        <a:pt x="54786" y="104357"/>
                        <a:pt x="58496" y="104357"/>
                      </a:cubicBezTo>
                      <a:close/>
                      <a:moveTo>
                        <a:pt x="32592" y="104357"/>
                      </a:moveTo>
                      <a:cubicBezTo>
                        <a:pt x="36302" y="104357"/>
                        <a:pt x="39313" y="101346"/>
                        <a:pt x="39313" y="97636"/>
                      </a:cubicBezTo>
                      <a:cubicBezTo>
                        <a:pt x="39313" y="93927"/>
                        <a:pt x="36302" y="90916"/>
                        <a:pt x="32592" y="90916"/>
                      </a:cubicBezTo>
                      <a:cubicBezTo>
                        <a:pt x="28882" y="90916"/>
                        <a:pt x="25872" y="93927"/>
                        <a:pt x="25872" y="97636"/>
                      </a:cubicBezTo>
                      <a:cubicBezTo>
                        <a:pt x="25872" y="101346"/>
                        <a:pt x="28882" y="104357"/>
                        <a:pt x="32592" y="104357"/>
                      </a:cubicBezTo>
                      <a:close/>
                      <a:moveTo>
                        <a:pt x="6721" y="104357"/>
                      </a:moveTo>
                      <a:cubicBezTo>
                        <a:pt x="10430" y="104357"/>
                        <a:pt x="13441" y="101346"/>
                        <a:pt x="13441" y="97636"/>
                      </a:cubicBezTo>
                      <a:cubicBezTo>
                        <a:pt x="13441" y="93927"/>
                        <a:pt x="10430" y="90916"/>
                        <a:pt x="6721" y="90916"/>
                      </a:cubicBezTo>
                      <a:cubicBezTo>
                        <a:pt x="3011" y="90916"/>
                        <a:pt x="0" y="93927"/>
                        <a:pt x="0" y="97636"/>
                      </a:cubicBezTo>
                      <a:cubicBezTo>
                        <a:pt x="0" y="101346"/>
                        <a:pt x="3011" y="104357"/>
                        <a:pt x="6721" y="104357"/>
                      </a:cubicBezTo>
                      <a:close/>
                      <a:moveTo>
                        <a:pt x="213714" y="81668"/>
                      </a:moveTo>
                      <a:cubicBezTo>
                        <a:pt x="217424" y="81668"/>
                        <a:pt x="220435" y="78658"/>
                        <a:pt x="220435" y="74948"/>
                      </a:cubicBezTo>
                      <a:cubicBezTo>
                        <a:pt x="220435" y="71238"/>
                        <a:pt x="217424" y="68227"/>
                        <a:pt x="213714" y="68227"/>
                      </a:cubicBezTo>
                      <a:cubicBezTo>
                        <a:pt x="210004" y="68227"/>
                        <a:pt x="206994" y="71238"/>
                        <a:pt x="206994" y="74948"/>
                      </a:cubicBezTo>
                      <a:cubicBezTo>
                        <a:pt x="206994" y="78658"/>
                        <a:pt x="210004" y="81668"/>
                        <a:pt x="213714" y="81668"/>
                      </a:cubicBezTo>
                      <a:close/>
                      <a:moveTo>
                        <a:pt x="187853" y="81668"/>
                      </a:moveTo>
                      <a:cubicBezTo>
                        <a:pt x="191563" y="81668"/>
                        <a:pt x="194574" y="78658"/>
                        <a:pt x="194574" y="74948"/>
                      </a:cubicBezTo>
                      <a:cubicBezTo>
                        <a:pt x="194574" y="71238"/>
                        <a:pt x="191563" y="68227"/>
                        <a:pt x="187853" y="68227"/>
                      </a:cubicBezTo>
                      <a:cubicBezTo>
                        <a:pt x="184144" y="68227"/>
                        <a:pt x="181133" y="71238"/>
                        <a:pt x="181133" y="74948"/>
                      </a:cubicBezTo>
                      <a:cubicBezTo>
                        <a:pt x="181133" y="78658"/>
                        <a:pt x="184144" y="81668"/>
                        <a:pt x="187853" y="81668"/>
                      </a:cubicBezTo>
                      <a:close/>
                      <a:moveTo>
                        <a:pt x="161993" y="81668"/>
                      </a:moveTo>
                      <a:cubicBezTo>
                        <a:pt x="165702" y="81668"/>
                        <a:pt x="168713" y="78658"/>
                        <a:pt x="168713" y="74948"/>
                      </a:cubicBezTo>
                      <a:cubicBezTo>
                        <a:pt x="168713" y="71238"/>
                        <a:pt x="165702" y="68227"/>
                        <a:pt x="161993" y="68227"/>
                      </a:cubicBezTo>
                      <a:cubicBezTo>
                        <a:pt x="158283" y="68227"/>
                        <a:pt x="155272" y="71238"/>
                        <a:pt x="155272" y="74948"/>
                      </a:cubicBezTo>
                      <a:cubicBezTo>
                        <a:pt x="155272" y="78658"/>
                        <a:pt x="158283" y="81668"/>
                        <a:pt x="161993" y="81668"/>
                      </a:cubicBezTo>
                      <a:close/>
                      <a:moveTo>
                        <a:pt x="136089" y="81668"/>
                      </a:moveTo>
                      <a:cubicBezTo>
                        <a:pt x="139799" y="81668"/>
                        <a:pt x="142810" y="78658"/>
                        <a:pt x="142810" y="74948"/>
                      </a:cubicBezTo>
                      <a:cubicBezTo>
                        <a:pt x="142810" y="71238"/>
                        <a:pt x="139799" y="68227"/>
                        <a:pt x="136089" y="68227"/>
                      </a:cubicBezTo>
                      <a:cubicBezTo>
                        <a:pt x="132379" y="68227"/>
                        <a:pt x="129368" y="71238"/>
                        <a:pt x="129368" y="74948"/>
                      </a:cubicBezTo>
                      <a:cubicBezTo>
                        <a:pt x="129368" y="78658"/>
                        <a:pt x="132379" y="81668"/>
                        <a:pt x="136089" y="81668"/>
                      </a:cubicBezTo>
                      <a:close/>
                      <a:moveTo>
                        <a:pt x="110217" y="81668"/>
                      </a:moveTo>
                      <a:cubicBezTo>
                        <a:pt x="113927" y="81668"/>
                        <a:pt x="116938" y="78658"/>
                        <a:pt x="116938" y="74948"/>
                      </a:cubicBezTo>
                      <a:cubicBezTo>
                        <a:pt x="116938" y="71238"/>
                        <a:pt x="113927" y="68227"/>
                        <a:pt x="110217" y="68227"/>
                      </a:cubicBezTo>
                      <a:cubicBezTo>
                        <a:pt x="106508" y="68227"/>
                        <a:pt x="103497" y="71238"/>
                        <a:pt x="103497" y="74948"/>
                      </a:cubicBezTo>
                      <a:cubicBezTo>
                        <a:pt x="103497" y="78658"/>
                        <a:pt x="106508" y="81668"/>
                        <a:pt x="110217" y="81668"/>
                      </a:cubicBezTo>
                      <a:close/>
                      <a:moveTo>
                        <a:pt x="84357" y="81668"/>
                      </a:moveTo>
                      <a:cubicBezTo>
                        <a:pt x="88066" y="81668"/>
                        <a:pt x="91077" y="78658"/>
                        <a:pt x="91077" y="74948"/>
                      </a:cubicBezTo>
                      <a:cubicBezTo>
                        <a:pt x="91077" y="71238"/>
                        <a:pt x="88066" y="68227"/>
                        <a:pt x="84357" y="68227"/>
                      </a:cubicBezTo>
                      <a:cubicBezTo>
                        <a:pt x="80647" y="68227"/>
                        <a:pt x="77636" y="71238"/>
                        <a:pt x="77636" y="74948"/>
                      </a:cubicBezTo>
                      <a:cubicBezTo>
                        <a:pt x="77636" y="78658"/>
                        <a:pt x="80647" y="81668"/>
                        <a:pt x="84357" y="81668"/>
                      </a:cubicBezTo>
                      <a:close/>
                      <a:moveTo>
                        <a:pt x="58496" y="81668"/>
                      </a:moveTo>
                      <a:cubicBezTo>
                        <a:pt x="62206" y="81668"/>
                        <a:pt x="65216" y="78658"/>
                        <a:pt x="65216" y="74948"/>
                      </a:cubicBezTo>
                      <a:cubicBezTo>
                        <a:pt x="65216" y="71238"/>
                        <a:pt x="62206" y="68227"/>
                        <a:pt x="58496" y="68227"/>
                      </a:cubicBezTo>
                      <a:cubicBezTo>
                        <a:pt x="54786" y="68227"/>
                        <a:pt x="51775" y="71238"/>
                        <a:pt x="51775" y="74948"/>
                      </a:cubicBezTo>
                      <a:cubicBezTo>
                        <a:pt x="51775" y="78658"/>
                        <a:pt x="54786" y="81668"/>
                        <a:pt x="58496" y="81668"/>
                      </a:cubicBezTo>
                      <a:close/>
                      <a:moveTo>
                        <a:pt x="32592" y="81668"/>
                      </a:moveTo>
                      <a:cubicBezTo>
                        <a:pt x="36302" y="81668"/>
                        <a:pt x="39313" y="78658"/>
                        <a:pt x="39313" y="74948"/>
                      </a:cubicBezTo>
                      <a:cubicBezTo>
                        <a:pt x="39313" y="71238"/>
                        <a:pt x="36302" y="68227"/>
                        <a:pt x="32592" y="68227"/>
                      </a:cubicBezTo>
                      <a:cubicBezTo>
                        <a:pt x="28882" y="68227"/>
                        <a:pt x="25872" y="71238"/>
                        <a:pt x="25872" y="74948"/>
                      </a:cubicBezTo>
                      <a:cubicBezTo>
                        <a:pt x="25872" y="78658"/>
                        <a:pt x="28882" y="81668"/>
                        <a:pt x="32592" y="81668"/>
                      </a:cubicBezTo>
                      <a:close/>
                      <a:moveTo>
                        <a:pt x="6721" y="81668"/>
                      </a:moveTo>
                      <a:cubicBezTo>
                        <a:pt x="10430" y="81668"/>
                        <a:pt x="13441" y="78658"/>
                        <a:pt x="13441" y="74948"/>
                      </a:cubicBezTo>
                      <a:cubicBezTo>
                        <a:pt x="13441" y="71238"/>
                        <a:pt x="10430" y="68227"/>
                        <a:pt x="6721" y="68227"/>
                      </a:cubicBezTo>
                      <a:cubicBezTo>
                        <a:pt x="3011" y="68227"/>
                        <a:pt x="0" y="71238"/>
                        <a:pt x="0" y="74948"/>
                      </a:cubicBezTo>
                      <a:cubicBezTo>
                        <a:pt x="0" y="78658"/>
                        <a:pt x="3011" y="81668"/>
                        <a:pt x="6721" y="81668"/>
                      </a:cubicBezTo>
                      <a:close/>
                      <a:moveTo>
                        <a:pt x="213714" y="58926"/>
                      </a:moveTo>
                      <a:cubicBezTo>
                        <a:pt x="217424" y="58926"/>
                        <a:pt x="220435" y="55915"/>
                        <a:pt x="220435" y="52205"/>
                      </a:cubicBezTo>
                      <a:cubicBezTo>
                        <a:pt x="220435" y="48496"/>
                        <a:pt x="217424" y="45485"/>
                        <a:pt x="213714" y="45485"/>
                      </a:cubicBezTo>
                      <a:cubicBezTo>
                        <a:pt x="210004" y="45485"/>
                        <a:pt x="206994" y="48496"/>
                        <a:pt x="206994" y="52205"/>
                      </a:cubicBezTo>
                      <a:cubicBezTo>
                        <a:pt x="206994" y="55915"/>
                        <a:pt x="210004" y="58926"/>
                        <a:pt x="213714" y="58926"/>
                      </a:cubicBezTo>
                      <a:close/>
                      <a:moveTo>
                        <a:pt x="187853" y="58926"/>
                      </a:moveTo>
                      <a:cubicBezTo>
                        <a:pt x="191563" y="58926"/>
                        <a:pt x="194574" y="55915"/>
                        <a:pt x="194574" y="52205"/>
                      </a:cubicBezTo>
                      <a:cubicBezTo>
                        <a:pt x="194574" y="48496"/>
                        <a:pt x="191563" y="45485"/>
                        <a:pt x="187853" y="45485"/>
                      </a:cubicBezTo>
                      <a:cubicBezTo>
                        <a:pt x="184144" y="45485"/>
                        <a:pt x="181133" y="48496"/>
                        <a:pt x="181133" y="52205"/>
                      </a:cubicBezTo>
                      <a:cubicBezTo>
                        <a:pt x="181133" y="55915"/>
                        <a:pt x="184144" y="58926"/>
                        <a:pt x="187853" y="58926"/>
                      </a:cubicBezTo>
                      <a:close/>
                      <a:moveTo>
                        <a:pt x="161993" y="58926"/>
                      </a:moveTo>
                      <a:cubicBezTo>
                        <a:pt x="165702" y="58926"/>
                        <a:pt x="168713" y="55915"/>
                        <a:pt x="168713" y="52205"/>
                      </a:cubicBezTo>
                      <a:cubicBezTo>
                        <a:pt x="168713" y="48496"/>
                        <a:pt x="165702" y="45485"/>
                        <a:pt x="161993" y="45485"/>
                      </a:cubicBezTo>
                      <a:cubicBezTo>
                        <a:pt x="158283" y="45485"/>
                        <a:pt x="155272" y="48496"/>
                        <a:pt x="155272" y="52205"/>
                      </a:cubicBezTo>
                      <a:cubicBezTo>
                        <a:pt x="155272" y="55915"/>
                        <a:pt x="158283" y="58926"/>
                        <a:pt x="161993" y="58926"/>
                      </a:cubicBezTo>
                      <a:close/>
                      <a:moveTo>
                        <a:pt x="136089" y="58926"/>
                      </a:moveTo>
                      <a:cubicBezTo>
                        <a:pt x="139799" y="58926"/>
                        <a:pt x="142810" y="55915"/>
                        <a:pt x="142810" y="52205"/>
                      </a:cubicBezTo>
                      <a:cubicBezTo>
                        <a:pt x="142810" y="48496"/>
                        <a:pt x="139799" y="45485"/>
                        <a:pt x="136089" y="45485"/>
                      </a:cubicBezTo>
                      <a:cubicBezTo>
                        <a:pt x="132379" y="45485"/>
                        <a:pt x="129368" y="48496"/>
                        <a:pt x="129368" y="52205"/>
                      </a:cubicBezTo>
                      <a:cubicBezTo>
                        <a:pt x="129368" y="55915"/>
                        <a:pt x="132379" y="58926"/>
                        <a:pt x="136089" y="58926"/>
                      </a:cubicBezTo>
                      <a:close/>
                      <a:moveTo>
                        <a:pt x="110217" y="58926"/>
                      </a:moveTo>
                      <a:cubicBezTo>
                        <a:pt x="113927" y="58926"/>
                        <a:pt x="116938" y="55915"/>
                        <a:pt x="116938" y="52205"/>
                      </a:cubicBezTo>
                      <a:cubicBezTo>
                        <a:pt x="116938" y="48496"/>
                        <a:pt x="113927" y="45485"/>
                        <a:pt x="110217" y="45485"/>
                      </a:cubicBezTo>
                      <a:cubicBezTo>
                        <a:pt x="106508" y="45485"/>
                        <a:pt x="103497" y="48496"/>
                        <a:pt x="103497" y="52205"/>
                      </a:cubicBezTo>
                      <a:cubicBezTo>
                        <a:pt x="103497" y="55915"/>
                        <a:pt x="106508" y="58926"/>
                        <a:pt x="110217" y="58926"/>
                      </a:cubicBezTo>
                      <a:close/>
                      <a:moveTo>
                        <a:pt x="84357" y="58926"/>
                      </a:moveTo>
                      <a:cubicBezTo>
                        <a:pt x="88066" y="58926"/>
                        <a:pt x="91077" y="55915"/>
                        <a:pt x="91077" y="52205"/>
                      </a:cubicBezTo>
                      <a:cubicBezTo>
                        <a:pt x="91077" y="48496"/>
                        <a:pt x="88066" y="45485"/>
                        <a:pt x="84357" y="45485"/>
                      </a:cubicBezTo>
                      <a:cubicBezTo>
                        <a:pt x="80647" y="45485"/>
                        <a:pt x="77636" y="48496"/>
                        <a:pt x="77636" y="52205"/>
                      </a:cubicBezTo>
                      <a:cubicBezTo>
                        <a:pt x="77636" y="55915"/>
                        <a:pt x="80647" y="58926"/>
                        <a:pt x="84357" y="58926"/>
                      </a:cubicBezTo>
                      <a:close/>
                      <a:moveTo>
                        <a:pt x="58496" y="58926"/>
                      </a:moveTo>
                      <a:cubicBezTo>
                        <a:pt x="62206" y="58926"/>
                        <a:pt x="65216" y="55915"/>
                        <a:pt x="65216" y="52205"/>
                      </a:cubicBezTo>
                      <a:cubicBezTo>
                        <a:pt x="65216" y="48496"/>
                        <a:pt x="62206" y="45485"/>
                        <a:pt x="58496" y="45485"/>
                      </a:cubicBezTo>
                      <a:cubicBezTo>
                        <a:pt x="54786" y="45485"/>
                        <a:pt x="51775" y="48496"/>
                        <a:pt x="51775" y="52205"/>
                      </a:cubicBezTo>
                      <a:cubicBezTo>
                        <a:pt x="51775" y="55915"/>
                        <a:pt x="54786" y="58926"/>
                        <a:pt x="58496" y="58926"/>
                      </a:cubicBezTo>
                      <a:close/>
                      <a:moveTo>
                        <a:pt x="32592" y="58926"/>
                      </a:moveTo>
                      <a:cubicBezTo>
                        <a:pt x="36302" y="58926"/>
                        <a:pt x="39313" y="55915"/>
                        <a:pt x="39313" y="52205"/>
                      </a:cubicBezTo>
                      <a:cubicBezTo>
                        <a:pt x="39313" y="48496"/>
                        <a:pt x="36302" y="45485"/>
                        <a:pt x="32592" y="45485"/>
                      </a:cubicBezTo>
                      <a:cubicBezTo>
                        <a:pt x="28882" y="45485"/>
                        <a:pt x="25872" y="48496"/>
                        <a:pt x="25872" y="52205"/>
                      </a:cubicBezTo>
                      <a:cubicBezTo>
                        <a:pt x="25872" y="55915"/>
                        <a:pt x="28882" y="58926"/>
                        <a:pt x="32592" y="58926"/>
                      </a:cubicBezTo>
                      <a:close/>
                      <a:moveTo>
                        <a:pt x="6721" y="58926"/>
                      </a:moveTo>
                      <a:cubicBezTo>
                        <a:pt x="10430" y="58926"/>
                        <a:pt x="13441" y="55915"/>
                        <a:pt x="13441" y="52205"/>
                      </a:cubicBezTo>
                      <a:cubicBezTo>
                        <a:pt x="13441" y="48496"/>
                        <a:pt x="10430" y="45485"/>
                        <a:pt x="6721" y="45485"/>
                      </a:cubicBezTo>
                      <a:cubicBezTo>
                        <a:pt x="3011" y="45485"/>
                        <a:pt x="0" y="48496"/>
                        <a:pt x="0" y="52205"/>
                      </a:cubicBezTo>
                      <a:cubicBezTo>
                        <a:pt x="0" y="55915"/>
                        <a:pt x="3011" y="58926"/>
                        <a:pt x="6721" y="58926"/>
                      </a:cubicBezTo>
                      <a:close/>
                      <a:moveTo>
                        <a:pt x="213714" y="36183"/>
                      </a:moveTo>
                      <a:cubicBezTo>
                        <a:pt x="217424" y="36183"/>
                        <a:pt x="220435" y="33173"/>
                        <a:pt x="220435" y="29463"/>
                      </a:cubicBezTo>
                      <a:cubicBezTo>
                        <a:pt x="220435" y="25753"/>
                        <a:pt x="217424" y="22742"/>
                        <a:pt x="213714" y="22742"/>
                      </a:cubicBezTo>
                      <a:cubicBezTo>
                        <a:pt x="210004" y="22742"/>
                        <a:pt x="206994" y="25753"/>
                        <a:pt x="206994" y="29463"/>
                      </a:cubicBezTo>
                      <a:cubicBezTo>
                        <a:pt x="206994" y="33173"/>
                        <a:pt x="210004" y="36183"/>
                        <a:pt x="213714" y="36183"/>
                      </a:cubicBezTo>
                      <a:close/>
                      <a:moveTo>
                        <a:pt x="187853" y="36183"/>
                      </a:moveTo>
                      <a:cubicBezTo>
                        <a:pt x="191563" y="36183"/>
                        <a:pt x="194574" y="33173"/>
                        <a:pt x="194574" y="29463"/>
                      </a:cubicBezTo>
                      <a:cubicBezTo>
                        <a:pt x="194574" y="25753"/>
                        <a:pt x="191563" y="22742"/>
                        <a:pt x="187853" y="22742"/>
                      </a:cubicBezTo>
                      <a:cubicBezTo>
                        <a:pt x="184144" y="22742"/>
                        <a:pt x="181133" y="25753"/>
                        <a:pt x="181133" y="29463"/>
                      </a:cubicBezTo>
                      <a:cubicBezTo>
                        <a:pt x="181133" y="33173"/>
                        <a:pt x="184144" y="36183"/>
                        <a:pt x="187853" y="36183"/>
                      </a:cubicBezTo>
                      <a:close/>
                      <a:moveTo>
                        <a:pt x="161993" y="36183"/>
                      </a:moveTo>
                      <a:cubicBezTo>
                        <a:pt x="165702" y="36183"/>
                        <a:pt x="168713" y="33173"/>
                        <a:pt x="168713" y="29463"/>
                      </a:cubicBezTo>
                      <a:cubicBezTo>
                        <a:pt x="168713" y="25753"/>
                        <a:pt x="165702" y="22742"/>
                        <a:pt x="161993" y="22742"/>
                      </a:cubicBezTo>
                      <a:cubicBezTo>
                        <a:pt x="158283" y="22742"/>
                        <a:pt x="155272" y="25753"/>
                        <a:pt x="155272" y="29463"/>
                      </a:cubicBezTo>
                      <a:cubicBezTo>
                        <a:pt x="155272" y="33173"/>
                        <a:pt x="158283" y="36183"/>
                        <a:pt x="161993" y="36183"/>
                      </a:cubicBezTo>
                      <a:close/>
                      <a:moveTo>
                        <a:pt x="136089" y="36183"/>
                      </a:moveTo>
                      <a:cubicBezTo>
                        <a:pt x="139799" y="36183"/>
                        <a:pt x="142810" y="33173"/>
                        <a:pt x="142810" y="29463"/>
                      </a:cubicBezTo>
                      <a:cubicBezTo>
                        <a:pt x="142810" y="25753"/>
                        <a:pt x="139799" y="22742"/>
                        <a:pt x="136089" y="22742"/>
                      </a:cubicBezTo>
                      <a:cubicBezTo>
                        <a:pt x="132379" y="22742"/>
                        <a:pt x="129368" y="25753"/>
                        <a:pt x="129368" y="29463"/>
                      </a:cubicBezTo>
                      <a:cubicBezTo>
                        <a:pt x="129368" y="33173"/>
                        <a:pt x="132379" y="36183"/>
                        <a:pt x="136089" y="36183"/>
                      </a:cubicBezTo>
                      <a:close/>
                      <a:moveTo>
                        <a:pt x="110217" y="36183"/>
                      </a:moveTo>
                      <a:cubicBezTo>
                        <a:pt x="113927" y="36183"/>
                        <a:pt x="116938" y="33173"/>
                        <a:pt x="116938" y="29463"/>
                      </a:cubicBezTo>
                      <a:cubicBezTo>
                        <a:pt x="116938" y="25753"/>
                        <a:pt x="113927" y="22742"/>
                        <a:pt x="110217" y="22742"/>
                      </a:cubicBezTo>
                      <a:cubicBezTo>
                        <a:pt x="106508" y="22742"/>
                        <a:pt x="103497" y="25753"/>
                        <a:pt x="103497" y="29463"/>
                      </a:cubicBezTo>
                      <a:cubicBezTo>
                        <a:pt x="103497" y="33173"/>
                        <a:pt x="106508" y="36183"/>
                        <a:pt x="110217" y="36183"/>
                      </a:cubicBezTo>
                      <a:close/>
                      <a:moveTo>
                        <a:pt x="84357" y="36183"/>
                      </a:moveTo>
                      <a:cubicBezTo>
                        <a:pt x="88066" y="36183"/>
                        <a:pt x="91077" y="33173"/>
                        <a:pt x="91077" y="29463"/>
                      </a:cubicBezTo>
                      <a:cubicBezTo>
                        <a:pt x="91077" y="25753"/>
                        <a:pt x="88066" y="22742"/>
                        <a:pt x="84357" y="22742"/>
                      </a:cubicBezTo>
                      <a:cubicBezTo>
                        <a:pt x="80647" y="22742"/>
                        <a:pt x="77636" y="25753"/>
                        <a:pt x="77636" y="29463"/>
                      </a:cubicBezTo>
                      <a:cubicBezTo>
                        <a:pt x="77636" y="33173"/>
                        <a:pt x="80647" y="36183"/>
                        <a:pt x="84357" y="36183"/>
                      </a:cubicBezTo>
                      <a:close/>
                      <a:moveTo>
                        <a:pt x="58496" y="36183"/>
                      </a:moveTo>
                      <a:cubicBezTo>
                        <a:pt x="62206" y="36183"/>
                        <a:pt x="65216" y="33173"/>
                        <a:pt x="65216" y="29463"/>
                      </a:cubicBezTo>
                      <a:cubicBezTo>
                        <a:pt x="65216" y="25753"/>
                        <a:pt x="62206" y="22742"/>
                        <a:pt x="58496" y="22742"/>
                      </a:cubicBezTo>
                      <a:cubicBezTo>
                        <a:pt x="54786" y="22742"/>
                        <a:pt x="51775" y="25753"/>
                        <a:pt x="51775" y="29463"/>
                      </a:cubicBezTo>
                      <a:cubicBezTo>
                        <a:pt x="51775" y="33173"/>
                        <a:pt x="54786" y="36183"/>
                        <a:pt x="58496" y="36183"/>
                      </a:cubicBezTo>
                      <a:close/>
                      <a:moveTo>
                        <a:pt x="32592" y="36183"/>
                      </a:moveTo>
                      <a:cubicBezTo>
                        <a:pt x="36302" y="36183"/>
                        <a:pt x="39313" y="33173"/>
                        <a:pt x="39313" y="29463"/>
                      </a:cubicBezTo>
                      <a:cubicBezTo>
                        <a:pt x="39313" y="25753"/>
                        <a:pt x="36302" y="22742"/>
                        <a:pt x="32592" y="22742"/>
                      </a:cubicBezTo>
                      <a:cubicBezTo>
                        <a:pt x="28882" y="22742"/>
                        <a:pt x="25872" y="25753"/>
                        <a:pt x="25872" y="29463"/>
                      </a:cubicBezTo>
                      <a:cubicBezTo>
                        <a:pt x="25872" y="33173"/>
                        <a:pt x="28882" y="36183"/>
                        <a:pt x="32592" y="36183"/>
                      </a:cubicBezTo>
                      <a:close/>
                      <a:moveTo>
                        <a:pt x="6721" y="36183"/>
                      </a:moveTo>
                      <a:cubicBezTo>
                        <a:pt x="10430" y="36183"/>
                        <a:pt x="13441" y="33173"/>
                        <a:pt x="13441" y="29463"/>
                      </a:cubicBezTo>
                      <a:cubicBezTo>
                        <a:pt x="13441" y="25753"/>
                        <a:pt x="10430" y="22742"/>
                        <a:pt x="6721" y="22742"/>
                      </a:cubicBezTo>
                      <a:cubicBezTo>
                        <a:pt x="3011" y="22742"/>
                        <a:pt x="0" y="25753"/>
                        <a:pt x="0" y="29463"/>
                      </a:cubicBezTo>
                      <a:cubicBezTo>
                        <a:pt x="0" y="33173"/>
                        <a:pt x="3011" y="36183"/>
                        <a:pt x="6721" y="36183"/>
                      </a:cubicBezTo>
                      <a:close/>
                      <a:moveTo>
                        <a:pt x="213714" y="13441"/>
                      </a:moveTo>
                      <a:cubicBezTo>
                        <a:pt x="217424" y="13441"/>
                        <a:pt x="220435" y="10430"/>
                        <a:pt x="220435" y="6721"/>
                      </a:cubicBezTo>
                      <a:cubicBezTo>
                        <a:pt x="220435" y="3011"/>
                        <a:pt x="217424" y="0"/>
                        <a:pt x="213714" y="0"/>
                      </a:cubicBezTo>
                      <a:cubicBezTo>
                        <a:pt x="210004" y="0"/>
                        <a:pt x="206994" y="3011"/>
                        <a:pt x="206994" y="6721"/>
                      </a:cubicBezTo>
                      <a:cubicBezTo>
                        <a:pt x="206994" y="10430"/>
                        <a:pt x="210004" y="13441"/>
                        <a:pt x="213714" y="13441"/>
                      </a:cubicBezTo>
                      <a:close/>
                      <a:moveTo>
                        <a:pt x="187853" y="13441"/>
                      </a:moveTo>
                      <a:cubicBezTo>
                        <a:pt x="191563" y="13441"/>
                        <a:pt x="194574" y="10430"/>
                        <a:pt x="194574" y="6721"/>
                      </a:cubicBezTo>
                      <a:cubicBezTo>
                        <a:pt x="194574" y="3011"/>
                        <a:pt x="191563" y="0"/>
                        <a:pt x="187853" y="0"/>
                      </a:cubicBezTo>
                      <a:cubicBezTo>
                        <a:pt x="184144" y="0"/>
                        <a:pt x="181133" y="3011"/>
                        <a:pt x="181133" y="6721"/>
                      </a:cubicBezTo>
                      <a:cubicBezTo>
                        <a:pt x="181133" y="10430"/>
                        <a:pt x="184144" y="13441"/>
                        <a:pt x="187853" y="13441"/>
                      </a:cubicBezTo>
                      <a:close/>
                      <a:moveTo>
                        <a:pt x="161993" y="13441"/>
                      </a:moveTo>
                      <a:cubicBezTo>
                        <a:pt x="165702" y="13441"/>
                        <a:pt x="168713" y="10430"/>
                        <a:pt x="168713" y="6721"/>
                      </a:cubicBezTo>
                      <a:cubicBezTo>
                        <a:pt x="168713" y="3011"/>
                        <a:pt x="165702" y="0"/>
                        <a:pt x="161993" y="0"/>
                      </a:cubicBezTo>
                      <a:cubicBezTo>
                        <a:pt x="158283" y="0"/>
                        <a:pt x="155272" y="3011"/>
                        <a:pt x="155272" y="6721"/>
                      </a:cubicBezTo>
                      <a:cubicBezTo>
                        <a:pt x="155272" y="10430"/>
                        <a:pt x="158283" y="13441"/>
                        <a:pt x="161993" y="13441"/>
                      </a:cubicBezTo>
                      <a:close/>
                      <a:moveTo>
                        <a:pt x="136089" y="13441"/>
                      </a:moveTo>
                      <a:cubicBezTo>
                        <a:pt x="139799" y="13441"/>
                        <a:pt x="142810" y="10430"/>
                        <a:pt x="142810" y="6721"/>
                      </a:cubicBezTo>
                      <a:cubicBezTo>
                        <a:pt x="142810" y="3011"/>
                        <a:pt x="139799" y="0"/>
                        <a:pt x="136089" y="0"/>
                      </a:cubicBezTo>
                      <a:cubicBezTo>
                        <a:pt x="132379" y="0"/>
                        <a:pt x="129368" y="3011"/>
                        <a:pt x="129368" y="6721"/>
                      </a:cubicBezTo>
                      <a:cubicBezTo>
                        <a:pt x="129368" y="10430"/>
                        <a:pt x="132379" y="13441"/>
                        <a:pt x="136089" y="13441"/>
                      </a:cubicBezTo>
                      <a:close/>
                      <a:moveTo>
                        <a:pt x="110217" y="13441"/>
                      </a:moveTo>
                      <a:cubicBezTo>
                        <a:pt x="113927" y="13441"/>
                        <a:pt x="116938" y="10430"/>
                        <a:pt x="116938" y="6721"/>
                      </a:cubicBezTo>
                      <a:cubicBezTo>
                        <a:pt x="116938" y="3011"/>
                        <a:pt x="113927" y="0"/>
                        <a:pt x="110217" y="0"/>
                      </a:cubicBezTo>
                      <a:cubicBezTo>
                        <a:pt x="106508" y="0"/>
                        <a:pt x="103497" y="3011"/>
                        <a:pt x="103497" y="6721"/>
                      </a:cubicBezTo>
                      <a:cubicBezTo>
                        <a:pt x="103497" y="10430"/>
                        <a:pt x="106508" y="13441"/>
                        <a:pt x="110217" y="13441"/>
                      </a:cubicBezTo>
                      <a:close/>
                      <a:moveTo>
                        <a:pt x="84357" y="13441"/>
                      </a:moveTo>
                      <a:cubicBezTo>
                        <a:pt x="88066" y="13441"/>
                        <a:pt x="91077" y="10430"/>
                        <a:pt x="91077" y="6721"/>
                      </a:cubicBezTo>
                      <a:cubicBezTo>
                        <a:pt x="91077" y="3011"/>
                        <a:pt x="88066" y="0"/>
                        <a:pt x="84357" y="0"/>
                      </a:cubicBezTo>
                      <a:cubicBezTo>
                        <a:pt x="80647" y="0"/>
                        <a:pt x="77636" y="3011"/>
                        <a:pt x="77636" y="6721"/>
                      </a:cubicBezTo>
                      <a:cubicBezTo>
                        <a:pt x="77636" y="10430"/>
                        <a:pt x="80647" y="13441"/>
                        <a:pt x="84357" y="13441"/>
                      </a:cubicBezTo>
                      <a:close/>
                      <a:moveTo>
                        <a:pt x="58496" y="13441"/>
                      </a:moveTo>
                      <a:cubicBezTo>
                        <a:pt x="62206" y="13441"/>
                        <a:pt x="65216" y="10430"/>
                        <a:pt x="65216" y="6721"/>
                      </a:cubicBezTo>
                      <a:cubicBezTo>
                        <a:pt x="65216" y="3011"/>
                        <a:pt x="62206" y="0"/>
                        <a:pt x="58496" y="0"/>
                      </a:cubicBezTo>
                      <a:cubicBezTo>
                        <a:pt x="54786" y="0"/>
                        <a:pt x="51775" y="3011"/>
                        <a:pt x="51775" y="6721"/>
                      </a:cubicBezTo>
                      <a:cubicBezTo>
                        <a:pt x="51775" y="10430"/>
                        <a:pt x="54786" y="13441"/>
                        <a:pt x="58496" y="13441"/>
                      </a:cubicBezTo>
                      <a:close/>
                      <a:moveTo>
                        <a:pt x="32592" y="13441"/>
                      </a:moveTo>
                      <a:cubicBezTo>
                        <a:pt x="36302" y="13441"/>
                        <a:pt x="39313" y="10430"/>
                        <a:pt x="39313" y="6721"/>
                      </a:cubicBezTo>
                      <a:cubicBezTo>
                        <a:pt x="39313" y="3011"/>
                        <a:pt x="36302" y="0"/>
                        <a:pt x="32592" y="0"/>
                      </a:cubicBezTo>
                      <a:cubicBezTo>
                        <a:pt x="28882" y="0"/>
                        <a:pt x="25872" y="3011"/>
                        <a:pt x="25872" y="6721"/>
                      </a:cubicBezTo>
                      <a:cubicBezTo>
                        <a:pt x="25872" y="10430"/>
                        <a:pt x="28882" y="13441"/>
                        <a:pt x="32592" y="13441"/>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DB91AB60-2D41-BAA9-0C26-E2C68FBDF6ED}"/>
                    </a:ext>
                  </a:extLst>
                </p:cNvPr>
                <p:cNvSpPr/>
                <p:nvPr/>
              </p:nvSpPr>
              <p:spPr>
                <a:xfrm>
                  <a:off x="5978529" y="4989563"/>
                  <a:ext cx="220434" cy="172584"/>
                </a:xfrm>
                <a:custGeom>
                  <a:avLst/>
                  <a:gdLst>
                    <a:gd name="connsiteX0" fmla="*/ 213714 w 220434"/>
                    <a:gd name="connsiteY0" fmla="*/ 172584 h 172584"/>
                    <a:gd name="connsiteX1" fmla="*/ 220435 w 220434"/>
                    <a:gd name="connsiteY1" fmla="*/ 165864 h 172584"/>
                    <a:gd name="connsiteX2" fmla="*/ 213714 w 220434"/>
                    <a:gd name="connsiteY2" fmla="*/ 159143 h 172584"/>
                    <a:gd name="connsiteX3" fmla="*/ 206994 w 220434"/>
                    <a:gd name="connsiteY3" fmla="*/ 165864 h 172584"/>
                    <a:gd name="connsiteX4" fmla="*/ 213714 w 220434"/>
                    <a:gd name="connsiteY4" fmla="*/ 172584 h 172584"/>
                    <a:gd name="connsiteX5" fmla="*/ 187853 w 220434"/>
                    <a:gd name="connsiteY5" fmla="*/ 172584 h 172584"/>
                    <a:gd name="connsiteX6" fmla="*/ 194574 w 220434"/>
                    <a:gd name="connsiteY6" fmla="*/ 165864 h 172584"/>
                    <a:gd name="connsiteX7" fmla="*/ 187853 w 220434"/>
                    <a:gd name="connsiteY7" fmla="*/ 159143 h 172584"/>
                    <a:gd name="connsiteX8" fmla="*/ 181133 w 220434"/>
                    <a:gd name="connsiteY8" fmla="*/ 165864 h 172584"/>
                    <a:gd name="connsiteX9" fmla="*/ 187853 w 220434"/>
                    <a:gd name="connsiteY9" fmla="*/ 172584 h 172584"/>
                    <a:gd name="connsiteX10" fmla="*/ 161993 w 220434"/>
                    <a:gd name="connsiteY10" fmla="*/ 172584 h 172584"/>
                    <a:gd name="connsiteX11" fmla="*/ 168713 w 220434"/>
                    <a:gd name="connsiteY11" fmla="*/ 165864 h 172584"/>
                    <a:gd name="connsiteX12" fmla="*/ 161993 w 220434"/>
                    <a:gd name="connsiteY12" fmla="*/ 159143 h 172584"/>
                    <a:gd name="connsiteX13" fmla="*/ 155272 w 220434"/>
                    <a:gd name="connsiteY13" fmla="*/ 165864 h 172584"/>
                    <a:gd name="connsiteX14" fmla="*/ 161993 w 220434"/>
                    <a:gd name="connsiteY14" fmla="*/ 172584 h 172584"/>
                    <a:gd name="connsiteX15" fmla="*/ 136089 w 220434"/>
                    <a:gd name="connsiteY15" fmla="*/ 172584 h 172584"/>
                    <a:gd name="connsiteX16" fmla="*/ 142810 w 220434"/>
                    <a:gd name="connsiteY16" fmla="*/ 165864 h 172584"/>
                    <a:gd name="connsiteX17" fmla="*/ 136089 w 220434"/>
                    <a:gd name="connsiteY17" fmla="*/ 159143 h 172584"/>
                    <a:gd name="connsiteX18" fmla="*/ 129368 w 220434"/>
                    <a:gd name="connsiteY18" fmla="*/ 165864 h 172584"/>
                    <a:gd name="connsiteX19" fmla="*/ 136089 w 220434"/>
                    <a:gd name="connsiteY19" fmla="*/ 172584 h 172584"/>
                    <a:gd name="connsiteX20" fmla="*/ 110217 w 220434"/>
                    <a:gd name="connsiteY20" fmla="*/ 172584 h 172584"/>
                    <a:gd name="connsiteX21" fmla="*/ 116938 w 220434"/>
                    <a:gd name="connsiteY21" fmla="*/ 165864 h 172584"/>
                    <a:gd name="connsiteX22" fmla="*/ 110217 w 220434"/>
                    <a:gd name="connsiteY22" fmla="*/ 159143 h 172584"/>
                    <a:gd name="connsiteX23" fmla="*/ 103497 w 220434"/>
                    <a:gd name="connsiteY23" fmla="*/ 165864 h 172584"/>
                    <a:gd name="connsiteX24" fmla="*/ 110217 w 220434"/>
                    <a:gd name="connsiteY24" fmla="*/ 172584 h 172584"/>
                    <a:gd name="connsiteX25" fmla="*/ 84357 w 220434"/>
                    <a:gd name="connsiteY25" fmla="*/ 172584 h 172584"/>
                    <a:gd name="connsiteX26" fmla="*/ 91077 w 220434"/>
                    <a:gd name="connsiteY26" fmla="*/ 165864 h 172584"/>
                    <a:gd name="connsiteX27" fmla="*/ 84357 w 220434"/>
                    <a:gd name="connsiteY27" fmla="*/ 159143 h 172584"/>
                    <a:gd name="connsiteX28" fmla="*/ 77636 w 220434"/>
                    <a:gd name="connsiteY28" fmla="*/ 165864 h 172584"/>
                    <a:gd name="connsiteX29" fmla="*/ 84357 w 220434"/>
                    <a:gd name="connsiteY29" fmla="*/ 172584 h 172584"/>
                    <a:gd name="connsiteX30" fmla="*/ 58496 w 220434"/>
                    <a:gd name="connsiteY30" fmla="*/ 172584 h 172584"/>
                    <a:gd name="connsiteX31" fmla="*/ 65216 w 220434"/>
                    <a:gd name="connsiteY31" fmla="*/ 165864 h 172584"/>
                    <a:gd name="connsiteX32" fmla="*/ 58496 w 220434"/>
                    <a:gd name="connsiteY32" fmla="*/ 159143 h 172584"/>
                    <a:gd name="connsiteX33" fmla="*/ 51775 w 220434"/>
                    <a:gd name="connsiteY33" fmla="*/ 165864 h 172584"/>
                    <a:gd name="connsiteX34" fmla="*/ 58496 w 220434"/>
                    <a:gd name="connsiteY34" fmla="*/ 172584 h 172584"/>
                    <a:gd name="connsiteX35" fmla="*/ 32592 w 220434"/>
                    <a:gd name="connsiteY35" fmla="*/ 172584 h 172584"/>
                    <a:gd name="connsiteX36" fmla="*/ 39313 w 220434"/>
                    <a:gd name="connsiteY36" fmla="*/ 165864 h 172584"/>
                    <a:gd name="connsiteX37" fmla="*/ 32592 w 220434"/>
                    <a:gd name="connsiteY37" fmla="*/ 159143 h 172584"/>
                    <a:gd name="connsiteX38" fmla="*/ 25872 w 220434"/>
                    <a:gd name="connsiteY38" fmla="*/ 165864 h 172584"/>
                    <a:gd name="connsiteX39" fmla="*/ 32592 w 220434"/>
                    <a:gd name="connsiteY39" fmla="*/ 172584 h 172584"/>
                    <a:gd name="connsiteX40" fmla="*/ 6721 w 220434"/>
                    <a:gd name="connsiteY40" fmla="*/ 172584 h 172584"/>
                    <a:gd name="connsiteX41" fmla="*/ 13441 w 220434"/>
                    <a:gd name="connsiteY41" fmla="*/ 165864 h 172584"/>
                    <a:gd name="connsiteX42" fmla="*/ 6721 w 220434"/>
                    <a:gd name="connsiteY42" fmla="*/ 159143 h 172584"/>
                    <a:gd name="connsiteX43" fmla="*/ 0 w 220434"/>
                    <a:gd name="connsiteY43" fmla="*/ 165864 h 172584"/>
                    <a:gd name="connsiteX44" fmla="*/ 6721 w 220434"/>
                    <a:gd name="connsiteY44" fmla="*/ 172584 h 172584"/>
                    <a:gd name="connsiteX45" fmla="*/ 213714 w 220434"/>
                    <a:gd name="connsiteY45" fmla="*/ 149842 h 172584"/>
                    <a:gd name="connsiteX46" fmla="*/ 220435 w 220434"/>
                    <a:gd name="connsiteY46" fmla="*/ 143121 h 172584"/>
                    <a:gd name="connsiteX47" fmla="*/ 213714 w 220434"/>
                    <a:gd name="connsiteY47" fmla="*/ 136401 h 172584"/>
                    <a:gd name="connsiteX48" fmla="*/ 206994 w 220434"/>
                    <a:gd name="connsiteY48" fmla="*/ 143121 h 172584"/>
                    <a:gd name="connsiteX49" fmla="*/ 213714 w 220434"/>
                    <a:gd name="connsiteY49" fmla="*/ 149842 h 172584"/>
                    <a:gd name="connsiteX50" fmla="*/ 187853 w 220434"/>
                    <a:gd name="connsiteY50" fmla="*/ 149842 h 172584"/>
                    <a:gd name="connsiteX51" fmla="*/ 194574 w 220434"/>
                    <a:gd name="connsiteY51" fmla="*/ 143121 h 172584"/>
                    <a:gd name="connsiteX52" fmla="*/ 187853 w 220434"/>
                    <a:gd name="connsiteY52" fmla="*/ 136401 h 172584"/>
                    <a:gd name="connsiteX53" fmla="*/ 181133 w 220434"/>
                    <a:gd name="connsiteY53" fmla="*/ 143121 h 172584"/>
                    <a:gd name="connsiteX54" fmla="*/ 187853 w 220434"/>
                    <a:gd name="connsiteY54" fmla="*/ 149842 h 172584"/>
                    <a:gd name="connsiteX55" fmla="*/ 161993 w 220434"/>
                    <a:gd name="connsiteY55" fmla="*/ 149842 h 172584"/>
                    <a:gd name="connsiteX56" fmla="*/ 168713 w 220434"/>
                    <a:gd name="connsiteY56" fmla="*/ 143121 h 172584"/>
                    <a:gd name="connsiteX57" fmla="*/ 161993 w 220434"/>
                    <a:gd name="connsiteY57" fmla="*/ 136401 h 172584"/>
                    <a:gd name="connsiteX58" fmla="*/ 155272 w 220434"/>
                    <a:gd name="connsiteY58" fmla="*/ 143121 h 172584"/>
                    <a:gd name="connsiteX59" fmla="*/ 161993 w 220434"/>
                    <a:gd name="connsiteY59" fmla="*/ 149842 h 172584"/>
                    <a:gd name="connsiteX60" fmla="*/ 136089 w 220434"/>
                    <a:gd name="connsiteY60" fmla="*/ 149842 h 172584"/>
                    <a:gd name="connsiteX61" fmla="*/ 142810 w 220434"/>
                    <a:gd name="connsiteY61" fmla="*/ 143121 h 172584"/>
                    <a:gd name="connsiteX62" fmla="*/ 136089 w 220434"/>
                    <a:gd name="connsiteY62" fmla="*/ 136401 h 172584"/>
                    <a:gd name="connsiteX63" fmla="*/ 129368 w 220434"/>
                    <a:gd name="connsiteY63" fmla="*/ 143121 h 172584"/>
                    <a:gd name="connsiteX64" fmla="*/ 136089 w 220434"/>
                    <a:gd name="connsiteY64" fmla="*/ 149842 h 172584"/>
                    <a:gd name="connsiteX65" fmla="*/ 110217 w 220434"/>
                    <a:gd name="connsiteY65" fmla="*/ 149842 h 172584"/>
                    <a:gd name="connsiteX66" fmla="*/ 116938 w 220434"/>
                    <a:gd name="connsiteY66" fmla="*/ 143121 h 172584"/>
                    <a:gd name="connsiteX67" fmla="*/ 110217 w 220434"/>
                    <a:gd name="connsiteY67" fmla="*/ 136401 h 172584"/>
                    <a:gd name="connsiteX68" fmla="*/ 103497 w 220434"/>
                    <a:gd name="connsiteY68" fmla="*/ 143121 h 172584"/>
                    <a:gd name="connsiteX69" fmla="*/ 110217 w 220434"/>
                    <a:gd name="connsiteY69" fmla="*/ 149842 h 172584"/>
                    <a:gd name="connsiteX70" fmla="*/ 84357 w 220434"/>
                    <a:gd name="connsiteY70" fmla="*/ 149842 h 172584"/>
                    <a:gd name="connsiteX71" fmla="*/ 91077 w 220434"/>
                    <a:gd name="connsiteY71" fmla="*/ 143121 h 172584"/>
                    <a:gd name="connsiteX72" fmla="*/ 84357 w 220434"/>
                    <a:gd name="connsiteY72" fmla="*/ 136401 h 172584"/>
                    <a:gd name="connsiteX73" fmla="*/ 77636 w 220434"/>
                    <a:gd name="connsiteY73" fmla="*/ 143121 h 172584"/>
                    <a:gd name="connsiteX74" fmla="*/ 84357 w 220434"/>
                    <a:gd name="connsiteY74" fmla="*/ 149842 h 172584"/>
                    <a:gd name="connsiteX75" fmla="*/ 58496 w 220434"/>
                    <a:gd name="connsiteY75" fmla="*/ 149842 h 172584"/>
                    <a:gd name="connsiteX76" fmla="*/ 65216 w 220434"/>
                    <a:gd name="connsiteY76" fmla="*/ 143121 h 172584"/>
                    <a:gd name="connsiteX77" fmla="*/ 58496 w 220434"/>
                    <a:gd name="connsiteY77" fmla="*/ 136401 h 172584"/>
                    <a:gd name="connsiteX78" fmla="*/ 51775 w 220434"/>
                    <a:gd name="connsiteY78" fmla="*/ 143121 h 172584"/>
                    <a:gd name="connsiteX79" fmla="*/ 58496 w 220434"/>
                    <a:gd name="connsiteY79" fmla="*/ 149842 h 172584"/>
                    <a:gd name="connsiteX80" fmla="*/ 32592 w 220434"/>
                    <a:gd name="connsiteY80" fmla="*/ 149842 h 172584"/>
                    <a:gd name="connsiteX81" fmla="*/ 39313 w 220434"/>
                    <a:gd name="connsiteY81" fmla="*/ 143121 h 172584"/>
                    <a:gd name="connsiteX82" fmla="*/ 32592 w 220434"/>
                    <a:gd name="connsiteY82" fmla="*/ 136401 h 172584"/>
                    <a:gd name="connsiteX83" fmla="*/ 25872 w 220434"/>
                    <a:gd name="connsiteY83" fmla="*/ 143121 h 172584"/>
                    <a:gd name="connsiteX84" fmla="*/ 32592 w 220434"/>
                    <a:gd name="connsiteY84" fmla="*/ 149842 h 172584"/>
                    <a:gd name="connsiteX85" fmla="*/ 6721 w 220434"/>
                    <a:gd name="connsiteY85" fmla="*/ 149842 h 172584"/>
                    <a:gd name="connsiteX86" fmla="*/ 13441 w 220434"/>
                    <a:gd name="connsiteY86" fmla="*/ 143121 h 172584"/>
                    <a:gd name="connsiteX87" fmla="*/ 6721 w 220434"/>
                    <a:gd name="connsiteY87" fmla="*/ 136401 h 172584"/>
                    <a:gd name="connsiteX88" fmla="*/ 0 w 220434"/>
                    <a:gd name="connsiteY88" fmla="*/ 143121 h 172584"/>
                    <a:gd name="connsiteX89" fmla="*/ 6721 w 220434"/>
                    <a:gd name="connsiteY89" fmla="*/ 149842 h 172584"/>
                    <a:gd name="connsiteX90" fmla="*/ 213714 w 220434"/>
                    <a:gd name="connsiteY90" fmla="*/ 127153 h 172584"/>
                    <a:gd name="connsiteX91" fmla="*/ 220435 w 220434"/>
                    <a:gd name="connsiteY91" fmla="*/ 120433 h 172584"/>
                    <a:gd name="connsiteX92" fmla="*/ 213714 w 220434"/>
                    <a:gd name="connsiteY92" fmla="*/ 113712 h 172584"/>
                    <a:gd name="connsiteX93" fmla="*/ 206994 w 220434"/>
                    <a:gd name="connsiteY93" fmla="*/ 120433 h 172584"/>
                    <a:gd name="connsiteX94" fmla="*/ 213714 w 220434"/>
                    <a:gd name="connsiteY94" fmla="*/ 127153 h 172584"/>
                    <a:gd name="connsiteX95" fmla="*/ 187853 w 220434"/>
                    <a:gd name="connsiteY95" fmla="*/ 127153 h 172584"/>
                    <a:gd name="connsiteX96" fmla="*/ 194574 w 220434"/>
                    <a:gd name="connsiteY96" fmla="*/ 120433 h 172584"/>
                    <a:gd name="connsiteX97" fmla="*/ 187853 w 220434"/>
                    <a:gd name="connsiteY97" fmla="*/ 113712 h 172584"/>
                    <a:gd name="connsiteX98" fmla="*/ 181133 w 220434"/>
                    <a:gd name="connsiteY98" fmla="*/ 120433 h 172584"/>
                    <a:gd name="connsiteX99" fmla="*/ 187853 w 220434"/>
                    <a:gd name="connsiteY99" fmla="*/ 127153 h 172584"/>
                    <a:gd name="connsiteX100" fmla="*/ 161993 w 220434"/>
                    <a:gd name="connsiteY100" fmla="*/ 127153 h 172584"/>
                    <a:gd name="connsiteX101" fmla="*/ 168713 w 220434"/>
                    <a:gd name="connsiteY101" fmla="*/ 120433 h 172584"/>
                    <a:gd name="connsiteX102" fmla="*/ 161993 w 220434"/>
                    <a:gd name="connsiteY102" fmla="*/ 113712 h 172584"/>
                    <a:gd name="connsiteX103" fmla="*/ 155272 w 220434"/>
                    <a:gd name="connsiteY103" fmla="*/ 120433 h 172584"/>
                    <a:gd name="connsiteX104" fmla="*/ 161993 w 220434"/>
                    <a:gd name="connsiteY104" fmla="*/ 127153 h 172584"/>
                    <a:gd name="connsiteX105" fmla="*/ 136089 w 220434"/>
                    <a:gd name="connsiteY105" fmla="*/ 127153 h 172584"/>
                    <a:gd name="connsiteX106" fmla="*/ 142810 w 220434"/>
                    <a:gd name="connsiteY106" fmla="*/ 120433 h 172584"/>
                    <a:gd name="connsiteX107" fmla="*/ 136089 w 220434"/>
                    <a:gd name="connsiteY107" fmla="*/ 113712 h 172584"/>
                    <a:gd name="connsiteX108" fmla="*/ 129368 w 220434"/>
                    <a:gd name="connsiteY108" fmla="*/ 120433 h 172584"/>
                    <a:gd name="connsiteX109" fmla="*/ 136089 w 220434"/>
                    <a:gd name="connsiteY109" fmla="*/ 127153 h 172584"/>
                    <a:gd name="connsiteX110" fmla="*/ 110217 w 220434"/>
                    <a:gd name="connsiteY110" fmla="*/ 127153 h 172584"/>
                    <a:gd name="connsiteX111" fmla="*/ 116938 w 220434"/>
                    <a:gd name="connsiteY111" fmla="*/ 120433 h 172584"/>
                    <a:gd name="connsiteX112" fmla="*/ 110217 w 220434"/>
                    <a:gd name="connsiteY112" fmla="*/ 113712 h 172584"/>
                    <a:gd name="connsiteX113" fmla="*/ 103497 w 220434"/>
                    <a:gd name="connsiteY113" fmla="*/ 120433 h 172584"/>
                    <a:gd name="connsiteX114" fmla="*/ 110217 w 220434"/>
                    <a:gd name="connsiteY114" fmla="*/ 127153 h 172584"/>
                    <a:gd name="connsiteX115" fmla="*/ 84357 w 220434"/>
                    <a:gd name="connsiteY115" fmla="*/ 127153 h 172584"/>
                    <a:gd name="connsiteX116" fmla="*/ 91077 w 220434"/>
                    <a:gd name="connsiteY116" fmla="*/ 120433 h 172584"/>
                    <a:gd name="connsiteX117" fmla="*/ 84357 w 220434"/>
                    <a:gd name="connsiteY117" fmla="*/ 113712 h 172584"/>
                    <a:gd name="connsiteX118" fmla="*/ 77636 w 220434"/>
                    <a:gd name="connsiteY118" fmla="*/ 120433 h 172584"/>
                    <a:gd name="connsiteX119" fmla="*/ 84357 w 220434"/>
                    <a:gd name="connsiteY119" fmla="*/ 127153 h 172584"/>
                    <a:gd name="connsiteX120" fmla="*/ 58496 w 220434"/>
                    <a:gd name="connsiteY120" fmla="*/ 127153 h 172584"/>
                    <a:gd name="connsiteX121" fmla="*/ 65216 w 220434"/>
                    <a:gd name="connsiteY121" fmla="*/ 120433 h 172584"/>
                    <a:gd name="connsiteX122" fmla="*/ 58496 w 220434"/>
                    <a:gd name="connsiteY122" fmla="*/ 113712 h 172584"/>
                    <a:gd name="connsiteX123" fmla="*/ 51775 w 220434"/>
                    <a:gd name="connsiteY123" fmla="*/ 120433 h 172584"/>
                    <a:gd name="connsiteX124" fmla="*/ 58496 w 220434"/>
                    <a:gd name="connsiteY124" fmla="*/ 127153 h 172584"/>
                    <a:gd name="connsiteX125" fmla="*/ 32592 w 220434"/>
                    <a:gd name="connsiteY125" fmla="*/ 127153 h 172584"/>
                    <a:gd name="connsiteX126" fmla="*/ 39313 w 220434"/>
                    <a:gd name="connsiteY126" fmla="*/ 120433 h 172584"/>
                    <a:gd name="connsiteX127" fmla="*/ 32592 w 220434"/>
                    <a:gd name="connsiteY127" fmla="*/ 113712 h 172584"/>
                    <a:gd name="connsiteX128" fmla="*/ 25872 w 220434"/>
                    <a:gd name="connsiteY128" fmla="*/ 120433 h 172584"/>
                    <a:gd name="connsiteX129" fmla="*/ 32592 w 220434"/>
                    <a:gd name="connsiteY129" fmla="*/ 127153 h 172584"/>
                    <a:gd name="connsiteX130" fmla="*/ 6721 w 220434"/>
                    <a:gd name="connsiteY130" fmla="*/ 127153 h 172584"/>
                    <a:gd name="connsiteX131" fmla="*/ 13441 w 220434"/>
                    <a:gd name="connsiteY131" fmla="*/ 120433 h 172584"/>
                    <a:gd name="connsiteX132" fmla="*/ 6721 w 220434"/>
                    <a:gd name="connsiteY132" fmla="*/ 113712 h 172584"/>
                    <a:gd name="connsiteX133" fmla="*/ 0 w 220434"/>
                    <a:gd name="connsiteY133" fmla="*/ 120433 h 172584"/>
                    <a:gd name="connsiteX134" fmla="*/ 6721 w 220434"/>
                    <a:gd name="connsiteY134" fmla="*/ 127153 h 172584"/>
                    <a:gd name="connsiteX135" fmla="*/ 213714 w 220434"/>
                    <a:gd name="connsiteY135" fmla="*/ 104411 h 172584"/>
                    <a:gd name="connsiteX136" fmla="*/ 220435 w 220434"/>
                    <a:gd name="connsiteY136" fmla="*/ 97690 h 172584"/>
                    <a:gd name="connsiteX137" fmla="*/ 213714 w 220434"/>
                    <a:gd name="connsiteY137" fmla="*/ 90970 h 172584"/>
                    <a:gd name="connsiteX138" fmla="*/ 206994 w 220434"/>
                    <a:gd name="connsiteY138" fmla="*/ 97690 h 172584"/>
                    <a:gd name="connsiteX139" fmla="*/ 213714 w 220434"/>
                    <a:gd name="connsiteY139" fmla="*/ 104411 h 172584"/>
                    <a:gd name="connsiteX140" fmla="*/ 187853 w 220434"/>
                    <a:gd name="connsiteY140" fmla="*/ 104411 h 172584"/>
                    <a:gd name="connsiteX141" fmla="*/ 194574 w 220434"/>
                    <a:gd name="connsiteY141" fmla="*/ 97690 h 172584"/>
                    <a:gd name="connsiteX142" fmla="*/ 187853 w 220434"/>
                    <a:gd name="connsiteY142" fmla="*/ 90970 h 172584"/>
                    <a:gd name="connsiteX143" fmla="*/ 181133 w 220434"/>
                    <a:gd name="connsiteY143" fmla="*/ 97690 h 172584"/>
                    <a:gd name="connsiteX144" fmla="*/ 187853 w 220434"/>
                    <a:gd name="connsiteY144" fmla="*/ 104411 h 172584"/>
                    <a:gd name="connsiteX145" fmla="*/ 161993 w 220434"/>
                    <a:gd name="connsiteY145" fmla="*/ 104411 h 172584"/>
                    <a:gd name="connsiteX146" fmla="*/ 168713 w 220434"/>
                    <a:gd name="connsiteY146" fmla="*/ 97690 h 172584"/>
                    <a:gd name="connsiteX147" fmla="*/ 161993 w 220434"/>
                    <a:gd name="connsiteY147" fmla="*/ 90970 h 172584"/>
                    <a:gd name="connsiteX148" fmla="*/ 155272 w 220434"/>
                    <a:gd name="connsiteY148" fmla="*/ 97690 h 172584"/>
                    <a:gd name="connsiteX149" fmla="*/ 161993 w 220434"/>
                    <a:gd name="connsiteY149" fmla="*/ 104411 h 172584"/>
                    <a:gd name="connsiteX150" fmla="*/ 136089 w 220434"/>
                    <a:gd name="connsiteY150" fmla="*/ 104411 h 172584"/>
                    <a:gd name="connsiteX151" fmla="*/ 142810 w 220434"/>
                    <a:gd name="connsiteY151" fmla="*/ 97690 h 172584"/>
                    <a:gd name="connsiteX152" fmla="*/ 136089 w 220434"/>
                    <a:gd name="connsiteY152" fmla="*/ 90970 h 172584"/>
                    <a:gd name="connsiteX153" fmla="*/ 129368 w 220434"/>
                    <a:gd name="connsiteY153" fmla="*/ 97690 h 172584"/>
                    <a:gd name="connsiteX154" fmla="*/ 136089 w 220434"/>
                    <a:gd name="connsiteY154" fmla="*/ 104411 h 172584"/>
                    <a:gd name="connsiteX155" fmla="*/ 110217 w 220434"/>
                    <a:gd name="connsiteY155" fmla="*/ 104411 h 172584"/>
                    <a:gd name="connsiteX156" fmla="*/ 116938 w 220434"/>
                    <a:gd name="connsiteY156" fmla="*/ 97690 h 172584"/>
                    <a:gd name="connsiteX157" fmla="*/ 110217 w 220434"/>
                    <a:gd name="connsiteY157" fmla="*/ 90970 h 172584"/>
                    <a:gd name="connsiteX158" fmla="*/ 103497 w 220434"/>
                    <a:gd name="connsiteY158" fmla="*/ 97690 h 172584"/>
                    <a:gd name="connsiteX159" fmla="*/ 110217 w 220434"/>
                    <a:gd name="connsiteY159" fmla="*/ 104411 h 172584"/>
                    <a:gd name="connsiteX160" fmla="*/ 84357 w 220434"/>
                    <a:gd name="connsiteY160" fmla="*/ 104411 h 172584"/>
                    <a:gd name="connsiteX161" fmla="*/ 91077 w 220434"/>
                    <a:gd name="connsiteY161" fmla="*/ 97690 h 172584"/>
                    <a:gd name="connsiteX162" fmla="*/ 84357 w 220434"/>
                    <a:gd name="connsiteY162" fmla="*/ 90970 h 172584"/>
                    <a:gd name="connsiteX163" fmla="*/ 77636 w 220434"/>
                    <a:gd name="connsiteY163" fmla="*/ 97690 h 172584"/>
                    <a:gd name="connsiteX164" fmla="*/ 84357 w 220434"/>
                    <a:gd name="connsiteY164" fmla="*/ 104411 h 172584"/>
                    <a:gd name="connsiteX165" fmla="*/ 58496 w 220434"/>
                    <a:gd name="connsiteY165" fmla="*/ 104411 h 172584"/>
                    <a:gd name="connsiteX166" fmla="*/ 65216 w 220434"/>
                    <a:gd name="connsiteY166" fmla="*/ 97690 h 172584"/>
                    <a:gd name="connsiteX167" fmla="*/ 58496 w 220434"/>
                    <a:gd name="connsiteY167" fmla="*/ 90970 h 172584"/>
                    <a:gd name="connsiteX168" fmla="*/ 51775 w 220434"/>
                    <a:gd name="connsiteY168" fmla="*/ 97690 h 172584"/>
                    <a:gd name="connsiteX169" fmla="*/ 58496 w 220434"/>
                    <a:gd name="connsiteY169" fmla="*/ 104411 h 172584"/>
                    <a:gd name="connsiteX170" fmla="*/ 32592 w 220434"/>
                    <a:gd name="connsiteY170" fmla="*/ 104411 h 172584"/>
                    <a:gd name="connsiteX171" fmla="*/ 39313 w 220434"/>
                    <a:gd name="connsiteY171" fmla="*/ 97690 h 172584"/>
                    <a:gd name="connsiteX172" fmla="*/ 32592 w 220434"/>
                    <a:gd name="connsiteY172" fmla="*/ 90970 h 172584"/>
                    <a:gd name="connsiteX173" fmla="*/ 25872 w 220434"/>
                    <a:gd name="connsiteY173" fmla="*/ 97690 h 172584"/>
                    <a:gd name="connsiteX174" fmla="*/ 32592 w 220434"/>
                    <a:gd name="connsiteY174" fmla="*/ 104411 h 172584"/>
                    <a:gd name="connsiteX175" fmla="*/ 6721 w 220434"/>
                    <a:gd name="connsiteY175" fmla="*/ 104411 h 172584"/>
                    <a:gd name="connsiteX176" fmla="*/ 13441 w 220434"/>
                    <a:gd name="connsiteY176" fmla="*/ 97690 h 172584"/>
                    <a:gd name="connsiteX177" fmla="*/ 6721 w 220434"/>
                    <a:gd name="connsiteY177" fmla="*/ 90970 h 172584"/>
                    <a:gd name="connsiteX178" fmla="*/ 0 w 220434"/>
                    <a:gd name="connsiteY178" fmla="*/ 97690 h 172584"/>
                    <a:gd name="connsiteX179" fmla="*/ 6721 w 220434"/>
                    <a:gd name="connsiteY179" fmla="*/ 104411 h 172584"/>
                    <a:gd name="connsiteX180" fmla="*/ 213714 w 220434"/>
                    <a:gd name="connsiteY180" fmla="*/ 81668 h 172584"/>
                    <a:gd name="connsiteX181" fmla="*/ 220435 w 220434"/>
                    <a:gd name="connsiteY181" fmla="*/ 74948 h 172584"/>
                    <a:gd name="connsiteX182" fmla="*/ 213714 w 220434"/>
                    <a:gd name="connsiteY182" fmla="*/ 68227 h 172584"/>
                    <a:gd name="connsiteX183" fmla="*/ 206994 w 220434"/>
                    <a:gd name="connsiteY183" fmla="*/ 74948 h 172584"/>
                    <a:gd name="connsiteX184" fmla="*/ 213714 w 220434"/>
                    <a:gd name="connsiteY184" fmla="*/ 81668 h 172584"/>
                    <a:gd name="connsiteX185" fmla="*/ 187853 w 220434"/>
                    <a:gd name="connsiteY185" fmla="*/ 81668 h 172584"/>
                    <a:gd name="connsiteX186" fmla="*/ 194574 w 220434"/>
                    <a:gd name="connsiteY186" fmla="*/ 74948 h 172584"/>
                    <a:gd name="connsiteX187" fmla="*/ 187853 w 220434"/>
                    <a:gd name="connsiteY187" fmla="*/ 68227 h 172584"/>
                    <a:gd name="connsiteX188" fmla="*/ 181133 w 220434"/>
                    <a:gd name="connsiteY188" fmla="*/ 74948 h 172584"/>
                    <a:gd name="connsiteX189" fmla="*/ 187853 w 220434"/>
                    <a:gd name="connsiteY189" fmla="*/ 81668 h 172584"/>
                    <a:gd name="connsiteX190" fmla="*/ 161993 w 220434"/>
                    <a:gd name="connsiteY190" fmla="*/ 81668 h 172584"/>
                    <a:gd name="connsiteX191" fmla="*/ 168713 w 220434"/>
                    <a:gd name="connsiteY191" fmla="*/ 74948 h 172584"/>
                    <a:gd name="connsiteX192" fmla="*/ 161993 w 220434"/>
                    <a:gd name="connsiteY192" fmla="*/ 68227 h 172584"/>
                    <a:gd name="connsiteX193" fmla="*/ 155272 w 220434"/>
                    <a:gd name="connsiteY193" fmla="*/ 74948 h 172584"/>
                    <a:gd name="connsiteX194" fmla="*/ 161993 w 220434"/>
                    <a:gd name="connsiteY194" fmla="*/ 81668 h 172584"/>
                    <a:gd name="connsiteX195" fmla="*/ 136089 w 220434"/>
                    <a:gd name="connsiteY195" fmla="*/ 81668 h 172584"/>
                    <a:gd name="connsiteX196" fmla="*/ 142810 w 220434"/>
                    <a:gd name="connsiteY196" fmla="*/ 74948 h 172584"/>
                    <a:gd name="connsiteX197" fmla="*/ 136089 w 220434"/>
                    <a:gd name="connsiteY197" fmla="*/ 68227 h 172584"/>
                    <a:gd name="connsiteX198" fmla="*/ 129368 w 220434"/>
                    <a:gd name="connsiteY198" fmla="*/ 74948 h 172584"/>
                    <a:gd name="connsiteX199" fmla="*/ 136089 w 220434"/>
                    <a:gd name="connsiteY199" fmla="*/ 81668 h 172584"/>
                    <a:gd name="connsiteX200" fmla="*/ 110217 w 220434"/>
                    <a:gd name="connsiteY200" fmla="*/ 81668 h 172584"/>
                    <a:gd name="connsiteX201" fmla="*/ 116938 w 220434"/>
                    <a:gd name="connsiteY201" fmla="*/ 74948 h 172584"/>
                    <a:gd name="connsiteX202" fmla="*/ 110217 w 220434"/>
                    <a:gd name="connsiteY202" fmla="*/ 68227 h 172584"/>
                    <a:gd name="connsiteX203" fmla="*/ 103497 w 220434"/>
                    <a:gd name="connsiteY203" fmla="*/ 74948 h 172584"/>
                    <a:gd name="connsiteX204" fmla="*/ 110217 w 220434"/>
                    <a:gd name="connsiteY204" fmla="*/ 81668 h 172584"/>
                    <a:gd name="connsiteX205" fmla="*/ 84357 w 220434"/>
                    <a:gd name="connsiteY205" fmla="*/ 81668 h 172584"/>
                    <a:gd name="connsiteX206" fmla="*/ 91077 w 220434"/>
                    <a:gd name="connsiteY206" fmla="*/ 74948 h 172584"/>
                    <a:gd name="connsiteX207" fmla="*/ 84357 w 220434"/>
                    <a:gd name="connsiteY207" fmla="*/ 68227 h 172584"/>
                    <a:gd name="connsiteX208" fmla="*/ 77636 w 220434"/>
                    <a:gd name="connsiteY208" fmla="*/ 74948 h 172584"/>
                    <a:gd name="connsiteX209" fmla="*/ 84357 w 220434"/>
                    <a:gd name="connsiteY209" fmla="*/ 81668 h 172584"/>
                    <a:gd name="connsiteX210" fmla="*/ 58496 w 220434"/>
                    <a:gd name="connsiteY210" fmla="*/ 81668 h 172584"/>
                    <a:gd name="connsiteX211" fmla="*/ 65216 w 220434"/>
                    <a:gd name="connsiteY211" fmla="*/ 74948 h 172584"/>
                    <a:gd name="connsiteX212" fmla="*/ 58496 w 220434"/>
                    <a:gd name="connsiteY212" fmla="*/ 68227 h 172584"/>
                    <a:gd name="connsiteX213" fmla="*/ 51775 w 220434"/>
                    <a:gd name="connsiteY213" fmla="*/ 74948 h 172584"/>
                    <a:gd name="connsiteX214" fmla="*/ 58496 w 220434"/>
                    <a:gd name="connsiteY214" fmla="*/ 81668 h 172584"/>
                    <a:gd name="connsiteX215" fmla="*/ 32592 w 220434"/>
                    <a:gd name="connsiteY215" fmla="*/ 81668 h 172584"/>
                    <a:gd name="connsiteX216" fmla="*/ 39313 w 220434"/>
                    <a:gd name="connsiteY216" fmla="*/ 74948 h 172584"/>
                    <a:gd name="connsiteX217" fmla="*/ 32592 w 220434"/>
                    <a:gd name="connsiteY217" fmla="*/ 68227 h 172584"/>
                    <a:gd name="connsiteX218" fmla="*/ 25872 w 220434"/>
                    <a:gd name="connsiteY218" fmla="*/ 74948 h 172584"/>
                    <a:gd name="connsiteX219" fmla="*/ 32592 w 220434"/>
                    <a:gd name="connsiteY219" fmla="*/ 81668 h 172584"/>
                    <a:gd name="connsiteX220" fmla="*/ 6721 w 220434"/>
                    <a:gd name="connsiteY220" fmla="*/ 81668 h 172584"/>
                    <a:gd name="connsiteX221" fmla="*/ 13441 w 220434"/>
                    <a:gd name="connsiteY221" fmla="*/ 74948 h 172584"/>
                    <a:gd name="connsiteX222" fmla="*/ 6721 w 220434"/>
                    <a:gd name="connsiteY222" fmla="*/ 68227 h 172584"/>
                    <a:gd name="connsiteX223" fmla="*/ 0 w 220434"/>
                    <a:gd name="connsiteY223" fmla="*/ 74948 h 172584"/>
                    <a:gd name="connsiteX224" fmla="*/ 6721 w 220434"/>
                    <a:gd name="connsiteY224" fmla="*/ 81668 h 172584"/>
                    <a:gd name="connsiteX225" fmla="*/ 213714 w 220434"/>
                    <a:gd name="connsiteY225" fmla="*/ 58926 h 172584"/>
                    <a:gd name="connsiteX226" fmla="*/ 220435 w 220434"/>
                    <a:gd name="connsiteY226" fmla="*/ 52205 h 172584"/>
                    <a:gd name="connsiteX227" fmla="*/ 213714 w 220434"/>
                    <a:gd name="connsiteY227" fmla="*/ 45485 h 172584"/>
                    <a:gd name="connsiteX228" fmla="*/ 206994 w 220434"/>
                    <a:gd name="connsiteY228" fmla="*/ 52205 h 172584"/>
                    <a:gd name="connsiteX229" fmla="*/ 213714 w 220434"/>
                    <a:gd name="connsiteY229" fmla="*/ 58926 h 172584"/>
                    <a:gd name="connsiteX230" fmla="*/ 187853 w 220434"/>
                    <a:gd name="connsiteY230" fmla="*/ 58926 h 172584"/>
                    <a:gd name="connsiteX231" fmla="*/ 194574 w 220434"/>
                    <a:gd name="connsiteY231" fmla="*/ 52205 h 172584"/>
                    <a:gd name="connsiteX232" fmla="*/ 187853 w 220434"/>
                    <a:gd name="connsiteY232" fmla="*/ 45485 h 172584"/>
                    <a:gd name="connsiteX233" fmla="*/ 181133 w 220434"/>
                    <a:gd name="connsiteY233" fmla="*/ 52205 h 172584"/>
                    <a:gd name="connsiteX234" fmla="*/ 187853 w 220434"/>
                    <a:gd name="connsiteY234" fmla="*/ 58926 h 172584"/>
                    <a:gd name="connsiteX235" fmla="*/ 161993 w 220434"/>
                    <a:gd name="connsiteY235" fmla="*/ 58926 h 172584"/>
                    <a:gd name="connsiteX236" fmla="*/ 168713 w 220434"/>
                    <a:gd name="connsiteY236" fmla="*/ 52205 h 172584"/>
                    <a:gd name="connsiteX237" fmla="*/ 161993 w 220434"/>
                    <a:gd name="connsiteY237" fmla="*/ 45485 h 172584"/>
                    <a:gd name="connsiteX238" fmla="*/ 155272 w 220434"/>
                    <a:gd name="connsiteY238" fmla="*/ 52205 h 172584"/>
                    <a:gd name="connsiteX239" fmla="*/ 161993 w 220434"/>
                    <a:gd name="connsiteY239" fmla="*/ 58926 h 172584"/>
                    <a:gd name="connsiteX240" fmla="*/ 136089 w 220434"/>
                    <a:gd name="connsiteY240" fmla="*/ 58926 h 172584"/>
                    <a:gd name="connsiteX241" fmla="*/ 142810 w 220434"/>
                    <a:gd name="connsiteY241" fmla="*/ 52205 h 172584"/>
                    <a:gd name="connsiteX242" fmla="*/ 136089 w 220434"/>
                    <a:gd name="connsiteY242" fmla="*/ 45485 h 172584"/>
                    <a:gd name="connsiteX243" fmla="*/ 129368 w 220434"/>
                    <a:gd name="connsiteY243" fmla="*/ 52205 h 172584"/>
                    <a:gd name="connsiteX244" fmla="*/ 136089 w 220434"/>
                    <a:gd name="connsiteY244" fmla="*/ 58926 h 172584"/>
                    <a:gd name="connsiteX245" fmla="*/ 110217 w 220434"/>
                    <a:gd name="connsiteY245" fmla="*/ 58926 h 172584"/>
                    <a:gd name="connsiteX246" fmla="*/ 116938 w 220434"/>
                    <a:gd name="connsiteY246" fmla="*/ 52205 h 172584"/>
                    <a:gd name="connsiteX247" fmla="*/ 110217 w 220434"/>
                    <a:gd name="connsiteY247" fmla="*/ 45485 h 172584"/>
                    <a:gd name="connsiteX248" fmla="*/ 103497 w 220434"/>
                    <a:gd name="connsiteY248" fmla="*/ 52205 h 172584"/>
                    <a:gd name="connsiteX249" fmla="*/ 110217 w 220434"/>
                    <a:gd name="connsiteY249" fmla="*/ 58926 h 172584"/>
                    <a:gd name="connsiteX250" fmla="*/ 84357 w 220434"/>
                    <a:gd name="connsiteY250" fmla="*/ 58926 h 172584"/>
                    <a:gd name="connsiteX251" fmla="*/ 91077 w 220434"/>
                    <a:gd name="connsiteY251" fmla="*/ 52205 h 172584"/>
                    <a:gd name="connsiteX252" fmla="*/ 84357 w 220434"/>
                    <a:gd name="connsiteY252" fmla="*/ 45485 h 172584"/>
                    <a:gd name="connsiteX253" fmla="*/ 77636 w 220434"/>
                    <a:gd name="connsiteY253" fmla="*/ 52205 h 172584"/>
                    <a:gd name="connsiteX254" fmla="*/ 84357 w 220434"/>
                    <a:gd name="connsiteY254" fmla="*/ 58926 h 172584"/>
                    <a:gd name="connsiteX255" fmla="*/ 58496 w 220434"/>
                    <a:gd name="connsiteY255" fmla="*/ 58926 h 172584"/>
                    <a:gd name="connsiteX256" fmla="*/ 65216 w 220434"/>
                    <a:gd name="connsiteY256" fmla="*/ 52205 h 172584"/>
                    <a:gd name="connsiteX257" fmla="*/ 58496 w 220434"/>
                    <a:gd name="connsiteY257" fmla="*/ 45485 h 172584"/>
                    <a:gd name="connsiteX258" fmla="*/ 51775 w 220434"/>
                    <a:gd name="connsiteY258" fmla="*/ 52205 h 172584"/>
                    <a:gd name="connsiteX259" fmla="*/ 58496 w 220434"/>
                    <a:gd name="connsiteY259" fmla="*/ 58926 h 172584"/>
                    <a:gd name="connsiteX260" fmla="*/ 32592 w 220434"/>
                    <a:gd name="connsiteY260" fmla="*/ 58926 h 172584"/>
                    <a:gd name="connsiteX261" fmla="*/ 39313 w 220434"/>
                    <a:gd name="connsiteY261" fmla="*/ 52205 h 172584"/>
                    <a:gd name="connsiteX262" fmla="*/ 32592 w 220434"/>
                    <a:gd name="connsiteY262" fmla="*/ 45485 h 172584"/>
                    <a:gd name="connsiteX263" fmla="*/ 25872 w 220434"/>
                    <a:gd name="connsiteY263" fmla="*/ 52205 h 172584"/>
                    <a:gd name="connsiteX264" fmla="*/ 32592 w 220434"/>
                    <a:gd name="connsiteY264" fmla="*/ 58926 h 172584"/>
                    <a:gd name="connsiteX265" fmla="*/ 6721 w 220434"/>
                    <a:gd name="connsiteY265" fmla="*/ 58926 h 172584"/>
                    <a:gd name="connsiteX266" fmla="*/ 13441 w 220434"/>
                    <a:gd name="connsiteY266" fmla="*/ 52205 h 172584"/>
                    <a:gd name="connsiteX267" fmla="*/ 6721 w 220434"/>
                    <a:gd name="connsiteY267" fmla="*/ 45485 h 172584"/>
                    <a:gd name="connsiteX268" fmla="*/ 0 w 220434"/>
                    <a:gd name="connsiteY268" fmla="*/ 52205 h 172584"/>
                    <a:gd name="connsiteX269" fmla="*/ 6721 w 220434"/>
                    <a:gd name="connsiteY269" fmla="*/ 58926 h 172584"/>
                    <a:gd name="connsiteX270" fmla="*/ 213714 w 220434"/>
                    <a:gd name="connsiteY270" fmla="*/ 36184 h 172584"/>
                    <a:gd name="connsiteX271" fmla="*/ 220435 w 220434"/>
                    <a:gd name="connsiteY271" fmla="*/ 29463 h 172584"/>
                    <a:gd name="connsiteX272" fmla="*/ 213714 w 220434"/>
                    <a:gd name="connsiteY272" fmla="*/ 22742 h 172584"/>
                    <a:gd name="connsiteX273" fmla="*/ 206994 w 220434"/>
                    <a:gd name="connsiteY273" fmla="*/ 29463 h 172584"/>
                    <a:gd name="connsiteX274" fmla="*/ 213714 w 220434"/>
                    <a:gd name="connsiteY274" fmla="*/ 36184 h 172584"/>
                    <a:gd name="connsiteX275" fmla="*/ 187853 w 220434"/>
                    <a:gd name="connsiteY275" fmla="*/ 36184 h 172584"/>
                    <a:gd name="connsiteX276" fmla="*/ 194574 w 220434"/>
                    <a:gd name="connsiteY276" fmla="*/ 29463 h 172584"/>
                    <a:gd name="connsiteX277" fmla="*/ 187853 w 220434"/>
                    <a:gd name="connsiteY277" fmla="*/ 22742 h 172584"/>
                    <a:gd name="connsiteX278" fmla="*/ 181133 w 220434"/>
                    <a:gd name="connsiteY278" fmla="*/ 29463 h 172584"/>
                    <a:gd name="connsiteX279" fmla="*/ 187853 w 220434"/>
                    <a:gd name="connsiteY279" fmla="*/ 36184 h 172584"/>
                    <a:gd name="connsiteX280" fmla="*/ 161993 w 220434"/>
                    <a:gd name="connsiteY280" fmla="*/ 36184 h 172584"/>
                    <a:gd name="connsiteX281" fmla="*/ 168713 w 220434"/>
                    <a:gd name="connsiteY281" fmla="*/ 29463 h 172584"/>
                    <a:gd name="connsiteX282" fmla="*/ 161993 w 220434"/>
                    <a:gd name="connsiteY282" fmla="*/ 22742 h 172584"/>
                    <a:gd name="connsiteX283" fmla="*/ 155272 w 220434"/>
                    <a:gd name="connsiteY283" fmla="*/ 29463 h 172584"/>
                    <a:gd name="connsiteX284" fmla="*/ 161993 w 220434"/>
                    <a:gd name="connsiteY284" fmla="*/ 36184 h 172584"/>
                    <a:gd name="connsiteX285" fmla="*/ 136089 w 220434"/>
                    <a:gd name="connsiteY285" fmla="*/ 36184 h 172584"/>
                    <a:gd name="connsiteX286" fmla="*/ 142810 w 220434"/>
                    <a:gd name="connsiteY286" fmla="*/ 29463 h 172584"/>
                    <a:gd name="connsiteX287" fmla="*/ 136089 w 220434"/>
                    <a:gd name="connsiteY287" fmla="*/ 22742 h 172584"/>
                    <a:gd name="connsiteX288" fmla="*/ 129368 w 220434"/>
                    <a:gd name="connsiteY288" fmla="*/ 29463 h 172584"/>
                    <a:gd name="connsiteX289" fmla="*/ 136089 w 220434"/>
                    <a:gd name="connsiteY289" fmla="*/ 36184 h 172584"/>
                    <a:gd name="connsiteX290" fmla="*/ 110217 w 220434"/>
                    <a:gd name="connsiteY290" fmla="*/ 36184 h 172584"/>
                    <a:gd name="connsiteX291" fmla="*/ 116938 w 220434"/>
                    <a:gd name="connsiteY291" fmla="*/ 29463 h 172584"/>
                    <a:gd name="connsiteX292" fmla="*/ 110217 w 220434"/>
                    <a:gd name="connsiteY292" fmla="*/ 22742 h 172584"/>
                    <a:gd name="connsiteX293" fmla="*/ 103497 w 220434"/>
                    <a:gd name="connsiteY293" fmla="*/ 29463 h 172584"/>
                    <a:gd name="connsiteX294" fmla="*/ 110217 w 220434"/>
                    <a:gd name="connsiteY294" fmla="*/ 36184 h 172584"/>
                    <a:gd name="connsiteX295" fmla="*/ 84357 w 220434"/>
                    <a:gd name="connsiteY295" fmla="*/ 36184 h 172584"/>
                    <a:gd name="connsiteX296" fmla="*/ 91077 w 220434"/>
                    <a:gd name="connsiteY296" fmla="*/ 29463 h 172584"/>
                    <a:gd name="connsiteX297" fmla="*/ 84357 w 220434"/>
                    <a:gd name="connsiteY297" fmla="*/ 22742 h 172584"/>
                    <a:gd name="connsiteX298" fmla="*/ 77636 w 220434"/>
                    <a:gd name="connsiteY298" fmla="*/ 29463 h 172584"/>
                    <a:gd name="connsiteX299" fmla="*/ 84357 w 220434"/>
                    <a:gd name="connsiteY299" fmla="*/ 36184 h 172584"/>
                    <a:gd name="connsiteX300" fmla="*/ 58496 w 220434"/>
                    <a:gd name="connsiteY300" fmla="*/ 36184 h 172584"/>
                    <a:gd name="connsiteX301" fmla="*/ 65216 w 220434"/>
                    <a:gd name="connsiteY301" fmla="*/ 29463 h 172584"/>
                    <a:gd name="connsiteX302" fmla="*/ 58496 w 220434"/>
                    <a:gd name="connsiteY302" fmla="*/ 22742 h 172584"/>
                    <a:gd name="connsiteX303" fmla="*/ 51775 w 220434"/>
                    <a:gd name="connsiteY303" fmla="*/ 29463 h 172584"/>
                    <a:gd name="connsiteX304" fmla="*/ 58496 w 220434"/>
                    <a:gd name="connsiteY304" fmla="*/ 36184 h 172584"/>
                    <a:gd name="connsiteX305" fmla="*/ 32592 w 220434"/>
                    <a:gd name="connsiteY305" fmla="*/ 36184 h 172584"/>
                    <a:gd name="connsiteX306" fmla="*/ 39313 w 220434"/>
                    <a:gd name="connsiteY306" fmla="*/ 29463 h 172584"/>
                    <a:gd name="connsiteX307" fmla="*/ 32592 w 220434"/>
                    <a:gd name="connsiteY307" fmla="*/ 22742 h 172584"/>
                    <a:gd name="connsiteX308" fmla="*/ 25872 w 220434"/>
                    <a:gd name="connsiteY308" fmla="*/ 29463 h 172584"/>
                    <a:gd name="connsiteX309" fmla="*/ 32592 w 220434"/>
                    <a:gd name="connsiteY309" fmla="*/ 36184 h 172584"/>
                    <a:gd name="connsiteX310" fmla="*/ 6721 w 220434"/>
                    <a:gd name="connsiteY310" fmla="*/ 36184 h 172584"/>
                    <a:gd name="connsiteX311" fmla="*/ 13441 w 220434"/>
                    <a:gd name="connsiteY311" fmla="*/ 29463 h 172584"/>
                    <a:gd name="connsiteX312" fmla="*/ 6721 w 220434"/>
                    <a:gd name="connsiteY312" fmla="*/ 22742 h 172584"/>
                    <a:gd name="connsiteX313" fmla="*/ 0 w 220434"/>
                    <a:gd name="connsiteY313" fmla="*/ 29463 h 172584"/>
                    <a:gd name="connsiteX314" fmla="*/ 6721 w 220434"/>
                    <a:gd name="connsiteY314" fmla="*/ 36184 h 172584"/>
                    <a:gd name="connsiteX315" fmla="*/ 213714 w 220434"/>
                    <a:gd name="connsiteY315" fmla="*/ 13441 h 172584"/>
                    <a:gd name="connsiteX316" fmla="*/ 220435 w 220434"/>
                    <a:gd name="connsiteY316" fmla="*/ 6721 h 172584"/>
                    <a:gd name="connsiteX317" fmla="*/ 213714 w 220434"/>
                    <a:gd name="connsiteY317" fmla="*/ 0 h 172584"/>
                    <a:gd name="connsiteX318" fmla="*/ 206994 w 220434"/>
                    <a:gd name="connsiteY318" fmla="*/ 6721 h 172584"/>
                    <a:gd name="connsiteX319" fmla="*/ 213714 w 220434"/>
                    <a:gd name="connsiteY319" fmla="*/ 13441 h 172584"/>
                    <a:gd name="connsiteX320" fmla="*/ 187853 w 220434"/>
                    <a:gd name="connsiteY320" fmla="*/ 13441 h 172584"/>
                    <a:gd name="connsiteX321" fmla="*/ 194574 w 220434"/>
                    <a:gd name="connsiteY321" fmla="*/ 6721 h 172584"/>
                    <a:gd name="connsiteX322" fmla="*/ 187853 w 220434"/>
                    <a:gd name="connsiteY322" fmla="*/ 0 h 172584"/>
                    <a:gd name="connsiteX323" fmla="*/ 181133 w 220434"/>
                    <a:gd name="connsiteY323" fmla="*/ 6721 h 172584"/>
                    <a:gd name="connsiteX324" fmla="*/ 187853 w 220434"/>
                    <a:gd name="connsiteY324" fmla="*/ 13441 h 172584"/>
                    <a:gd name="connsiteX325" fmla="*/ 161993 w 220434"/>
                    <a:gd name="connsiteY325" fmla="*/ 13441 h 172584"/>
                    <a:gd name="connsiteX326" fmla="*/ 168713 w 220434"/>
                    <a:gd name="connsiteY326" fmla="*/ 6721 h 172584"/>
                    <a:gd name="connsiteX327" fmla="*/ 161993 w 220434"/>
                    <a:gd name="connsiteY327" fmla="*/ 0 h 172584"/>
                    <a:gd name="connsiteX328" fmla="*/ 155272 w 220434"/>
                    <a:gd name="connsiteY328" fmla="*/ 6721 h 172584"/>
                    <a:gd name="connsiteX329" fmla="*/ 161993 w 220434"/>
                    <a:gd name="connsiteY329" fmla="*/ 13441 h 172584"/>
                    <a:gd name="connsiteX330" fmla="*/ 136089 w 220434"/>
                    <a:gd name="connsiteY330" fmla="*/ 13441 h 172584"/>
                    <a:gd name="connsiteX331" fmla="*/ 142810 w 220434"/>
                    <a:gd name="connsiteY331" fmla="*/ 6721 h 172584"/>
                    <a:gd name="connsiteX332" fmla="*/ 136089 w 220434"/>
                    <a:gd name="connsiteY332" fmla="*/ 0 h 172584"/>
                    <a:gd name="connsiteX333" fmla="*/ 129368 w 220434"/>
                    <a:gd name="connsiteY333" fmla="*/ 6721 h 172584"/>
                    <a:gd name="connsiteX334" fmla="*/ 136089 w 220434"/>
                    <a:gd name="connsiteY334" fmla="*/ 13441 h 172584"/>
                    <a:gd name="connsiteX335" fmla="*/ 110217 w 220434"/>
                    <a:gd name="connsiteY335" fmla="*/ 13441 h 172584"/>
                    <a:gd name="connsiteX336" fmla="*/ 116938 w 220434"/>
                    <a:gd name="connsiteY336" fmla="*/ 6721 h 172584"/>
                    <a:gd name="connsiteX337" fmla="*/ 110217 w 220434"/>
                    <a:gd name="connsiteY337" fmla="*/ 0 h 172584"/>
                    <a:gd name="connsiteX338" fmla="*/ 103497 w 220434"/>
                    <a:gd name="connsiteY338" fmla="*/ 6721 h 172584"/>
                    <a:gd name="connsiteX339" fmla="*/ 110217 w 220434"/>
                    <a:gd name="connsiteY339" fmla="*/ 13441 h 172584"/>
                    <a:gd name="connsiteX340" fmla="*/ 84357 w 220434"/>
                    <a:gd name="connsiteY340" fmla="*/ 13441 h 172584"/>
                    <a:gd name="connsiteX341" fmla="*/ 91077 w 220434"/>
                    <a:gd name="connsiteY341" fmla="*/ 6721 h 172584"/>
                    <a:gd name="connsiteX342" fmla="*/ 84357 w 220434"/>
                    <a:gd name="connsiteY342" fmla="*/ 0 h 172584"/>
                    <a:gd name="connsiteX343" fmla="*/ 77636 w 220434"/>
                    <a:gd name="connsiteY343" fmla="*/ 6721 h 172584"/>
                    <a:gd name="connsiteX344" fmla="*/ 84357 w 220434"/>
                    <a:gd name="connsiteY344" fmla="*/ 13441 h 172584"/>
                    <a:gd name="connsiteX345" fmla="*/ 58496 w 220434"/>
                    <a:gd name="connsiteY345" fmla="*/ 13441 h 172584"/>
                    <a:gd name="connsiteX346" fmla="*/ 65216 w 220434"/>
                    <a:gd name="connsiteY346" fmla="*/ 6721 h 172584"/>
                    <a:gd name="connsiteX347" fmla="*/ 58496 w 220434"/>
                    <a:gd name="connsiteY347" fmla="*/ 0 h 172584"/>
                    <a:gd name="connsiteX348" fmla="*/ 51775 w 220434"/>
                    <a:gd name="connsiteY348" fmla="*/ 6721 h 172584"/>
                    <a:gd name="connsiteX349" fmla="*/ 58496 w 220434"/>
                    <a:gd name="connsiteY349" fmla="*/ 13441 h 172584"/>
                    <a:gd name="connsiteX350" fmla="*/ 32592 w 220434"/>
                    <a:gd name="connsiteY350" fmla="*/ 13441 h 172584"/>
                    <a:gd name="connsiteX351" fmla="*/ 39313 w 220434"/>
                    <a:gd name="connsiteY351" fmla="*/ 6721 h 172584"/>
                    <a:gd name="connsiteX352" fmla="*/ 32592 w 220434"/>
                    <a:gd name="connsiteY352" fmla="*/ 0 h 172584"/>
                    <a:gd name="connsiteX353" fmla="*/ 25872 w 220434"/>
                    <a:gd name="connsiteY353" fmla="*/ 6721 h 172584"/>
                    <a:gd name="connsiteX354" fmla="*/ 32592 w 220434"/>
                    <a:gd name="connsiteY354" fmla="*/ 13441 h 172584"/>
                    <a:gd name="connsiteX355" fmla="*/ 6721 w 220434"/>
                    <a:gd name="connsiteY355" fmla="*/ 13441 h 172584"/>
                    <a:gd name="connsiteX356" fmla="*/ 13441 w 220434"/>
                    <a:gd name="connsiteY356" fmla="*/ 6721 h 172584"/>
                    <a:gd name="connsiteX357" fmla="*/ 6721 w 220434"/>
                    <a:gd name="connsiteY357" fmla="*/ 0 h 172584"/>
                    <a:gd name="connsiteX358" fmla="*/ 0 w 220434"/>
                    <a:gd name="connsiteY358" fmla="*/ 6721 h 172584"/>
                    <a:gd name="connsiteX359" fmla="*/ 6721 w 220434"/>
                    <a:gd name="connsiteY359" fmla="*/ 13441 h 17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20434" h="172584">
                      <a:moveTo>
                        <a:pt x="213714" y="172584"/>
                      </a:moveTo>
                      <a:cubicBezTo>
                        <a:pt x="217424" y="172584"/>
                        <a:pt x="220435" y="169573"/>
                        <a:pt x="220435" y="165864"/>
                      </a:cubicBezTo>
                      <a:cubicBezTo>
                        <a:pt x="220435" y="162154"/>
                        <a:pt x="217424" y="159143"/>
                        <a:pt x="213714" y="159143"/>
                      </a:cubicBezTo>
                      <a:cubicBezTo>
                        <a:pt x="210004" y="159143"/>
                        <a:pt x="206994" y="162154"/>
                        <a:pt x="206994" y="165864"/>
                      </a:cubicBezTo>
                      <a:cubicBezTo>
                        <a:pt x="206994" y="169573"/>
                        <a:pt x="210004" y="172584"/>
                        <a:pt x="213714" y="172584"/>
                      </a:cubicBezTo>
                      <a:close/>
                      <a:moveTo>
                        <a:pt x="187853" y="172584"/>
                      </a:moveTo>
                      <a:cubicBezTo>
                        <a:pt x="191563" y="172584"/>
                        <a:pt x="194574" y="169573"/>
                        <a:pt x="194574" y="165864"/>
                      </a:cubicBezTo>
                      <a:cubicBezTo>
                        <a:pt x="194574" y="162154"/>
                        <a:pt x="191563" y="159143"/>
                        <a:pt x="187853" y="159143"/>
                      </a:cubicBezTo>
                      <a:cubicBezTo>
                        <a:pt x="184144" y="159143"/>
                        <a:pt x="181133" y="162154"/>
                        <a:pt x="181133" y="165864"/>
                      </a:cubicBezTo>
                      <a:cubicBezTo>
                        <a:pt x="181133" y="169573"/>
                        <a:pt x="184144" y="172584"/>
                        <a:pt x="187853" y="172584"/>
                      </a:cubicBezTo>
                      <a:close/>
                      <a:moveTo>
                        <a:pt x="161993" y="172584"/>
                      </a:moveTo>
                      <a:cubicBezTo>
                        <a:pt x="165702" y="172584"/>
                        <a:pt x="168713" y="169573"/>
                        <a:pt x="168713" y="165864"/>
                      </a:cubicBezTo>
                      <a:cubicBezTo>
                        <a:pt x="168713" y="162154"/>
                        <a:pt x="165702" y="159143"/>
                        <a:pt x="161993" y="159143"/>
                      </a:cubicBezTo>
                      <a:cubicBezTo>
                        <a:pt x="158283" y="159143"/>
                        <a:pt x="155272" y="162154"/>
                        <a:pt x="155272" y="165864"/>
                      </a:cubicBezTo>
                      <a:cubicBezTo>
                        <a:pt x="155272" y="169573"/>
                        <a:pt x="158283" y="172584"/>
                        <a:pt x="161993" y="172584"/>
                      </a:cubicBezTo>
                      <a:close/>
                      <a:moveTo>
                        <a:pt x="136089" y="172584"/>
                      </a:moveTo>
                      <a:cubicBezTo>
                        <a:pt x="139799" y="172584"/>
                        <a:pt x="142810" y="169573"/>
                        <a:pt x="142810" y="165864"/>
                      </a:cubicBezTo>
                      <a:cubicBezTo>
                        <a:pt x="142810" y="162154"/>
                        <a:pt x="139799" y="159143"/>
                        <a:pt x="136089" y="159143"/>
                      </a:cubicBezTo>
                      <a:cubicBezTo>
                        <a:pt x="132379" y="159143"/>
                        <a:pt x="129368" y="162154"/>
                        <a:pt x="129368" y="165864"/>
                      </a:cubicBezTo>
                      <a:cubicBezTo>
                        <a:pt x="129368" y="169573"/>
                        <a:pt x="132379" y="172584"/>
                        <a:pt x="136089" y="172584"/>
                      </a:cubicBezTo>
                      <a:close/>
                      <a:moveTo>
                        <a:pt x="110217" y="172584"/>
                      </a:moveTo>
                      <a:cubicBezTo>
                        <a:pt x="113927" y="172584"/>
                        <a:pt x="116938" y="169573"/>
                        <a:pt x="116938" y="165864"/>
                      </a:cubicBezTo>
                      <a:cubicBezTo>
                        <a:pt x="116938" y="162154"/>
                        <a:pt x="113927" y="159143"/>
                        <a:pt x="110217" y="159143"/>
                      </a:cubicBezTo>
                      <a:cubicBezTo>
                        <a:pt x="106508" y="159143"/>
                        <a:pt x="103497" y="162154"/>
                        <a:pt x="103497" y="165864"/>
                      </a:cubicBezTo>
                      <a:cubicBezTo>
                        <a:pt x="103497" y="169573"/>
                        <a:pt x="106508" y="172584"/>
                        <a:pt x="110217" y="172584"/>
                      </a:cubicBezTo>
                      <a:close/>
                      <a:moveTo>
                        <a:pt x="84357" y="172584"/>
                      </a:moveTo>
                      <a:cubicBezTo>
                        <a:pt x="88066" y="172584"/>
                        <a:pt x="91077" y="169573"/>
                        <a:pt x="91077" y="165864"/>
                      </a:cubicBezTo>
                      <a:cubicBezTo>
                        <a:pt x="91077" y="162154"/>
                        <a:pt x="88066" y="159143"/>
                        <a:pt x="84357" y="159143"/>
                      </a:cubicBezTo>
                      <a:cubicBezTo>
                        <a:pt x="80647" y="159143"/>
                        <a:pt x="77636" y="162154"/>
                        <a:pt x="77636" y="165864"/>
                      </a:cubicBezTo>
                      <a:cubicBezTo>
                        <a:pt x="77636" y="169573"/>
                        <a:pt x="80647" y="172584"/>
                        <a:pt x="84357" y="172584"/>
                      </a:cubicBezTo>
                      <a:close/>
                      <a:moveTo>
                        <a:pt x="58496" y="172584"/>
                      </a:moveTo>
                      <a:cubicBezTo>
                        <a:pt x="62206" y="172584"/>
                        <a:pt x="65216" y="169573"/>
                        <a:pt x="65216" y="165864"/>
                      </a:cubicBezTo>
                      <a:cubicBezTo>
                        <a:pt x="65216" y="162154"/>
                        <a:pt x="62206" y="159143"/>
                        <a:pt x="58496" y="159143"/>
                      </a:cubicBezTo>
                      <a:cubicBezTo>
                        <a:pt x="54786" y="159143"/>
                        <a:pt x="51775" y="162154"/>
                        <a:pt x="51775" y="165864"/>
                      </a:cubicBezTo>
                      <a:cubicBezTo>
                        <a:pt x="51775" y="169573"/>
                        <a:pt x="54786" y="172584"/>
                        <a:pt x="58496" y="172584"/>
                      </a:cubicBezTo>
                      <a:close/>
                      <a:moveTo>
                        <a:pt x="32592" y="172584"/>
                      </a:moveTo>
                      <a:cubicBezTo>
                        <a:pt x="36302" y="172584"/>
                        <a:pt x="39313" y="169573"/>
                        <a:pt x="39313" y="165864"/>
                      </a:cubicBezTo>
                      <a:cubicBezTo>
                        <a:pt x="39313" y="162154"/>
                        <a:pt x="36302" y="159143"/>
                        <a:pt x="32592" y="159143"/>
                      </a:cubicBezTo>
                      <a:cubicBezTo>
                        <a:pt x="28882" y="159143"/>
                        <a:pt x="25872" y="162154"/>
                        <a:pt x="25872" y="165864"/>
                      </a:cubicBezTo>
                      <a:cubicBezTo>
                        <a:pt x="25872" y="169573"/>
                        <a:pt x="28882" y="172584"/>
                        <a:pt x="32592" y="172584"/>
                      </a:cubicBezTo>
                      <a:close/>
                      <a:moveTo>
                        <a:pt x="6721" y="172584"/>
                      </a:moveTo>
                      <a:cubicBezTo>
                        <a:pt x="10430" y="172584"/>
                        <a:pt x="13441" y="169573"/>
                        <a:pt x="13441" y="165864"/>
                      </a:cubicBezTo>
                      <a:cubicBezTo>
                        <a:pt x="13441" y="162154"/>
                        <a:pt x="10430" y="159143"/>
                        <a:pt x="6721" y="159143"/>
                      </a:cubicBezTo>
                      <a:cubicBezTo>
                        <a:pt x="3011" y="159143"/>
                        <a:pt x="0" y="162154"/>
                        <a:pt x="0" y="165864"/>
                      </a:cubicBezTo>
                      <a:cubicBezTo>
                        <a:pt x="0" y="169573"/>
                        <a:pt x="3011" y="172584"/>
                        <a:pt x="6721" y="172584"/>
                      </a:cubicBezTo>
                      <a:close/>
                      <a:moveTo>
                        <a:pt x="213714" y="149842"/>
                      </a:moveTo>
                      <a:cubicBezTo>
                        <a:pt x="217424" y="149842"/>
                        <a:pt x="220435" y="146831"/>
                        <a:pt x="220435" y="143121"/>
                      </a:cubicBezTo>
                      <a:cubicBezTo>
                        <a:pt x="220435" y="139412"/>
                        <a:pt x="217424" y="136401"/>
                        <a:pt x="213714" y="136401"/>
                      </a:cubicBezTo>
                      <a:cubicBezTo>
                        <a:pt x="210004" y="136401"/>
                        <a:pt x="206994" y="139412"/>
                        <a:pt x="206994" y="143121"/>
                      </a:cubicBezTo>
                      <a:cubicBezTo>
                        <a:pt x="206994" y="146831"/>
                        <a:pt x="210004" y="149842"/>
                        <a:pt x="213714" y="149842"/>
                      </a:cubicBezTo>
                      <a:close/>
                      <a:moveTo>
                        <a:pt x="187853" y="149842"/>
                      </a:moveTo>
                      <a:cubicBezTo>
                        <a:pt x="191563" y="149842"/>
                        <a:pt x="194574" y="146831"/>
                        <a:pt x="194574" y="143121"/>
                      </a:cubicBezTo>
                      <a:cubicBezTo>
                        <a:pt x="194574" y="139412"/>
                        <a:pt x="191563" y="136401"/>
                        <a:pt x="187853" y="136401"/>
                      </a:cubicBezTo>
                      <a:cubicBezTo>
                        <a:pt x="184144" y="136401"/>
                        <a:pt x="181133" y="139412"/>
                        <a:pt x="181133" y="143121"/>
                      </a:cubicBezTo>
                      <a:cubicBezTo>
                        <a:pt x="181133" y="146831"/>
                        <a:pt x="184144" y="149842"/>
                        <a:pt x="187853" y="149842"/>
                      </a:cubicBezTo>
                      <a:close/>
                      <a:moveTo>
                        <a:pt x="161993" y="149842"/>
                      </a:moveTo>
                      <a:cubicBezTo>
                        <a:pt x="165702" y="149842"/>
                        <a:pt x="168713" y="146831"/>
                        <a:pt x="168713" y="143121"/>
                      </a:cubicBezTo>
                      <a:cubicBezTo>
                        <a:pt x="168713" y="139412"/>
                        <a:pt x="165702" y="136401"/>
                        <a:pt x="161993" y="136401"/>
                      </a:cubicBezTo>
                      <a:cubicBezTo>
                        <a:pt x="158283" y="136401"/>
                        <a:pt x="155272" y="139412"/>
                        <a:pt x="155272" y="143121"/>
                      </a:cubicBezTo>
                      <a:cubicBezTo>
                        <a:pt x="155272" y="146831"/>
                        <a:pt x="158283" y="149842"/>
                        <a:pt x="161993" y="149842"/>
                      </a:cubicBezTo>
                      <a:close/>
                      <a:moveTo>
                        <a:pt x="136089" y="149842"/>
                      </a:moveTo>
                      <a:cubicBezTo>
                        <a:pt x="139799" y="149842"/>
                        <a:pt x="142810" y="146831"/>
                        <a:pt x="142810" y="143121"/>
                      </a:cubicBezTo>
                      <a:cubicBezTo>
                        <a:pt x="142810" y="139412"/>
                        <a:pt x="139799" y="136401"/>
                        <a:pt x="136089" y="136401"/>
                      </a:cubicBezTo>
                      <a:cubicBezTo>
                        <a:pt x="132379" y="136401"/>
                        <a:pt x="129368" y="139412"/>
                        <a:pt x="129368" y="143121"/>
                      </a:cubicBezTo>
                      <a:cubicBezTo>
                        <a:pt x="129368" y="146831"/>
                        <a:pt x="132379" y="149842"/>
                        <a:pt x="136089" y="149842"/>
                      </a:cubicBezTo>
                      <a:close/>
                      <a:moveTo>
                        <a:pt x="110217" y="149842"/>
                      </a:moveTo>
                      <a:cubicBezTo>
                        <a:pt x="113927" y="149842"/>
                        <a:pt x="116938" y="146831"/>
                        <a:pt x="116938" y="143121"/>
                      </a:cubicBezTo>
                      <a:cubicBezTo>
                        <a:pt x="116938" y="139412"/>
                        <a:pt x="113927" y="136401"/>
                        <a:pt x="110217" y="136401"/>
                      </a:cubicBezTo>
                      <a:cubicBezTo>
                        <a:pt x="106508" y="136401"/>
                        <a:pt x="103497" y="139412"/>
                        <a:pt x="103497" y="143121"/>
                      </a:cubicBezTo>
                      <a:cubicBezTo>
                        <a:pt x="103497" y="146831"/>
                        <a:pt x="106508" y="149842"/>
                        <a:pt x="110217" y="149842"/>
                      </a:cubicBezTo>
                      <a:close/>
                      <a:moveTo>
                        <a:pt x="84357" y="149842"/>
                      </a:moveTo>
                      <a:cubicBezTo>
                        <a:pt x="88066" y="149842"/>
                        <a:pt x="91077" y="146831"/>
                        <a:pt x="91077" y="143121"/>
                      </a:cubicBezTo>
                      <a:cubicBezTo>
                        <a:pt x="91077" y="139412"/>
                        <a:pt x="88066" y="136401"/>
                        <a:pt x="84357" y="136401"/>
                      </a:cubicBezTo>
                      <a:cubicBezTo>
                        <a:pt x="80647" y="136401"/>
                        <a:pt x="77636" y="139412"/>
                        <a:pt x="77636" y="143121"/>
                      </a:cubicBezTo>
                      <a:cubicBezTo>
                        <a:pt x="77636" y="146831"/>
                        <a:pt x="80647" y="149842"/>
                        <a:pt x="84357" y="149842"/>
                      </a:cubicBezTo>
                      <a:close/>
                      <a:moveTo>
                        <a:pt x="58496" y="149842"/>
                      </a:moveTo>
                      <a:cubicBezTo>
                        <a:pt x="62206" y="149842"/>
                        <a:pt x="65216" y="146831"/>
                        <a:pt x="65216" y="143121"/>
                      </a:cubicBezTo>
                      <a:cubicBezTo>
                        <a:pt x="65216" y="139412"/>
                        <a:pt x="62206" y="136401"/>
                        <a:pt x="58496" y="136401"/>
                      </a:cubicBezTo>
                      <a:cubicBezTo>
                        <a:pt x="54786" y="136401"/>
                        <a:pt x="51775" y="139412"/>
                        <a:pt x="51775" y="143121"/>
                      </a:cubicBezTo>
                      <a:cubicBezTo>
                        <a:pt x="51775" y="146831"/>
                        <a:pt x="54786" y="149842"/>
                        <a:pt x="58496" y="149842"/>
                      </a:cubicBezTo>
                      <a:close/>
                      <a:moveTo>
                        <a:pt x="32592" y="149842"/>
                      </a:moveTo>
                      <a:cubicBezTo>
                        <a:pt x="36302" y="149842"/>
                        <a:pt x="39313" y="146831"/>
                        <a:pt x="39313" y="143121"/>
                      </a:cubicBezTo>
                      <a:cubicBezTo>
                        <a:pt x="39313" y="139412"/>
                        <a:pt x="36302" y="136401"/>
                        <a:pt x="32592" y="136401"/>
                      </a:cubicBezTo>
                      <a:cubicBezTo>
                        <a:pt x="28882" y="136401"/>
                        <a:pt x="25872" y="139412"/>
                        <a:pt x="25872" y="143121"/>
                      </a:cubicBezTo>
                      <a:cubicBezTo>
                        <a:pt x="25872" y="146831"/>
                        <a:pt x="28882" y="149842"/>
                        <a:pt x="32592" y="149842"/>
                      </a:cubicBezTo>
                      <a:close/>
                      <a:moveTo>
                        <a:pt x="6721" y="149842"/>
                      </a:moveTo>
                      <a:cubicBezTo>
                        <a:pt x="10430" y="149842"/>
                        <a:pt x="13441" y="146831"/>
                        <a:pt x="13441" y="143121"/>
                      </a:cubicBezTo>
                      <a:cubicBezTo>
                        <a:pt x="13441" y="139412"/>
                        <a:pt x="10430" y="136401"/>
                        <a:pt x="6721" y="136401"/>
                      </a:cubicBezTo>
                      <a:cubicBezTo>
                        <a:pt x="3011" y="136401"/>
                        <a:pt x="0" y="139412"/>
                        <a:pt x="0" y="143121"/>
                      </a:cubicBezTo>
                      <a:cubicBezTo>
                        <a:pt x="0" y="146831"/>
                        <a:pt x="3011" y="149842"/>
                        <a:pt x="6721" y="149842"/>
                      </a:cubicBezTo>
                      <a:close/>
                      <a:moveTo>
                        <a:pt x="213714" y="127153"/>
                      </a:moveTo>
                      <a:cubicBezTo>
                        <a:pt x="217424" y="127153"/>
                        <a:pt x="220435" y="124142"/>
                        <a:pt x="220435" y="120433"/>
                      </a:cubicBezTo>
                      <a:cubicBezTo>
                        <a:pt x="220435" y="116723"/>
                        <a:pt x="217424" y="113712"/>
                        <a:pt x="213714" y="113712"/>
                      </a:cubicBezTo>
                      <a:cubicBezTo>
                        <a:pt x="210004" y="113712"/>
                        <a:pt x="206994" y="116723"/>
                        <a:pt x="206994" y="120433"/>
                      </a:cubicBezTo>
                      <a:cubicBezTo>
                        <a:pt x="206994" y="124142"/>
                        <a:pt x="210004" y="127153"/>
                        <a:pt x="213714" y="127153"/>
                      </a:cubicBezTo>
                      <a:close/>
                      <a:moveTo>
                        <a:pt x="187853" y="127153"/>
                      </a:moveTo>
                      <a:cubicBezTo>
                        <a:pt x="191563" y="127153"/>
                        <a:pt x="194574" y="124142"/>
                        <a:pt x="194574" y="120433"/>
                      </a:cubicBezTo>
                      <a:cubicBezTo>
                        <a:pt x="194574" y="116723"/>
                        <a:pt x="191563" y="113712"/>
                        <a:pt x="187853" y="113712"/>
                      </a:cubicBezTo>
                      <a:cubicBezTo>
                        <a:pt x="184144" y="113712"/>
                        <a:pt x="181133" y="116723"/>
                        <a:pt x="181133" y="120433"/>
                      </a:cubicBezTo>
                      <a:cubicBezTo>
                        <a:pt x="181133" y="124142"/>
                        <a:pt x="184144" y="127153"/>
                        <a:pt x="187853" y="127153"/>
                      </a:cubicBezTo>
                      <a:close/>
                      <a:moveTo>
                        <a:pt x="161993" y="127153"/>
                      </a:moveTo>
                      <a:cubicBezTo>
                        <a:pt x="165702" y="127153"/>
                        <a:pt x="168713" y="124142"/>
                        <a:pt x="168713" y="120433"/>
                      </a:cubicBezTo>
                      <a:cubicBezTo>
                        <a:pt x="168713" y="116723"/>
                        <a:pt x="165702" y="113712"/>
                        <a:pt x="161993" y="113712"/>
                      </a:cubicBezTo>
                      <a:cubicBezTo>
                        <a:pt x="158283" y="113712"/>
                        <a:pt x="155272" y="116723"/>
                        <a:pt x="155272" y="120433"/>
                      </a:cubicBezTo>
                      <a:cubicBezTo>
                        <a:pt x="155272" y="124142"/>
                        <a:pt x="158283" y="127153"/>
                        <a:pt x="161993" y="127153"/>
                      </a:cubicBezTo>
                      <a:close/>
                      <a:moveTo>
                        <a:pt x="136089" y="127153"/>
                      </a:moveTo>
                      <a:cubicBezTo>
                        <a:pt x="139799" y="127153"/>
                        <a:pt x="142810" y="124142"/>
                        <a:pt x="142810" y="120433"/>
                      </a:cubicBezTo>
                      <a:cubicBezTo>
                        <a:pt x="142810" y="116723"/>
                        <a:pt x="139799" y="113712"/>
                        <a:pt x="136089" y="113712"/>
                      </a:cubicBezTo>
                      <a:cubicBezTo>
                        <a:pt x="132379" y="113712"/>
                        <a:pt x="129368" y="116723"/>
                        <a:pt x="129368" y="120433"/>
                      </a:cubicBezTo>
                      <a:cubicBezTo>
                        <a:pt x="129368" y="124142"/>
                        <a:pt x="132379" y="127153"/>
                        <a:pt x="136089" y="127153"/>
                      </a:cubicBezTo>
                      <a:close/>
                      <a:moveTo>
                        <a:pt x="110217" y="127153"/>
                      </a:moveTo>
                      <a:cubicBezTo>
                        <a:pt x="113927" y="127153"/>
                        <a:pt x="116938" y="124142"/>
                        <a:pt x="116938" y="120433"/>
                      </a:cubicBezTo>
                      <a:cubicBezTo>
                        <a:pt x="116938" y="116723"/>
                        <a:pt x="113927" y="113712"/>
                        <a:pt x="110217" y="113712"/>
                      </a:cubicBezTo>
                      <a:cubicBezTo>
                        <a:pt x="106508" y="113712"/>
                        <a:pt x="103497" y="116723"/>
                        <a:pt x="103497" y="120433"/>
                      </a:cubicBezTo>
                      <a:cubicBezTo>
                        <a:pt x="103497" y="124142"/>
                        <a:pt x="106508" y="127153"/>
                        <a:pt x="110217" y="127153"/>
                      </a:cubicBezTo>
                      <a:close/>
                      <a:moveTo>
                        <a:pt x="84357" y="127153"/>
                      </a:moveTo>
                      <a:cubicBezTo>
                        <a:pt x="88066" y="127153"/>
                        <a:pt x="91077" y="124142"/>
                        <a:pt x="91077" y="120433"/>
                      </a:cubicBezTo>
                      <a:cubicBezTo>
                        <a:pt x="91077" y="116723"/>
                        <a:pt x="88066" y="113712"/>
                        <a:pt x="84357" y="113712"/>
                      </a:cubicBezTo>
                      <a:cubicBezTo>
                        <a:pt x="80647" y="113712"/>
                        <a:pt x="77636" y="116723"/>
                        <a:pt x="77636" y="120433"/>
                      </a:cubicBezTo>
                      <a:cubicBezTo>
                        <a:pt x="77636" y="124142"/>
                        <a:pt x="80647" y="127153"/>
                        <a:pt x="84357" y="127153"/>
                      </a:cubicBezTo>
                      <a:close/>
                      <a:moveTo>
                        <a:pt x="58496" y="127153"/>
                      </a:moveTo>
                      <a:cubicBezTo>
                        <a:pt x="62206" y="127153"/>
                        <a:pt x="65216" y="124142"/>
                        <a:pt x="65216" y="120433"/>
                      </a:cubicBezTo>
                      <a:cubicBezTo>
                        <a:pt x="65216" y="116723"/>
                        <a:pt x="62206" y="113712"/>
                        <a:pt x="58496" y="113712"/>
                      </a:cubicBezTo>
                      <a:cubicBezTo>
                        <a:pt x="54786" y="113712"/>
                        <a:pt x="51775" y="116723"/>
                        <a:pt x="51775" y="120433"/>
                      </a:cubicBezTo>
                      <a:cubicBezTo>
                        <a:pt x="51775" y="124142"/>
                        <a:pt x="54786" y="127153"/>
                        <a:pt x="58496" y="127153"/>
                      </a:cubicBezTo>
                      <a:close/>
                      <a:moveTo>
                        <a:pt x="32592" y="127153"/>
                      </a:moveTo>
                      <a:cubicBezTo>
                        <a:pt x="36302" y="127153"/>
                        <a:pt x="39313" y="124142"/>
                        <a:pt x="39313" y="120433"/>
                      </a:cubicBezTo>
                      <a:cubicBezTo>
                        <a:pt x="39313" y="116723"/>
                        <a:pt x="36302" y="113712"/>
                        <a:pt x="32592" y="113712"/>
                      </a:cubicBezTo>
                      <a:cubicBezTo>
                        <a:pt x="28882" y="113712"/>
                        <a:pt x="25872" y="116723"/>
                        <a:pt x="25872" y="120433"/>
                      </a:cubicBezTo>
                      <a:cubicBezTo>
                        <a:pt x="25872" y="124142"/>
                        <a:pt x="28882" y="127153"/>
                        <a:pt x="32592" y="127153"/>
                      </a:cubicBezTo>
                      <a:close/>
                      <a:moveTo>
                        <a:pt x="6721" y="127153"/>
                      </a:moveTo>
                      <a:cubicBezTo>
                        <a:pt x="10430" y="127153"/>
                        <a:pt x="13441" y="124142"/>
                        <a:pt x="13441" y="120433"/>
                      </a:cubicBezTo>
                      <a:cubicBezTo>
                        <a:pt x="13441" y="116723"/>
                        <a:pt x="10430" y="113712"/>
                        <a:pt x="6721" y="113712"/>
                      </a:cubicBezTo>
                      <a:cubicBezTo>
                        <a:pt x="3011" y="113712"/>
                        <a:pt x="0" y="116723"/>
                        <a:pt x="0" y="120433"/>
                      </a:cubicBezTo>
                      <a:cubicBezTo>
                        <a:pt x="0" y="124142"/>
                        <a:pt x="3011" y="127153"/>
                        <a:pt x="6721" y="127153"/>
                      </a:cubicBezTo>
                      <a:close/>
                      <a:moveTo>
                        <a:pt x="213714" y="104411"/>
                      </a:moveTo>
                      <a:cubicBezTo>
                        <a:pt x="217424" y="104411"/>
                        <a:pt x="220435" y="101400"/>
                        <a:pt x="220435" y="97690"/>
                      </a:cubicBezTo>
                      <a:cubicBezTo>
                        <a:pt x="220435" y="93980"/>
                        <a:pt x="217424" y="90970"/>
                        <a:pt x="213714" y="90970"/>
                      </a:cubicBezTo>
                      <a:cubicBezTo>
                        <a:pt x="210004" y="90970"/>
                        <a:pt x="206994" y="93980"/>
                        <a:pt x="206994" y="97690"/>
                      </a:cubicBezTo>
                      <a:cubicBezTo>
                        <a:pt x="206994" y="101400"/>
                        <a:pt x="210004" y="104411"/>
                        <a:pt x="213714" y="104411"/>
                      </a:cubicBezTo>
                      <a:close/>
                      <a:moveTo>
                        <a:pt x="187853" y="104411"/>
                      </a:moveTo>
                      <a:cubicBezTo>
                        <a:pt x="191563" y="104411"/>
                        <a:pt x="194574" y="101400"/>
                        <a:pt x="194574" y="97690"/>
                      </a:cubicBezTo>
                      <a:cubicBezTo>
                        <a:pt x="194574" y="93980"/>
                        <a:pt x="191563" y="90970"/>
                        <a:pt x="187853" y="90970"/>
                      </a:cubicBezTo>
                      <a:cubicBezTo>
                        <a:pt x="184144" y="90970"/>
                        <a:pt x="181133" y="93980"/>
                        <a:pt x="181133" y="97690"/>
                      </a:cubicBezTo>
                      <a:cubicBezTo>
                        <a:pt x="181133" y="101400"/>
                        <a:pt x="184144" y="104411"/>
                        <a:pt x="187853" y="104411"/>
                      </a:cubicBezTo>
                      <a:close/>
                      <a:moveTo>
                        <a:pt x="161993" y="104411"/>
                      </a:moveTo>
                      <a:cubicBezTo>
                        <a:pt x="165702" y="104411"/>
                        <a:pt x="168713" y="101400"/>
                        <a:pt x="168713" y="97690"/>
                      </a:cubicBezTo>
                      <a:cubicBezTo>
                        <a:pt x="168713" y="93980"/>
                        <a:pt x="165702" y="90970"/>
                        <a:pt x="161993" y="90970"/>
                      </a:cubicBezTo>
                      <a:cubicBezTo>
                        <a:pt x="158283" y="90970"/>
                        <a:pt x="155272" y="93980"/>
                        <a:pt x="155272" y="97690"/>
                      </a:cubicBezTo>
                      <a:cubicBezTo>
                        <a:pt x="155272" y="101400"/>
                        <a:pt x="158283" y="104411"/>
                        <a:pt x="161993" y="104411"/>
                      </a:cubicBezTo>
                      <a:close/>
                      <a:moveTo>
                        <a:pt x="136089" y="104411"/>
                      </a:moveTo>
                      <a:cubicBezTo>
                        <a:pt x="139799" y="104411"/>
                        <a:pt x="142810" y="101400"/>
                        <a:pt x="142810" y="97690"/>
                      </a:cubicBezTo>
                      <a:cubicBezTo>
                        <a:pt x="142810" y="93980"/>
                        <a:pt x="139799" y="90970"/>
                        <a:pt x="136089" y="90970"/>
                      </a:cubicBezTo>
                      <a:cubicBezTo>
                        <a:pt x="132379" y="90970"/>
                        <a:pt x="129368" y="93980"/>
                        <a:pt x="129368" y="97690"/>
                      </a:cubicBezTo>
                      <a:cubicBezTo>
                        <a:pt x="129368" y="101400"/>
                        <a:pt x="132379" y="104411"/>
                        <a:pt x="136089" y="104411"/>
                      </a:cubicBezTo>
                      <a:close/>
                      <a:moveTo>
                        <a:pt x="110217" y="104411"/>
                      </a:moveTo>
                      <a:cubicBezTo>
                        <a:pt x="113927" y="104411"/>
                        <a:pt x="116938" y="101400"/>
                        <a:pt x="116938" y="97690"/>
                      </a:cubicBezTo>
                      <a:cubicBezTo>
                        <a:pt x="116938" y="93980"/>
                        <a:pt x="113927" y="90970"/>
                        <a:pt x="110217" y="90970"/>
                      </a:cubicBezTo>
                      <a:cubicBezTo>
                        <a:pt x="106508" y="90970"/>
                        <a:pt x="103497" y="93980"/>
                        <a:pt x="103497" y="97690"/>
                      </a:cubicBezTo>
                      <a:cubicBezTo>
                        <a:pt x="103497" y="101400"/>
                        <a:pt x="106508" y="104411"/>
                        <a:pt x="110217" y="104411"/>
                      </a:cubicBezTo>
                      <a:close/>
                      <a:moveTo>
                        <a:pt x="84357" y="104411"/>
                      </a:moveTo>
                      <a:cubicBezTo>
                        <a:pt x="88066" y="104411"/>
                        <a:pt x="91077" y="101400"/>
                        <a:pt x="91077" y="97690"/>
                      </a:cubicBezTo>
                      <a:cubicBezTo>
                        <a:pt x="91077" y="93980"/>
                        <a:pt x="88066" y="90970"/>
                        <a:pt x="84357" y="90970"/>
                      </a:cubicBezTo>
                      <a:cubicBezTo>
                        <a:pt x="80647" y="90970"/>
                        <a:pt x="77636" y="93980"/>
                        <a:pt x="77636" y="97690"/>
                      </a:cubicBezTo>
                      <a:cubicBezTo>
                        <a:pt x="77636" y="101400"/>
                        <a:pt x="80647" y="104411"/>
                        <a:pt x="84357" y="104411"/>
                      </a:cubicBezTo>
                      <a:close/>
                      <a:moveTo>
                        <a:pt x="58496" y="104411"/>
                      </a:moveTo>
                      <a:cubicBezTo>
                        <a:pt x="62206" y="104411"/>
                        <a:pt x="65216" y="101400"/>
                        <a:pt x="65216" y="97690"/>
                      </a:cubicBezTo>
                      <a:cubicBezTo>
                        <a:pt x="65216" y="93980"/>
                        <a:pt x="62206" y="90970"/>
                        <a:pt x="58496" y="90970"/>
                      </a:cubicBezTo>
                      <a:cubicBezTo>
                        <a:pt x="54786" y="90970"/>
                        <a:pt x="51775" y="93980"/>
                        <a:pt x="51775" y="97690"/>
                      </a:cubicBezTo>
                      <a:cubicBezTo>
                        <a:pt x="51775" y="101400"/>
                        <a:pt x="54786" y="104411"/>
                        <a:pt x="58496" y="104411"/>
                      </a:cubicBezTo>
                      <a:close/>
                      <a:moveTo>
                        <a:pt x="32592" y="104411"/>
                      </a:moveTo>
                      <a:cubicBezTo>
                        <a:pt x="36302" y="104411"/>
                        <a:pt x="39313" y="101400"/>
                        <a:pt x="39313" y="97690"/>
                      </a:cubicBezTo>
                      <a:cubicBezTo>
                        <a:pt x="39313" y="93980"/>
                        <a:pt x="36302" y="90970"/>
                        <a:pt x="32592" y="90970"/>
                      </a:cubicBezTo>
                      <a:cubicBezTo>
                        <a:pt x="28882" y="90970"/>
                        <a:pt x="25872" y="93980"/>
                        <a:pt x="25872" y="97690"/>
                      </a:cubicBezTo>
                      <a:cubicBezTo>
                        <a:pt x="25872" y="101400"/>
                        <a:pt x="28882" y="104411"/>
                        <a:pt x="32592" y="104411"/>
                      </a:cubicBezTo>
                      <a:close/>
                      <a:moveTo>
                        <a:pt x="6721" y="104411"/>
                      </a:moveTo>
                      <a:cubicBezTo>
                        <a:pt x="10430" y="104411"/>
                        <a:pt x="13441" y="101400"/>
                        <a:pt x="13441" y="97690"/>
                      </a:cubicBezTo>
                      <a:cubicBezTo>
                        <a:pt x="13441" y="93980"/>
                        <a:pt x="10430" y="90970"/>
                        <a:pt x="6721" y="90970"/>
                      </a:cubicBezTo>
                      <a:cubicBezTo>
                        <a:pt x="3011" y="90970"/>
                        <a:pt x="0" y="93980"/>
                        <a:pt x="0" y="97690"/>
                      </a:cubicBezTo>
                      <a:cubicBezTo>
                        <a:pt x="0" y="101400"/>
                        <a:pt x="3011" y="104411"/>
                        <a:pt x="6721" y="104411"/>
                      </a:cubicBezTo>
                      <a:close/>
                      <a:moveTo>
                        <a:pt x="213714" y="81668"/>
                      </a:moveTo>
                      <a:cubicBezTo>
                        <a:pt x="217424" y="81668"/>
                        <a:pt x="220435" y="78658"/>
                        <a:pt x="220435" y="74948"/>
                      </a:cubicBezTo>
                      <a:cubicBezTo>
                        <a:pt x="220435" y="71238"/>
                        <a:pt x="217424" y="68227"/>
                        <a:pt x="213714" y="68227"/>
                      </a:cubicBezTo>
                      <a:cubicBezTo>
                        <a:pt x="210004" y="68227"/>
                        <a:pt x="206994" y="71238"/>
                        <a:pt x="206994" y="74948"/>
                      </a:cubicBezTo>
                      <a:cubicBezTo>
                        <a:pt x="206994" y="78658"/>
                        <a:pt x="210004" y="81668"/>
                        <a:pt x="213714" y="81668"/>
                      </a:cubicBezTo>
                      <a:close/>
                      <a:moveTo>
                        <a:pt x="187853" y="81668"/>
                      </a:moveTo>
                      <a:cubicBezTo>
                        <a:pt x="191563" y="81668"/>
                        <a:pt x="194574" y="78658"/>
                        <a:pt x="194574" y="74948"/>
                      </a:cubicBezTo>
                      <a:cubicBezTo>
                        <a:pt x="194574" y="71238"/>
                        <a:pt x="191563" y="68227"/>
                        <a:pt x="187853" y="68227"/>
                      </a:cubicBezTo>
                      <a:cubicBezTo>
                        <a:pt x="184144" y="68227"/>
                        <a:pt x="181133" y="71238"/>
                        <a:pt x="181133" y="74948"/>
                      </a:cubicBezTo>
                      <a:cubicBezTo>
                        <a:pt x="181133" y="78658"/>
                        <a:pt x="184144" y="81668"/>
                        <a:pt x="187853" y="81668"/>
                      </a:cubicBezTo>
                      <a:close/>
                      <a:moveTo>
                        <a:pt x="161993" y="81668"/>
                      </a:moveTo>
                      <a:cubicBezTo>
                        <a:pt x="165702" y="81668"/>
                        <a:pt x="168713" y="78658"/>
                        <a:pt x="168713" y="74948"/>
                      </a:cubicBezTo>
                      <a:cubicBezTo>
                        <a:pt x="168713" y="71238"/>
                        <a:pt x="165702" y="68227"/>
                        <a:pt x="161993" y="68227"/>
                      </a:cubicBezTo>
                      <a:cubicBezTo>
                        <a:pt x="158283" y="68227"/>
                        <a:pt x="155272" y="71238"/>
                        <a:pt x="155272" y="74948"/>
                      </a:cubicBezTo>
                      <a:cubicBezTo>
                        <a:pt x="155272" y="78658"/>
                        <a:pt x="158283" y="81668"/>
                        <a:pt x="161993" y="81668"/>
                      </a:cubicBezTo>
                      <a:close/>
                      <a:moveTo>
                        <a:pt x="136089" y="81668"/>
                      </a:moveTo>
                      <a:cubicBezTo>
                        <a:pt x="139799" y="81668"/>
                        <a:pt x="142810" y="78658"/>
                        <a:pt x="142810" y="74948"/>
                      </a:cubicBezTo>
                      <a:cubicBezTo>
                        <a:pt x="142810" y="71238"/>
                        <a:pt x="139799" y="68227"/>
                        <a:pt x="136089" y="68227"/>
                      </a:cubicBezTo>
                      <a:cubicBezTo>
                        <a:pt x="132379" y="68227"/>
                        <a:pt x="129368" y="71238"/>
                        <a:pt x="129368" y="74948"/>
                      </a:cubicBezTo>
                      <a:cubicBezTo>
                        <a:pt x="129368" y="78658"/>
                        <a:pt x="132379" y="81668"/>
                        <a:pt x="136089" y="81668"/>
                      </a:cubicBezTo>
                      <a:close/>
                      <a:moveTo>
                        <a:pt x="110217" y="81668"/>
                      </a:moveTo>
                      <a:cubicBezTo>
                        <a:pt x="113927" y="81668"/>
                        <a:pt x="116938" y="78658"/>
                        <a:pt x="116938" y="74948"/>
                      </a:cubicBezTo>
                      <a:cubicBezTo>
                        <a:pt x="116938" y="71238"/>
                        <a:pt x="113927" y="68227"/>
                        <a:pt x="110217" y="68227"/>
                      </a:cubicBezTo>
                      <a:cubicBezTo>
                        <a:pt x="106508" y="68227"/>
                        <a:pt x="103497" y="71238"/>
                        <a:pt x="103497" y="74948"/>
                      </a:cubicBezTo>
                      <a:cubicBezTo>
                        <a:pt x="103497" y="78658"/>
                        <a:pt x="106508" y="81668"/>
                        <a:pt x="110217" y="81668"/>
                      </a:cubicBezTo>
                      <a:close/>
                      <a:moveTo>
                        <a:pt x="84357" y="81668"/>
                      </a:moveTo>
                      <a:cubicBezTo>
                        <a:pt x="88066" y="81668"/>
                        <a:pt x="91077" y="78658"/>
                        <a:pt x="91077" y="74948"/>
                      </a:cubicBezTo>
                      <a:cubicBezTo>
                        <a:pt x="91077" y="71238"/>
                        <a:pt x="88066" y="68227"/>
                        <a:pt x="84357" y="68227"/>
                      </a:cubicBezTo>
                      <a:cubicBezTo>
                        <a:pt x="80647" y="68227"/>
                        <a:pt x="77636" y="71238"/>
                        <a:pt x="77636" y="74948"/>
                      </a:cubicBezTo>
                      <a:cubicBezTo>
                        <a:pt x="77636" y="78658"/>
                        <a:pt x="80647" y="81668"/>
                        <a:pt x="84357" y="81668"/>
                      </a:cubicBezTo>
                      <a:close/>
                      <a:moveTo>
                        <a:pt x="58496" y="81668"/>
                      </a:moveTo>
                      <a:cubicBezTo>
                        <a:pt x="62206" y="81668"/>
                        <a:pt x="65216" y="78658"/>
                        <a:pt x="65216" y="74948"/>
                      </a:cubicBezTo>
                      <a:cubicBezTo>
                        <a:pt x="65216" y="71238"/>
                        <a:pt x="62206" y="68227"/>
                        <a:pt x="58496" y="68227"/>
                      </a:cubicBezTo>
                      <a:cubicBezTo>
                        <a:pt x="54786" y="68227"/>
                        <a:pt x="51775" y="71238"/>
                        <a:pt x="51775" y="74948"/>
                      </a:cubicBezTo>
                      <a:cubicBezTo>
                        <a:pt x="51775" y="78658"/>
                        <a:pt x="54786" y="81668"/>
                        <a:pt x="58496" y="81668"/>
                      </a:cubicBezTo>
                      <a:close/>
                      <a:moveTo>
                        <a:pt x="32592" y="81668"/>
                      </a:moveTo>
                      <a:cubicBezTo>
                        <a:pt x="36302" y="81668"/>
                        <a:pt x="39313" y="78658"/>
                        <a:pt x="39313" y="74948"/>
                      </a:cubicBezTo>
                      <a:cubicBezTo>
                        <a:pt x="39313" y="71238"/>
                        <a:pt x="36302" y="68227"/>
                        <a:pt x="32592" y="68227"/>
                      </a:cubicBezTo>
                      <a:cubicBezTo>
                        <a:pt x="28882" y="68227"/>
                        <a:pt x="25872" y="71238"/>
                        <a:pt x="25872" y="74948"/>
                      </a:cubicBezTo>
                      <a:cubicBezTo>
                        <a:pt x="25872" y="78658"/>
                        <a:pt x="28882" y="81668"/>
                        <a:pt x="32592" y="81668"/>
                      </a:cubicBezTo>
                      <a:close/>
                      <a:moveTo>
                        <a:pt x="6721" y="81668"/>
                      </a:moveTo>
                      <a:cubicBezTo>
                        <a:pt x="10430" y="81668"/>
                        <a:pt x="13441" y="78658"/>
                        <a:pt x="13441" y="74948"/>
                      </a:cubicBezTo>
                      <a:cubicBezTo>
                        <a:pt x="13441" y="71238"/>
                        <a:pt x="10430" y="68227"/>
                        <a:pt x="6721" y="68227"/>
                      </a:cubicBezTo>
                      <a:cubicBezTo>
                        <a:pt x="3011" y="68227"/>
                        <a:pt x="0" y="71238"/>
                        <a:pt x="0" y="74948"/>
                      </a:cubicBezTo>
                      <a:cubicBezTo>
                        <a:pt x="0" y="78658"/>
                        <a:pt x="3011" y="81668"/>
                        <a:pt x="6721" y="81668"/>
                      </a:cubicBezTo>
                      <a:close/>
                      <a:moveTo>
                        <a:pt x="213714" y="58926"/>
                      </a:moveTo>
                      <a:cubicBezTo>
                        <a:pt x="217424" y="58926"/>
                        <a:pt x="220435" y="55915"/>
                        <a:pt x="220435" y="52205"/>
                      </a:cubicBezTo>
                      <a:cubicBezTo>
                        <a:pt x="220435" y="48496"/>
                        <a:pt x="217424" y="45485"/>
                        <a:pt x="213714" y="45485"/>
                      </a:cubicBezTo>
                      <a:cubicBezTo>
                        <a:pt x="210004" y="45485"/>
                        <a:pt x="206994" y="48496"/>
                        <a:pt x="206994" y="52205"/>
                      </a:cubicBezTo>
                      <a:cubicBezTo>
                        <a:pt x="206994" y="55915"/>
                        <a:pt x="210004" y="58926"/>
                        <a:pt x="213714" y="58926"/>
                      </a:cubicBezTo>
                      <a:close/>
                      <a:moveTo>
                        <a:pt x="187853" y="58926"/>
                      </a:moveTo>
                      <a:cubicBezTo>
                        <a:pt x="191563" y="58926"/>
                        <a:pt x="194574" y="55915"/>
                        <a:pt x="194574" y="52205"/>
                      </a:cubicBezTo>
                      <a:cubicBezTo>
                        <a:pt x="194574" y="48496"/>
                        <a:pt x="191563" y="45485"/>
                        <a:pt x="187853" y="45485"/>
                      </a:cubicBezTo>
                      <a:cubicBezTo>
                        <a:pt x="184144" y="45485"/>
                        <a:pt x="181133" y="48496"/>
                        <a:pt x="181133" y="52205"/>
                      </a:cubicBezTo>
                      <a:cubicBezTo>
                        <a:pt x="181133" y="55915"/>
                        <a:pt x="184144" y="58926"/>
                        <a:pt x="187853" y="58926"/>
                      </a:cubicBezTo>
                      <a:close/>
                      <a:moveTo>
                        <a:pt x="161993" y="58926"/>
                      </a:moveTo>
                      <a:cubicBezTo>
                        <a:pt x="165702" y="58926"/>
                        <a:pt x="168713" y="55915"/>
                        <a:pt x="168713" y="52205"/>
                      </a:cubicBezTo>
                      <a:cubicBezTo>
                        <a:pt x="168713" y="48496"/>
                        <a:pt x="165702" y="45485"/>
                        <a:pt x="161993" y="45485"/>
                      </a:cubicBezTo>
                      <a:cubicBezTo>
                        <a:pt x="158283" y="45485"/>
                        <a:pt x="155272" y="48496"/>
                        <a:pt x="155272" y="52205"/>
                      </a:cubicBezTo>
                      <a:cubicBezTo>
                        <a:pt x="155272" y="55915"/>
                        <a:pt x="158283" y="58926"/>
                        <a:pt x="161993" y="58926"/>
                      </a:cubicBezTo>
                      <a:close/>
                      <a:moveTo>
                        <a:pt x="136089" y="58926"/>
                      </a:moveTo>
                      <a:cubicBezTo>
                        <a:pt x="139799" y="58926"/>
                        <a:pt x="142810" y="55915"/>
                        <a:pt x="142810" y="52205"/>
                      </a:cubicBezTo>
                      <a:cubicBezTo>
                        <a:pt x="142810" y="48496"/>
                        <a:pt x="139799" y="45485"/>
                        <a:pt x="136089" y="45485"/>
                      </a:cubicBezTo>
                      <a:cubicBezTo>
                        <a:pt x="132379" y="45485"/>
                        <a:pt x="129368" y="48496"/>
                        <a:pt x="129368" y="52205"/>
                      </a:cubicBezTo>
                      <a:cubicBezTo>
                        <a:pt x="129368" y="55915"/>
                        <a:pt x="132379" y="58926"/>
                        <a:pt x="136089" y="58926"/>
                      </a:cubicBezTo>
                      <a:close/>
                      <a:moveTo>
                        <a:pt x="110217" y="58926"/>
                      </a:moveTo>
                      <a:cubicBezTo>
                        <a:pt x="113927" y="58926"/>
                        <a:pt x="116938" y="55915"/>
                        <a:pt x="116938" y="52205"/>
                      </a:cubicBezTo>
                      <a:cubicBezTo>
                        <a:pt x="116938" y="48496"/>
                        <a:pt x="113927" y="45485"/>
                        <a:pt x="110217" y="45485"/>
                      </a:cubicBezTo>
                      <a:cubicBezTo>
                        <a:pt x="106508" y="45485"/>
                        <a:pt x="103497" y="48496"/>
                        <a:pt x="103497" y="52205"/>
                      </a:cubicBezTo>
                      <a:cubicBezTo>
                        <a:pt x="103497" y="55915"/>
                        <a:pt x="106508" y="58926"/>
                        <a:pt x="110217" y="58926"/>
                      </a:cubicBezTo>
                      <a:close/>
                      <a:moveTo>
                        <a:pt x="84357" y="58926"/>
                      </a:moveTo>
                      <a:cubicBezTo>
                        <a:pt x="88066" y="58926"/>
                        <a:pt x="91077" y="55915"/>
                        <a:pt x="91077" y="52205"/>
                      </a:cubicBezTo>
                      <a:cubicBezTo>
                        <a:pt x="91077" y="48496"/>
                        <a:pt x="88066" y="45485"/>
                        <a:pt x="84357" y="45485"/>
                      </a:cubicBezTo>
                      <a:cubicBezTo>
                        <a:pt x="80647" y="45485"/>
                        <a:pt x="77636" y="48496"/>
                        <a:pt x="77636" y="52205"/>
                      </a:cubicBezTo>
                      <a:cubicBezTo>
                        <a:pt x="77636" y="55915"/>
                        <a:pt x="80647" y="58926"/>
                        <a:pt x="84357" y="58926"/>
                      </a:cubicBezTo>
                      <a:close/>
                      <a:moveTo>
                        <a:pt x="58496" y="58926"/>
                      </a:moveTo>
                      <a:cubicBezTo>
                        <a:pt x="62206" y="58926"/>
                        <a:pt x="65216" y="55915"/>
                        <a:pt x="65216" y="52205"/>
                      </a:cubicBezTo>
                      <a:cubicBezTo>
                        <a:pt x="65216" y="48496"/>
                        <a:pt x="62206" y="45485"/>
                        <a:pt x="58496" y="45485"/>
                      </a:cubicBezTo>
                      <a:cubicBezTo>
                        <a:pt x="54786" y="45485"/>
                        <a:pt x="51775" y="48496"/>
                        <a:pt x="51775" y="52205"/>
                      </a:cubicBezTo>
                      <a:cubicBezTo>
                        <a:pt x="51775" y="55915"/>
                        <a:pt x="54786" y="58926"/>
                        <a:pt x="58496" y="58926"/>
                      </a:cubicBezTo>
                      <a:close/>
                      <a:moveTo>
                        <a:pt x="32592" y="58926"/>
                      </a:moveTo>
                      <a:cubicBezTo>
                        <a:pt x="36302" y="58926"/>
                        <a:pt x="39313" y="55915"/>
                        <a:pt x="39313" y="52205"/>
                      </a:cubicBezTo>
                      <a:cubicBezTo>
                        <a:pt x="39313" y="48496"/>
                        <a:pt x="36302" y="45485"/>
                        <a:pt x="32592" y="45485"/>
                      </a:cubicBezTo>
                      <a:cubicBezTo>
                        <a:pt x="28882" y="45485"/>
                        <a:pt x="25872" y="48496"/>
                        <a:pt x="25872" y="52205"/>
                      </a:cubicBezTo>
                      <a:cubicBezTo>
                        <a:pt x="25872" y="55915"/>
                        <a:pt x="28882" y="58926"/>
                        <a:pt x="32592" y="58926"/>
                      </a:cubicBezTo>
                      <a:close/>
                      <a:moveTo>
                        <a:pt x="6721" y="58926"/>
                      </a:moveTo>
                      <a:cubicBezTo>
                        <a:pt x="10430" y="58926"/>
                        <a:pt x="13441" y="55915"/>
                        <a:pt x="13441" y="52205"/>
                      </a:cubicBezTo>
                      <a:cubicBezTo>
                        <a:pt x="13441" y="48496"/>
                        <a:pt x="10430" y="45485"/>
                        <a:pt x="6721" y="45485"/>
                      </a:cubicBezTo>
                      <a:cubicBezTo>
                        <a:pt x="3011" y="45485"/>
                        <a:pt x="0" y="48496"/>
                        <a:pt x="0" y="52205"/>
                      </a:cubicBezTo>
                      <a:cubicBezTo>
                        <a:pt x="0" y="55915"/>
                        <a:pt x="3011" y="58926"/>
                        <a:pt x="6721" y="58926"/>
                      </a:cubicBezTo>
                      <a:close/>
                      <a:moveTo>
                        <a:pt x="213714" y="36184"/>
                      </a:moveTo>
                      <a:cubicBezTo>
                        <a:pt x="217424" y="36184"/>
                        <a:pt x="220435" y="33173"/>
                        <a:pt x="220435" y="29463"/>
                      </a:cubicBezTo>
                      <a:cubicBezTo>
                        <a:pt x="220435" y="25753"/>
                        <a:pt x="217424" y="22742"/>
                        <a:pt x="213714" y="22742"/>
                      </a:cubicBezTo>
                      <a:cubicBezTo>
                        <a:pt x="210004" y="22742"/>
                        <a:pt x="206994" y="25753"/>
                        <a:pt x="206994" y="29463"/>
                      </a:cubicBezTo>
                      <a:cubicBezTo>
                        <a:pt x="206994" y="33173"/>
                        <a:pt x="210004" y="36184"/>
                        <a:pt x="213714" y="36184"/>
                      </a:cubicBezTo>
                      <a:close/>
                      <a:moveTo>
                        <a:pt x="187853" y="36184"/>
                      </a:moveTo>
                      <a:cubicBezTo>
                        <a:pt x="191563" y="36184"/>
                        <a:pt x="194574" y="33173"/>
                        <a:pt x="194574" y="29463"/>
                      </a:cubicBezTo>
                      <a:cubicBezTo>
                        <a:pt x="194574" y="25753"/>
                        <a:pt x="191563" y="22742"/>
                        <a:pt x="187853" y="22742"/>
                      </a:cubicBezTo>
                      <a:cubicBezTo>
                        <a:pt x="184144" y="22742"/>
                        <a:pt x="181133" y="25753"/>
                        <a:pt x="181133" y="29463"/>
                      </a:cubicBezTo>
                      <a:cubicBezTo>
                        <a:pt x="181133" y="33173"/>
                        <a:pt x="184144" y="36184"/>
                        <a:pt x="187853" y="36184"/>
                      </a:cubicBezTo>
                      <a:close/>
                      <a:moveTo>
                        <a:pt x="161993" y="36184"/>
                      </a:moveTo>
                      <a:cubicBezTo>
                        <a:pt x="165702" y="36184"/>
                        <a:pt x="168713" y="33173"/>
                        <a:pt x="168713" y="29463"/>
                      </a:cubicBezTo>
                      <a:cubicBezTo>
                        <a:pt x="168713" y="25753"/>
                        <a:pt x="165702" y="22742"/>
                        <a:pt x="161993" y="22742"/>
                      </a:cubicBezTo>
                      <a:cubicBezTo>
                        <a:pt x="158283" y="22742"/>
                        <a:pt x="155272" y="25753"/>
                        <a:pt x="155272" y="29463"/>
                      </a:cubicBezTo>
                      <a:cubicBezTo>
                        <a:pt x="155272" y="33173"/>
                        <a:pt x="158283" y="36184"/>
                        <a:pt x="161993" y="36184"/>
                      </a:cubicBezTo>
                      <a:close/>
                      <a:moveTo>
                        <a:pt x="136089" y="36184"/>
                      </a:moveTo>
                      <a:cubicBezTo>
                        <a:pt x="139799" y="36184"/>
                        <a:pt x="142810" y="33173"/>
                        <a:pt x="142810" y="29463"/>
                      </a:cubicBezTo>
                      <a:cubicBezTo>
                        <a:pt x="142810" y="25753"/>
                        <a:pt x="139799" y="22742"/>
                        <a:pt x="136089" y="22742"/>
                      </a:cubicBezTo>
                      <a:cubicBezTo>
                        <a:pt x="132379" y="22742"/>
                        <a:pt x="129368" y="25753"/>
                        <a:pt x="129368" y="29463"/>
                      </a:cubicBezTo>
                      <a:cubicBezTo>
                        <a:pt x="129368" y="33173"/>
                        <a:pt x="132379" y="36184"/>
                        <a:pt x="136089" y="36184"/>
                      </a:cubicBezTo>
                      <a:close/>
                      <a:moveTo>
                        <a:pt x="110217" y="36184"/>
                      </a:moveTo>
                      <a:cubicBezTo>
                        <a:pt x="113927" y="36184"/>
                        <a:pt x="116938" y="33173"/>
                        <a:pt x="116938" y="29463"/>
                      </a:cubicBezTo>
                      <a:cubicBezTo>
                        <a:pt x="116938" y="25753"/>
                        <a:pt x="113927" y="22742"/>
                        <a:pt x="110217" y="22742"/>
                      </a:cubicBezTo>
                      <a:cubicBezTo>
                        <a:pt x="106508" y="22742"/>
                        <a:pt x="103497" y="25753"/>
                        <a:pt x="103497" y="29463"/>
                      </a:cubicBezTo>
                      <a:cubicBezTo>
                        <a:pt x="103497" y="33173"/>
                        <a:pt x="106508" y="36184"/>
                        <a:pt x="110217" y="36184"/>
                      </a:cubicBezTo>
                      <a:close/>
                      <a:moveTo>
                        <a:pt x="84357" y="36184"/>
                      </a:moveTo>
                      <a:cubicBezTo>
                        <a:pt x="88066" y="36184"/>
                        <a:pt x="91077" y="33173"/>
                        <a:pt x="91077" y="29463"/>
                      </a:cubicBezTo>
                      <a:cubicBezTo>
                        <a:pt x="91077" y="25753"/>
                        <a:pt x="88066" y="22742"/>
                        <a:pt x="84357" y="22742"/>
                      </a:cubicBezTo>
                      <a:cubicBezTo>
                        <a:pt x="80647" y="22742"/>
                        <a:pt x="77636" y="25753"/>
                        <a:pt x="77636" y="29463"/>
                      </a:cubicBezTo>
                      <a:cubicBezTo>
                        <a:pt x="77636" y="33173"/>
                        <a:pt x="80647" y="36184"/>
                        <a:pt x="84357" y="36184"/>
                      </a:cubicBezTo>
                      <a:close/>
                      <a:moveTo>
                        <a:pt x="58496" y="36184"/>
                      </a:moveTo>
                      <a:cubicBezTo>
                        <a:pt x="62206" y="36184"/>
                        <a:pt x="65216" y="33173"/>
                        <a:pt x="65216" y="29463"/>
                      </a:cubicBezTo>
                      <a:cubicBezTo>
                        <a:pt x="65216" y="25753"/>
                        <a:pt x="62206" y="22742"/>
                        <a:pt x="58496" y="22742"/>
                      </a:cubicBezTo>
                      <a:cubicBezTo>
                        <a:pt x="54786" y="22742"/>
                        <a:pt x="51775" y="25753"/>
                        <a:pt x="51775" y="29463"/>
                      </a:cubicBezTo>
                      <a:cubicBezTo>
                        <a:pt x="51775" y="33173"/>
                        <a:pt x="54786" y="36184"/>
                        <a:pt x="58496" y="36184"/>
                      </a:cubicBezTo>
                      <a:close/>
                      <a:moveTo>
                        <a:pt x="32592" y="36184"/>
                      </a:moveTo>
                      <a:cubicBezTo>
                        <a:pt x="36302" y="36184"/>
                        <a:pt x="39313" y="33173"/>
                        <a:pt x="39313" y="29463"/>
                      </a:cubicBezTo>
                      <a:cubicBezTo>
                        <a:pt x="39313" y="25753"/>
                        <a:pt x="36302" y="22742"/>
                        <a:pt x="32592" y="22742"/>
                      </a:cubicBezTo>
                      <a:cubicBezTo>
                        <a:pt x="28882" y="22742"/>
                        <a:pt x="25872" y="25753"/>
                        <a:pt x="25872" y="29463"/>
                      </a:cubicBezTo>
                      <a:cubicBezTo>
                        <a:pt x="25872" y="33173"/>
                        <a:pt x="28882" y="36184"/>
                        <a:pt x="32592" y="36184"/>
                      </a:cubicBezTo>
                      <a:close/>
                      <a:moveTo>
                        <a:pt x="6721" y="36184"/>
                      </a:moveTo>
                      <a:cubicBezTo>
                        <a:pt x="10430" y="36184"/>
                        <a:pt x="13441" y="33173"/>
                        <a:pt x="13441" y="29463"/>
                      </a:cubicBezTo>
                      <a:cubicBezTo>
                        <a:pt x="13441" y="25753"/>
                        <a:pt x="10430" y="22742"/>
                        <a:pt x="6721" y="22742"/>
                      </a:cubicBezTo>
                      <a:cubicBezTo>
                        <a:pt x="3011" y="22742"/>
                        <a:pt x="0" y="25753"/>
                        <a:pt x="0" y="29463"/>
                      </a:cubicBezTo>
                      <a:cubicBezTo>
                        <a:pt x="0" y="33173"/>
                        <a:pt x="3011" y="36184"/>
                        <a:pt x="6721" y="36184"/>
                      </a:cubicBezTo>
                      <a:close/>
                      <a:moveTo>
                        <a:pt x="213714" y="13441"/>
                      </a:moveTo>
                      <a:cubicBezTo>
                        <a:pt x="217424" y="13441"/>
                        <a:pt x="220435" y="10430"/>
                        <a:pt x="220435" y="6721"/>
                      </a:cubicBezTo>
                      <a:cubicBezTo>
                        <a:pt x="220435" y="3011"/>
                        <a:pt x="217424" y="0"/>
                        <a:pt x="213714" y="0"/>
                      </a:cubicBezTo>
                      <a:cubicBezTo>
                        <a:pt x="210004" y="0"/>
                        <a:pt x="206994" y="3011"/>
                        <a:pt x="206994" y="6721"/>
                      </a:cubicBezTo>
                      <a:cubicBezTo>
                        <a:pt x="206994" y="10430"/>
                        <a:pt x="210004" y="13441"/>
                        <a:pt x="213714" y="13441"/>
                      </a:cubicBezTo>
                      <a:close/>
                      <a:moveTo>
                        <a:pt x="187853" y="13441"/>
                      </a:moveTo>
                      <a:cubicBezTo>
                        <a:pt x="191563" y="13441"/>
                        <a:pt x="194574" y="10430"/>
                        <a:pt x="194574" y="6721"/>
                      </a:cubicBezTo>
                      <a:cubicBezTo>
                        <a:pt x="194574" y="3011"/>
                        <a:pt x="191563" y="0"/>
                        <a:pt x="187853" y="0"/>
                      </a:cubicBezTo>
                      <a:cubicBezTo>
                        <a:pt x="184144" y="0"/>
                        <a:pt x="181133" y="3011"/>
                        <a:pt x="181133" y="6721"/>
                      </a:cubicBezTo>
                      <a:cubicBezTo>
                        <a:pt x="181133" y="10430"/>
                        <a:pt x="184144" y="13441"/>
                        <a:pt x="187853" y="13441"/>
                      </a:cubicBezTo>
                      <a:close/>
                      <a:moveTo>
                        <a:pt x="161993" y="13441"/>
                      </a:moveTo>
                      <a:cubicBezTo>
                        <a:pt x="165702" y="13441"/>
                        <a:pt x="168713" y="10430"/>
                        <a:pt x="168713" y="6721"/>
                      </a:cubicBezTo>
                      <a:cubicBezTo>
                        <a:pt x="168713" y="3011"/>
                        <a:pt x="165702" y="0"/>
                        <a:pt x="161993" y="0"/>
                      </a:cubicBezTo>
                      <a:cubicBezTo>
                        <a:pt x="158283" y="0"/>
                        <a:pt x="155272" y="3011"/>
                        <a:pt x="155272" y="6721"/>
                      </a:cubicBezTo>
                      <a:cubicBezTo>
                        <a:pt x="155272" y="10430"/>
                        <a:pt x="158283" y="13441"/>
                        <a:pt x="161993" y="13441"/>
                      </a:cubicBezTo>
                      <a:close/>
                      <a:moveTo>
                        <a:pt x="136089" y="13441"/>
                      </a:moveTo>
                      <a:cubicBezTo>
                        <a:pt x="139799" y="13441"/>
                        <a:pt x="142810" y="10430"/>
                        <a:pt x="142810" y="6721"/>
                      </a:cubicBezTo>
                      <a:cubicBezTo>
                        <a:pt x="142810" y="3011"/>
                        <a:pt x="139799" y="0"/>
                        <a:pt x="136089" y="0"/>
                      </a:cubicBezTo>
                      <a:cubicBezTo>
                        <a:pt x="132379" y="0"/>
                        <a:pt x="129368" y="3011"/>
                        <a:pt x="129368" y="6721"/>
                      </a:cubicBezTo>
                      <a:cubicBezTo>
                        <a:pt x="129368" y="10430"/>
                        <a:pt x="132379" y="13441"/>
                        <a:pt x="136089" y="13441"/>
                      </a:cubicBezTo>
                      <a:close/>
                      <a:moveTo>
                        <a:pt x="110217" y="13441"/>
                      </a:moveTo>
                      <a:cubicBezTo>
                        <a:pt x="113927" y="13441"/>
                        <a:pt x="116938" y="10430"/>
                        <a:pt x="116938" y="6721"/>
                      </a:cubicBezTo>
                      <a:cubicBezTo>
                        <a:pt x="116938" y="3011"/>
                        <a:pt x="113927" y="0"/>
                        <a:pt x="110217" y="0"/>
                      </a:cubicBezTo>
                      <a:cubicBezTo>
                        <a:pt x="106508" y="0"/>
                        <a:pt x="103497" y="3011"/>
                        <a:pt x="103497" y="6721"/>
                      </a:cubicBezTo>
                      <a:cubicBezTo>
                        <a:pt x="103497" y="10430"/>
                        <a:pt x="106508" y="13441"/>
                        <a:pt x="110217" y="13441"/>
                      </a:cubicBezTo>
                      <a:close/>
                      <a:moveTo>
                        <a:pt x="84357" y="13441"/>
                      </a:moveTo>
                      <a:cubicBezTo>
                        <a:pt x="88066" y="13441"/>
                        <a:pt x="91077" y="10430"/>
                        <a:pt x="91077" y="6721"/>
                      </a:cubicBezTo>
                      <a:cubicBezTo>
                        <a:pt x="91077" y="3011"/>
                        <a:pt x="88066" y="0"/>
                        <a:pt x="84357" y="0"/>
                      </a:cubicBezTo>
                      <a:cubicBezTo>
                        <a:pt x="80647" y="0"/>
                        <a:pt x="77636" y="3011"/>
                        <a:pt x="77636" y="6721"/>
                      </a:cubicBezTo>
                      <a:cubicBezTo>
                        <a:pt x="77636" y="10430"/>
                        <a:pt x="80647" y="13441"/>
                        <a:pt x="84357" y="13441"/>
                      </a:cubicBezTo>
                      <a:close/>
                      <a:moveTo>
                        <a:pt x="58496" y="13441"/>
                      </a:moveTo>
                      <a:cubicBezTo>
                        <a:pt x="62206" y="13441"/>
                        <a:pt x="65216" y="10430"/>
                        <a:pt x="65216" y="6721"/>
                      </a:cubicBezTo>
                      <a:cubicBezTo>
                        <a:pt x="65216" y="3011"/>
                        <a:pt x="62206" y="0"/>
                        <a:pt x="58496" y="0"/>
                      </a:cubicBezTo>
                      <a:cubicBezTo>
                        <a:pt x="54786" y="0"/>
                        <a:pt x="51775" y="3011"/>
                        <a:pt x="51775" y="6721"/>
                      </a:cubicBezTo>
                      <a:cubicBezTo>
                        <a:pt x="51775" y="10430"/>
                        <a:pt x="54786" y="13441"/>
                        <a:pt x="58496" y="13441"/>
                      </a:cubicBezTo>
                      <a:close/>
                      <a:moveTo>
                        <a:pt x="32592" y="13441"/>
                      </a:moveTo>
                      <a:cubicBezTo>
                        <a:pt x="36302" y="13441"/>
                        <a:pt x="39313" y="10430"/>
                        <a:pt x="39313" y="6721"/>
                      </a:cubicBezTo>
                      <a:cubicBezTo>
                        <a:pt x="39313" y="3011"/>
                        <a:pt x="36302" y="0"/>
                        <a:pt x="32592" y="0"/>
                      </a:cubicBezTo>
                      <a:cubicBezTo>
                        <a:pt x="28882" y="0"/>
                        <a:pt x="25872" y="3011"/>
                        <a:pt x="25872" y="6721"/>
                      </a:cubicBezTo>
                      <a:cubicBezTo>
                        <a:pt x="25872" y="10430"/>
                        <a:pt x="28882" y="13441"/>
                        <a:pt x="32592" y="13441"/>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D8993E78-FF5F-4CC3-0692-F436AF913AD0}"/>
                    </a:ext>
                  </a:extLst>
                </p:cNvPr>
                <p:cNvSpPr/>
                <p:nvPr/>
              </p:nvSpPr>
              <p:spPr>
                <a:xfrm>
                  <a:off x="5978529" y="4802248"/>
                  <a:ext cx="220434" cy="172584"/>
                </a:xfrm>
                <a:custGeom>
                  <a:avLst/>
                  <a:gdLst>
                    <a:gd name="connsiteX0" fmla="*/ 213714 w 220434"/>
                    <a:gd name="connsiteY0" fmla="*/ 172584 h 172584"/>
                    <a:gd name="connsiteX1" fmla="*/ 220435 w 220434"/>
                    <a:gd name="connsiteY1" fmla="*/ 165864 h 172584"/>
                    <a:gd name="connsiteX2" fmla="*/ 213714 w 220434"/>
                    <a:gd name="connsiteY2" fmla="*/ 159143 h 172584"/>
                    <a:gd name="connsiteX3" fmla="*/ 206994 w 220434"/>
                    <a:gd name="connsiteY3" fmla="*/ 165864 h 172584"/>
                    <a:gd name="connsiteX4" fmla="*/ 213714 w 220434"/>
                    <a:gd name="connsiteY4" fmla="*/ 172584 h 172584"/>
                    <a:gd name="connsiteX5" fmla="*/ 187853 w 220434"/>
                    <a:gd name="connsiteY5" fmla="*/ 172584 h 172584"/>
                    <a:gd name="connsiteX6" fmla="*/ 194574 w 220434"/>
                    <a:gd name="connsiteY6" fmla="*/ 165864 h 172584"/>
                    <a:gd name="connsiteX7" fmla="*/ 187853 w 220434"/>
                    <a:gd name="connsiteY7" fmla="*/ 159143 h 172584"/>
                    <a:gd name="connsiteX8" fmla="*/ 181133 w 220434"/>
                    <a:gd name="connsiteY8" fmla="*/ 165864 h 172584"/>
                    <a:gd name="connsiteX9" fmla="*/ 187853 w 220434"/>
                    <a:gd name="connsiteY9" fmla="*/ 172584 h 172584"/>
                    <a:gd name="connsiteX10" fmla="*/ 161993 w 220434"/>
                    <a:gd name="connsiteY10" fmla="*/ 172584 h 172584"/>
                    <a:gd name="connsiteX11" fmla="*/ 168713 w 220434"/>
                    <a:gd name="connsiteY11" fmla="*/ 165864 h 172584"/>
                    <a:gd name="connsiteX12" fmla="*/ 161993 w 220434"/>
                    <a:gd name="connsiteY12" fmla="*/ 159143 h 172584"/>
                    <a:gd name="connsiteX13" fmla="*/ 155272 w 220434"/>
                    <a:gd name="connsiteY13" fmla="*/ 165864 h 172584"/>
                    <a:gd name="connsiteX14" fmla="*/ 161993 w 220434"/>
                    <a:gd name="connsiteY14" fmla="*/ 172584 h 172584"/>
                    <a:gd name="connsiteX15" fmla="*/ 136089 w 220434"/>
                    <a:gd name="connsiteY15" fmla="*/ 172584 h 172584"/>
                    <a:gd name="connsiteX16" fmla="*/ 142810 w 220434"/>
                    <a:gd name="connsiteY16" fmla="*/ 165864 h 172584"/>
                    <a:gd name="connsiteX17" fmla="*/ 136089 w 220434"/>
                    <a:gd name="connsiteY17" fmla="*/ 159143 h 172584"/>
                    <a:gd name="connsiteX18" fmla="*/ 129368 w 220434"/>
                    <a:gd name="connsiteY18" fmla="*/ 165864 h 172584"/>
                    <a:gd name="connsiteX19" fmla="*/ 136089 w 220434"/>
                    <a:gd name="connsiteY19" fmla="*/ 172584 h 172584"/>
                    <a:gd name="connsiteX20" fmla="*/ 110217 w 220434"/>
                    <a:gd name="connsiteY20" fmla="*/ 172584 h 172584"/>
                    <a:gd name="connsiteX21" fmla="*/ 116938 w 220434"/>
                    <a:gd name="connsiteY21" fmla="*/ 165864 h 172584"/>
                    <a:gd name="connsiteX22" fmla="*/ 110217 w 220434"/>
                    <a:gd name="connsiteY22" fmla="*/ 159143 h 172584"/>
                    <a:gd name="connsiteX23" fmla="*/ 103497 w 220434"/>
                    <a:gd name="connsiteY23" fmla="*/ 165864 h 172584"/>
                    <a:gd name="connsiteX24" fmla="*/ 110217 w 220434"/>
                    <a:gd name="connsiteY24" fmla="*/ 172584 h 172584"/>
                    <a:gd name="connsiteX25" fmla="*/ 84357 w 220434"/>
                    <a:gd name="connsiteY25" fmla="*/ 172584 h 172584"/>
                    <a:gd name="connsiteX26" fmla="*/ 91077 w 220434"/>
                    <a:gd name="connsiteY26" fmla="*/ 165864 h 172584"/>
                    <a:gd name="connsiteX27" fmla="*/ 84357 w 220434"/>
                    <a:gd name="connsiteY27" fmla="*/ 159143 h 172584"/>
                    <a:gd name="connsiteX28" fmla="*/ 77636 w 220434"/>
                    <a:gd name="connsiteY28" fmla="*/ 165864 h 172584"/>
                    <a:gd name="connsiteX29" fmla="*/ 84357 w 220434"/>
                    <a:gd name="connsiteY29" fmla="*/ 172584 h 172584"/>
                    <a:gd name="connsiteX30" fmla="*/ 58496 w 220434"/>
                    <a:gd name="connsiteY30" fmla="*/ 172584 h 172584"/>
                    <a:gd name="connsiteX31" fmla="*/ 65216 w 220434"/>
                    <a:gd name="connsiteY31" fmla="*/ 165864 h 172584"/>
                    <a:gd name="connsiteX32" fmla="*/ 58496 w 220434"/>
                    <a:gd name="connsiteY32" fmla="*/ 159143 h 172584"/>
                    <a:gd name="connsiteX33" fmla="*/ 51775 w 220434"/>
                    <a:gd name="connsiteY33" fmla="*/ 165864 h 172584"/>
                    <a:gd name="connsiteX34" fmla="*/ 58496 w 220434"/>
                    <a:gd name="connsiteY34" fmla="*/ 172584 h 172584"/>
                    <a:gd name="connsiteX35" fmla="*/ 32592 w 220434"/>
                    <a:gd name="connsiteY35" fmla="*/ 172584 h 172584"/>
                    <a:gd name="connsiteX36" fmla="*/ 39313 w 220434"/>
                    <a:gd name="connsiteY36" fmla="*/ 165864 h 172584"/>
                    <a:gd name="connsiteX37" fmla="*/ 32592 w 220434"/>
                    <a:gd name="connsiteY37" fmla="*/ 159143 h 172584"/>
                    <a:gd name="connsiteX38" fmla="*/ 25872 w 220434"/>
                    <a:gd name="connsiteY38" fmla="*/ 165864 h 172584"/>
                    <a:gd name="connsiteX39" fmla="*/ 32592 w 220434"/>
                    <a:gd name="connsiteY39" fmla="*/ 172584 h 172584"/>
                    <a:gd name="connsiteX40" fmla="*/ 6721 w 220434"/>
                    <a:gd name="connsiteY40" fmla="*/ 172584 h 172584"/>
                    <a:gd name="connsiteX41" fmla="*/ 13441 w 220434"/>
                    <a:gd name="connsiteY41" fmla="*/ 165864 h 172584"/>
                    <a:gd name="connsiteX42" fmla="*/ 6721 w 220434"/>
                    <a:gd name="connsiteY42" fmla="*/ 159143 h 172584"/>
                    <a:gd name="connsiteX43" fmla="*/ 0 w 220434"/>
                    <a:gd name="connsiteY43" fmla="*/ 165864 h 172584"/>
                    <a:gd name="connsiteX44" fmla="*/ 6721 w 220434"/>
                    <a:gd name="connsiteY44" fmla="*/ 172584 h 172584"/>
                    <a:gd name="connsiteX45" fmla="*/ 213714 w 220434"/>
                    <a:gd name="connsiteY45" fmla="*/ 149842 h 172584"/>
                    <a:gd name="connsiteX46" fmla="*/ 220435 w 220434"/>
                    <a:gd name="connsiteY46" fmla="*/ 143121 h 172584"/>
                    <a:gd name="connsiteX47" fmla="*/ 213714 w 220434"/>
                    <a:gd name="connsiteY47" fmla="*/ 136401 h 172584"/>
                    <a:gd name="connsiteX48" fmla="*/ 206994 w 220434"/>
                    <a:gd name="connsiteY48" fmla="*/ 143121 h 172584"/>
                    <a:gd name="connsiteX49" fmla="*/ 213714 w 220434"/>
                    <a:gd name="connsiteY49" fmla="*/ 149842 h 172584"/>
                    <a:gd name="connsiteX50" fmla="*/ 187853 w 220434"/>
                    <a:gd name="connsiteY50" fmla="*/ 149842 h 172584"/>
                    <a:gd name="connsiteX51" fmla="*/ 194574 w 220434"/>
                    <a:gd name="connsiteY51" fmla="*/ 143121 h 172584"/>
                    <a:gd name="connsiteX52" fmla="*/ 187853 w 220434"/>
                    <a:gd name="connsiteY52" fmla="*/ 136401 h 172584"/>
                    <a:gd name="connsiteX53" fmla="*/ 181133 w 220434"/>
                    <a:gd name="connsiteY53" fmla="*/ 143121 h 172584"/>
                    <a:gd name="connsiteX54" fmla="*/ 187853 w 220434"/>
                    <a:gd name="connsiteY54" fmla="*/ 149842 h 172584"/>
                    <a:gd name="connsiteX55" fmla="*/ 161993 w 220434"/>
                    <a:gd name="connsiteY55" fmla="*/ 149842 h 172584"/>
                    <a:gd name="connsiteX56" fmla="*/ 168713 w 220434"/>
                    <a:gd name="connsiteY56" fmla="*/ 143121 h 172584"/>
                    <a:gd name="connsiteX57" fmla="*/ 161993 w 220434"/>
                    <a:gd name="connsiteY57" fmla="*/ 136401 h 172584"/>
                    <a:gd name="connsiteX58" fmla="*/ 155272 w 220434"/>
                    <a:gd name="connsiteY58" fmla="*/ 143121 h 172584"/>
                    <a:gd name="connsiteX59" fmla="*/ 161993 w 220434"/>
                    <a:gd name="connsiteY59" fmla="*/ 149842 h 172584"/>
                    <a:gd name="connsiteX60" fmla="*/ 136089 w 220434"/>
                    <a:gd name="connsiteY60" fmla="*/ 149842 h 172584"/>
                    <a:gd name="connsiteX61" fmla="*/ 142810 w 220434"/>
                    <a:gd name="connsiteY61" fmla="*/ 143121 h 172584"/>
                    <a:gd name="connsiteX62" fmla="*/ 136089 w 220434"/>
                    <a:gd name="connsiteY62" fmla="*/ 136401 h 172584"/>
                    <a:gd name="connsiteX63" fmla="*/ 129368 w 220434"/>
                    <a:gd name="connsiteY63" fmla="*/ 143121 h 172584"/>
                    <a:gd name="connsiteX64" fmla="*/ 136089 w 220434"/>
                    <a:gd name="connsiteY64" fmla="*/ 149842 h 172584"/>
                    <a:gd name="connsiteX65" fmla="*/ 110217 w 220434"/>
                    <a:gd name="connsiteY65" fmla="*/ 149842 h 172584"/>
                    <a:gd name="connsiteX66" fmla="*/ 116938 w 220434"/>
                    <a:gd name="connsiteY66" fmla="*/ 143121 h 172584"/>
                    <a:gd name="connsiteX67" fmla="*/ 110217 w 220434"/>
                    <a:gd name="connsiteY67" fmla="*/ 136401 h 172584"/>
                    <a:gd name="connsiteX68" fmla="*/ 103497 w 220434"/>
                    <a:gd name="connsiteY68" fmla="*/ 143121 h 172584"/>
                    <a:gd name="connsiteX69" fmla="*/ 110217 w 220434"/>
                    <a:gd name="connsiteY69" fmla="*/ 149842 h 172584"/>
                    <a:gd name="connsiteX70" fmla="*/ 84357 w 220434"/>
                    <a:gd name="connsiteY70" fmla="*/ 149842 h 172584"/>
                    <a:gd name="connsiteX71" fmla="*/ 91077 w 220434"/>
                    <a:gd name="connsiteY71" fmla="*/ 143121 h 172584"/>
                    <a:gd name="connsiteX72" fmla="*/ 84357 w 220434"/>
                    <a:gd name="connsiteY72" fmla="*/ 136401 h 172584"/>
                    <a:gd name="connsiteX73" fmla="*/ 77636 w 220434"/>
                    <a:gd name="connsiteY73" fmla="*/ 143121 h 172584"/>
                    <a:gd name="connsiteX74" fmla="*/ 84357 w 220434"/>
                    <a:gd name="connsiteY74" fmla="*/ 149842 h 172584"/>
                    <a:gd name="connsiteX75" fmla="*/ 58496 w 220434"/>
                    <a:gd name="connsiteY75" fmla="*/ 149842 h 172584"/>
                    <a:gd name="connsiteX76" fmla="*/ 65216 w 220434"/>
                    <a:gd name="connsiteY76" fmla="*/ 143121 h 172584"/>
                    <a:gd name="connsiteX77" fmla="*/ 58496 w 220434"/>
                    <a:gd name="connsiteY77" fmla="*/ 136401 h 172584"/>
                    <a:gd name="connsiteX78" fmla="*/ 51775 w 220434"/>
                    <a:gd name="connsiteY78" fmla="*/ 143121 h 172584"/>
                    <a:gd name="connsiteX79" fmla="*/ 58496 w 220434"/>
                    <a:gd name="connsiteY79" fmla="*/ 149842 h 172584"/>
                    <a:gd name="connsiteX80" fmla="*/ 32592 w 220434"/>
                    <a:gd name="connsiteY80" fmla="*/ 149842 h 172584"/>
                    <a:gd name="connsiteX81" fmla="*/ 39313 w 220434"/>
                    <a:gd name="connsiteY81" fmla="*/ 143121 h 172584"/>
                    <a:gd name="connsiteX82" fmla="*/ 32592 w 220434"/>
                    <a:gd name="connsiteY82" fmla="*/ 136401 h 172584"/>
                    <a:gd name="connsiteX83" fmla="*/ 25872 w 220434"/>
                    <a:gd name="connsiteY83" fmla="*/ 143121 h 172584"/>
                    <a:gd name="connsiteX84" fmla="*/ 32592 w 220434"/>
                    <a:gd name="connsiteY84" fmla="*/ 149842 h 172584"/>
                    <a:gd name="connsiteX85" fmla="*/ 6721 w 220434"/>
                    <a:gd name="connsiteY85" fmla="*/ 149842 h 172584"/>
                    <a:gd name="connsiteX86" fmla="*/ 13441 w 220434"/>
                    <a:gd name="connsiteY86" fmla="*/ 143121 h 172584"/>
                    <a:gd name="connsiteX87" fmla="*/ 6721 w 220434"/>
                    <a:gd name="connsiteY87" fmla="*/ 136401 h 172584"/>
                    <a:gd name="connsiteX88" fmla="*/ 0 w 220434"/>
                    <a:gd name="connsiteY88" fmla="*/ 143121 h 172584"/>
                    <a:gd name="connsiteX89" fmla="*/ 6721 w 220434"/>
                    <a:gd name="connsiteY89" fmla="*/ 149842 h 172584"/>
                    <a:gd name="connsiteX90" fmla="*/ 213714 w 220434"/>
                    <a:gd name="connsiteY90" fmla="*/ 127099 h 172584"/>
                    <a:gd name="connsiteX91" fmla="*/ 220435 w 220434"/>
                    <a:gd name="connsiteY91" fmla="*/ 120379 h 172584"/>
                    <a:gd name="connsiteX92" fmla="*/ 213714 w 220434"/>
                    <a:gd name="connsiteY92" fmla="*/ 113658 h 172584"/>
                    <a:gd name="connsiteX93" fmla="*/ 206994 w 220434"/>
                    <a:gd name="connsiteY93" fmla="*/ 120379 h 172584"/>
                    <a:gd name="connsiteX94" fmla="*/ 213714 w 220434"/>
                    <a:gd name="connsiteY94" fmla="*/ 127099 h 172584"/>
                    <a:gd name="connsiteX95" fmla="*/ 187853 w 220434"/>
                    <a:gd name="connsiteY95" fmla="*/ 127099 h 172584"/>
                    <a:gd name="connsiteX96" fmla="*/ 194574 w 220434"/>
                    <a:gd name="connsiteY96" fmla="*/ 120379 h 172584"/>
                    <a:gd name="connsiteX97" fmla="*/ 187853 w 220434"/>
                    <a:gd name="connsiteY97" fmla="*/ 113658 h 172584"/>
                    <a:gd name="connsiteX98" fmla="*/ 181133 w 220434"/>
                    <a:gd name="connsiteY98" fmla="*/ 120379 h 172584"/>
                    <a:gd name="connsiteX99" fmla="*/ 187853 w 220434"/>
                    <a:gd name="connsiteY99" fmla="*/ 127099 h 172584"/>
                    <a:gd name="connsiteX100" fmla="*/ 161993 w 220434"/>
                    <a:gd name="connsiteY100" fmla="*/ 127099 h 172584"/>
                    <a:gd name="connsiteX101" fmla="*/ 168713 w 220434"/>
                    <a:gd name="connsiteY101" fmla="*/ 120379 h 172584"/>
                    <a:gd name="connsiteX102" fmla="*/ 161993 w 220434"/>
                    <a:gd name="connsiteY102" fmla="*/ 113658 h 172584"/>
                    <a:gd name="connsiteX103" fmla="*/ 155272 w 220434"/>
                    <a:gd name="connsiteY103" fmla="*/ 120379 h 172584"/>
                    <a:gd name="connsiteX104" fmla="*/ 161993 w 220434"/>
                    <a:gd name="connsiteY104" fmla="*/ 127099 h 172584"/>
                    <a:gd name="connsiteX105" fmla="*/ 136089 w 220434"/>
                    <a:gd name="connsiteY105" fmla="*/ 127099 h 172584"/>
                    <a:gd name="connsiteX106" fmla="*/ 142810 w 220434"/>
                    <a:gd name="connsiteY106" fmla="*/ 120379 h 172584"/>
                    <a:gd name="connsiteX107" fmla="*/ 136089 w 220434"/>
                    <a:gd name="connsiteY107" fmla="*/ 113658 h 172584"/>
                    <a:gd name="connsiteX108" fmla="*/ 129368 w 220434"/>
                    <a:gd name="connsiteY108" fmla="*/ 120379 h 172584"/>
                    <a:gd name="connsiteX109" fmla="*/ 136089 w 220434"/>
                    <a:gd name="connsiteY109" fmla="*/ 127099 h 172584"/>
                    <a:gd name="connsiteX110" fmla="*/ 110217 w 220434"/>
                    <a:gd name="connsiteY110" fmla="*/ 127099 h 172584"/>
                    <a:gd name="connsiteX111" fmla="*/ 116938 w 220434"/>
                    <a:gd name="connsiteY111" fmla="*/ 120379 h 172584"/>
                    <a:gd name="connsiteX112" fmla="*/ 110217 w 220434"/>
                    <a:gd name="connsiteY112" fmla="*/ 113658 h 172584"/>
                    <a:gd name="connsiteX113" fmla="*/ 103497 w 220434"/>
                    <a:gd name="connsiteY113" fmla="*/ 120379 h 172584"/>
                    <a:gd name="connsiteX114" fmla="*/ 110217 w 220434"/>
                    <a:gd name="connsiteY114" fmla="*/ 127099 h 172584"/>
                    <a:gd name="connsiteX115" fmla="*/ 84357 w 220434"/>
                    <a:gd name="connsiteY115" fmla="*/ 127099 h 172584"/>
                    <a:gd name="connsiteX116" fmla="*/ 91077 w 220434"/>
                    <a:gd name="connsiteY116" fmla="*/ 120379 h 172584"/>
                    <a:gd name="connsiteX117" fmla="*/ 84357 w 220434"/>
                    <a:gd name="connsiteY117" fmla="*/ 113658 h 172584"/>
                    <a:gd name="connsiteX118" fmla="*/ 77636 w 220434"/>
                    <a:gd name="connsiteY118" fmla="*/ 120379 h 172584"/>
                    <a:gd name="connsiteX119" fmla="*/ 84357 w 220434"/>
                    <a:gd name="connsiteY119" fmla="*/ 127099 h 172584"/>
                    <a:gd name="connsiteX120" fmla="*/ 58496 w 220434"/>
                    <a:gd name="connsiteY120" fmla="*/ 127099 h 172584"/>
                    <a:gd name="connsiteX121" fmla="*/ 65216 w 220434"/>
                    <a:gd name="connsiteY121" fmla="*/ 120379 h 172584"/>
                    <a:gd name="connsiteX122" fmla="*/ 58496 w 220434"/>
                    <a:gd name="connsiteY122" fmla="*/ 113658 h 172584"/>
                    <a:gd name="connsiteX123" fmla="*/ 51775 w 220434"/>
                    <a:gd name="connsiteY123" fmla="*/ 120379 h 172584"/>
                    <a:gd name="connsiteX124" fmla="*/ 58496 w 220434"/>
                    <a:gd name="connsiteY124" fmla="*/ 127099 h 172584"/>
                    <a:gd name="connsiteX125" fmla="*/ 32592 w 220434"/>
                    <a:gd name="connsiteY125" fmla="*/ 127099 h 172584"/>
                    <a:gd name="connsiteX126" fmla="*/ 39313 w 220434"/>
                    <a:gd name="connsiteY126" fmla="*/ 120379 h 172584"/>
                    <a:gd name="connsiteX127" fmla="*/ 32592 w 220434"/>
                    <a:gd name="connsiteY127" fmla="*/ 113658 h 172584"/>
                    <a:gd name="connsiteX128" fmla="*/ 25872 w 220434"/>
                    <a:gd name="connsiteY128" fmla="*/ 120379 h 172584"/>
                    <a:gd name="connsiteX129" fmla="*/ 32592 w 220434"/>
                    <a:gd name="connsiteY129" fmla="*/ 127099 h 172584"/>
                    <a:gd name="connsiteX130" fmla="*/ 6721 w 220434"/>
                    <a:gd name="connsiteY130" fmla="*/ 127099 h 172584"/>
                    <a:gd name="connsiteX131" fmla="*/ 13441 w 220434"/>
                    <a:gd name="connsiteY131" fmla="*/ 120379 h 172584"/>
                    <a:gd name="connsiteX132" fmla="*/ 6721 w 220434"/>
                    <a:gd name="connsiteY132" fmla="*/ 113658 h 172584"/>
                    <a:gd name="connsiteX133" fmla="*/ 0 w 220434"/>
                    <a:gd name="connsiteY133" fmla="*/ 120379 h 172584"/>
                    <a:gd name="connsiteX134" fmla="*/ 6721 w 220434"/>
                    <a:gd name="connsiteY134" fmla="*/ 127099 h 172584"/>
                    <a:gd name="connsiteX135" fmla="*/ 213714 w 220434"/>
                    <a:gd name="connsiteY135" fmla="*/ 104357 h 172584"/>
                    <a:gd name="connsiteX136" fmla="*/ 220435 w 220434"/>
                    <a:gd name="connsiteY136" fmla="*/ 97636 h 172584"/>
                    <a:gd name="connsiteX137" fmla="*/ 213714 w 220434"/>
                    <a:gd name="connsiteY137" fmla="*/ 90916 h 172584"/>
                    <a:gd name="connsiteX138" fmla="*/ 206994 w 220434"/>
                    <a:gd name="connsiteY138" fmla="*/ 97636 h 172584"/>
                    <a:gd name="connsiteX139" fmla="*/ 213714 w 220434"/>
                    <a:gd name="connsiteY139" fmla="*/ 104357 h 172584"/>
                    <a:gd name="connsiteX140" fmla="*/ 187853 w 220434"/>
                    <a:gd name="connsiteY140" fmla="*/ 104357 h 172584"/>
                    <a:gd name="connsiteX141" fmla="*/ 194574 w 220434"/>
                    <a:gd name="connsiteY141" fmla="*/ 97636 h 172584"/>
                    <a:gd name="connsiteX142" fmla="*/ 187853 w 220434"/>
                    <a:gd name="connsiteY142" fmla="*/ 90916 h 172584"/>
                    <a:gd name="connsiteX143" fmla="*/ 181133 w 220434"/>
                    <a:gd name="connsiteY143" fmla="*/ 97636 h 172584"/>
                    <a:gd name="connsiteX144" fmla="*/ 187853 w 220434"/>
                    <a:gd name="connsiteY144" fmla="*/ 104357 h 172584"/>
                    <a:gd name="connsiteX145" fmla="*/ 161993 w 220434"/>
                    <a:gd name="connsiteY145" fmla="*/ 104357 h 172584"/>
                    <a:gd name="connsiteX146" fmla="*/ 168713 w 220434"/>
                    <a:gd name="connsiteY146" fmla="*/ 97636 h 172584"/>
                    <a:gd name="connsiteX147" fmla="*/ 161993 w 220434"/>
                    <a:gd name="connsiteY147" fmla="*/ 90916 h 172584"/>
                    <a:gd name="connsiteX148" fmla="*/ 155272 w 220434"/>
                    <a:gd name="connsiteY148" fmla="*/ 97636 h 172584"/>
                    <a:gd name="connsiteX149" fmla="*/ 161993 w 220434"/>
                    <a:gd name="connsiteY149" fmla="*/ 104357 h 172584"/>
                    <a:gd name="connsiteX150" fmla="*/ 136089 w 220434"/>
                    <a:gd name="connsiteY150" fmla="*/ 104357 h 172584"/>
                    <a:gd name="connsiteX151" fmla="*/ 142810 w 220434"/>
                    <a:gd name="connsiteY151" fmla="*/ 97636 h 172584"/>
                    <a:gd name="connsiteX152" fmla="*/ 136089 w 220434"/>
                    <a:gd name="connsiteY152" fmla="*/ 90916 h 172584"/>
                    <a:gd name="connsiteX153" fmla="*/ 129368 w 220434"/>
                    <a:gd name="connsiteY153" fmla="*/ 97636 h 172584"/>
                    <a:gd name="connsiteX154" fmla="*/ 136089 w 220434"/>
                    <a:gd name="connsiteY154" fmla="*/ 104357 h 172584"/>
                    <a:gd name="connsiteX155" fmla="*/ 110217 w 220434"/>
                    <a:gd name="connsiteY155" fmla="*/ 104357 h 172584"/>
                    <a:gd name="connsiteX156" fmla="*/ 116938 w 220434"/>
                    <a:gd name="connsiteY156" fmla="*/ 97636 h 172584"/>
                    <a:gd name="connsiteX157" fmla="*/ 110217 w 220434"/>
                    <a:gd name="connsiteY157" fmla="*/ 90916 h 172584"/>
                    <a:gd name="connsiteX158" fmla="*/ 103497 w 220434"/>
                    <a:gd name="connsiteY158" fmla="*/ 97636 h 172584"/>
                    <a:gd name="connsiteX159" fmla="*/ 110217 w 220434"/>
                    <a:gd name="connsiteY159" fmla="*/ 104357 h 172584"/>
                    <a:gd name="connsiteX160" fmla="*/ 84357 w 220434"/>
                    <a:gd name="connsiteY160" fmla="*/ 104357 h 172584"/>
                    <a:gd name="connsiteX161" fmla="*/ 91077 w 220434"/>
                    <a:gd name="connsiteY161" fmla="*/ 97636 h 172584"/>
                    <a:gd name="connsiteX162" fmla="*/ 84357 w 220434"/>
                    <a:gd name="connsiteY162" fmla="*/ 90916 h 172584"/>
                    <a:gd name="connsiteX163" fmla="*/ 77636 w 220434"/>
                    <a:gd name="connsiteY163" fmla="*/ 97636 h 172584"/>
                    <a:gd name="connsiteX164" fmla="*/ 84357 w 220434"/>
                    <a:gd name="connsiteY164" fmla="*/ 104357 h 172584"/>
                    <a:gd name="connsiteX165" fmla="*/ 58496 w 220434"/>
                    <a:gd name="connsiteY165" fmla="*/ 104357 h 172584"/>
                    <a:gd name="connsiteX166" fmla="*/ 65216 w 220434"/>
                    <a:gd name="connsiteY166" fmla="*/ 97636 h 172584"/>
                    <a:gd name="connsiteX167" fmla="*/ 58496 w 220434"/>
                    <a:gd name="connsiteY167" fmla="*/ 90916 h 172584"/>
                    <a:gd name="connsiteX168" fmla="*/ 51775 w 220434"/>
                    <a:gd name="connsiteY168" fmla="*/ 97636 h 172584"/>
                    <a:gd name="connsiteX169" fmla="*/ 58496 w 220434"/>
                    <a:gd name="connsiteY169" fmla="*/ 104357 h 172584"/>
                    <a:gd name="connsiteX170" fmla="*/ 32592 w 220434"/>
                    <a:gd name="connsiteY170" fmla="*/ 104357 h 172584"/>
                    <a:gd name="connsiteX171" fmla="*/ 39313 w 220434"/>
                    <a:gd name="connsiteY171" fmla="*/ 97636 h 172584"/>
                    <a:gd name="connsiteX172" fmla="*/ 32592 w 220434"/>
                    <a:gd name="connsiteY172" fmla="*/ 90916 h 172584"/>
                    <a:gd name="connsiteX173" fmla="*/ 25872 w 220434"/>
                    <a:gd name="connsiteY173" fmla="*/ 97636 h 172584"/>
                    <a:gd name="connsiteX174" fmla="*/ 32592 w 220434"/>
                    <a:gd name="connsiteY174" fmla="*/ 104357 h 172584"/>
                    <a:gd name="connsiteX175" fmla="*/ 6721 w 220434"/>
                    <a:gd name="connsiteY175" fmla="*/ 104357 h 172584"/>
                    <a:gd name="connsiteX176" fmla="*/ 13441 w 220434"/>
                    <a:gd name="connsiteY176" fmla="*/ 97636 h 172584"/>
                    <a:gd name="connsiteX177" fmla="*/ 6721 w 220434"/>
                    <a:gd name="connsiteY177" fmla="*/ 90916 h 172584"/>
                    <a:gd name="connsiteX178" fmla="*/ 0 w 220434"/>
                    <a:gd name="connsiteY178" fmla="*/ 97636 h 172584"/>
                    <a:gd name="connsiteX179" fmla="*/ 6721 w 220434"/>
                    <a:gd name="connsiteY179" fmla="*/ 104357 h 172584"/>
                    <a:gd name="connsiteX180" fmla="*/ 213714 w 220434"/>
                    <a:gd name="connsiteY180" fmla="*/ 81668 h 172584"/>
                    <a:gd name="connsiteX181" fmla="*/ 220435 w 220434"/>
                    <a:gd name="connsiteY181" fmla="*/ 74948 h 172584"/>
                    <a:gd name="connsiteX182" fmla="*/ 213714 w 220434"/>
                    <a:gd name="connsiteY182" fmla="*/ 68227 h 172584"/>
                    <a:gd name="connsiteX183" fmla="*/ 206994 w 220434"/>
                    <a:gd name="connsiteY183" fmla="*/ 74948 h 172584"/>
                    <a:gd name="connsiteX184" fmla="*/ 213714 w 220434"/>
                    <a:gd name="connsiteY184" fmla="*/ 81668 h 172584"/>
                    <a:gd name="connsiteX185" fmla="*/ 187853 w 220434"/>
                    <a:gd name="connsiteY185" fmla="*/ 81668 h 172584"/>
                    <a:gd name="connsiteX186" fmla="*/ 194574 w 220434"/>
                    <a:gd name="connsiteY186" fmla="*/ 74948 h 172584"/>
                    <a:gd name="connsiteX187" fmla="*/ 187853 w 220434"/>
                    <a:gd name="connsiteY187" fmla="*/ 68227 h 172584"/>
                    <a:gd name="connsiteX188" fmla="*/ 181133 w 220434"/>
                    <a:gd name="connsiteY188" fmla="*/ 74948 h 172584"/>
                    <a:gd name="connsiteX189" fmla="*/ 187853 w 220434"/>
                    <a:gd name="connsiteY189" fmla="*/ 81668 h 172584"/>
                    <a:gd name="connsiteX190" fmla="*/ 161993 w 220434"/>
                    <a:gd name="connsiteY190" fmla="*/ 81668 h 172584"/>
                    <a:gd name="connsiteX191" fmla="*/ 168713 w 220434"/>
                    <a:gd name="connsiteY191" fmla="*/ 74948 h 172584"/>
                    <a:gd name="connsiteX192" fmla="*/ 161993 w 220434"/>
                    <a:gd name="connsiteY192" fmla="*/ 68227 h 172584"/>
                    <a:gd name="connsiteX193" fmla="*/ 155272 w 220434"/>
                    <a:gd name="connsiteY193" fmla="*/ 74948 h 172584"/>
                    <a:gd name="connsiteX194" fmla="*/ 161993 w 220434"/>
                    <a:gd name="connsiteY194" fmla="*/ 81668 h 172584"/>
                    <a:gd name="connsiteX195" fmla="*/ 136089 w 220434"/>
                    <a:gd name="connsiteY195" fmla="*/ 81668 h 172584"/>
                    <a:gd name="connsiteX196" fmla="*/ 142810 w 220434"/>
                    <a:gd name="connsiteY196" fmla="*/ 74948 h 172584"/>
                    <a:gd name="connsiteX197" fmla="*/ 136089 w 220434"/>
                    <a:gd name="connsiteY197" fmla="*/ 68227 h 172584"/>
                    <a:gd name="connsiteX198" fmla="*/ 129368 w 220434"/>
                    <a:gd name="connsiteY198" fmla="*/ 74948 h 172584"/>
                    <a:gd name="connsiteX199" fmla="*/ 136089 w 220434"/>
                    <a:gd name="connsiteY199" fmla="*/ 81668 h 172584"/>
                    <a:gd name="connsiteX200" fmla="*/ 110217 w 220434"/>
                    <a:gd name="connsiteY200" fmla="*/ 81668 h 172584"/>
                    <a:gd name="connsiteX201" fmla="*/ 116938 w 220434"/>
                    <a:gd name="connsiteY201" fmla="*/ 74948 h 172584"/>
                    <a:gd name="connsiteX202" fmla="*/ 110217 w 220434"/>
                    <a:gd name="connsiteY202" fmla="*/ 68227 h 172584"/>
                    <a:gd name="connsiteX203" fmla="*/ 103497 w 220434"/>
                    <a:gd name="connsiteY203" fmla="*/ 74948 h 172584"/>
                    <a:gd name="connsiteX204" fmla="*/ 110217 w 220434"/>
                    <a:gd name="connsiteY204" fmla="*/ 81668 h 172584"/>
                    <a:gd name="connsiteX205" fmla="*/ 84357 w 220434"/>
                    <a:gd name="connsiteY205" fmla="*/ 81668 h 172584"/>
                    <a:gd name="connsiteX206" fmla="*/ 91077 w 220434"/>
                    <a:gd name="connsiteY206" fmla="*/ 74948 h 172584"/>
                    <a:gd name="connsiteX207" fmla="*/ 84357 w 220434"/>
                    <a:gd name="connsiteY207" fmla="*/ 68227 h 172584"/>
                    <a:gd name="connsiteX208" fmla="*/ 77636 w 220434"/>
                    <a:gd name="connsiteY208" fmla="*/ 74948 h 172584"/>
                    <a:gd name="connsiteX209" fmla="*/ 84357 w 220434"/>
                    <a:gd name="connsiteY209" fmla="*/ 81668 h 172584"/>
                    <a:gd name="connsiteX210" fmla="*/ 58496 w 220434"/>
                    <a:gd name="connsiteY210" fmla="*/ 81668 h 172584"/>
                    <a:gd name="connsiteX211" fmla="*/ 65216 w 220434"/>
                    <a:gd name="connsiteY211" fmla="*/ 74948 h 172584"/>
                    <a:gd name="connsiteX212" fmla="*/ 58496 w 220434"/>
                    <a:gd name="connsiteY212" fmla="*/ 68227 h 172584"/>
                    <a:gd name="connsiteX213" fmla="*/ 51775 w 220434"/>
                    <a:gd name="connsiteY213" fmla="*/ 74948 h 172584"/>
                    <a:gd name="connsiteX214" fmla="*/ 58496 w 220434"/>
                    <a:gd name="connsiteY214" fmla="*/ 81668 h 172584"/>
                    <a:gd name="connsiteX215" fmla="*/ 32592 w 220434"/>
                    <a:gd name="connsiteY215" fmla="*/ 81668 h 172584"/>
                    <a:gd name="connsiteX216" fmla="*/ 39313 w 220434"/>
                    <a:gd name="connsiteY216" fmla="*/ 74948 h 172584"/>
                    <a:gd name="connsiteX217" fmla="*/ 32592 w 220434"/>
                    <a:gd name="connsiteY217" fmla="*/ 68227 h 172584"/>
                    <a:gd name="connsiteX218" fmla="*/ 25872 w 220434"/>
                    <a:gd name="connsiteY218" fmla="*/ 74948 h 172584"/>
                    <a:gd name="connsiteX219" fmla="*/ 32592 w 220434"/>
                    <a:gd name="connsiteY219" fmla="*/ 81668 h 172584"/>
                    <a:gd name="connsiteX220" fmla="*/ 6721 w 220434"/>
                    <a:gd name="connsiteY220" fmla="*/ 81668 h 172584"/>
                    <a:gd name="connsiteX221" fmla="*/ 13441 w 220434"/>
                    <a:gd name="connsiteY221" fmla="*/ 74948 h 172584"/>
                    <a:gd name="connsiteX222" fmla="*/ 6721 w 220434"/>
                    <a:gd name="connsiteY222" fmla="*/ 68227 h 172584"/>
                    <a:gd name="connsiteX223" fmla="*/ 0 w 220434"/>
                    <a:gd name="connsiteY223" fmla="*/ 74948 h 172584"/>
                    <a:gd name="connsiteX224" fmla="*/ 6721 w 220434"/>
                    <a:gd name="connsiteY224" fmla="*/ 81668 h 172584"/>
                    <a:gd name="connsiteX225" fmla="*/ 213714 w 220434"/>
                    <a:gd name="connsiteY225" fmla="*/ 58926 h 172584"/>
                    <a:gd name="connsiteX226" fmla="*/ 220435 w 220434"/>
                    <a:gd name="connsiteY226" fmla="*/ 52205 h 172584"/>
                    <a:gd name="connsiteX227" fmla="*/ 213714 w 220434"/>
                    <a:gd name="connsiteY227" fmla="*/ 45485 h 172584"/>
                    <a:gd name="connsiteX228" fmla="*/ 206994 w 220434"/>
                    <a:gd name="connsiteY228" fmla="*/ 52205 h 172584"/>
                    <a:gd name="connsiteX229" fmla="*/ 213714 w 220434"/>
                    <a:gd name="connsiteY229" fmla="*/ 58926 h 172584"/>
                    <a:gd name="connsiteX230" fmla="*/ 187853 w 220434"/>
                    <a:gd name="connsiteY230" fmla="*/ 58926 h 172584"/>
                    <a:gd name="connsiteX231" fmla="*/ 194574 w 220434"/>
                    <a:gd name="connsiteY231" fmla="*/ 52205 h 172584"/>
                    <a:gd name="connsiteX232" fmla="*/ 187853 w 220434"/>
                    <a:gd name="connsiteY232" fmla="*/ 45485 h 172584"/>
                    <a:gd name="connsiteX233" fmla="*/ 181133 w 220434"/>
                    <a:gd name="connsiteY233" fmla="*/ 52205 h 172584"/>
                    <a:gd name="connsiteX234" fmla="*/ 187853 w 220434"/>
                    <a:gd name="connsiteY234" fmla="*/ 58926 h 172584"/>
                    <a:gd name="connsiteX235" fmla="*/ 161993 w 220434"/>
                    <a:gd name="connsiteY235" fmla="*/ 58926 h 172584"/>
                    <a:gd name="connsiteX236" fmla="*/ 168713 w 220434"/>
                    <a:gd name="connsiteY236" fmla="*/ 52205 h 172584"/>
                    <a:gd name="connsiteX237" fmla="*/ 161993 w 220434"/>
                    <a:gd name="connsiteY237" fmla="*/ 45485 h 172584"/>
                    <a:gd name="connsiteX238" fmla="*/ 155272 w 220434"/>
                    <a:gd name="connsiteY238" fmla="*/ 52205 h 172584"/>
                    <a:gd name="connsiteX239" fmla="*/ 161993 w 220434"/>
                    <a:gd name="connsiteY239" fmla="*/ 58926 h 172584"/>
                    <a:gd name="connsiteX240" fmla="*/ 136089 w 220434"/>
                    <a:gd name="connsiteY240" fmla="*/ 58926 h 172584"/>
                    <a:gd name="connsiteX241" fmla="*/ 142810 w 220434"/>
                    <a:gd name="connsiteY241" fmla="*/ 52205 h 172584"/>
                    <a:gd name="connsiteX242" fmla="*/ 136089 w 220434"/>
                    <a:gd name="connsiteY242" fmla="*/ 45485 h 172584"/>
                    <a:gd name="connsiteX243" fmla="*/ 129368 w 220434"/>
                    <a:gd name="connsiteY243" fmla="*/ 52205 h 172584"/>
                    <a:gd name="connsiteX244" fmla="*/ 136089 w 220434"/>
                    <a:gd name="connsiteY244" fmla="*/ 58926 h 172584"/>
                    <a:gd name="connsiteX245" fmla="*/ 110217 w 220434"/>
                    <a:gd name="connsiteY245" fmla="*/ 58926 h 172584"/>
                    <a:gd name="connsiteX246" fmla="*/ 116938 w 220434"/>
                    <a:gd name="connsiteY246" fmla="*/ 52205 h 172584"/>
                    <a:gd name="connsiteX247" fmla="*/ 110217 w 220434"/>
                    <a:gd name="connsiteY247" fmla="*/ 45485 h 172584"/>
                    <a:gd name="connsiteX248" fmla="*/ 103497 w 220434"/>
                    <a:gd name="connsiteY248" fmla="*/ 52205 h 172584"/>
                    <a:gd name="connsiteX249" fmla="*/ 110217 w 220434"/>
                    <a:gd name="connsiteY249" fmla="*/ 58926 h 172584"/>
                    <a:gd name="connsiteX250" fmla="*/ 84357 w 220434"/>
                    <a:gd name="connsiteY250" fmla="*/ 58926 h 172584"/>
                    <a:gd name="connsiteX251" fmla="*/ 91077 w 220434"/>
                    <a:gd name="connsiteY251" fmla="*/ 52205 h 172584"/>
                    <a:gd name="connsiteX252" fmla="*/ 84357 w 220434"/>
                    <a:gd name="connsiteY252" fmla="*/ 45485 h 172584"/>
                    <a:gd name="connsiteX253" fmla="*/ 77636 w 220434"/>
                    <a:gd name="connsiteY253" fmla="*/ 52205 h 172584"/>
                    <a:gd name="connsiteX254" fmla="*/ 84357 w 220434"/>
                    <a:gd name="connsiteY254" fmla="*/ 58926 h 172584"/>
                    <a:gd name="connsiteX255" fmla="*/ 58496 w 220434"/>
                    <a:gd name="connsiteY255" fmla="*/ 58926 h 172584"/>
                    <a:gd name="connsiteX256" fmla="*/ 65216 w 220434"/>
                    <a:gd name="connsiteY256" fmla="*/ 52205 h 172584"/>
                    <a:gd name="connsiteX257" fmla="*/ 58496 w 220434"/>
                    <a:gd name="connsiteY257" fmla="*/ 45485 h 172584"/>
                    <a:gd name="connsiteX258" fmla="*/ 51775 w 220434"/>
                    <a:gd name="connsiteY258" fmla="*/ 52205 h 172584"/>
                    <a:gd name="connsiteX259" fmla="*/ 58496 w 220434"/>
                    <a:gd name="connsiteY259" fmla="*/ 58926 h 172584"/>
                    <a:gd name="connsiteX260" fmla="*/ 32592 w 220434"/>
                    <a:gd name="connsiteY260" fmla="*/ 58926 h 172584"/>
                    <a:gd name="connsiteX261" fmla="*/ 39313 w 220434"/>
                    <a:gd name="connsiteY261" fmla="*/ 52205 h 172584"/>
                    <a:gd name="connsiteX262" fmla="*/ 32592 w 220434"/>
                    <a:gd name="connsiteY262" fmla="*/ 45485 h 172584"/>
                    <a:gd name="connsiteX263" fmla="*/ 25872 w 220434"/>
                    <a:gd name="connsiteY263" fmla="*/ 52205 h 172584"/>
                    <a:gd name="connsiteX264" fmla="*/ 32592 w 220434"/>
                    <a:gd name="connsiteY264" fmla="*/ 58926 h 172584"/>
                    <a:gd name="connsiteX265" fmla="*/ 6721 w 220434"/>
                    <a:gd name="connsiteY265" fmla="*/ 58926 h 172584"/>
                    <a:gd name="connsiteX266" fmla="*/ 13441 w 220434"/>
                    <a:gd name="connsiteY266" fmla="*/ 52205 h 172584"/>
                    <a:gd name="connsiteX267" fmla="*/ 6721 w 220434"/>
                    <a:gd name="connsiteY267" fmla="*/ 45485 h 172584"/>
                    <a:gd name="connsiteX268" fmla="*/ 0 w 220434"/>
                    <a:gd name="connsiteY268" fmla="*/ 52205 h 172584"/>
                    <a:gd name="connsiteX269" fmla="*/ 6721 w 220434"/>
                    <a:gd name="connsiteY269" fmla="*/ 58926 h 172584"/>
                    <a:gd name="connsiteX270" fmla="*/ 213714 w 220434"/>
                    <a:gd name="connsiteY270" fmla="*/ 36184 h 172584"/>
                    <a:gd name="connsiteX271" fmla="*/ 220435 w 220434"/>
                    <a:gd name="connsiteY271" fmla="*/ 29463 h 172584"/>
                    <a:gd name="connsiteX272" fmla="*/ 213714 w 220434"/>
                    <a:gd name="connsiteY272" fmla="*/ 22742 h 172584"/>
                    <a:gd name="connsiteX273" fmla="*/ 206994 w 220434"/>
                    <a:gd name="connsiteY273" fmla="*/ 29463 h 172584"/>
                    <a:gd name="connsiteX274" fmla="*/ 213714 w 220434"/>
                    <a:gd name="connsiteY274" fmla="*/ 36184 h 172584"/>
                    <a:gd name="connsiteX275" fmla="*/ 187853 w 220434"/>
                    <a:gd name="connsiteY275" fmla="*/ 36184 h 172584"/>
                    <a:gd name="connsiteX276" fmla="*/ 194574 w 220434"/>
                    <a:gd name="connsiteY276" fmla="*/ 29463 h 172584"/>
                    <a:gd name="connsiteX277" fmla="*/ 187853 w 220434"/>
                    <a:gd name="connsiteY277" fmla="*/ 22742 h 172584"/>
                    <a:gd name="connsiteX278" fmla="*/ 181133 w 220434"/>
                    <a:gd name="connsiteY278" fmla="*/ 29463 h 172584"/>
                    <a:gd name="connsiteX279" fmla="*/ 187853 w 220434"/>
                    <a:gd name="connsiteY279" fmla="*/ 36184 h 172584"/>
                    <a:gd name="connsiteX280" fmla="*/ 161993 w 220434"/>
                    <a:gd name="connsiteY280" fmla="*/ 36184 h 172584"/>
                    <a:gd name="connsiteX281" fmla="*/ 168713 w 220434"/>
                    <a:gd name="connsiteY281" fmla="*/ 29463 h 172584"/>
                    <a:gd name="connsiteX282" fmla="*/ 161993 w 220434"/>
                    <a:gd name="connsiteY282" fmla="*/ 22742 h 172584"/>
                    <a:gd name="connsiteX283" fmla="*/ 155272 w 220434"/>
                    <a:gd name="connsiteY283" fmla="*/ 29463 h 172584"/>
                    <a:gd name="connsiteX284" fmla="*/ 161993 w 220434"/>
                    <a:gd name="connsiteY284" fmla="*/ 36184 h 172584"/>
                    <a:gd name="connsiteX285" fmla="*/ 136089 w 220434"/>
                    <a:gd name="connsiteY285" fmla="*/ 36184 h 172584"/>
                    <a:gd name="connsiteX286" fmla="*/ 142810 w 220434"/>
                    <a:gd name="connsiteY286" fmla="*/ 29463 h 172584"/>
                    <a:gd name="connsiteX287" fmla="*/ 136089 w 220434"/>
                    <a:gd name="connsiteY287" fmla="*/ 22742 h 172584"/>
                    <a:gd name="connsiteX288" fmla="*/ 129368 w 220434"/>
                    <a:gd name="connsiteY288" fmla="*/ 29463 h 172584"/>
                    <a:gd name="connsiteX289" fmla="*/ 136089 w 220434"/>
                    <a:gd name="connsiteY289" fmla="*/ 36184 h 172584"/>
                    <a:gd name="connsiteX290" fmla="*/ 110217 w 220434"/>
                    <a:gd name="connsiteY290" fmla="*/ 36184 h 172584"/>
                    <a:gd name="connsiteX291" fmla="*/ 116938 w 220434"/>
                    <a:gd name="connsiteY291" fmla="*/ 29463 h 172584"/>
                    <a:gd name="connsiteX292" fmla="*/ 110217 w 220434"/>
                    <a:gd name="connsiteY292" fmla="*/ 22742 h 172584"/>
                    <a:gd name="connsiteX293" fmla="*/ 103497 w 220434"/>
                    <a:gd name="connsiteY293" fmla="*/ 29463 h 172584"/>
                    <a:gd name="connsiteX294" fmla="*/ 110217 w 220434"/>
                    <a:gd name="connsiteY294" fmla="*/ 36184 h 172584"/>
                    <a:gd name="connsiteX295" fmla="*/ 84357 w 220434"/>
                    <a:gd name="connsiteY295" fmla="*/ 36184 h 172584"/>
                    <a:gd name="connsiteX296" fmla="*/ 91077 w 220434"/>
                    <a:gd name="connsiteY296" fmla="*/ 29463 h 172584"/>
                    <a:gd name="connsiteX297" fmla="*/ 84357 w 220434"/>
                    <a:gd name="connsiteY297" fmla="*/ 22742 h 172584"/>
                    <a:gd name="connsiteX298" fmla="*/ 77636 w 220434"/>
                    <a:gd name="connsiteY298" fmla="*/ 29463 h 172584"/>
                    <a:gd name="connsiteX299" fmla="*/ 84357 w 220434"/>
                    <a:gd name="connsiteY299" fmla="*/ 36184 h 172584"/>
                    <a:gd name="connsiteX300" fmla="*/ 58496 w 220434"/>
                    <a:gd name="connsiteY300" fmla="*/ 36184 h 172584"/>
                    <a:gd name="connsiteX301" fmla="*/ 65216 w 220434"/>
                    <a:gd name="connsiteY301" fmla="*/ 29463 h 172584"/>
                    <a:gd name="connsiteX302" fmla="*/ 58496 w 220434"/>
                    <a:gd name="connsiteY302" fmla="*/ 22742 h 172584"/>
                    <a:gd name="connsiteX303" fmla="*/ 51775 w 220434"/>
                    <a:gd name="connsiteY303" fmla="*/ 29463 h 172584"/>
                    <a:gd name="connsiteX304" fmla="*/ 58496 w 220434"/>
                    <a:gd name="connsiteY304" fmla="*/ 36184 h 172584"/>
                    <a:gd name="connsiteX305" fmla="*/ 32592 w 220434"/>
                    <a:gd name="connsiteY305" fmla="*/ 36184 h 172584"/>
                    <a:gd name="connsiteX306" fmla="*/ 39313 w 220434"/>
                    <a:gd name="connsiteY306" fmla="*/ 29463 h 172584"/>
                    <a:gd name="connsiteX307" fmla="*/ 32592 w 220434"/>
                    <a:gd name="connsiteY307" fmla="*/ 22742 h 172584"/>
                    <a:gd name="connsiteX308" fmla="*/ 25872 w 220434"/>
                    <a:gd name="connsiteY308" fmla="*/ 29463 h 172584"/>
                    <a:gd name="connsiteX309" fmla="*/ 32592 w 220434"/>
                    <a:gd name="connsiteY309" fmla="*/ 36184 h 172584"/>
                    <a:gd name="connsiteX310" fmla="*/ 6721 w 220434"/>
                    <a:gd name="connsiteY310" fmla="*/ 36184 h 172584"/>
                    <a:gd name="connsiteX311" fmla="*/ 13441 w 220434"/>
                    <a:gd name="connsiteY311" fmla="*/ 29463 h 172584"/>
                    <a:gd name="connsiteX312" fmla="*/ 6721 w 220434"/>
                    <a:gd name="connsiteY312" fmla="*/ 22742 h 172584"/>
                    <a:gd name="connsiteX313" fmla="*/ 0 w 220434"/>
                    <a:gd name="connsiteY313" fmla="*/ 29463 h 172584"/>
                    <a:gd name="connsiteX314" fmla="*/ 6721 w 220434"/>
                    <a:gd name="connsiteY314" fmla="*/ 36184 h 172584"/>
                    <a:gd name="connsiteX315" fmla="*/ 213714 w 220434"/>
                    <a:gd name="connsiteY315" fmla="*/ 13441 h 172584"/>
                    <a:gd name="connsiteX316" fmla="*/ 220435 w 220434"/>
                    <a:gd name="connsiteY316" fmla="*/ 6721 h 172584"/>
                    <a:gd name="connsiteX317" fmla="*/ 213714 w 220434"/>
                    <a:gd name="connsiteY317" fmla="*/ 0 h 172584"/>
                    <a:gd name="connsiteX318" fmla="*/ 206994 w 220434"/>
                    <a:gd name="connsiteY318" fmla="*/ 6721 h 172584"/>
                    <a:gd name="connsiteX319" fmla="*/ 213714 w 220434"/>
                    <a:gd name="connsiteY319" fmla="*/ 13441 h 172584"/>
                    <a:gd name="connsiteX320" fmla="*/ 187853 w 220434"/>
                    <a:gd name="connsiteY320" fmla="*/ 13441 h 172584"/>
                    <a:gd name="connsiteX321" fmla="*/ 194574 w 220434"/>
                    <a:gd name="connsiteY321" fmla="*/ 6721 h 172584"/>
                    <a:gd name="connsiteX322" fmla="*/ 187853 w 220434"/>
                    <a:gd name="connsiteY322" fmla="*/ 0 h 172584"/>
                    <a:gd name="connsiteX323" fmla="*/ 181133 w 220434"/>
                    <a:gd name="connsiteY323" fmla="*/ 6721 h 172584"/>
                    <a:gd name="connsiteX324" fmla="*/ 187853 w 220434"/>
                    <a:gd name="connsiteY324" fmla="*/ 13441 h 172584"/>
                    <a:gd name="connsiteX325" fmla="*/ 161993 w 220434"/>
                    <a:gd name="connsiteY325" fmla="*/ 13441 h 172584"/>
                    <a:gd name="connsiteX326" fmla="*/ 168713 w 220434"/>
                    <a:gd name="connsiteY326" fmla="*/ 6721 h 172584"/>
                    <a:gd name="connsiteX327" fmla="*/ 161993 w 220434"/>
                    <a:gd name="connsiteY327" fmla="*/ 0 h 172584"/>
                    <a:gd name="connsiteX328" fmla="*/ 155272 w 220434"/>
                    <a:gd name="connsiteY328" fmla="*/ 6721 h 172584"/>
                    <a:gd name="connsiteX329" fmla="*/ 161993 w 220434"/>
                    <a:gd name="connsiteY329" fmla="*/ 13441 h 172584"/>
                    <a:gd name="connsiteX330" fmla="*/ 136089 w 220434"/>
                    <a:gd name="connsiteY330" fmla="*/ 13441 h 172584"/>
                    <a:gd name="connsiteX331" fmla="*/ 142810 w 220434"/>
                    <a:gd name="connsiteY331" fmla="*/ 6721 h 172584"/>
                    <a:gd name="connsiteX332" fmla="*/ 136089 w 220434"/>
                    <a:gd name="connsiteY332" fmla="*/ 0 h 172584"/>
                    <a:gd name="connsiteX333" fmla="*/ 129368 w 220434"/>
                    <a:gd name="connsiteY333" fmla="*/ 6721 h 172584"/>
                    <a:gd name="connsiteX334" fmla="*/ 136089 w 220434"/>
                    <a:gd name="connsiteY334" fmla="*/ 13441 h 172584"/>
                    <a:gd name="connsiteX335" fmla="*/ 110217 w 220434"/>
                    <a:gd name="connsiteY335" fmla="*/ 13441 h 172584"/>
                    <a:gd name="connsiteX336" fmla="*/ 116938 w 220434"/>
                    <a:gd name="connsiteY336" fmla="*/ 6721 h 172584"/>
                    <a:gd name="connsiteX337" fmla="*/ 110217 w 220434"/>
                    <a:gd name="connsiteY337" fmla="*/ 0 h 172584"/>
                    <a:gd name="connsiteX338" fmla="*/ 103497 w 220434"/>
                    <a:gd name="connsiteY338" fmla="*/ 6721 h 172584"/>
                    <a:gd name="connsiteX339" fmla="*/ 110217 w 220434"/>
                    <a:gd name="connsiteY339" fmla="*/ 13441 h 172584"/>
                    <a:gd name="connsiteX340" fmla="*/ 84357 w 220434"/>
                    <a:gd name="connsiteY340" fmla="*/ 13441 h 172584"/>
                    <a:gd name="connsiteX341" fmla="*/ 91077 w 220434"/>
                    <a:gd name="connsiteY341" fmla="*/ 6721 h 172584"/>
                    <a:gd name="connsiteX342" fmla="*/ 84357 w 220434"/>
                    <a:gd name="connsiteY342" fmla="*/ 0 h 172584"/>
                    <a:gd name="connsiteX343" fmla="*/ 77636 w 220434"/>
                    <a:gd name="connsiteY343" fmla="*/ 6721 h 172584"/>
                    <a:gd name="connsiteX344" fmla="*/ 84357 w 220434"/>
                    <a:gd name="connsiteY344" fmla="*/ 13441 h 172584"/>
                    <a:gd name="connsiteX345" fmla="*/ 58496 w 220434"/>
                    <a:gd name="connsiteY345" fmla="*/ 13441 h 172584"/>
                    <a:gd name="connsiteX346" fmla="*/ 65216 w 220434"/>
                    <a:gd name="connsiteY346" fmla="*/ 6721 h 172584"/>
                    <a:gd name="connsiteX347" fmla="*/ 58496 w 220434"/>
                    <a:gd name="connsiteY347" fmla="*/ 0 h 172584"/>
                    <a:gd name="connsiteX348" fmla="*/ 51775 w 220434"/>
                    <a:gd name="connsiteY348" fmla="*/ 6721 h 172584"/>
                    <a:gd name="connsiteX349" fmla="*/ 58496 w 220434"/>
                    <a:gd name="connsiteY349" fmla="*/ 13441 h 172584"/>
                    <a:gd name="connsiteX350" fmla="*/ 32592 w 220434"/>
                    <a:gd name="connsiteY350" fmla="*/ 13441 h 172584"/>
                    <a:gd name="connsiteX351" fmla="*/ 39313 w 220434"/>
                    <a:gd name="connsiteY351" fmla="*/ 6721 h 172584"/>
                    <a:gd name="connsiteX352" fmla="*/ 32592 w 220434"/>
                    <a:gd name="connsiteY352" fmla="*/ 0 h 172584"/>
                    <a:gd name="connsiteX353" fmla="*/ 25872 w 220434"/>
                    <a:gd name="connsiteY353" fmla="*/ 6721 h 172584"/>
                    <a:gd name="connsiteX354" fmla="*/ 32592 w 220434"/>
                    <a:gd name="connsiteY354" fmla="*/ 13441 h 172584"/>
                    <a:gd name="connsiteX355" fmla="*/ 6721 w 220434"/>
                    <a:gd name="connsiteY355" fmla="*/ 13441 h 172584"/>
                    <a:gd name="connsiteX356" fmla="*/ 13441 w 220434"/>
                    <a:gd name="connsiteY356" fmla="*/ 6721 h 172584"/>
                    <a:gd name="connsiteX357" fmla="*/ 6721 w 220434"/>
                    <a:gd name="connsiteY357" fmla="*/ 0 h 172584"/>
                    <a:gd name="connsiteX358" fmla="*/ 0 w 220434"/>
                    <a:gd name="connsiteY358" fmla="*/ 6721 h 172584"/>
                    <a:gd name="connsiteX359" fmla="*/ 6721 w 220434"/>
                    <a:gd name="connsiteY359" fmla="*/ 13441 h 17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20434" h="172584">
                      <a:moveTo>
                        <a:pt x="213714" y="172584"/>
                      </a:moveTo>
                      <a:cubicBezTo>
                        <a:pt x="217424" y="172584"/>
                        <a:pt x="220435" y="169573"/>
                        <a:pt x="220435" y="165864"/>
                      </a:cubicBezTo>
                      <a:cubicBezTo>
                        <a:pt x="220435" y="162154"/>
                        <a:pt x="217424" y="159143"/>
                        <a:pt x="213714" y="159143"/>
                      </a:cubicBezTo>
                      <a:cubicBezTo>
                        <a:pt x="210004" y="159143"/>
                        <a:pt x="206994" y="162154"/>
                        <a:pt x="206994" y="165864"/>
                      </a:cubicBezTo>
                      <a:cubicBezTo>
                        <a:pt x="206994" y="169573"/>
                        <a:pt x="210004" y="172584"/>
                        <a:pt x="213714" y="172584"/>
                      </a:cubicBezTo>
                      <a:close/>
                      <a:moveTo>
                        <a:pt x="187853" y="172584"/>
                      </a:moveTo>
                      <a:cubicBezTo>
                        <a:pt x="191563" y="172584"/>
                        <a:pt x="194574" y="169573"/>
                        <a:pt x="194574" y="165864"/>
                      </a:cubicBezTo>
                      <a:cubicBezTo>
                        <a:pt x="194574" y="162154"/>
                        <a:pt x="191563" y="159143"/>
                        <a:pt x="187853" y="159143"/>
                      </a:cubicBezTo>
                      <a:cubicBezTo>
                        <a:pt x="184144" y="159143"/>
                        <a:pt x="181133" y="162154"/>
                        <a:pt x="181133" y="165864"/>
                      </a:cubicBezTo>
                      <a:cubicBezTo>
                        <a:pt x="181133" y="169573"/>
                        <a:pt x="184144" y="172584"/>
                        <a:pt x="187853" y="172584"/>
                      </a:cubicBezTo>
                      <a:close/>
                      <a:moveTo>
                        <a:pt x="161993" y="172584"/>
                      </a:moveTo>
                      <a:cubicBezTo>
                        <a:pt x="165702" y="172584"/>
                        <a:pt x="168713" y="169573"/>
                        <a:pt x="168713" y="165864"/>
                      </a:cubicBezTo>
                      <a:cubicBezTo>
                        <a:pt x="168713" y="162154"/>
                        <a:pt x="165702" y="159143"/>
                        <a:pt x="161993" y="159143"/>
                      </a:cubicBezTo>
                      <a:cubicBezTo>
                        <a:pt x="158283" y="159143"/>
                        <a:pt x="155272" y="162154"/>
                        <a:pt x="155272" y="165864"/>
                      </a:cubicBezTo>
                      <a:cubicBezTo>
                        <a:pt x="155272" y="169573"/>
                        <a:pt x="158283" y="172584"/>
                        <a:pt x="161993" y="172584"/>
                      </a:cubicBezTo>
                      <a:close/>
                      <a:moveTo>
                        <a:pt x="136089" y="172584"/>
                      </a:moveTo>
                      <a:cubicBezTo>
                        <a:pt x="139799" y="172584"/>
                        <a:pt x="142810" y="169573"/>
                        <a:pt x="142810" y="165864"/>
                      </a:cubicBezTo>
                      <a:cubicBezTo>
                        <a:pt x="142810" y="162154"/>
                        <a:pt x="139799" y="159143"/>
                        <a:pt x="136089" y="159143"/>
                      </a:cubicBezTo>
                      <a:cubicBezTo>
                        <a:pt x="132379" y="159143"/>
                        <a:pt x="129368" y="162154"/>
                        <a:pt x="129368" y="165864"/>
                      </a:cubicBezTo>
                      <a:cubicBezTo>
                        <a:pt x="129368" y="169573"/>
                        <a:pt x="132379" y="172584"/>
                        <a:pt x="136089" y="172584"/>
                      </a:cubicBezTo>
                      <a:close/>
                      <a:moveTo>
                        <a:pt x="110217" y="172584"/>
                      </a:moveTo>
                      <a:cubicBezTo>
                        <a:pt x="113927" y="172584"/>
                        <a:pt x="116938" y="169573"/>
                        <a:pt x="116938" y="165864"/>
                      </a:cubicBezTo>
                      <a:cubicBezTo>
                        <a:pt x="116938" y="162154"/>
                        <a:pt x="113927" y="159143"/>
                        <a:pt x="110217" y="159143"/>
                      </a:cubicBezTo>
                      <a:cubicBezTo>
                        <a:pt x="106508" y="159143"/>
                        <a:pt x="103497" y="162154"/>
                        <a:pt x="103497" y="165864"/>
                      </a:cubicBezTo>
                      <a:cubicBezTo>
                        <a:pt x="103497" y="169573"/>
                        <a:pt x="106508" y="172584"/>
                        <a:pt x="110217" y="172584"/>
                      </a:cubicBezTo>
                      <a:close/>
                      <a:moveTo>
                        <a:pt x="84357" y="172584"/>
                      </a:moveTo>
                      <a:cubicBezTo>
                        <a:pt x="88066" y="172584"/>
                        <a:pt x="91077" y="169573"/>
                        <a:pt x="91077" y="165864"/>
                      </a:cubicBezTo>
                      <a:cubicBezTo>
                        <a:pt x="91077" y="162154"/>
                        <a:pt x="88066" y="159143"/>
                        <a:pt x="84357" y="159143"/>
                      </a:cubicBezTo>
                      <a:cubicBezTo>
                        <a:pt x="80647" y="159143"/>
                        <a:pt x="77636" y="162154"/>
                        <a:pt x="77636" y="165864"/>
                      </a:cubicBezTo>
                      <a:cubicBezTo>
                        <a:pt x="77636" y="169573"/>
                        <a:pt x="80647" y="172584"/>
                        <a:pt x="84357" y="172584"/>
                      </a:cubicBezTo>
                      <a:close/>
                      <a:moveTo>
                        <a:pt x="58496" y="172584"/>
                      </a:moveTo>
                      <a:cubicBezTo>
                        <a:pt x="62206" y="172584"/>
                        <a:pt x="65216" y="169573"/>
                        <a:pt x="65216" y="165864"/>
                      </a:cubicBezTo>
                      <a:cubicBezTo>
                        <a:pt x="65216" y="162154"/>
                        <a:pt x="62206" y="159143"/>
                        <a:pt x="58496" y="159143"/>
                      </a:cubicBezTo>
                      <a:cubicBezTo>
                        <a:pt x="54786" y="159143"/>
                        <a:pt x="51775" y="162154"/>
                        <a:pt x="51775" y="165864"/>
                      </a:cubicBezTo>
                      <a:cubicBezTo>
                        <a:pt x="51775" y="169573"/>
                        <a:pt x="54786" y="172584"/>
                        <a:pt x="58496" y="172584"/>
                      </a:cubicBezTo>
                      <a:close/>
                      <a:moveTo>
                        <a:pt x="32592" y="172584"/>
                      </a:moveTo>
                      <a:cubicBezTo>
                        <a:pt x="36302" y="172584"/>
                        <a:pt x="39313" y="169573"/>
                        <a:pt x="39313" y="165864"/>
                      </a:cubicBezTo>
                      <a:cubicBezTo>
                        <a:pt x="39313" y="162154"/>
                        <a:pt x="36302" y="159143"/>
                        <a:pt x="32592" y="159143"/>
                      </a:cubicBezTo>
                      <a:cubicBezTo>
                        <a:pt x="28882" y="159143"/>
                        <a:pt x="25872" y="162154"/>
                        <a:pt x="25872" y="165864"/>
                      </a:cubicBezTo>
                      <a:cubicBezTo>
                        <a:pt x="25872" y="169573"/>
                        <a:pt x="28882" y="172584"/>
                        <a:pt x="32592" y="172584"/>
                      </a:cubicBezTo>
                      <a:close/>
                      <a:moveTo>
                        <a:pt x="6721" y="172584"/>
                      </a:moveTo>
                      <a:cubicBezTo>
                        <a:pt x="10430" y="172584"/>
                        <a:pt x="13441" y="169573"/>
                        <a:pt x="13441" y="165864"/>
                      </a:cubicBezTo>
                      <a:cubicBezTo>
                        <a:pt x="13441" y="162154"/>
                        <a:pt x="10430" y="159143"/>
                        <a:pt x="6721" y="159143"/>
                      </a:cubicBezTo>
                      <a:cubicBezTo>
                        <a:pt x="3011" y="159143"/>
                        <a:pt x="0" y="162154"/>
                        <a:pt x="0" y="165864"/>
                      </a:cubicBezTo>
                      <a:cubicBezTo>
                        <a:pt x="0" y="169573"/>
                        <a:pt x="3011" y="172584"/>
                        <a:pt x="6721" y="172584"/>
                      </a:cubicBezTo>
                      <a:close/>
                      <a:moveTo>
                        <a:pt x="213714" y="149842"/>
                      </a:moveTo>
                      <a:cubicBezTo>
                        <a:pt x="217424" y="149842"/>
                        <a:pt x="220435" y="146831"/>
                        <a:pt x="220435" y="143121"/>
                      </a:cubicBezTo>
                      <a:cubicBezTo>
                        <a:pt x="220435" y="139411"/>
                        <a:pt x="217424" y="136401"/>
                        <a:pt x="213714" y="136401"/>
                      </a:cubicBezTo>
                      <a:cubicBezTo>
                        <a:pt x="210004" y="136401"/>
                        <a:pt x="206994" y="139411"/>
                        <a:pt x="206994" y="143121"/>
                      </a:cubicBezTo>
                      <a:cubicBezTo>
                        <a:pt x="206994" y="146831"/>
                        <a:pt x="210004" y="149842"/>
                        <a:pt x="213714" y="149842"/>
                      </a:cubicBezTo>
                      <a:close/>
                      <a:moveTo>
                        <a:pt x="187853" y="149842"/>
                      </a:moveTo>
                      <a:cubicBezTo>
                        <a:pt x="191563" y="149842"/>
                        <a:pt x="194574" y="146831"/>
                        <a:pt x="194574" y="143121"/>
                      </a:cubicBezTo>
                      <a:cubicBezTo>
                        <a:pt x="194574" y="139411"/>
                        <a:pt x="191563" y="136401"/>
                        <a:pt x="187853" y="136401"/>
                      </a:cubicBezTo>
                      <a:cubicBezTo>
                        <a:pt x="184144" y="136401"/>
                        <a:pt x="181133" y="139411"/>
                        <a:pt x="181133" y="143121"/>
                      </a:cubicBezTo>
                      <a:cubicBezTo>
                        <a:pt x="181133" y="146831"/>
                        <a:pt x="184144" y="149842"/>
                        <a:pt x="187853" y="149842"/>
                      </a:cubicBezTo>
                      <a:close/>
                      <a:moveTo>
                        <a:pt x="161993" y="149842"/>
                      </a:moveTo>
                      <a:cubicBezTo>
                        <a:pt x="165702" y="149842"/>
                        <a:pt x="168713" y="146831"/>
                        <a:pt x="168713" y="143121"/>
                      </a:cubicBezTo>
                      <a:cubicBezTo>
                        <a:pt x="168713" y="139411"/>
                        <a:pt x="165702" y="136401"/>
                        <a:pt x="161993" y="136401"/>
                      </a:cubicBezTo>
                      <a:cubicBezTo>
                        <a:pt x="158283" y="136401"/>
                        <a:pt x="155272" y="139411"/>
                        <a:pt x="155272" y="143121"/>
                      </a:cubicBezTo>
                      <a:cubicBezTo>
                        <a:pt x="155272" y="146831"/>
                        <a:pt x="158283" y="149842"/>
                        <a:pt x="161993" y="149842"/>
                      </a:cubicBezTo>
                      <a:close/>
                      <a:moveTo>
                        <a:pt x="136089" y="149842"/>
                      </a:moveTo>
                      <a:cubicBezTo>
                        <a:pt x="139799" y="149842"/>
                        <a:pt x="142810" y="146831"/>
                        <a:pt x="142810" y="143121"/>
                      </a:cubicBezTo>
                      <a:cubicBezTo>
                        <a:pt x="142810" y="139411"/>
                        <a:pt x="139799" y="136401"/>
                        <a:pt x="136089" y="136401"/>
                      </a:cubicBezTo>
                      <a:cubicBezTo>
                        <a:pt x="132379" y="136401"/>
                        <a:pt x="129368" y="139411"/>
                        <a:pt x="129368" y="143121"/>
                      </a:cubicBezTo>
                      <a:cubicBezTo>
                        <a:pt x="129368" y="146831"/>
                        <a:pt x="132379" y="149842"/>
                        <a:pt x="136089" y="149842"/>
                      </a:cubicBezTo>
                      <a:close/>
                      <a:moveTo>
                        <a:pt x="110217" y="149842"/>
                      </a:moveTo>
                      <a:cubicBezTo>
                        <a:pt x="113927" y="149842"/>
                        <a:pt x="116938" y="146831"/>
                        <a:pt x="116938" y="143121"/>
                      </a:cubicBezTo>
                      <a:cubicBezTo>
                        <a:pt x="116938" y="139411"/>
                        <a:pt x="113927" y="136401"/>
                        <a:pt x="110217" y="136401"/>
                      </a:cubicBezTo>
                      <a:cubicBezTo>
                        <a:pt x="106508" y="136401"/>
                        <a:pt x="103497" y="139411"/>
                        <a:pt x="103497" y="143121"/>
                      </a:cubicBezTo>
                      <a:cubicBezTo>
                        <a:pt x="103497" y="146831"/>
                        <a:pt x="106508" y="149842"/>
                        <a:pt x="110217" y="149842"/>
                      </a:cubicBezTo>
                      <a:close/>
                      <a:moveTo>
                        <a:pt x="84357" y="149842"/>
                      </a:moveTo>
                      <a:cubicBezTo>
                        <a:pt x="88066" y="149842"/>
                        <a:pt x="91077" y="146831"/>
                        <a:pt x="91077" y="143121"/>
                      </a:cubicBezTo>
                      <a:cubicBezTo>
                        <a:pt x="91077" y="139411"/>
                        <a:pt x="88066" y="136401"/>
                        <a:pt x="84357" y="136401"/>
                      </a:cubicBezTo>
                      <a:cubicBezTo>
                        <a:pt x="80647" y="136401"/>
                        <a:pt x="77636" y="139411"/>
                        <a:pt x="77636" y="143121"/>
                      </a:cubicBezTo>
                      <a:cubicBezTo>
                        <a:pt x="77636" y="146831"/>
                        <a:pt x="80647" y="149842"/>
                        <a:pt x="84357" y="149842"/>
                      </a:cubicBezTo>
                      <a:close/>
                      <a:moveTo>
                        <a:pt x="58496" y="149842"/>
                      </a:moveTo>
                      <a:cubicBezTo>
                        <a:pt x="62206" y="149842"/>
                        <a:pt x="65216" y="146831"/>
                        <a:pt x="65216" y="143121"/>
                      </a:cubicBezTo>
                      <a:cubicBezTo>
                        <a:pt x="65216" y="139411"/>
                        <a:pt x="62206" y="136401"/>
                        <a:pt x="58496" y="136401"/>
                      </a:cubicBezTo>
                      <a:cubicBezTo>
                        <a:pt x="54786" y="136401"/>
                        <a:pt x="51775" y="139411"/>
                        <a:pt x="51775" y="143121"/>
                      </a:cubicBezTo>
                      <a:cubicBezTo>
                        <a:pt x="51775" y="146831"/>
                        <a:pt x="54786" y="149842"/>
                        <a:pt x="58496" y="149842"/>
                      </a:cubicBezTo>
                      <a:close/>
                      <a:moveTo>
                        <a:pt x="32592" y="149842"/>
                      </a:moveTo>
                      <a:cubicBezTo>
                        <a:pt x="36302" y="149842"/>
                        <a:pt x="39313" y="146831"/>
                        <a:pt x="39313" y="143121"/>
                      </a:cubicBezTo>
                      <a:cubicBezTo>
                        <a:pt x="39313" y="139411"/>
                        <a:pt x="36302" y="136401"/>
                        <a:pt x="32592" y="136401"/>
                      </a:cubicBezTo>
                      <a:cubicBezTo>
                        <a:pt x="28882" y="136401"/>
                        <a:pt x="25872" y="139411"/>
                        <a:pt x="25872" y="143121"/>
                      </a:cubicBezTo>
                      <a:cubicBezTo>
                        <a:pt x="25872" y="146831"/>
                        <a:pt x="28882" y="149842"/>
                        <a:pt x="32592" y="149842"/>
                      </a:cubicBezTo>
                      <a:close/>
                      <a:moveTo>
                        <a:pt x="6721" y="149842"/>
                      </a:moveTo>
                      <a:cubicBezTo>
                        <a:pt x="10430" y="149842"/>
                        <a:pt x="13441" y="146831"/>
                        <a:pt x="13441" y="143121"/>
                      </a:cubicBezTo>
                      <a:cubicBezTo>
                        <a:pt x="13441" y="139411"/>
                        <a:pt x="10430" y="136401"/>
                        <a:pt x="6721" y="136401"/>
                      </a:cubicBezTo>
                      <a:cubicBezTo>
                        <a:pt x="3011" y="136401"/>
                        <a:pt x="0" y="139411"/>
                        <a:pt x="0" y="143121"/>
                      </a:cubicBezTo>
                      <a:cubicBezTo>
                        <a:pt x="0" y="146831"/>
                        <a:pt x="3011" y="149842"/>
                        <a:pt x="6721" y="149842"/>
                      </a:cubicBezTo>
                      <a:close/>
                      <a:moveTo>
                        <a:pt x="213714" y="127099"/>
                      </a:moveTo>
                      <a:cubicBezTo>
                        <a:pt x="217424" y="127099"/>
                        <a:pt x="220435" y="124089"/>
                        <a:pt x="220435" y="120379"/>
                      </a:cubicBezTo>
                      <a:cubicBezTo>
                        <a:pt x="220435" y="116669"/>
                        <a:pt x="217424" y="113658"/>
                        <a:pt x="213714" y="113658"/>
                      </a:cubicBezTo>
                      <a:cubicBezTo>
                        <a:pt x="210004" y="113658"/>
                        <a:pt x="206994" y="116669"/>
                        <a:pt x="206994" y="120379"/>
                      </a:cubicBezTo>
                      <a:cubicBezTo>
                        <a:pt x="206994" y="124089"/>
                        <a:pt x="210004" y="127099"/>
                        <a:pt x="213714" y="127099"/>
                      </a:cubicBezTo>
                      <a:close/>
                      <a:moveTo>
                        <a:pt x="187853" y="127099"/>
                      </a:moveTo>
                      <a:cubicBezTo>
                        <a:pt x="191563" y="127099"/>
                        <a:pt x="194574" y="124089"/>
                        <a:pt x="194574" y="120379"/>
                      </a:cubicBezTo>
                      <a:cubicBezTo>
                        <a:pt x="194574" y="116669"/>
                        <a:pt x="191563" y="113658"/>
                        <a:pt x="187853" y="113658"/>
                      </a:cubicBezTo>
                      <a:cubicBezTo>
                        <a:pt x="184144" y="113658"/>
                        <a:pt x="181133" y="116669"/>
                        <a:pt x="181133" y="120379"/>
                      </a:cubicBezTo>
                      <a:cubicBezTo>
                        <a:pt x="181133" y="124089"/>
                        <a:pt x="184144" y="127099"/>
                        <a:pt x="187853" y="127099"/>
                      </a:cubicBezTo>
                      <a:close/>
                      <a:moveTo>
                        <a:pt x="161993" y="127099"/>
                      </a:moveTo>
                      <a:cubicBezTo>
                        <a:pt x="165702" y="127099"/>
                        <a:pt x="168713" y="124089"/>
                        <a:pt x="168713" y="120379"/>
                      </a:cubicBezTo>
                      <a:cubicBezTo>
                        <a:pt x="168713" y="116669"/>
                        <a:pt x="165702" y="113658"/>
                        <a:pt x="161993" y="113658"/>
                      </a:cubicBezTo>
                      <a:cubicBezTo>
                        <a:pt x="158283" y="113658"/>
                        <a:pt x="155272" y="116669"/>
                        <a:pt x="155272" y="120379"/>
                      </a:cubicBezTo>
                      <a:cubicBezTo>
                        <a:pt x="155272" y="124089"/>
                        <a:pt x="158283" y="127099"/>
                        <a:pt x="161993" y="127099"/>
                      </a:cubicBezTo>
                      <a:close/>
                      <a:moveTo>
                        <a:pt x="136089" y="127099"/>
                      </a:moveTo>
                      <a:cubicBezTo>
                        <a:pt x="139799" y="127099"/>
                        <a:pt x="142810" y="124089"/>
                        <a:pt x="142810" y="120379"/>
                      </a:cubicBezTo>
                      <a:cubicBezTo>
                        <a:pt x="142810" y="116669"/>
                        <a:pt x="139799" y="113658"/>
                        <a:pt x="136089" y="113658"/>
                      </a:cubicBezTo>
                      <a:cubicBezTo>
                        <a:pt x="132379" y="113658"/>
                        <a:pt x="129368" y="116669"/>
                        <a:pt x="129368" y="120379"/>
                      </a:cubicBezTo>
                      <a:cubicBezTo>
                        <a:pt x="129368" y="124089"/>
                        <a:pt x="132379" y="127099"/>
                        <a:pt x="136089" y="127099"/>
                      </a:cubicBezTo>
                      <a:close/>
                      <a:moveTo>
                        <a:pt x="110217" y="127099"/>
                      </a:moveTo>
                      <a:cubicBezTo>
                        <a:pt x="113927" y="127099"/>
                        <a:pt x="116938" y="124089"/>
                        <a:pt x="116938" y="120379"/>
                      </a:cubicBezTo>
                      <a:cubicBezTo>
                        <a:pt x="116938" y="116669"/>
                        <a:pt x="113927" y="113658"/>
                        <a:pt x="110217" y="113658"/>
                      </a:cubicBezTo>
                      <a:cubicBezTo>
                        <a:pt x="106508" y="113658"/>
                        <a:pt x="103497" y="116669"/>
                        <a:pt x="103497" y="120379"/>
                      </a:cubicBezTo>
                      <a:cubicBezTo>
                        <a:pt x="103497" y="124089"/>
                        <a:pt x="106508" y="127099"/>
                        <a:pt x="110217" y="127099"/>
                      </a:cubicBezTo>
                      <a:close/>
                      <a:moveTo>
                        <a:pt x="84357" y="127099"/>
                      </a:moveTo>
                      <a:cubicBezTo>
                        <a:pt x="88066" y="127099"/>
                        <a:pt x="91077" y="124089"/>
                        <a:pt x="91077" y="120379"/>
                      </a:cubicBezTo>
                      <a:cubicBezTo>
                        <a:pt x="91077" y="116669"/>
                        <a:pt x="88066" y="113658"/>
                        <a:pt x="84357" y="113658"/>
                      </a:cubicBezTo>
                      <a:cubicBezTo>
                        <a:pt x="80647" y="113658"/>
                        <a:pt x="77636" y="116669"/>
                        <a:pt x="77636" y="120379"/>
                      </a:cubicBezTo>
                      <a:cubicBezTo>
                        <a:pt x="77636" y="124089"/>
                        <a:pt x="80647" y="127099"/>
                        <a:pt x="84357" y="127099"/>
                      </a:cubicBezTo>
                      <a:close/>
                      <a:moveTo>
                        <a:pt x="58496" y="127099"/>
                      </a:moveTo>
                      <a:cubicBezTo>
                        <a:pt x="62206" y="127099"/>
                        <a:pt x="65216" y="124089"/>
                        <a:pt x="65216" y="120379"/>
                      </a:cubicBezTo>
                      <a:cubicBezTo>
                        <a:pt x="65216" y="116669"/>
                        <a:pt x="62206" y="113658"/>
                        <a:pt x="58496" y="113658"/>
                      </a:cubicBezTo>
                      <a:cubicBezTo>
                        <a:pt x="54786" y="113658"/>
                        <a:pt x="51775" y="116669"/>
                        <a:pt x="51775" y="120379"/>
                      </a:cubicBezTo>
                      <a:cubicBezTo>
                        <a:pt x="51775" y="124089"/>
                        <a:pt x="54786" y="127099"/>
                        <a:pt x="58496" y="127099"/>
                      </a:cubicBezTo>
                      <a:close/>
                      <a:moveTo>
                        <a:pt x="32592" y="127099"/>
                      </a:moveTo>
                      <a:cubicBezTo>
                        <a:pt x="36302" y="127099"/>
                        <a:pt x="39313" y="124089"/>
                        <a:pt x="39313" y="120379"/>
                      </a:cubicBezTo>
                      <a:cubicBezTo>
                        <a:pt x="39313" y="116669"/>
                        <a:pt x="36302" y="113658"/>
                        <a:pt x="32592" y="113658"/>
                      </a:cubicBezTo>
                      <a:cubicBezTo>
                        <a:pt x="28882" y="113658"/>
                        <a:pt x="25872" y="116669"/>
                        <a:pt x="25872" y="120379"/>
                      </a:cubicBezTo>
                      <a:cubicBezTo>
                        <a:pt x="25872" y="124089"/>
                        <a:pt x="28882" y="127099"/>
                        <a:pt x="32592" y="127099"/>
                      </a:cubicBezTo>
                      <a:close/>
                      <a:moveTo>
                        <a:pt x="6721" y="127099"/>
                      </a:moveTo>
                      <a:cubicBezTo>
                        <a:pt x="10430" y="127099"/>
                        <a:pt x="13441" y="124089"/>
                        <a:pt x="13441" y="120379"/>
                      </a:cubicBezTo>
                      <a:cubicBezTo>
                        <a:pt x="13441" y="116669"/>
                        <a:pt x="10430" y="113658"/>
                        <a:pt x="6721" y="113658"/>
                      </a:cubicBezTo>
                      <a:cubicBezTo>
                        <a:pt x="3011" y="113658"/>
                        <a:pt x="0" y="116669"/>
                        <a:pt x="0" y="120379"/>
                      </a:cubicBezTo>
                      <a:cubicBezTo>
                        <a:pt x="0" y="124089"/>
                        <a:pt x="3011" y="127099"/>
                        <a:pt x="6721" y="127099"/>
                      </a:cubicBezTo>
                      <a:close/>
                      <a:moveTo>
                        <a:pt x="213714" y="104357"/>
                      </a:moveTo>
                      <a:cubicBezTo>
                        <a:pt x="217424" y="104357"/>
                        <a:pt x="220435" y="101346"/>
                        <a:pt x="220435" y="97636"/>
                      </a:cubicBezTo>
                      <a:cubicBezTo>
                        <a:pt x="220435" y="93927"/>
                        <a:pt x="217424" y="90916"/>
                        <a:pt x="213714" y="90916"/>
                      </a:cubicBezTo>
                      <a:cubicBezTo>
                        <a:pt x="210004" y="90916"/>
                        <a:pt x="206994" y="93927"/>
                        <a:pt x="206994" y="97636"/>
                      </a:cubicBezTo>
                      <a:cubicBezTo>
                        <a:pt x="206994" y="101346"/>
                        <a:pt x="210004" y="104357"/>
                        <a:pt x="213714" y="104357"/>
                      </a:cubicBezTo>
                      <a:close/>
                      <a:moveTo>
                        <a:pt x="187853" y="104357"/>
                      </a:moveTo>
                      <a:cubicBezTo>
                        <a:pt x="191563" y="104357"/>
                        <a:pt x="194574" y="101346"/>
                        <a:pt x="194574" y="97636"/>
                      </a:cubicBezTo>
                      <a:cubicBezTo>
                        <a:pt x="194574" y="93927"/>
                        <a:pt x="191563" y="90916"/>
                        <a:pt x="187853" y="90916"/>
                      </a:cubicBezTo>
                      <a:cubicBezTo>
                        <a:pt x="184144" y="90916"/>
                        <a:pt x="181133" y="93927"/>
                        <a:pt x="181133" y="97636"/>
                      </a:cubicBezTo>
                      <a:cubicBezTo>
                        <a:pt x="181133" y="101346"/>
                        <a:pt x="184144" y="104357"/>
                        <a:pt x="187853" y="104357"/>
                      </a:cubicBezTo>
                      <a:close/>
                      <a:moveTo>
                        <a:pt x="161993" y="104357"/>
                      </a:moveTo>
                      <a:cubicBezTo>
                        <a:pt x="165702" y="104357"/>
                        <a:pt x="168713" y="101346"/>
                        <a:pt x="168713" y="97636"/>
                      </a:cubicBezTo>
                      <a:cubicBezTo>
                        <a:pt x="168713" y="93927"/>
                        <a:pt x="165702" y="90916"/>
                        <a:pt x="161993" y="90916"/>
                      </a:cubicBezTo>
                      <a:cubicBezTo>
                        <a:pt x="158283" y="90916"/>
                        <a:pt x="155272" y="93927"/>
                        <a:pt x="155272" y="97636"/>
                      </a:cubicBezTo>
                      <a:cubicBezTo>
                        <a:pt x="155272" y="101346"/>
                        <a:pt x="158283" y="104357"/>
                        <a:pt x="161993" y="104357"/>
                      </a:cubicBezTo>
                      <a:close/>
                      <a:moveTo>
                        <a:pt x="136089" y="104357"/>
                      </a:moveTo>
                      <a:cubicBezTo>
                        <a:pt x="139799" y="104357"/>
                        <a:pt x="142810" y="101346"/>
                        <a:pt x="142810" y="97636"/>
                      </a:cubicBezTo>
                      <a:cubicBezTo>
                        <a:pt x="142810" y="93927"/>
                        <a:pt x="139799" y="90916"/>
                        <a:pt x="136089" y="90916"/>
                      </a:cubicBezTo>
                      <a:cubicBezTo>
                        <a:pt x="132379" y="90916"/>
                        <a:pt x="129368" y="93927"/>
                        <a:pt x="129368" y="97636"/>
                      </a:cubicBezTo>
                      <a:cubicBezTo>
                        <a:pt x="129368" y="101346"/>
                        <a:pt x="132379" y="104357"/>
                        <a:pt x="136089" y="104357"/>
                      </a:cubicBezTo>
                      <a:close/>
                      <a:moveTo>
                        <a:pt x="110217" y="104357"/>
                      </a:moveTo>
                      <a:cubicBezTo>
                        <a:pt x="113927" y="104357"/>
                        <a:pt x="116938" y="101346"/>
                        <a:pt x="116938" y="97636"/>
                      </a:cubicBezTo>
                      <a:cubicBezTo>
                        <a:pt x="116938" y="93927"/>
                        <a:pt x="113927" y="90916"/>
                        <a:pt x="110217" y="90916"/>
                      </a:cubicBezTo>
                      <a:cubicBezTo>
                        <a:pt x="106508" y="90916"/>
                        <a:pt x="103497" y="93927"/>
                        <a:pt x="103497" y="97636"/>
                      </a:cubicBezTo>
                      <a:cubicBezTo>
                        <a:pt x="103497" y="101346"/>
                        <a:pt x="106508" y="104357"/>
                        <a:pt x="110217" y="104357"/>
                      </a:cubicBezTo>
                      <a:close/>
                      <a:moveTo>
                        <a:pt x="84357" y="104357"/>
                      </a:moveTo>
                      <a:cubicBezTo>
                        <a:pt x="88066" y="104357"/>
                        <a:pt x="91077" y="101346"/>
                        <a:pt x="91077" y="97636"/>
                      </a:cubicBezTo>
                      <a:cubicBezTo>
                        <a:pt x="91077" y="93927"/>
                        <a:pt x="88066" y="90916"/>
                        <a:pt x="84357" y="90916"/>
                      </a:cubicBezTo>
                      <a:cubicBezTo>
                        <a:pt x="80647" y="90916"/>
                        <a:pt x="77636" y="93927"/>
                        <a:pt x="77636" y="97636"/>
                      </a:cubicBezTo>
                      <a:cubicBezTo>
                        <a:pt x="77636" y="101346"/>
                        <a:pt x="80647" y="104357"/>
                        <a:pt x="84357" y="104357"/>
                      </a:cubicBezTo>
                      <a:close/>
                      <a:moveTo>
                        <a:pt x="58496" y="104357"/>
                      </a:moveTo>
                      <a:cubicBezTo>
                        <a:pt x="62206" y="104357"/>
                        <a:pt x="65216" y="101346"/>
                        <a:pt x="65216" y="97636"/>
                      </a:cubicBezTo>
                      <a:cubicBezTo>
                        <a:pt x="65216" y="93927"/>
                        <a:pt x="62206" y="90916"/>
                        <a:pt x="58496" y="90916"/>
                      </a:cubicBezTo>
                      <a:cubicBezTo>
                        <a:pt x="54786" y="90916"/>
                        <a:pt x="51775" y="93927"/>
                        <a:pt x="51775" y="97636"/>
                      </a:cubicBezTo>
                      <a:cubicBezTo>
                        <a:pt x="51775" y="101346"/>
                        <a:pt x="54786" y="104357"/>
                        <a:pt x="58496" y="104357"/>
                      </a:cubicBezTo>
                      <a:close/>
                      <a:moveTo>
                        <a:pt x="32592" y="104357"/>
                      </a:moveTo>
                      <a:cubicBezTo>
                        <a:pt x="36302" y="104357"/>
                        <a:pt x="39313" y="101346"/>
                        <a:pt x="39313" y="97636"/>
                      </a:cubicBezTo>
                      <a:cubicBezTo>
                        <a:pt x="39313" y="93927"/>
                        <a:pt x="36302" y="90916"/>
                        <a:pt x="32592" y="90916"/>
                      </a:cubicBezTo>
                      <a:cubicBezTo>
                        <a:pt x="28882" y="90916"/>
                        <a:pt x="25872" y="93927"/>
                        <a:pt x="25872" y="97636"/>
                      </a:cubicBezTo>
                      <a:cubicBezTo>
                        <a:pt x="25872" y="101346"/>
                        <a:pt x="28882" y="104357"/>
                        <a:pt x="32592" y="104357"/>
                      </a:cubicBezTo>
                      <a:close/>
                      <a:moveTo>
                        <a:pt x="6721" y="104357"/>
                      </a:moveTo>
                      <a:cubicBezTo>
                        <a:pt x="10430" y="104357"/>
                        <a:pt x="13441" y="101346"/>
                        <a:pt x="13441" y="97636"/>
                      </a:cubicBezTo>
                      <a:cubicBezTo>
                        <a:pt x="13441" y="93927"/>
                        <a:pt x="10430" y="90916"/>
                        <a:pt x="6721" y="90916"/>
                      </a:cubicBezTo>
                      <a:cubicBezTo>
                        <a:pt x="3011" y="90916"/>
                        <a:pt x="0" y="93927"/>
                        <a:pt x="0" y="97636"/>
                      </a:cubicBezTo>
                      <a:cubicBezTo>
                        <a:pt x="0" y="101346"/>
                        <a:pt x="3011" y="104357"/>
                        <a:pt x="6721" y="104357"/>
                      </a:cubicBezTo>
                      <a:close/>
                      <a:moveTo>
                        <a:pt x="213714" y="81668"/>
                      </a:moveTo>
                      <a:cubicBezTo>
                        <a:pt x="217424" y="81668"/>
                        <a:pt x="220435" y="78658"/>
                        <a:pt x="220435" y="74948"/>
                      </a:cubicBezTo>
                      <a:cubicBezTo>
                        <a:pt x="220435" y="71238"/>
                        <a:pt x="217424" y="68227"/>
                        <a:pt x="213714" y="68227"/>
                      </a:cubicBezTo>
                      <a:cubicBezTo>
                        <a:pt x="210004" y="68227"/>
                        <a:pt x="206994" y="71238"/>
                        <a:pt x="206994" y="74948"/>
                      </a:cubicBezTo>
                      <a:cubicBezTo>
                        <a:pt x="206994" y="78658"/>
                        <a:pt x="210004" y="81668"/>
                        <a:pt x="213714" y="81668"/>
                      </a:cubicBezTo>
                      <a:close/>
                      <a:moveTo>
                        <a:pt x="187853" y="81668"/>
                      </a:moveTo>
                      <a:cubicBezTo>
                        <a:pt x="191563" y="81668"/>
                        <a:pt x="194574" y="78658"/>
                        <a:pt x="194574" y="74948"/>
                      </a:cubicBezTo>
                      <a:cubicBezTo>
                        <a:pt x="194574" y="71238"/>
                        <a:pt x="191563" y="68227"/>
                        <a:pt x="187853" y="68227"/>
                      </a:cubicBezTo>
                      <a:cubicBezTo>
                        <a:pt x="184144" y="68227"/>
                        <a:pt x="181133" y="71238"/>
                        <a:pt x="181133" y="74948"/>
                      </a:cubicBezTo>
                      <a:cubicBezTo>
                        <a:pt x="181133" y="78658"/>
                        <a:pt x="184144" y="81668"/>
                        <a:pt x="187853" y="81668"/>
                      </a:cubicBezTo>
                      <a:close/>
                      <a:moveTo>
                        <a:pt x="161993" y="81668"/>
                      </a:moveTo>
                      <a:cubicBezTo>
                        <a:pt x="165702" y="81668"/>
                        <a:pt x="168713" y="78658"/>
                        <a:pt x="168713" y="74948"/>
                      </a:cubicBezTo>
                      <a:cubicBezTo>
                        <a:pt x="168713" y="71238"/>
                        <a:pt x="165702" y="68227"/>
                        <a:pt x="161993" y="68227"/>
                      </a:cubicBezTo>
                      <a:cubicBezTo>
                        <a:pt x="158283" y="68227"/>
                        <a:pt x="155272" y="71238"/>
                        <a:pt x="155272" y="74948"/>
                      </a:cubicBezTo>
                      <a:cubicBezTo>
                        <a:pt x="155272" y="78658"/>
                        <a:pt x="158283" y="81668"/>
                        <a:pt x="161993" y="81668"/>
                      </a:cubicBezTo>
                      <a:close/>
                      <a:moveTo>
                        <a:pt x="136089" y="81668"/>
                      </a:moveTo>
                      <a:cubicBezTo>
                        <a:pt x="139799" y="81668"/>
                        <a:pt x="142810" y="78658"/>
                        <a:pt x="142810" y="74948"/>
                      </a:cubicBezTo>
                      <a:cubicBezTo>
                        <a:pt x="142810" y="71238"/>
                        <a:pt x="139799" y="68227"/>
                        <a:pt x="136089" y="68227"/>
                      </a:cubicBezTo>
                      <a:cubicBezTo>
                        <a:pt x="132379" y="68227"/>
                        <a:pt x="129368" y="71238"/>
                        <a:pt x="129368" y="74948"/>
                      </a:cubicBezTo>
                      <a:cubicBezTo>
                        <a:pt x="129368" y="78658"/>
                        <a:pt x="132379" y="81668"/>
                        <a:pt x="136089" y="81668"/>
                      </a:cubicBezTo>
                      <a:close/>
                      <a:moveTo>
                        <a:pt x="110217" y="81668"/>
                      </a:moveTo>
                      <a:cubicBezTo>
                        <a:pt x="113927" y="81668"/>
                        <a:pt x="116938" y="78658"/>
                        <a:pt x="116938" y="74948"/>
                      </a:cubicBezTo>
                      <a:cubicBezTo>
                        <a:pt x="116938" y="71238"/>
                        <a:pt x="113927" y="68227"/>
                        <a:pt x="110217" y="68227"/>
                      </a:cubicBezTo>
                      <a:cubicBezTo>
                        <a:pt x="106508" y="68227"/>
                        <a:pt x="103497" y="71238"/>
                        <a:pt x="103497" y="74948"/>
                      </a:cubicBezTo>
                      <a:cubicBezTo>
                        <a:pt x="103497" y="78658"/>
                        <a:pt x="106508" y="81668"/>
                        <a:pt x="110217" y="81668"/>
                      </a:cubicBezTo>
                      <a:close/>
                      <a:moveTo>
                        <a:pt x="84357" y="81668"/>
                      </a:moveTo>
                      <a:cubicBezTo>
                        <a:pt x="88066" y="81668"/>
                        <a:pt x="91077" y="78658"/>
                        <a:pt x="91077" y="74948"/>
                      </a:cubicBezTo>
                      <a:cubicBezTo>
                        <a:pt x="91077" y="71238"/>
                        <a:pt x="88066" y="68227"/>
                        <a:pt x="84357" y="68227"/>
                      </a:cubicBezTo>
                      <a:cubicBezTo>
                        <a:pt x="80647" y="68227"/>
                        <a:pt x="77636" y="71238"/>
                        <a:pt x="77636" y="74948"/>
                      </a:cubicBezTo>
                      <a:cubicBezTo>
                        <a:pt x="77636" y="78658"/>
                        <a:pt x="80647" y="81668"/>
                        <a:pt x="84357" y="81668"/>
                      </a:cubicBezTo>
                      <a:close/>
                      <a:moveTo>
                        <a:pt x="58496" y="81668"/>
                      </a:moveTo>
                      <a:cubicBezTo>
                        <a:pt x="62206" y="81668"/>
                        <a:pt x="65216" y="78658"/>
                        <a:pt x="65216" y="74948"/>
                      </a:cubicBezTo>
                      <a:cubicBezTo>
                        <a:pt x="65216" y="71238"/>
                        <a:pt x="62206" y="68227"/>
                        <a:pt x="58496" y="68227"/>
                      </a:cubicBezTo>
                      <a:cubicBezTo>
                        <a:pt x="54786" y="68227"/>
                        <a:pt x="51775" y="71238"/>
                        <a:pt x="51775" y="74948"/>
                      </a:cubicBezTo>
                      <a:cubicBezTo>
                        <a:pt x="51775" y="78658"/>
                        <a:pt x="54786" y="81668"/>
                        <a:pt x="58496" y="81668"/>
                      </a:cubicBezTo>
                      <a:close/>
                      <a:moveTo>
                        <a:pt x="32592" y="81668"/>
                      </a:moveTo>
                      <a:cubicBezTo>
                        <a:pt x="36302" y="81668"/>
                        <a:pt x="39313" y="78658"/>
                        <a:pt x="39313" y="74948"/>
                      </a:cubicBezTo>
                      <a:cubicBezTo>
                        <a:pt x="39313" y="71238"/>
                        <a:pt x="36302" y="68227"/>
                        <a:pt x="32592" y="68227"/>
                      </a:cubicBezTo>
                      <a:cubicBezTo>
                        <a:pt x="28882" y="68227"/>
                        <a:pt x="25872" y="71238"/>
                        <a:pt x="25872" y="74948"/>
                      </a:cubicBezTo>
                      <a:cubicBezTo>
                        <a:pt x="25872" y="78658"/>
                        <a:pt x="28882" y="81668"/>
                        <a:pt x="32592" y="81668"/>
                      </a:cubicBezTo>
                      <a:close/>
                      <a:moveTo>
                        <a:pt x="6721" y="81668"/>
                      </a:moveTo>
                      <a:cubicBezTo>
                        <a:pt x="10430" y="81668"/>
                        <a:pt x="13441" y="78658"/>
                        <a:pt x="13441" y="74948"/>
                      </a:cubicBezTo>
                      <a:cubicBezTo>
                        <a:pt x="13441" y="71238"/>
                        <a:pt x="10430" y="68227"/>
                        <a:pt x="6721" y="68227"/>
                      </a:cubicBezTo>
                      <a:cubicBezTo>
                        <a:pt x="3011" y="68227"/>
                        <a:pt x="0" y="71238"/>
                        <a:pt x="0" y="74948"/>
                      </a:cubicBezTo>
                      <a:cubicBezTo>
                        <a:pt x="0" y="78658"/>
                        <a:pt x="3011" y="81668"/>
                        <a:pt x="6721" y="81668"/>
                      </a:cubicBezTo>
                      <a:close/>
                      <a:moveTo>
                        <a:pt x="213714" y="58926"/>
                      </a:moveTo>
                      <a:cubicBezTo>
                        <a:pt x="217424" y="58926"/>
                        <a:pt x="220435" y="55915"/>
                        <a:pt x="220435" y="52205"/>
                      </a:cubicBezTo>
                      <a:cubicBezTo>
                        <a:pt x="220435" y="48496"/>
                        <a:pt x="217424" y="45485"/>
                        <a:pt x="213714" y="45485"/>
                      </a:cubicBezTo>
                      <a:cubicBezTo>
                        <a:pt x="210004" y="45485"/>
                        <a:pt x="206994" y="48496"/>
                        <a:pt x="206994" y="52205"/>
                      </a:cubicBezTo>
                      <a:cubicBezTo>
                        <a:pt x="206994" y="55915"/>
                        <a:pt x="210004" y="58926"/>
                        <a:pt x="213714" y="58926"/>
                      </a:cubicBezTo>
                      <a:close/>
                      <a:moveTo>
                        <a:pt x="187853" y="58926"/>
                      </a:moveTo>
                      <a:cubicBezTo>
                        <a:pt x="191563" y="58926"/>
                        <a:pt x="194574" y="55915"/>
                        <a:pt x="194574" y="52205"/>
                      </a:cubicBezTo>
                      <a:cubicBezTo>
                        <a:pt x="194574" y="48496"/>
                        <a:pt x="191563" y="45485"/>
                        <a:pt x="187853" y="45485"/>
                      </a:cubicBezTo>
                      <a:cubicBezTo>
                        <a:pt x="184144" y="45485"/>
                        <a:pt x="181133" y="48496"/>
                        <a:pt x="181133" y="52205"/>
                      </a:cubicBezTo>
                      <a:cubicBezTo>
                        <a:pt x="181133" y="55915"/>
                        <a:pt x="184144" y="58926"/>
                        <a:pt x="187853" y="58926"/>
                      </a:cubicBezTo>
                      <a:close/>
                      <a:moveTo>
                        <a:pt x="161993" y="58926"/>
                      </a:moveTo>
                      <a:cubicBezTo>
                        <a:pt x="165702" y="58926"/>
                        <a:pt x="168713" y="55915"/>
                        <a:pt x="168713" y="52205"/>
                      </a:cubicBezTo>
                      <a:cubicBezTo>
                        <a:pt x="168713" y="48496"/>
                        <a:pt x="165702" y="45485"/>
                        <a:pt x="161993" y="45485"/>
                      </a:cubicBezTo>
                      <a:cubicBezTo>
                        <a:pt x="158283" y="45485"/>
                        <a:pt x="155272" y="48496"/>
                        <a:pt x="155272" y="52205"/>
                      </a:cubicBezTo>
                      <a:cubicBezTo>
                        <a:pt x="155272" y="55915"/>
                        <a:pt x="158283" y="58926"/>
                        <a:pt x="161993" y="58926"/>
                      </a:cubicBezTo>
                      <a:close/>
                      <a:moveTo>
                        <a:pt x="136089" y="58926"/>
                      </a:moveTo>
                      <a:cubicBezTo>
                        <a:pt x="139799" y="58926"/>
                        <a:pt x="142810" y="55915"/>
                        <a:pt x="142810" y="52205"/>
                      </a:cubicBezTo>
                      <a:cubicBezTo>
                        <a:pt x="142810" y="48496"/>
                        <a:pt x="139799" y="45485"/>
                        <a:pt x="136089" y="45485"/>
                      </a:cubicBezTo>
                      <a:cubicBezTo>
                        <a:pt x="132379" y="45485"/>
                        <a:pt x="129368" y="48496"/>
                        <a:pt x="129368" y="52205"/>
                      </a:cubicBezTo>
                      <a:cubicBezTo>
                        <a:pt x="129368" y="55915"/>
                        <a:pt x="132379" y="58926"/>
                        <a:pt x="136089" y="58926"/>
                      </a:cubicBezTo>
                      <a:close/>
                      <a:moveTo>
                        <a:pt x="110217" y="58926"/>
                      </a:moveTo>
                      <a:cubicBezTo>
                        <a:pt x="113927" y="58926"/>
                        <a:pt x="116938" y="55915"/>
                        <a:pt x="116938" y="52205"/>
                      </a:cubicBezTo>
                      <a:cubicBezTo>
                        <a:pt x="116938" y="48496"/>
                        <a:pt x="113927" y="45485"/>
                        <a:pt x="110217" y="45485"/>
                      </a:cubicBezTo>
                      <a:cubicBezTo>
                        <a:pt x="106508" y="45485"/>
                        <a:pt x="103497" y="48496"/>
                        <a:pt x="103497" y="52205"/>
                      </a:cubicBezTo>
                      <a:cubicBezTo>
                        <a:pt x="103497" y="55915"/>
                        <a:pt x="106508" y="58926"/>
                        <a:pt x="110217" y="58926"/>
                      </a:cubicBezTo>
                      <a:close/>
                      <a:moveTo>
                        <a:pt x="84357" y="58926"/>
                      </a:moveTo>
                      <a:cubicBezTo>
                        <a:pt x="88066" y="58926"/>
                        <a:pt x="91077" y="55915"/>
                        <a:pt x="91077" y="52205"/>
                      </a:cubicBezTo>
                      <a:cubicBezTo>
                        <a:pt x="91077" y="48496"/>
                        <a:pt x="88066" y="45485"/>
                        <a:pt x="84357" y="45485"/>
                      </a:cubicBezTo>
                      <a:cubicBezTo>
                        <a:pt x="80647" y="45485"/>
                        <a:pt x="77636" y="48496"/>
                        <a:pt x="77636" y="52205"/>
                      </a:cubicBezTo>
                      <a:cubicBezTo>
                        <a:pt x="77636" y="55915"/>
                        <a:pt x="80647" y="58926"/>
                        <a:pt x="84357" y="58926"/>
                      </a:cubicBezTo>
                      <a:close/>
                      <a:moveTo>
                        <a:pt x="58496" y="58926"/>
                      </a:moveTo>
                      <a:cubicBezTo>
                        <a:pt x="62206" y="58926"/>
                        <a:pt x="65216" y="55915"/>
                        <a:pt x="65216" y="52205"/>
                      </a:cubicBezTo>
                      <a:cubicBezTo>
                        <a:pt x="65216" y="48496"/>
                        <a:pt x="62206" y="45485"/>
                        <a:pt x="58496" y="45485"/>
                      </a:cubicBezTo>
                      <a:cubicBezTo>
                        <a:pt x="54786" y="45485"/>
                        <a:pt x="51775" y="48496"/>
                        <a:pt x="51775" y="52205"/>
                      </a:cubicBezTo>
                      <a:cubicBezTo>
                        <a:pt x="51775" y="55915"/>
                        <a:pt x="54786" y="58926"/>
                        <a:pt x="58496" y="58926"/>
                      </a:cubicBezTo>
                      <a:close/>
                      <a:moveTo>
                        <a:pt x="32592" y="58926"/>
                      </a:moveTo>
                      <a:cubicBezTo>
                        <a:pt x="36302" y="58926"/>
                        <a:pt x="39313" y="55915"/>
                        <a:pt x="39313" y="52205"/>
                      </a:cubicBezTo>
                      <a:cubicBezTo>
                        <a:pt x="39313" y="48496"/>
                        <a:pt x="36302" y="45485"/>
                        <a:pt x="32592" y="45485"/>
                      </a:cubicBezTo>
                      <a:cubicBezTo>
                        <a:pt x="28882" y="45485"/>
                        <a:pt x="25872" y="48496"/>
                        <a:pt x="25872" y="52205"/>
                      </a:cubicBezTo>
                      <a:cubicBezTo>
                        <a:pt x="25872" y="55915"/>
                        <a:pt x="28882" y="58926"/>
                        <a:pt x="32592" y="58926"/>
                      </a:cubicBezTo>
                      <a:close/>
                      <a:moveTo>
                        <a:pt x="6721" y="58926"/>
                      </a:moveTo>
                      <a:cubicBezTo>
                        <a:pt x="10430" y="58926"/>
                        <a:pt x="13441" y="55915"/>
                        <a:pt x="13441" y="52205"/>
                      </a:cubicBezTo>
                      <a:cubicBezTo>
                        <a:pt x="13441" y="48496"/>
                        <a:pt x="10430" y="45485"/>
                        <a:pt x="6721" y="45485"/>
                      </a:cubicBezTo>
                      <a:cubicBezTo>
                        <a:pt x="3011" y="45485"/>
                        <a:pt x="0" y="48496"/>
                        <a:pt x="0" y="52205"/>
                      </a:cubicBezTo>
                      <a:cubicBezTo>
                        <a:pt x="0" y="55915"/>
                        <a:pt x="3011" y="58926"/>
                        <a:pt x="6721" y="58926"/>
                      </a:cubicBezTo>
                      <a:close/>
                      <a:moveTo>
                        <a:pt x="213714" y="36184"/>
                      </a:moveTo>
                      <a:cubicBezTo>
                        <a:pt x="217424" y="36184"/>
                        <a:pt x="220435" y="33175"/>
                        <a:pt x="220435" y="29463"/>
                      </a:cubicBezTo>
                      <a:cubicBezTo>
                        <a:pt x="220435" y="25751"/>
                        <a:pt x="217424" y="22742"/>
                        <a:pt x="213714" y="22742"/>
                      </a:cubicBezTo>
                      <a:cubicBezTo>
                        <a:pt x="210004" y="22742"/>
                        <a:pt x="206994" y="25751"/>
                        <a:pt x="206994" y="29463"/>
                      </a:cubicBezTo>
                      <a:cubicBezTo>
                        <a:pt x="206994" y="33175"/>
                        <a:pt x="210004" y="36184"/>
                        <a:pt x="213714" y="36184"/>
                      </a:cubicBezTo>
                      <a:close/>
                      <a:moveTo>
                        <a:pt x="187853" y="36184"/>
                      </a:moveTo>
                      <a:cubicBezTo>
                        <a:pt x="191563" y="36184"/>
                        <a:pt x="194574" y="33175"/>
                        <a:pt x="194574" y="29463"/>
                      </a:cubicBezTo>
                      <a:cubicBezTo>
                        <a:pt x="194574" y="25751"/>
                        <a:pt x="191563" y="22742"/>
                        <a:pt x="187853" y="22742"/>
                      </a:cubicBezTo>
                      <a:cubicBezTo>
                        <a:pt x="184144" y="22742"/>
                        <a:pt x="181133" y="25751"/>
                        <a:pt x="181133" y="29463"/>
                      </a:cubicBezTo>
                      <a:cubicBezTo>
                        <a:pt x="181133" y="33175"/>
                        <a:pt x="184144" y="36184"/>
                        <a:pt x="187853" y="36184"/>
                      </a:cubicBezTo>
                      <a:close/>
                      <a:moveTo>
                        <a:pt x="161993" y="36184"/>
                      </a:moveTo>
                      <a:cubicBezTo>
                        <a:pt x="165702" y="36184"/>
                        <a:pt x="168713" y="33175"/>
                        <a:pt x="168713" y="29463"/>
                      </a:cubicBezTo>
                      <a:cubicBezTo>
                        <a:pt x="168713" y="25751"/>
                        <a:pt x="165702" y="22742"/>
                        <a:pt x="161993" y="22742"/>
                      </a:cubicBezTo>
                      <a:cubicBezTo>
                        <a:pt x="158283" y="22742"/>
                        <a:pt x="155272" y="25751"/>
                        <a:pt x="155272" y="29463"/>
                      </a:cubicBezTo>
                      <a:cubicBezTo>
                        <a:pt x="155272" y="33175"/>
                        <a:pt x="158283" y="36184"/>
                        <a:pt x="161993" y="36184"/>
                      </a:cubicBezTo>
                      <a:close/>
                      <a:moveTo>
                        <a:pt x="136089" y="36184"/>
                      </a:moveTo>
                      <a:cubicBezTo>
                        <a:pt x="139799" y="36184"/>
                        <a:pt x="142810" y="33175"/>
                        <a:pt x="142810" y="29463"/>
                      </a:cubicBezTo>
                      <a:cubicBezTo>
                        <a:pt x="142810" y="25751"/>
                        <a:pt x="139799" y="22742"/>
                        <a:pt x="136089" y="22742"/>
                      </a:cubicBezTo>
                      <a:cubicBezTo>
                        <a:pt x="132379" y="22742"/>
                        <a:pt x="129368" y="25751"/>
                        <a:pt x="129368" y="29463"/>
                      </a:cubicBezTo>
                      <a:cubicBezTo>
                        <a:pt x="129368" y="33175"/>
                        <a:pt x="132379" y="36184"/>
                        <a:pt x="136089" y="36184"/>
                      </a:cubicBezTo>
                      <a:close/>
                      <a:moveTo>
                        <a:pt x="110217" y="36184"/>
                      </a:moveTo>
                      <a:cubicBezTo>
                        <a:pt x="113927" y="36184"/>
                        <a:pt x="116938" y="33175"/>
                        <a:pt x="116938" y="29463"/>
                      </a:cubicBezTo>
                      <a:cubicBezTo>
                        <a:pt x="116938" y="25751"/>
                        <a:pt x="113927" y="22742"/>
                        <a:pt x="110217" y="22742"/>
                      </a:cubicBezTo>
                      <a:cubicBezTo>
                        <a:pt x="106508" y="22742"/>
                        <a:pt x="103497" y="25751"/>
                        <a:pt x="103497" y="29463"/>
                      </a:cubicBezTo>
                      <a:cubicBezTo>
                        <a:pt x="103497" y="33175"/>
                        <a:pt x="106508" y="36184"/>
                        <a:pt x="110217" y="36184"/>
                      </a:cubicBezTo>
                      <a:close/>
                      <a:moveTo>
                        <a:pt x="84357" y="36184"/>
                      </a:moveTo>
                      <a:cubicBezTo>
                        <a:pt x="88066" y="36184"/>
                        <a:pt x="91077" y="33175"/>
                        <a:pt x="91077" y="29463"/>
                      </a:cubicBezTo>
                      <a:cubicBezTo>
                        <a:pt x="91077" y="25751"/>
                        <a:pt x="88066" y="22742"/>
                        <a:pt x="84357" y="22742"/>
                      </a:cubicBezTo>
                      <a:cubicBezTo>
                        <a:pt x="80647" y="22742"/>
                        <a:pt x="77636" y="25751"/>
                        <a:pt x="77636" y="29463"/>
                      </a:cubicBezTo>
                      <a:cubicBezTo>
                        <a:pt x="77636" y="33175"/>
                        <a:pt x="80647" y="36184"/>
                        <a:pt x="84357" y="36184"/>
                      </a:cubicBezTo>
                      <a:close/>
                      <a:moveTo>
                        <a:pt x="58496" y="36184"/>
                      </a:moveTo>
                      <a:cubicBezTo>
                        <a:pt x="62206" y="36184"/>
                        <a:pt x="65216" y="33175"/>
                        <a:pt x="65216" y="29463"/>
                      </a:cubicBezTo>
                      <a:cubicBezTo>
                        <a:pt x="65216" y="25751"/>
                        <a:pt x="62206" y="22742"/>
                        <a:pt x="58496" y="22742"/>
                      </a:cubicBezTo>
                      <a:cubicBezTo>
                        <a:pt x="54786" y="22742"/>
                        <a:pt x="51775" y="25751"/>
                        <a:pt x="51775" y="29463"/>
                      </a:cubicBezTo>
                      <a:cubicBezTo>
                        <a:pt x="51775" y="33175"/>
                        <a:pt x="54786" y="36184"/>
                        <a:pt x="58496" y="36184"/>
                      </a:cubicBezTo>
                      <a:close/>
                      <a:moveTo>
                        <a:pt x="32592" y="36184"/>
                      </a:moveTo>
                      <a:cubicBezTo>
                        <a:pt x="36302" y="36184"/>
                        <a:pt x="39313" y="33175"/>
                        <a:pt x="39313" y="29463"/>
                      </a:cubicBezTo>
                      <a:cubicBezTo>
                        <a:pt x="39313" y="25751"/>
                        <a:pt x="36302" y="22742"/>
                        <a:pt x="32592" y="22742"/>
                      </a:cubicBezTo>
                      <a:cubicBezTo>
                        <a:pt x="28882" y="22742"/>
                        <a:pt x="25872" y="25751"/>
                        <a:pt x="25872" y="29463"/>
                      </a:cubicBezTo>
                      <a:cubicBezTo>
                        <a:pt x="25872" y="33175"/>
                        <a:pt x="28882" y="36184"/>
                        <a:pt x="32592" y="36184"/>
                      </a:cubicBezTo>
                      <a:close/>
                      <a:moveTo>
                        <a:pt x="6721" y="36184"/>
                      </a:moveTo>
                      <a:cubicBezTo>
                        <a:pt x="10430" y="36184"/>
                        <a:pt x="13441" y="33175"/>
                        <a:pt x="13441" y="29463"/>
                      </a:cubicBezTo>
                      <a:cubicBezTo>
                        <a:pt x="13441" y="25751"/>
                        <a:pt x="10430" y="22742"/>
                        <a:pt x="6721" y="22742"/>
                      </a:cubicBezTo>
                      <a:cubicBezTo>
                        <a:pt x="3011" y="22742"/>
                        <a:pt x="0" y="25751"/>
                        <a:pt x="0" y="29463"/>
                      </a:cubicBezTo>
                      <a:cubicBezTo>
                        <a:pt x="0" y="33175"/>
                        <a:pt x="3011" y="36184"/>
                        <a:pt x="6721" y="36184"/>
                      </a:cubicBezTo>
                      <a:close/>
                      <a:moveTo>
                        <a:pt x="213714" y="13441"/>
                      </a:moveTo>
                      <a:cubicBezTo>
                        <a:pt x="217424" y="13441"/>
                        <a:pt x="220435" y="10432"/>
                        <a:pt x="220435" y="6721"/>
                      </a:cubicBezTo>
                      <a:cubicBezTo>
                        <a:pt x="220435" y="3009"/>
                        <a:pt x="217424" y="0"/>
                        <a:pt x="213714" y="0"/>
                      </a:cubicBezTo>
                      <a:cubicBezTo>
                        <a:pt x="210004" y="0"/>
                        <a:pt x="206994" y="3009"/>
                        <a:pt x="206994" y="6721"/>
                      </a:cubicBezTo>
                      <a:cubicBezTo>
                        <a:pt x="206994" y="10432"/>
                        <a:pt x="210004" y="13441"/>
                        <a:pt x="213714" y="13441"/>
                      </a:cubicBezTo>
                      <a:close/>
                      <a:moveTo>
                        <a:pt x="187853" y="13441"/>
                      </a:moveTo>
                      <a:cubicBezTo>
                        <a:pt x="191563" y="13441"/>
                        <a:pt x="194574" y="10432"/>
                        <a:pt x="194574" y="6721"/>
                      </a:cubicBezTo>
                      <a:cubicBezTo>
                        <a:pt x="194574" y="3009"/>
                        <a:pt x="191563" y="0"/>
                        <a:pt x="187853" y="0"/>
                      </a:cubicBezTo>
                      <a:cubicBezTo>
                        <a:pt x="184144" y="0"/>
                        <a:pt x="181133" y="3009"/>
                        <a:pt x="181133" y="6721"/>
                      </a:cubicBezTo>
                      <a:cubicBezTo>
                        <a:pt x="181133" y="10432"/>
                        <a:pt x="184144" y="13441"/>
                        <a:pt x="187853" y="13441"/>
                      </a:cubicBezTo>
                      <a:close/>
                      <a:moveTo>
                        <a:pt x="161993" y="13441"/>
                      </a:moveTo>
                      <a:cubicBezTo>
                        <a:pt x="165702" y="13441"/>
                        <a:pt x="168713" y="10432"/>
                        <a:pt x="168713" y="6721"/>
                      </a:cubicBezTo>
                      <a:cubicBezTo>
                        <a:pt x="168713" y="3009"/>
                        <a:pt x="165702" y="0"/>
                        <a:pt x="161993" y="0"/>
                      </a:cubicBezTo>
                      <a:cubicBezTo>
                        <a:pt x="158283" y="0"/>
                        <a:pt x="155272" y="3009"/>
                        <a:pt x="155272" y="6721"/>
                      </a:cubicBezTo>
                      <a:cubicBezTo>
                        <a:pt x="155272" y="10432"/>
                        <a:pt x="158283" y="13441"/>
                        <a:pt x="161993" y="13441"/>
                      </a:cubicBezTo>
                      <a:close/>
                      <a:moveTo>
                        <a:pt x="136089" y="13441"/>
                      </a:moveTo>
                      <a:cubicBezTo>
                        <a:pt x="139799" y="13441"/>
                        <a:pt x="142810" y="10432"/>
                        <a:pt x="142810" y="6721"/>
                      </a:cubicBezTo>
                      <a:cubicBezTo>
                        <a:pt x="142810" y="3009"/>
                        <a:pt x="139799" y="0"/>
                        <a:pt x="136089" y="0"/>
                      </a:cubicBezTo>
                      <a:cubicBezTo>
                        <a:pt x="132379" y="0"/>
                        <a:pt x="129368" y="3009"/>
                        <a:pt x="129368" y="6721"/>
                      </a:cubicBezTo>
                      <a:cubicBezTo>
                        <a:pt x="129368" y="10432"/>
                        <a:pt x="132379" y="13441"/>
                        <a:pt x="136089" y="13441"/>
                      </a:cubicBezTo>
                      <a:close/>
                      <a:moveTo>
                        <a:pt x="110217" y="13441"/>
                      </a:moveTo>
                      <a:cubicBezTo>
                        <a:pt x="113927" y="13441"/>
                        <a:pt x="116938" y="10432"/>
                        <a:pt x="116938" y="6721"/>
                      </a:cubicBezTo>
                      <a:cubicBezTo>
                        <a:pt x="116938" y="3009"/>
                        <a:pt x="113927" y="0"/>
                        <a:pt x="110217" y="0"/>
                      </a:cubicBezTo>
                      <a:cubicBezTo>
                        <a:pt x="106508" y="0"/>
                        <a:pt x="103497" y="3009"/>
                        <a:pt x="103497" y="6721"/>
                      </a:cubicBezTo>
                      <a:cubicBezTo>
                        <a:pt x="103497" y="10432"/>
                        <a:pt x="106508" y="13441"/>
                        <a:pt x="110217" y="13441"/>
                      </a:cubicBezTo>
                      <a:close/>
                      <a:moveTo>
                        <a:pt x="84357" y="13441"/>
                      </a:moveTo>
                      <a:cubicBezTo>
                        <a:pt x="88066" y="13441"/>
                        <a:pt x="91077" y="10432"/>
                        <a:pt x="91077" y="6721"/>
                      </a:cubicBezTo>
                      <a:cubicBezTo>
                        <a:pt x="91077" y="3009"/>
                        <a:pt x="88066" y="0"/>
                        <a:pt x="84357" y="0"/>
                      </a:cubicBezTo>
                      <a:cubicBezTo>
                        <a:pt x="80647" y="0"/>
                        <a:pt x="77636" y="3009"/>
                        <a:pt x="77636" y="6721"/>
                      </a:cubicBezTo>
                      <a:cubicBezTo>
                        <a:pt x="77636" y="10432"/>
                        <a:pt x="80647" y="13441"/>
                        <a:pt x="84357" y="13441"/>
                      </a:cubicBezTo>
                      <a:close/>
                      <a:moveTo>
                        <a:pt x="58496" y="13441"/>
                      </a:moveTo>
                      <a:cubicBezTo>
                        <a:pt x="62206" y="13441"/>
                        <a:pt x="65216" y="10432"/>
                        <a:pt x="65216" y="6721"/>
                      </a:cubicBezTo>
                      <a:cubicBezTo>
                        <a:pt x="65216" y="3009"/>
                        <a:pt x="62206" y="0"/>
                        <a:pt x="58496" y="0"/>
                      </a:cubicBezTo>
                      <a:cubicBezTo>
                        <a:pt x="54786" y="0"/>
                        <a:pt x="51775" y="3009"/>
                        <a:pt x="51775" y="6721"/>
                      </a:cubicBezTo>
                      <a:cubicBezTo>
                        <a:pt x="51775" y="10432"/>
                        <a:pt x="54786" y="13441"/>
                        <a:pt x="58496" y="13441"/>
                      </a:cubicBezTo>
                      <a:close/>
                      <a:moveTo>
                        <a:pt x="32592" y="13441"/>
                      </a:moveTo>
                      <a:cubicBezTo>
                        <a:pt x="36302" y="13441"/>
                        <a:pt x="39313" y="10432"/>
                        <a:pt x="39313" y="6721"/>
                      </a:cubicBezTo>
                      <a:cubicBezTo>
                        <a:pt x="39313" y="3009"/>
                        <a:pt x="36302" y="0"/>
                        <a:pt x="32592" y="0"/>
                      </a:cubicBezTo>
                      <a:cubicBezTo>
                        <a:pt x="28882" y="0"/>
                        <a:pt x="25872" y="3009"/>
                        <a:pt x="25872" y="6721"/>
                      </a:cubicBezTo>
                      <a:cubicBezTo>
                        <a:pt x="25872" y="10432"/>
                        <a:pt x="28882" y="13441"/>
                        <a:pt x="32592" y="13441"/>
                      </a:cubicBezTo>
                      <a:close/>
                      <a:moveTo>
                        <a:pt x="6721" y="13441"/>
                      </a:moveTo>
                      <a:cubicBezTo>
                        <a:pt x="10430" y="13441"/>
                        <a:pt x="13441" y="10432"/>
                        <a:pt x="13441" y="6721"/>
                      </a:cubicBezTo>
                      <a:cubicBezTo>
                        <a:pt x="13441" y="3009"/>
                        <a:pt x="10430" y="0"/>
                        <a:pt x="6721" y="0"/>
                      </a:cubicBezTo>
                      <a:cubicBezTo>
                        <a:pt x="3011" y="0"/>
                        <a:pt x="0" y="3009"/>
                        <a:pt x="0" y="6721"/>
                      </a:cubicBezTo>
                      <a:cubicBezTo>
                        <a:pt x="0" y="10432"/>
                        <a:pt x="3011" y="13441"/>
                        <a:pt x="6721" y="13441"/>
                      </a:cubicBezTo>
                      <a:close/>
                    </a:path>
                  </a:pathLst>
                </a:custGeom>
                <a:solidFill>
                  <a:srgbClr val="898989">
                    <a:alpha val="59000"/>
                  </a:srgbClr>
                </a:solidFill>
                <a:ln w="10739" cap="flat">
                  <a:noFill/>
                  <a:prstDash val="solid"/>
                  <a:miter/>
                </a:ln>
              </p:spPr>
              <p:txBody>
                <a:bodyPr rtlCol="0" anchor="ctr"/>
                <a:lstStyle/>
                <a:p>
                  <a:endParaRPr lang="zh-CN" altLang="en-US"/>
                </a:p>
              </p:txBody>
            </p:sp>
          </p:grpSp>
          <p:sp>
            <p:nvSpPr>
              <p:cNvPr id="29" name="任意多边形: 形状 28">
                <a:extLst>
                  <a:ext uri="{FF2B5EF4-FFF2-40B4-BE49-F238E27FC236}">
                    <a16:creationId xmlns:a16="http://schemas.microsoft.com/office/drawing/2014/main" id="{E4C322F3-2C2F-54A9-4926-060A68D73613}"/>
                  </a:ext>
                </a:extLst>
              </p:cNvPr>
              <p:cNvSpPr/>
              <p:nvPr/>
            </p:nvSpPr>
            <p:spPr>
              <a:xfrm>
                <a:off x="5324537" y="5010155"/>
                <a:ext cx="459955" cy="10752"/>
              </a:xfrm>
              <a:custGeom>
                <a:avLst/>
                <a:gdLst>
                  <a:gd name="connsiteX0" fmla="*/ 0 w 459955"/>
                  <a:gd name="connsiteY0" fmla="*/ 0 h 10752"/>
                  <a:gd name="connsiteX1" fmla="*/ 459956 w 459955"/>
                  <a:gd name="connsiteY1" fmla="*/ 0 h 10752"/>
                </a:gdLst>
                <a:ahLst/>
                <a:cxnLst>
                  <a:cxn ang="0">
                    <a:pos x="connsiteX0" y="connsiteY0"/>
                  </a:cxn>
                  <a:cxn ang="0">
                    <a:pos x="connsiteX1" y="connsiteY1"/>
                  </a:cxn>
                </a:cxnLst>
                <a:rect l="l" t="t" r="r" b="b"/>
                <a:pathLst>
                  <a:path w="459955" h="10752">
                    <a:moveTo>
                      <a:pt x="0" y="0"/>
                    </a:moveTo>
                    <a:lnTo>
                      <a:pt x="459956" y="0"/>
                    </a:lnTo>
                  </a:path>
                </a:pathLst>
              </a:custGeom>
              <a:noFill/>
              <a:ln w="4672" cap="flat">
                <a:solidFill>
                  <a:srgbClr val="231815"/>
                </a:solid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590EE10A-D711-C756-FD10-90E06AB79614}"/>
                  </a:ext>
                </a:extLst>
              </p:cNvPr>
              <p:cNvSpPr/>
              <p:nvPr/>
            </p:nvSpPr>
            <p:spPr>
              <a:xfrm>
                <a:off x="4737697" y="5356883"/>
                <a:ext cx="991794" cy="665121"/>
              </a:xfrm>
              <a:custGeom>
                <a:avLst/>
                <a:gdLst>
                  <a:gd name="connsiteX0" fmla="*/ 904858 w 991794"/>
                  <a:gd name="connsiteY0" fmla="*/ 0 h 665121"/>
                  <a:gd name="connsiteX1" fmla="*/ 86937 w 991794"/>
                  <a:gd name="connsiteY1" fmla="*/ 0 h 665121"/>
                  <a:gd name="connsiteX2" fmla="*/ 0 w 991794"/>
                  <a:gd name="connsiteY2" fmla="*/ 86937 h 665121"/>
                  <a:gd name="connsiteX3" fmla="*/ 0 w 991794"/>
                  <a:gd name="connsiteY3" fmla="*/ 578184 h 665121"/>
                  <a:gd name="connsiteX4" fmla="*/ 86937 w 991794"/>
                  <a:gd name="connsiteY4" fmla="*/ 665122 h 665121"/>
                  <a:gd name="connsiteX5" fmla="*/ 904858 w 991794"/>
                  <a:gd name="connsiteY5" fmla="*/ 665122 h 665121"/>
                  <a:gd name="connsiteX6" fmla="*/ 991795 w 991794"/>
                  <a:gd name="connsiteY6" fmla="*/ 578184 h 665121"/>
                  <a:gd name="connsiteX7" fmla="*/ 991795 w 991794"/>
                  <a:gd name="connsiteY7" fmla="*/ 86937 h 665121"/>
                  <a:gd name="connsiteX8" fmla="*/ 904858 w 991794"/>
                  <a:gd name="connsiteY8" fmla="*/ 0 h 66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1794" h="665121">
                    <a:moveTo>
                      <a:pt x="904858" y="0"/>
                    </a:moveTo>
                    <a:lnTo>
                      <a:pt x="86937" y="0"/>
                    </a:lnTo>
                    <a:cubicBezTo>
                      <a:pt x="38923" y="0"/>
                      <a:pt x="0" y="38926"/>
                      <a:pt x="0" y="86937"/>
                    </a:cubicBezTo>
                    <a:lnTo>
                      <a:pt x="0" y="578184"/>
                    </a:lnTo>
                    <a:cubicBezTo>
                      <a:pt x="0" y="626196"/>
                      <a:pt x="38923" y="665122"/>
                      <a:pt x="86937" y="665122"/>
                    </a:cubicBezTo>
                    <a:lnTo>
                      <a:pt x="904858" y="665122"/>
                    </a:lnTo>
                    <a:cubicBezTo>
                      <a:pt x="952869" y="665122"/>
                      <a:pt x="991795" y="626196"/>
                      <a:pt x="991795" y="578184"/>
                    </a:cubicBezTo>
                    <a:lnTo>
                      <a:pt x="991795" y="86937"/>
                    </a:lnTo>
                    <a:cubicBezTo>
                      <a:pt x="991795" y="38926"/>
                      <a:pt x="952869" y="0"/>
                      <a:pt x="904858" y="0"/>
                    </a:cubicBezTo>
                    <a:close/>
                  </a:path>
                </a:pathLst>
              </a:custGeom>
              <a:solidFill>
                <a:srgbClr val="FFFFFF"/>
              </a:solidFill>
              <a:ln w="10739"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EE782C8D-E6E0-64D0-2E18-FA3FBC841D89}"/>
                  </a:ext>
                </a:extLst>
              </p:cNvPr>
              <p:cNvSpPr/>
              <p:nvPr/>
            </p:nvSpPr>
            <p:spPr>
              <a:xfrm>
                <a:off x="5996057" y="6331204"/>
                <a:ext cx="781844" cy="156777"/>
              </a:xfrm>
              <a:custGeom>
                <a:avLst/>
                <a:gdLst>
                  <a:gd name="connsiteX0" fmla="*/ 120433 w 781844"/>
                  <a:gd name="connsiteY0" fmla="*/ 0 h 156777"/>
                  <a:gd name="connsiteX1" fmla="*/ 0 w 781844"/>
                  <a:gd name="connsiteY1" fmla="*/ 156778 h 156777"/>
                  <a:gd name="connsiteX2" fmla="*/ 781844 w 781844"/>
                  <a:gd name="connsiteY2" fmla="*/ 156778 h 156777"/>
                  <a:gd name="connsiteX3" fmla="*/ 656949 w 781844"/>
                  <a:gd name="connsiteY3" fmla="*/ 806 h 156777"/>
                  <a:gd name="connsiteX4" fmla="*/ 120433 w 781844"/>
                  <a:gd name="connsiteY4" fmla="*/ 0 h 156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4" h="156777">
                    <a:moveTo>
                      <a:pt x="120433" y="0"/>
                    </a:moveTo>
                    <a:lnTo>
                      <a:pt x="0" y="156778"/>
                    </a:lnTo>
                    <a:lnTo>
                      <a:pt x="781844" y="156778"/>
                    </a:lnTo>
                    <a:lnTo>
                      <a:pt x="656949" y="806"/>
                    </a:lnTo>
                    <a:lnTo>
                      <a:pt x="120433" y="0"/>
                    </a:lnTo>
                    <a:close/>
                  </a:path>
                </a:pathLst>
              </a:custGeom>
              <a:solidFill>
                <a:srgbClr val="2F54EB"/>
              </a:solidFill>
              <a:ln w="3383" cap="flat">
                <a:solidFill>
                  <a:srgbClr val="231815"/>
                </a:solid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9B5B15B1-EDB6-5A3A-E088-B6B17B444038}"/>
                  </a:ext>
                </a:extLst>
              </p:cNvPr>
              <p:cNvSpPr/>
              <p:nvPr/>
            </p:nvSpPr>
            <p:spPr>
              <a:xfrm>
                <a:off x="5814548" y="6485993"/>
                <a:ext cx="1141206" cy="68549"/>
              </a:xfrm>
              <a:custGeom>
                <a:avLst/>
                <a:gdLst>
                  <a:gd name="connsiteX0" fmla="*/ 68550 w 1141206"/>
                  <a:gd name="connsiteY0" fmla="*/ 0 h 68549"/>
                  <a:gd name="connsiteX1" fmla="*/ 1072657 w 1141206"/>
                  <a:gd name="connsiteY1" fmla="*/ 0 h 68549"/>
                  <a:gd name="connsiteX2" fmla="*/ 1141207 w 1141206"/>
                  <a:gd name="connsiteY2" fmla="*/ 68550 h 68549"/>
                  <a:gd name="connsiteX3" fmla="*/ 0 w 1141206"/>
                  <a:gd name="connsiteY3" fmla="*/ 68550 h 68549"/>
                  <a:gd name="connsiteX4" fmla="*/ 68550 w 1141206"/>
                  <a:gd name="connsiteY4" fmla="*/ 0 h 68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06" h="68549">
                    <a:moveTo>
                      <a:pt x="68550" y="0"/>
                    </a:moveTo>
                    <a:lnTo>
                      <a:pt x="1072657" y="0"/>
                    </a:lnTo>
                    <a:cubicBezTo>
                      <a:pt x="1110518" y="11"/>
                      <a:pt x="1141196" y="30689"/>
                      <a:pt x="1141207" y="68550"/>
                    </a:cubicBezTo>
                    <a:lnTo>
                      <a:pt x="0" y="68550"/>
                    </a:lnTo>
                    <a:cubicBezTo>
                      <a:pt x="21" y="30700"/>
                      <a:pt x="30700" y="21"/>
                      <a:pt x="68550" y="0"/>
                    </a:cubicBezTo>
                    <a:close/>
                  </a:path>
                </a:pathLst>
              </a:custGeom>
              <a:solidFill>
                <a:srgbClr val="FFFFFF"/>
              </a:solidFill>
              <a:ln w="4672" cap="flat">
                <a:solidFill>
                  <a:srgbClr val="231815"/>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8873EE5C-198C-A6AB-CE10-74B30A02874A}"/>
                  </a:ext>
                </a:extLst>
              </p:cNvPr>
              <p:cNvSpPr/>
              <p:nvPr/>
            </p:nvSpPr>
            <p:spPr>
              <a:xfrm>
                <a:off x="5321043" y="6157652"/>
                <a:ext cx="2102624" cy="10752"/>
              </a:xfrm>
              <a:custGeom>
                <a:avLst/>
                <a:gdLst>
                  <a:gd name="connsiteX0" fmla="*/ 0 w 2102624"/>
                  <a:gd name="connsiteY0" fmla="*/ 0 h 10752"/>
                  <a:gd name="connsiteX1" fmla="*/ 2102624 w 2102624"/>
                  <a:gd name="connsiteY1" fmla="*/ 0 h 10752"/>
                </a:gdLst>
                <a:ahLst/>
                <a:cxnLst>
                  <a:cxn ang="0">
                    <a:pos x="connsiteX0" y="connsiteY0"/>
                  </a:cxn>
                  <a:cxn ang="0">
                    <a:pos x="connsiteX1" y="connsiteY1"/>
                  </a:cxn>
                </a:cxnLst>
                <a:rect l="l" t="t" r="r" b="b"/>
                <a:pathLst>
                  <a:path w="2102624" h="10752">
                    <a:moveTo>
                      <a:pt x="0" y="0"/>
                    </a:moveTo>
                    <a:lnTo>
                      <a:pt x="2102624" y="0"/>
                    </a:lnTo>
                  </a:path>
                </a:pathLst>
              </a:custGeom>
              <a:noFill/>
              <a:ln w="4672" cap="flat">
                <a:solidFill>
                  <a:srgbClr val="231815"/>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A6F3D96B-FD07-DDB5-0959-675026018BBE}"/>
                  </a:ext>
                </a:extLst>
              </p:cNvPr>
              <p:cNvSpPr/>
              <p:nvPr/>
            </p:nvSpPr>
            <p:spPr>
              <a:xfrm>
                <a:off x="6067402" y="4673374"/>
                <a:ext cx="1663636" cy="1040667"/>
              </a:xfrm>
              <a:custGeom>
                <a:avLst/>
                <a:gdLst>
                  <a:gd name="connsiteX0" fmla="*/ 61130 w 1663636"/>
                  <a:gd name="connsiteY0" fmla="*/ 0 h 1040667"/>
                  <a:gd name="connsiteX1" fmla="*/ 1602507 w 1663636"/>
                  <a:gd name="connsiteY1" fmla="*/ 0 h 1040667"/>
                  <a:gd name="connsiteX2" fmla="*/ 1663637 w 1663636"/>
                  <a:gd name="connsiteY2" fmla="*/ 61130 h 1040667"/>
                  <a:gd name="connsiteX3" fmla="*/ 1663637 w 1663636"/>
                  <a:gd name="connsiteY3" fmla="*/ 977601 h 1040667"/>
                  <a:gd name="connsiteX4" fmla="*/ 1600593 w 1663636"/>
                  <a:gd name="connsiteY4" fmla="*/ 1040667 h 1040667"/>
                  <a:gd name="connsiteX5" fmla="*/ 1600356 w 1663636"/>
                  <a:gd name="connsiteY5" fmla="*/ 1040667 h 1040667"/>
                  <a:gd name="connsiteX6" fmla="*/ 56399 w 1663636"/>
                  <a:gd name="connsiteY6" fmla="*/ 1040667 h 1040667"/>
                  <a:gd name="connsiteX7" fmla="*/ 16516 w 1663636"/>
                  <a:gd name="connsiteY7" fmla="*/ 1024150 h 1040667"/>
                  <a:gd name="connsiteX8" fmla="*/ 0 w 1663636"/>
                  <a:gd name="connsiteY8" fmla="*/ 984268 h 1040667"/>
                  <a:gd name="connsiteX9" fmla="*/ 0 w 1663636"/>
                  <a:gd name="connsiteY9" fmla="*/ 61130 h 1040667"/>
                  <a:gd name="connsiteX10" fmla="*/ 61130 w 1663636"/>
                  <a:gd name="connsiteY10" fmla="*/ 0 h 104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3636" h="1040667">
                    <a:moveTo>
                      <a:pt x="61130" y="0"/>
                    </a:moveTo>
                    <a:lnTo>
                      <a:pt x="1602507" y="0"/>
                    </a:lnTo>
                    <a:cubicBezTo>
                      <a:pt x="1636271" y="0"/>
                      <a:pt x="1663637" y="27369"/>
                      <a:pt x="1663637" y="61130"/>
                    </a:cubicBezTo>
                    <a:lnTo>
                      <a:pt x="1663637" y="977601"/>
                    </a:lnTo>
                    <a:cubicBezTo>
                      <a:pt x="1663648" y="1012430"/>
                      <a:pt x="1635421" y="1040656"/>
                      <a:pt x="1600593" y="1040667"/>
                    </a:cubicBezTo>
                    <a:cubicBezTo>
                      <a:pt x="1600518" y="1040667"/>
                      <a:pt x="1600431" y="1040667"/>
                      <a:pt x="1600356" y="1040667"/>
                    </a:cubicBezTo>
                    <a:lnTo>
                      <a:pt x="56399" y="1040667"/>
                    </a:lnTo>
                    <a:cubicBezTo>
                      <a:pt x="41442" y="1040667"/>
                      <a:pt x="27097" y="1034721"/>
                      <a:pt x="16516" y="1024150"/>
                    </a:cubicBezTo>
                    <a:cubicBezTo>
                      <a:pt x="5946" y="1013570"/>
                      <a:pt x="0" y="999225"/>
                      <a:pt x="0" y="984268"/>
                    </a:cubicBezTo>
                    <a:lnTo>
                      <a:pt x="0" y="61130"/>
                    </a:lnTo>
                    <a:cubicBezTo>
                      <a:pt x="11" y="27372"/>
                      <a:pt x="27366" y="5"/>
                      <a:pt x="61130" y="0"/>
                    </a:cubicBezTo>
                    <a:close/>
                  </a:path>
                </a:pathLst>
              </a:custGeom>
              <a:solidFill>
                <a:srgbClr val="FFFFFF"/>
              </a:solidFill>
              <a:ln w="5101" cap="flat">
                <a:solidFill>
                  <a:srgbClr val="231815"/>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94985780-46A0-4332-CBF8-7980F3050EA8}"/>
                  </a:ext>
                </a:extLst>
              </p:cNvPr>
              <p:cNvSpPr/>
              <p:nvPr/>
            </p:nvSpPr>
            <p:spPr>
              <a:xfrm>
                <a:off x="6622844" y="5489574"/>
                <a:ext cx="974213" cy="75055"/>
              </a:xfrm>
              <a:custGeom>
                <a:avLst/>
                <a:gdLst>
                  <a:gd name="connsiteX0" fmla="*/ 484 w 974213"/>
                  <a:gd name="connsiteY0" fmla="*/ 0 h 75055"/>
                  <a:gd name="connsiteX1" fmla="*/ 974214 w 974213"/>
                  <a:gd name="connsiteY1" fmla="*/ 0 h 75055"/>
                  <a:gd name="connsiteX2" fmla="*/ 0 w 974213"/>
                  <a:gd name="connsiteY2" fmla="*/ 75055 h 75055"/>
                  <a:gd name="connsiteX3" fmla="*/ 247640 w 974213"/>
                  <a:gd name="connsiteY3" fmla="*/ 75055 h 75055"/>
                </a:gdLst>
                <a:ahLst/>
                <a:cxnLst>
                  <a:cxn ang="0">
                    <a:pos x="connsiteX0" y="connsiteY0"/>
                  </a:cxn>
                  <a:cxn ang="0">
                    <a:pos x="connsiteX1" y="connsiteY1"/>
                  </a:cxn>
                  <a:cxn ang="0">
                    <a:pos x="connsiteX2" y="connsiteY2"/>
                  </a:cxn>
                  <a:cxn ang="0">
                    <a:pos x="connsiteX3" y="connsiteY3"/>
                  </a:cxn>
                </a:cxnLst>
                <a:rect l="l" t="t" r="r" b="b"/>
                <a:pathLst>
                  <a:path w="974213" h="75055">
                    <a:moveTo>
                      <a:pt x="484" y="0"/>
                    </a:moveTo>
                    <a:lnTo>
                      <a:pt x="974214" y="0"/>
                    </a:lnTo>
                    <a:moveTo>
                      <a:pt x="0" y="75055"/>
                    </a:moveTo>
                    <a:lnTo>
                      <a:pt x="247640" y="75055"/>
                    </a:lnTo>
                  </a:path>
                </a:pathLst>
              </a:custGeom>
              <a:noFill/>
              <a:ln w="4511" cap="flat">
                <a:solidFill>
                  <a:srgbClr val="231815"/>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7817C67D-CE17-40D5-CADC-9C208CB74817}"/>
                  </a:ext>
                </a:extLst>
              </p:cNvPr>
              <p:cNvSpPr/>
              <p:nvPr/>
            </p:nvSpPr>
            <p:spPr>
              <a:xfrm>
                <a:off x="6068423" y="4674127"/>
                <a:ext cx="1662508" cy="180702"/>
              </a:xfrm>
              <a:custGeom>
                <a:avLst/>
                <a:gdLst>
                  <a:gd name="connsiteX0" fmla="*/ 51399 w 1662508"/>
                  <a:gd name="connsiteY0" fmla="*/ 0 h 180702"/>
                  <a:gd name="connsiteX1" fmla="*/ 1600088 w 1662508"/>
                  <a:gd name="connsiteY1" fmla="*/ 0 h 180702"/>
                  <a:gd name="connsiteX2" fmla="*/ 1662508 w 1662508"/>
                  <a:gd name="connsiteY2" fmla="*/ 62378 h 180702"/>
                  <a:gd name="connsiteX3" fmla="*/ 1662508 w 1662508"/>
                  <a:gd name="connsiteY3" fmla="*/ 62421 h 180702"/>
                  <a:gd name="connsiteX4" fmla="*/ 1662508 w 1662508"/>
                  <a:gd name="connsiteY4" fmla="*/ 180703 h 180702"/>
                  <a:gd name="connsiteX5" fmla="*/ 1 w 1662508"/>
                  <a:gd name="connsiteY5" fmla="*/ 180703 h 180702"/>
                  <a:gd name="connsiteX6" fmla="*/ 1 w 1662508"/>
                  <a:gd name="connsiteY6" fmla="*/ 51668 h 180702"/>
                  <a:gd name="connsiteX7" fmla="*/ 14969 w 1662508"/>
                  <a:gd name="connsiteY7" fmla="*/ 15162 h 180702"/>
                  <a:gd name="connsiteX8" fmla="*/ 51399 w 1662508"/>
                  <a:gd name="connsiteY8" fmla="*/ 0 h 18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2508" h="180702">
                    <a:moveTo>
                      <a:pt x="51399" y="0"/>
                    </a:moveTo>
                    <a:lnTo>
                      <a:pt x="1600088" y="0"/>
                    </a:lnTo>
                    <a:cubicBezTo>
                      <a:pt x="1634551" y="-12"/>
                      <a:pt x="1662498" y="27916"/>
                      <a:pt x="1662508" y="62378"/>
                    </a:cubicBezTo>
                    <a:cubicBezTo>
                      <a:pt x="1662508" y="62392"/>
                      <a:pt x="1662508" y="62407"/>
                      <a:pt x="1662508" y="62421"/>
                    </a:cubicBezTo>
                    <a:lnTo>
                      <a:pt x="1662508" y="180703"/>
                    </a:lnTo>
                    <a:lnTo>
                      <a:pt x="1" y="180703"/>
                    </a:lnTo>
                    <a:lnTo>
                      <a:pt x="1" y="51668"/>
                    </a:lnTo>
                    <a:cubicBezTo>
                      <a:pt x="-64" y="37992"/>
                      <a:pt x="5323" y="24853"/>
                      <a:pt x="14969" y="15162"/>
                    </a:cubicBezTo>
                    <a:cubicBezTo>
                      <a:pt x="24614" y="5468"/>
                      <a:pt x="37722" y="13"/>
                      <a:pt x="51399" y="0"/>
                    </a:cubicBezTo>
                    <a:close/>
                  </a:path>
                </a:pathLst>
              </a:custGeom>
              <a:solidFill>
                <a:srgbClr val="2F54EB"/>
              </a:solidFill>
              <a:ln w="10739"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FB2E0751-6560-FB3A-C8C8-B8A96658D974}"/>
                  </a:ext>
                </a:extLst>
              </p:cNvPr>
              <p:cNvSpPr/>
              <p:nvPr/>
            </p:nvSpPr>
            <p:spPr>
              <a:xfrm>
                <a:off x="6211814" y="4722676"/>
                <a:ext cx="83980" cy="83980"/>
              </a:xfrm>
              <a:custGeom>
                <a:avLst/>
                <a:gdLst>
                  <a:gd name="connsiteX0" fmla="*/ 41990 w 83980"/>
                  <a:gd name="connsiteY0" fmla="*/ 83980 h 83980"/>
                  <a:gd name="connsiteX1" fmla="*/ 83980 w 83980"/>
                  <a:gd name="connsiteY1" fmla="*/ 41990 h 83980"/>
                  <a:gd name="connsiteX2" fmla="*/ 41990 w 83980"/>
                  <a:gd name="connsiteY2" fmla="*/ 0 h 83980"/>
                  <a:gd name="connsiteX3" fmla="*/ 0 w 83980"/>
                  <a:gd name="connsiteY3" fmla="*/ 41990 h 83980"/>
                  <a:gd name="connsiteX4" fmla="*/ 41990 w 83980"/>
                  <a:gd name="connsiteY4" fmla="*/ 83980 h 83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80" h="83980">
                    <a:moveTo>
                      <a:pt x="41990" y="83980"/>
                    </a:moveTo>
                    <a:cubicBezTo>
                      <a:pt x="65184" y="83980"/>
                      <a:pt x="83980" y="65181"/>
                      <a:pt x="83980" y="41990"/>
                    </a:cubicBezTo>
                    <a:cubicBezTo>
                      <a:pt x="83980" y="18799"/>
                      <a:pt x="65184" y="0"/>
                      <a:pt x="41990" y="0"/>
                    </a:cubicBezTo>
                    <a:cubicBezTo>
                      <a:pt x="18796" y="0"/>
                      <a:pt x="0" y="18799"/>
                      <a:pt x="0" y="41990"/>
                    </a:cubicBezTo>
                    <a:cubicBezTo>
                      <a:pt x="0" y="65181"/>
                      <a:pt x="18796" y="83980"/>
                      <a:pt x="41990" y="83980"/>
                    </a:cubicBezTo>
                    <a:close/>
                  </a:path>
                </a:pathLst>
              </a:custGeom>
              <a:solidFill>
                <a:srgbClr val="FF6666"/>
              </a:solidFill>
              <a:ln w="2309" cap="flat">
                <a:solidFill>
                  <a:srgbClr val="231815"/>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11B7CB51-A543-330B-5735-B49E33DC531B}"/>
                  </a:ext>
                </a:extLst>
              </p:cNvPr>
              <p:cNvSpPr/>
              <p:nvPr/>
            </p:nvSpPr>
            <p:spPr>
              <a:xfrm>
                <a:off x="6396603" y="4722676"/>
                <a:ext cx="83980" cy="83980"/>
              </a:xfrm>
              <a:custGeom>
                <a:avLst/>
                <a:gdLst>
                  <a:gd name="connsiteX0" fmla="*/ 41990 w 83980"/>
                  <a:gd name="connsiteY0" fmla="*/ 83980 h 83980"/>
                  <a:gd name="connsiteX1" fmla="*/ 83980 w 83980"/>
                  <a:gd name="connsiteY1" fmla="*/ 41990 h 83980"/>
                  <a:gd name="connsiteX2" fmla="*/ 41990 w 83980"/>
                  <a:gd name="connsiteY2" fmla="*/ 0 h 83980"/>
                  <a:gd name="connsiteX3" fmla="*/ 0 w 83980"/>
                  <a:gd name="connsiteY3" fmla="*/ 41990 h 83980"/>
                  <a:gd name="connsiteX4" fmla="*/ 41990 w 83980"/>
                  <a:gd name="connsiteY4" fmla="*/ 83980 h 83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80" h="83980">
                    <a:moveTo>
                      <a:pt x="41990" y="83980"/>
                    </a:moveTo>
                    <a:cubicBezTo>
                      <a:pt x="65184" y="83980"/>
                      <a:pt x="83980" y="65181"/>
                      <a:pt x="83980" y="41990"/>
                    </a:cubicBezTo>
                    <a:cubicBezTo>
                      <a:pt x="83980" y="18799"/>
                      <a:pt x="65184" y="0"/>
                      <a:pt x="41990" y="0"/>
                    </a:cubicBezTo>
                    <a:cubicBezTo>
                      <a:pt x="18796" y="0"/>
                      <a:pt x="0" y="18799"/>
                      <a:pt x="0" y="41990"/>
                    </a:cubicBezTo>
                    <a:cubicBezTo>
                      <a:pt x="0" y="65181"/>
                      <a:pt x="18796" y="83980"/>
                      <a:pt x="41990" y="83980"/>
                    </a:cubicBezTo>
                    <a:close/>
                  </a:path>
                </a:pathLst>
              </a:custGeom>
              <a:solidFill>
                <a:srgbClr val="C6D6F7"/>
              </a:solidFill>
              <a:ln w="10739"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5870FEDB-C79C-A8FC-47ED-806C46894A14}"/>
                  </a:ext>
                </a:extLst>
              </p:cNvPr>
              <p:cNvSpPr/>
              <p:nvPr/>
            </p:nvSpPr>
            <p:spPr>
              <a:xfrm>
                <a:off x="6566768" y="4722676"/>
                <a:ext cx="83980" cy="83980"/>
              </a:xfrm>
              <a:custGeom>
                <a:avLst/>
                <a:gdLst>
                  <a:gd name="connsiteX0" fmla="*/ 41990 w 83980"/>
                  <a:gd name="connsiteY0" fmla="*/ 83980 h 83980"/>
                  <a:gd name="connsiteX1" fmla="*/ 83980 w 83980"/>
                  <a:gd name="connsiteY1" fmla="*/ 41990 h 83980"/>
                  <a:gd name="connsiteX2" fmla="*/ 41990 w 83980"/>
                  <a:gd name="connsiteY2" fmla="*/ 0 h 83980"/>
                  <a:gd name="connsiteX3" fmla="*/ 0 w 83980"/>
                  <a:gd name="connsiteY3" fmla="*/ 41990 h 83980"/>
                  <a:gd name="connsiteX4" fmla="*/ 41990 w 83980"/>
                  <a:gd name="connsiteY4" fmla="*/ 83980 h 83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80" h="83980">
                    <a:moveTo>
                      <a:pt x="41990" y="83980"/>
                    </a:moveTo>
                    <a:cubicBezTo>
                      <a:pt x="65184" y="83980"/>
                      <a:pt x="83980" y="65181"/>
                      <a:pt x="83980" y="41990"/>
                    </a:cubicBezTo>
                    <a:cubicBezTo>
                      <a:pt x="83980" y="18799"/>
                      <a:pt x="65184" y="0"/>
                      <a:pt x="41990" y="0"/>
                    </a:cubicBezTo>
                    <a:cubicBezTo>
                      <a:pt x="18796" y="0"/>
                      <a:pt x="0" y="18799"/>
                      <a:pt x="0" y="41990"/>
                    </a:cubicBezTo>
                    <a:cubicBezTo>
                      <a:pt x="0" y="65181"/>
                      <a:pt x="18796" y="83980"/>
                      <a:pt x="41990" y="83980"/>
                    </a:cubicBezTo>
                    <a:close/>
                  </a:path>
                </a:pathLst>
              </a:custGeom>
              <a:solidFill>
                <a:srgbClr val="49E5DB"/>
              </a:solidFill>
              <a:ln w="10739"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D2A1C693-CF86-54A0-89CB-87E55520A111}"/>
                  </a:ext>
                </a:extLst>
              </p:cNvPr>
              <p:cNvSpPr/>
              <p:nvPr/>
            </p:nvSpPr>
            <p:spPr>
              <a:xfrm>
                <a:off x="5771536" y="5022145"/>
                <a:ext cx="588829" cy="588829"/>
              </a:xfrm>
              <a:custGeom>
                <a:avLst/>
                <a:gdLst>
                  <a:gd name="connsiteX0" fmla="*/ 294415 w 588829"/>
                  <a:gd name="connsiteY0" fmla="*/ 588830 h 588829"/>
                  <a:gd name="connsiteX1" fmla="*/ 588829 w 588829"/>
                  <a:gd name="connsiteY1" fmla="*/ 294415 h 588829"/>
                  <a:gd name="connsiteX2" fmla="*/ 294415 w 588829"/>
                  <a:gd name="connsiteY2" fmla="*/ 0 h 588829"/>
                  <a:gd name="connsiteX3" fmla="*/ 0 w 588829"/>
                  <a:gd name="connsiteY3" fmla="*/ 294415 h 588829"/>
                  <a:gd name="connsiteX4" fmla="*/ 294415 w 588829"/>
                  <a:gd name="connsiteY4" fmla="*/ 588830 h 588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829" h="588829">
                    <a:moveTo>
                      <a:pt x="294415" y="588830"/>
                    </a:moveTo>
                    <a:cubicBezTo>
                      <a:pt x="457020" y="588830"/>
                      <a:pt x="588829" y="457010"/>
                      <a:pt x="588829" y="294415"/>
                    </a:cubicBezTo>
                    <a:cubicBezTo>
                      <a:pt x="588829" y="131809"/>
                      <a:pt x="457020" y="0"/>
                      <a:pt x="294415" y="0"/>
                    </a:cubicBezTo>
                    <a:cubicBezTo>
                      <a:pt x="131820" y="0"/>
                      <a:pt x="0" y="131809"/>
                      <a:pt x="0" y="294415"/>
                    </a:cubicBezTo>
                    <a:cubicBezTo>
                      <a:pt x="0" y="457010"/>
                      <a:pt x="131820" y="588830"/>
                      <a:pt x="294415" y="588830"/>
                    </a:cubicBezTo>
                    <a:close/>
                  </a:path>
                </a:pathLst>
              </a:custGeom>
              <a:solidFill>
                <a:srgbClr val="8CACE2">
                  <a:alpha val="31000"/>
                </a:srgbClr>
              </a:solidFill>
              <a:ln w="10739"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7BFF01B-981E-7BEE-0DD3-1C8001D7F4B6}"/>
                  </a:ext>
                </a:extLst>
              </p:cNvPr>
              <p:cNvSpPr/>
              <p:nvPr/>
            </p:nvSpPr>
            <p:spPr>
              <a:xfrm>
                <a:off x="5732210" y="4949455"/>
                <a:ext cx="588827" cy="595921"/>
              </a:xfrm>
              <a:custGeom>
                <a:avLst/>
                <a:gdLst>
                  <a:gd name="connsiteX0" fmla="*/ 24 w 588827"/>
                  <a:gd name="connsiteY0" fmla="*/ 297533 h 595921"/>
                  <a:gd name="connsiteX1" fmla="*/ 296697 w 588827"/>
                  <a:gd name="connsiteY1" fmla="*/ 0 h 595921"/>
                  <a:gd name="connsiteX2" fmla="*/ 588800 w 588827"/>
                  <a:gd name="connsiteY2" fmla="*/ 297533 h 595921"/>
                  <a:gd name="connsiteX3" fmla="*/ 298385 w 588827"/>
                  <a:gd name="connsiteY3" fmla="*/ 595894 h 595921"/>
                  <a:gd name="connsiteX4" fmla="*/ 24 w 588827"/>
                  <a:gd name="connsiteY4" fmla="*/ 305490 h 595921"/>
                  <a:gd name="connsiteX5" fmla="*/ 24 w 588827"/>
                  <a:gd name="connsiteY5" fmla="*/ 297533 h 59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827" h="595921">
                    <a:moveTo>
                      <a:pt x="24" y="297533"/>
                    </a:moveTo>
                    <a:cubicBezTo>
                      <a:pt x="24" y="134949"/>
                      <a:pt x="134113" y="0"/>
                      <a:pt x="296697" y="0"/>
                    </a:cubicBezTo>
                    <a:cubicBezTo>
                      <a:pt x="459281" y="0"/>
                      <a:pt x="588800" y="134949"/>
                      <a:pt x="588800" y="297533"/>
                    </a:cubicBezTo>
                    <a:cubicBezTo>
                      <a:pt x="590994" y="460117"/>
                      <a:pt x="460980" y="593701"/>
                      <a:pt x="298385" y="595894"/>
                    </a:cubicBezTo>
                    <a:cubicBezTo>
                      <a:pt x="135801" y="598099"/>
                      <a:pt x="2218" y="468074"/>
                      <a:pt x="24" y="305490"/>
                    </a:cubicBezTo>
                    <a:cubicBezTo>
                      <a:pt x="-8" y="302834"/>
                      <a:pt x="-8" y="300189"/>
                      <a:pt x="24" y="297533"/>
                    </a:cubicBezTo>
                    <a:close/>
                  </a:path>
                </a:pathLst>
              </a:custGeom>
              <a:solidFill>
                <a:srgbClr val="FFFFFF"/>
              </a:solidFill>
              <a:ln w="10739"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00D6C817-0AD1-48FE-9F1C-972A0AAA6B02}"/>
                  </a:ext>
                </a:extLst>
              </p:cNvPr>
              <p:cNvSpPr/>
              <p:nvPr/>
            </p:nvSpPr>
            <p:spPr>
              <a:xfrm>
                <a:off x="5771536" y="4971767"/>
                <a:ext cx="588829" cy="588829"/>
              </a:xfrm>
              <a:custGeom>
                <a:avLst/>
                <a:gdLst>
                  <a:gd name="connsiteX0" fmla="*/ 294415 w 588829"/>
                  <a:gd name="connsiteY0" fmla="*/ 588830 h 588829"/>
                  <a:gd name="connsiteX1" fmla="*/ 588829 w 588829"/>
                  <a:gd name="connsiteY1" fmla="*/ 294415 h 588829"/>
                  <a:gd name="connsiteX2" fmla="*/ 294415 w 588829"/>
                  <a:gd name="connsiteY2" fmla="*/ 0 h 588829"/>
                  <a:gd name="connsiteX3" fmla="*/ 0 w 588829"/>
                  <a:gd name="connsiteY3" fmla="*/ 294415 h 588829"/>
                  <a:gd name="connsiteX4" fmla="*/ 294415 w 588829"/>
                  <a:gd name="connsiteY4" fmla="*/ 588830 h 588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829" h="588829">
                    <a:moveTo>
                      <a:pt x="294415" y="588830"/>
                    </a:moveTo>
                    <a:cubicBezTo>
                      <a:pt x="457020" y="588830"/>
                      <a:pt x="588829" y="457010"/>
                      <a:pt x="588829" y="294415"/>
                    </a:cubicBezTo>
                    <a:cubicBezTo>
                      <a:pt x="588829" y="131809"/>
                      <a:pt x="457020" y="0"/>
                      <a:pt x="294415" y="0"/>
                    </a:cubicBezTo>
                    <a:cubicBezTo>
                      <a:pt x="131820" y="0"/>
                      <a:pt x="0" y="131809"/>
                      <a:pt x="0" y="294415"/>
                    </a:cubicBezTo>
                    <a:cubicBezTo>
                      <a:pt x="0" y="457010"/>
                      <a:pt x="131820" y="588830"/>
                      <a:pt x="294415" y="588830"/>
                    </a:cubicBezTo>
                    <a:close/>
                  </a:path>
                </a:pathLst>
              </a:custGeom>
              <a:solidFill>
                <a:srgbClr val="2F54EB"/>
              </a:solidFill>
              <a:ln w="10739"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7B315200-BE1D-7A70-D288-0A7C3312A1EC}"/>
                  </a:ext>
                </a:extLst>
              </p:cNvPr>
              <p:cNvSpPr/>
              <p:nvPr/>
            </p:nvSpPr>
            <p:spPr>
              <a:xfrm>
                <a:off x="5860390" y="5255890"/>
                <a:ext cx="57223" cy="69217"/>
              </a:xfrm>
              <a:custGeom>
                <a:avLst/>
                <a:gdLst>
                  <a:gd name="connsiteX0" fmla="*/ 57224 w 57223"/>
                  <a:gd name="connsiteY0" fmla="*/ 69218 h 69217"/>
                  <a:gd name="connsiteX1" fmla="*/ 6362 w 57223"/>
                  <a:gd name="connsiteY1" fmla="*/ 7388 h 69217"/>
                  <a:gd name="connsiteX2" fmla="*/ 46901 w 57223"/>
                  <a:gd name="connsiteY2" fmla="*/ 11636 h 69217"/>
                </a:gdLst>
                <a:ahLst/>
                <a:cxnLst>
                  <a:cxn ang="0">
                    <a:pos x="connsiteX0" y="connsiteY0"/>
                  </a:cxn>
                  <a:cxn ang="0">
                    <a:pos x="connsiteX1" y="connsiteY1"/>
                  </a:cxn>
                  <a:cxn ang="0">
                    <a:pos x="connsiteX2" y="connsiteY2"/>
                  </a:cxn>
                </a:cxnLst>
                <a:rect l="l" t="t" r="r" b="b"/>
                <a:pathLst>
                  <a:path w="57223" h="69217">
                    <a:moveTo>
                      <a:pt x="57224" y="69218"/>
                    </a:moveTo>
                    <a:cubicBezTo>
                      <a:pt x="10986" y="59271"/>
                      <a:pt x="-12079" y="26206"/>
                      <a:pt x="6362" y="7388"/>
                    </a:cubicBezTo>
                    <a:cubicBezTo>
                      <a:pt x="24804" y="-11429"/>
                      <a:pt x="46901" y="11636"/>
                      <a:pt x="46901" y="11636"/>
                    </a:cubicBezTo>
                  </a:path>
                </a:pathLst>
              </a:custGeom>
              <a:solidFill>
                <a:srgbClr val="F9D3DC"/>
              </a:solidFill>
              <a:ln w="10739"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1AE7A678-8B00-A6E5-D449-60289EF9F3C9}"/>
                  </a:ext>
                </a:extLst>
              </p:cNvPr>
              <p:cNvSpPr/>
              <p:nvPr/>
            </p:nvSpPr>
            <p:spPr>
              <a:xfrm>
                <a:off x="5860390" y="5255890"/>
                <a:ext cx="57223" cy="69217"/>
              </a:xfrm>
              <a:custGeom>
                <a:avLst/>
                <a:gdLst>
                  <a:gd name="connsiteX0" fmla="*/ 57224 w 57223"/>
                  <a:gd name="connsiteY0" fmla="*/ 69218 h 69217"/>
                  <a:gd name="connsiteX1" fmla="*/ 6362 w 57223"/>
                  <a:gd name="connsiteY1" fmla="*/ 7388 h 69217"/>
                  <a:gd name="connsiteX2" fmla="*/ 46901 w 57223"/>
                  <a:gd name="connsiteY2" fmla="*/ 11636 h 69217"/>
                </a:gdLst>
                <a:ahLst/>
                <a:cxnLst>
                  <a:cxn ang="0">
                    <a:pos x="connsiteX0" y="connsiteY0"/>
                  </a:cxn>
                  <a:cxn ang="0">
                    <a:pos x="connsiteX1" y="connsiteY1"/>
                  </a:cxn>
                  <a:cxn ang="0">
                    <a:pos x="connsiteX2" y="connsiteY2"/>
                  </a:cxn>
                </a:cxnLst>
                <a:rect l="l" t="t" r="r" b="b"/>
                <a:pathLst>
                  <a:path w="57223" h="69217">
                    <a:moveTo>
                      <a:pt x="57224" y="69218"/>
                    </a:moveTo>
                    <a:cubicBezTo>
                      <a:pt x="10986" y="59271"/>
                      <a:pt x="-12079" y="26206"/>
                      <a:pt x="6362" y="7388"/>
                    </a:cubicBezTo>
                    <a:cubicBezTo>
                      <a:pt x="24804" y="-11429"/>
                      <a:pt x="46901" y="11636"/>
                      <a:pt x="46901" y="11636"/>
                    </a:cubicBezTo>
                  </a:path>
                </a:pathLst>
              </a:custGeom>
              <a:noFill/>
              <a:ln w="3490" cap="flat">
                <a:solidFill>
                  <a:srgbClr val="231815"/>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D468B396-3A24-802C-DC9D-DDDD7AE7CB7E}"/>
                  </a:ext>
                </a:extLst>
              </p:cNvPr>
              <p:cNvSpPr/>
              <p:nvPr/>
            </p:nvSpPr>
            <p:spPr>
              <a:xfrm>
                <a:off x="6163318" y="5255867"/>
                <a:ext cx="57246" cy="69241"/>
              </a:xfrm>
              <a:custGeom>
                <a:avLst/>
                <a:gdLst>
                  <a:gd name="connsiteX0" fmla="*/ 10323 w 57246"/>
                  <a:gd name="connsiteY0" fmla="*/ 11659 h 69241"/>
                  <a:gd name="connsiteX1" fmla="*/ 50861 w 57246"/>
                  <a:gd name="connsiteY1" fmla="*/ 7412 h 69241"/>
                  <a:gd name="connsiteX2" fmla="*/ 0 w 57246"/>
                  <a:gd name="connsiteY2" fmla="*/ 69241 h 69241"/>
                </a:gdLst>
                <a:ahLst/>
                <a:cxnLst>
                  <a:cxn ang="0">
                    <a:pos x="connsiteX0" y="connsiteY0"/>
                  </a:cxn>
                  <a:cxn ang="0">
                    <a:pos x="connsiteX1" y="connsiteY1"/>
                  </a:cxn>
                  <a:cxn ang="0">
                    <a:pos x="connsiteX2" y="connsiteY2"/>
                  </a:cxn>
                </a:cxnLst>
                <a:rect l="l" t="t" r="r" b="b"/>
                <a:pathLst>
                  <a:path w="57246" h="69241">
                    <a:moveTo>
                      <a:pt x="10323" y="11659"/>
                    </a:moveTo>
                    <a:cubicBezTo>
                      <a:pt x="10323" y="11659"/>
                      <a:pt x="32366" y="-11459"/>
                      <a:pt x="50861" y="7412"/>
                    </a:cubicBezTo>
                    <a:cubicBezTo>
                      <a:pt x="69356" y="26283"/>
                      <a:pt x="46238" y="59295"/>
                      <a:pt x="0" y="69241"/>
                    </a:cubicBezTo>
                  </a:path>
                </a:pathLst>
              </a:custGeom>
              <a:solidFill>
                <a:srgbClr val="F9D3DC"/>
              </a:solidFill>
              <a:ln w="10739"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564544BF-846A-09C6-1685-3D0C4F571C26}"/>
                  </a:ext>
                </a:extLst>
              </p:cNvPr>
              <p:cNvSpPr/>
              <p:nvPr/>
            </p:nvSpPr>
            <p:spPr>
              <a:xfrm>
                <a:off x="5881162" y="5255867"/>
                <a:ext cx="339402" cy="69241"/>
              </a:xfrm>
              <a:custGeom>
                <a:avLst/>
                <a:gdLst>
                  <a:gd name="connsiteX0" fmla="*/ 292479 w 339402"/>
                  <a:gd name="connsiteY0" fmla="*/ 11659 h 69241"/>
                  <a:gd name="connsiteX1" fmla="*/ 333018 w 339402"/>
                  <a:gd name="connsiteY1" fmla="*/ 7412 h 69241"/>
                  <a:gd name="connsiteX2" fmla="*/ 282156 w 339402"/>
                  <a:gd name="connsiteY2" fmla="*/ 69241 h 69241"/>
                  <a:gd name="connsiteX3" fmla="*/ 22635 w 339402"/>
                  <a:gd name="connsiteY3" fmla="*/ 36015 h 69241"/>
                  <a:gd name="connsiteX4" fmla="*/ 0 w 339402"/>
                  <a:gd name="connsiteY4" fmla="*/ 22520 h 6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02" h="69241">
                    <a:moveTo>
                      <a:pt x="292479" y="11659"/>
                    </a:moveTo>
                    <a:cubicBezTo>
                      <a:pt x="292479" y="11659"/>
                      <a:pt x="314523" y="-11459"/>
                      <a:pt x="333018" y="7412"/>
                    </a:cubicBezTo>
                    <a:cubicBezTo>
                      <a:pt x="351513" y="26283"/>
                      <a:pt x="328394" y="59295"/>
                      <a:pt x="282156" y="69241"/>
                    </a:cubicBezTo>
                    <a:moveTo>
                      <a:pt x="22635" y="36015"/>
                    </a:moveTo>
                    <a:lnTo>
                      <a:pt x="0" y="22520"/>
                    </a:lnTo>
                  </a:path>
                </a:pathLst>
              </a:custGeom>
              <a:noFill/>
              <a:ln w="3490" cap="flat">
                <a:solidFill>
                  <a:srgbClr val="231815"/>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7001677C-E7BD-4C19-644C-FD5A9056430F}"/>
                  </a:ext>
                </a:extLst>
              </p:cNvPr>
              <p:cNvSpPr/>
              <p:nvPr/>
            </p:nvSpPr>
            <p:spPr>
              <a:xfrm>
                <a:off x="5994175" y="5398927"/>
                <a:ext cx="85001" cy="63818"/>
              </a:xfrm>
              <a:custGeom>
                <a:avLst/>
                <a:gdLst>
                  <a:gd name="connsiteX0" fmla="*/ 2097 w 85001"/>
                  <a:gd name="connsiteY0" fmla="*/ 14033 h 63818"/>
                  <a:gd name="connsiteX1" fmla="*/ 0 w 85001"/>
                  <a:gd name="connsiteY1" fmla="*/ 63819 h 63818"/>
                  <a:gd name="connsiteX2" fmla="*/ 85002 w 85001"/>
                  <a:gd name="connsiteY2" fmla="*/ 63120 h 63818"/>
                  <a:gd name="connsiteX3" fmla="*/ 83873 w 85001"/>
                  <a:gd name="connsiteY3" fmla="*/ 0 h 63818"/>
                </a:gdLst>
                <a:ahLst/>
                <a:cxnLst>
                  <a:cxn ang="0">
                    <a:pos x="connsiteX0" y="connsiteY0"/>
                  </a:cxn>
                  <a:cxn ang="0">
                    <a:pos x="connsiteX1" y="connsiteY1"/>
                  </a:cxn>
                  <a:cxn ang="0">
                    <a:pos x="connsiteX2" y="connsiteY2"/>
                  </a:cxn>
                  <a:cxn ang="0">
                    <a:pos x="connsiteX3" y="connsiteY3"/>
                  </a:cxn>
                </a:cxnLst>
                <a:rect l="l" t="t" r="r" b="b"/>
                <a:pathLst>
                  <a:path w="85001" h="63818">
                    <a:moveTo>
                      <a:pt x="2097" y="14033"/>
                    </a:moveTo>
                    <a:lnTo>
                      <a:pt x="0" y="63819"/>
                    </a:lnTo>
                    <a:lnTo>
                      <a:pt x="85002" y="63120"/>
                    </a:lnTo>
                    <a:lnTo>
                      <a:pt x="83873" y="0"/>
                    </a:lnTo>
                  </a:path>
                </a:pathLst>
              </a:custGeom>
              <a:solidFill>
                <a:srgbClr val="F9D3DC"/>
              </a:solidFill>
              <a:ln w="10739"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E098AF83-220A-714D-13CC-FBE0502FD182}"/>
                  </a:ext>
                </a:extLst>
              </p:cNvPr>
              <p:cNvSpPr/>
              <p:nvPr/>
            </p:nvSpPr>
            <p:spPr>
              <a:xfrm>
                <a:off x="5994175" y="5398927"/>
                <a:ext cx="85001" cy="63818"/>
              </a:xfrm>
              <a:custGeom>
                <a:avLst/>
                <a:gdLst>
                  <a:gd name="connsiteX0" fmla="*/ 2097 w 85001"/>
                  <a:gd name="connsiteY0" fmla="*/ 14033 h 63818"/>
                  <a:gd name="connsiteX1" fmla="*/ 0 w 85001"/>
                  <a:gd name="connsiteY1" fmla="*/ 63819 h 63818"/>
                  <a:gd name="connsiteX2" fmla="*/ 85002 w 85001"/>
                  <a:gd name="connsiteY2" fmla="*/ 63120 h 63818"/>
                  <a:gd name="connsiteX3" fmla="*/ 83873 w 85001"/>
                  <a:gd name="connsiteY3" fmla="*/ 0 h 63818"/>
                </a:gdLst>
                <a:ahLst/>
                <a:cxnLst>
                  <a:cxn ang="0">
                    <a:pos x="connsiteX0" y="connsiteY0"/>
                  </a:cxn>
                  <a:cxn ang="0">
                    <a:pos x="connsiteX1" y="connsiteY1"/>
                  </a:cxn>
                  <a:cxn ang="0">
                    <a:pos x="connsiteX2" y="connsiteY2"/>
                  </a:cxn>
                  <a:cxn ang="0">
                    <a:pos x="connsiteX3" y="connsiteY3"/>
                  </a:cxn>
                </a:cxnLst>
                <a:rect l="l" t="t" r="r" b="b"/>
                <a:pathLst>
                  <a:path w="85001" h="63818">
                    <a:moveTo>
                      <a:pt x="2097" y="14033"/>
                    </a:moveTo>
                    <a:lnTo>
                      <a:pt x="0" y="63819"/>
                    </a:lnTo>
                    <a:lnTo>
                      <a:pt x="85002" y="63120"/>
                    </a:lnTo>
                    <a:lnTo>
                      <a:pt x="83873" y="0"/>
                    </a:lnTo>
                  </a:path>
                </a:pathLst>
              </a:custGeom>
              <a:noFill/>
              <a:ln w="3490" cap="flat">
                <a:solidFill>
                  <a:srgbClr val="231815"/>
                </a:solid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6DDB8319-6BE7-60DD-8679-CCE3D1ED04A7}"/>
                  </a:ext>
                </a:extLst>
              </p:cNvPr>
              <p:cNvSpPr/>
              <p:nvPr/>
            </p:nvSpPr>
            <p:spPr>
              <a:xfrm>
                <a:off x="5891398" y="5448271"/>
                <a:ext cx="291382" cy="90556"/>
              </a:xfrm>
              <a:custGeom>
                <a:avLst/>
                <a:gdLst>
                  <a:gd name="connsiteX0" fmla="*/ 86 w 291382"/>
                  <a:gd name="connsiteY0" fmla="*/ 52432 h 90556"/>
                  <a:gd name="connsiteX1" fmla="*/ 148799 w 291382"/>
                  <a:gd name="connsiteY1" fmla="*/ 65 h 90556"/>
                  <a:gd name="connsiteX2" fmla="*/ 291383 w 291382"/>
                  <a:gd name="connsiteY2" fmla="*/ 42432 h 90556"/>
                  <a:gd name="connsiteX3" fmla="*/ 110949 w 291382"/>
                  <a:gd name="connsiteY3" fmla="*/ 87648 h 90556"/>
                  <a:gd name="connsiteX4" fmla="*/ 86 w 291382"/>
                  <a:gd name="connsiteY4" fmla="*/ 52432 h 90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82" h="90556">
                    <a:moveTo>
                      <a:pt x="86" y="52432"/>
                    </a:moveTo>
                    <a:cubicBezTo>
                      <a:pt x="86" y="52432"/>
                      <a:pt x="54657" y="-2139"/>
                      <a:pt x="148799" y="65"/>
                    </a:cubicBezTo>
                    <a:cubicBezTo>
                      <a:pt x="199306" y="861"/>
                      <a:pt x="248629" y="15517"/>
                      <a:pt x="291383" y="42432"/>
                    </a:cubicBezTo>
                    <a:cubicBezTo>
                      <a:pt x="291383" y="42432"/>
                      <a:pt x="203048" y="104530"/>
                      <a:pt x="110949" y="87648"/>
                    </a:cubicBezTo>
                    <a:cubicBezTo>
                      <a:pt x="18850" y="70765"/>
                      <a:pt x="-1526" y="61141"/>
                      <a:pt x="86" y="52432"/>
                    </a:cubicBezTo>
                    <a:close/>
                  </a:path>
                </a:pathLst>
              </a:custGeom>
              <a:solidFill>
                <a:srgbClr val="49E5DB"/>
              </a:solidFill>
              <a:ln w="2309" cap="flat">
                <a:solidFill>
                  <a:srgbClr val="231815"/>
                </a:solid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2740E641-0B23-4C98-C0FC-21847333BDCE}"/>
                  </a:ext>
                </a:extLst>
              </p:cNvPr>
              <p:cNvSpPr/>
              <p:nvPr/>
            </p:nvSpPr>
            <p:spPr>
              <a:xfrm>
                <a:off x="5906835" y="5134177"/>
                <a:ext cx="277330" cy="280381"/>
              </a:xfrm>
              <a:custGeom>
                <a:avLst/>
                <a:gdLst>
                  <a:gd name="connsiteX0" fmla="*/ 277290 w 277330"/>
                  <a:gd name="connsiteY0" fmla="*/ 92274 h 280381"/>
                  <a:gd name="connsiteX1" fmla="*/ 108415 w 277330"/>
                  <a:gd name="connsiteY1" fmla="*/ 279751 h 280381"/>
                  <a:gd name="connsiteX2" fmla="*/ 5403 w 277330"/>
                  <a:gd name="connsiteY2" fmla="*/ 58778 h 280381"/>
                  <a:gd name="connsiteX3" fmla="*/ 120028 w 277330"/>
                  <a:gd name="connsiteY3" fmla="*/ 1143 h 280381"/>
                  <a:gd name="connsiteX4" fmla="*/ 207396 w 277330"/>
                  <a:gd name="connsiteY4" fmla="*/ 5713 h 280381"/>
                  <a:gd name="connsiteX5" fmla="*/ 277290 w 277330"/>
                  <a:gd name="connsiteY5" fmla="*/ 92274 h 28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330" h="280381">
                    <a:moveTo>
                      <a:pt x="277290" y="92274"/>
                    </a:moveTo>
                    <a:cubicBezTo>
                      <a:pt x="278526" y="150608"/>
                      <a:pt x="252451" y="290934"/>
                      <a:pt x="108415" y="279751"/>
                    </a:cubicBezTo>
                    <a:cubicBezTo>
                      <a:pt x="-35620" y="268567"/>
                      <a:pt x="5403" y="58778"/>
                      <a:pt x="5403" y="58778"/>
                    </a:cubicBezTo>
                    <a:cubicBezTo>
                      <a:pt x="5403" y="58778"/>
                      <a:pt x="115727" y="1143"/>
                      <a:pt x="120028" y="1143"/>
                    </a:cubicBezTo>
                    <a:cubicBezTo>
                      <a:pt x="124330" y="1143"/>
                      <a:pt x="198901" y="-3428"/>
                      <a:pt x="207396" y="5713"/>
                    </a:cubicBezTo>
                    <a:cubicBezTo>
                      <a:pt x="215891" y="14852"/>
                      <a:pt x="277290" y="92274"/>
                      <a:pt x="277290" y="92274"/>
                    </a:cubicBezTo>
                    <a:close/>
                  </a:path>
                </a:pathLst>
              </a:custGeom>
              <a:solidFill>
                <a:srgbClr val="F9D3DC"/>
              </a:solidFill>
              <a:ln w="3490" cap="flat">
                <a:solidFill>
                  <a:srgbClr val="231815"/>
                </a:solid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2F797DA-5178-B197-CD3D-43D7D6DE1D25}"/>
                  </a:ext>
                </a:extLst>
              </p:cNvPr>
              <p:cNvSpPr/>
              <p:nvPr/>
            </p:nvSpPr>
            <p:spPr>
              <a:xfrm>
                <a:off x="5872917" y="5066384"/>
                <a:ext cx="321640" cy="200246"/>
              </a:xfrm>
              <a:custGeom>
                <a:avLst/>
                <a:gdLst>
                  <a:gd name="connsiteX0" fmla="*/ 160399 w 321640"/>
                  <a:gd name="connsiteY0" fmla="*/ 96302 h 200246"/>
                  <a:gd name="connsiteX1" fmla="*/ 93247 w 321640"/>
                  <a:gd name="connsiteY1" fmla="*/ 133937 h 200246"/>
                  <a:gd name="connsiteX2" fmla="*/ 5933 w 321640"/>
                  <a:gd name="connsiteY2" fmla="*/ 199745 h 200246"/>
                  <a:gd name="connsiteX3" fmla="*/ 54321 w 321640"/>
                  <a:gd name="connsiteY3" fmla="*/ 37483 h 200246"/>
                  <a:gd name="connsiteX4" fmla="*/ 257874 w 321640"/>
                  <a:gd name="connsiteY4" fmla="*/ 36999 h 200246"/>
                  <a:gd name="connsiteX5" fmla="*/ 321478 w 321640"/>
                  <a:gd name="connsiteY5" fmla="*/ 195820 h 200246"/>
                  <a:gd name="connsiteX6" fmla="*/ 227659 w 321640"/>
                  <a:gd name="connsiteY6" fmla="*/ 163239 h 200246"/>
                  <a:gd name="connsiteX7" fmla="*/ 160399 w 321640"/>
                  <a:gd name="connsiteY7" fmla="*/ 96302 h 20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40" h="200246">
                    <a:moveTo>
                      <a:pt x="160399" y="96302"/>
                    </a:moveTo>
                    <a:cubicBezTo>
                      <a:pt x="160399" y="96302"/>
                      <a:pt x="99806" y="85226"/>
                      <a:pt x="93247" y="133937"/>
                    </a:cubicBezTo>
                    <a:cubicBezTo>
                      <a:pt x="88623" y="168561"/>
                      <a:pt x="71096" y="204960"/>
                      <a:pt x="5933" y="199745"/>
                    </a:cubicBezTo>
                    <a:cubicBezTo>
                      <a:pt x="5933" y="199745"/>
                      <a:pt x="-24981" y="101409"/>
                      <a:pt x="54321" y="37483"/>
                    </a:cubicBezTo>
                    <a:cubicBezTo>
                      <a:pt x="122119" y="-17249"/>
                      <a:pt x="194109" y="-7356"/>
                      <a:pt x="257874" y="36999"/>
                    </a:cubicBezTo>
                    <a:cubicBezTo>
                      <a:pt x="328037" y="85710"/>
                      <a:pt x="321478" y="195820"/>
                      <a:pt x="321478" y="195820"/>
                    </a:cubicBezTo>
                    <a:cubicBezTo>
                      <a:pt x="321478" y="195820"/>
                      <a:pt x="233895" y="204207"/>
                      <a:pt x="227659" y="163239"/>
                    </a:cubicBezTo>
                    <a:cubicBezTo>
                      <a:pt x="221422" y="122270"/>
                      <a:pt x="206421" y="92592"/>
                      <a:pt x="160399" y="96302"/>
                    </a:cubicBezTo>
                    <a:close/>
                  </a:path>
                </a:pathLst>
              </a:custGeom>
              <a:solidFill>
                <a:srgbClr val="231815"/>
              </a:solidFill>
              <a:ln w="10739"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165EA1AE-CD0D-D48D-CC13-26EF6212B7DA}"/>
                  </a:ext>
                </a:extLst>
              </p:cNvPr>
              <p:cNvSpPr/>
              <p:nvPr/>
            </p:nvSpPr>
            <p:spPr>
              <a:xfrm>
                <a:off x="5965787" y="5249031"/>
                <a:ext cx="146400" cy="33226"/>
              </a:xfrm>
              <a:custGeom>
                <a:avLst/>
                <a:gdLst>
                  <a:gd name="connsiteX0" fmla="*/ 13818 w 146400"/>
                  <a:gd name="connsiteY0" fmla="*/ 33226 h 33226"/>
                  <a:gd name="connsiteX1" fmla="*/ 27635 w 146400"/>
                  <a:gd name="connsiteY1" fmla="*/ 16613 h 33226"/>
                  <a:gd name="connsiteX2" fmla="*/ 13818 w 146400"/>
                  <a:gd name="connsiteY2" fmla="*/ 0 h 33226"/>
                  <a:gd name="connsiteX3" fmla="*/ 0 w 146400"/>
                  <a:gd name="connsiteY3" fmla="*/ 16613 h 33226"/>
                  <a:gd name="connsiteX4" fmla="*/ 13818 w 146400"/>
                  <a:gd name="connsiteY4" fmla="*/ 33226 h 33226"/>
                  <a:gd name="connsiteX5" fmla="*/ 132583 w 146400"/>
                  <a:gd name="connsiteY5" fmla="*/ 33226 h 33226"/>
                  <a:gd name="connsiteX6" fmla="*/ 146401 w 146400"/>
                  <a:gd name="connsiteY6" fmla="*/ 16613 h 33226"/>
                  <a:gd name="connsiteX7" fmla="*/ 132583 w 146400"/>
                  <a:gd name="connsiteY7" fmla="*/ 0 h 33226"/>
                  <a:gd name="connsiteX8" fmla="*/ 118766 w 146400"/>
                  <a:gd name="connsiteY8" fmla="*/ 16613 h 33226"/>
                  <a:gd name="connsiteX9" fmla="*/ 132583 w 146400"/>
                  <a:gd name="connsiteY9" fmla="*/ 33226 h 3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400" h="33226">
                    <a:moveTo>
                      <a:pt x="13818" y="33226"/>
                    </a:moveTo>
                    <a:cubicBezTo>
                      <a:pt x="21441" y="33226"/>
                      <a:pt x="27635" y="25786"/>
                      <a:pt x="27635" y="16613"/>
                    </a:cubicBezTo>
                    <a:cubicBezTo>
                      <a:pt x="27635" y="7441"/>
                      <a:pt x="21441" y="0"/>
                      <a:pt x="13818" y="0"/>
                    </a:cubicBezTo>
                    <a:cubicBezTo>
                      <a:pt x="6183" y="0"/>
                      <a:pt x="0" y="7441"/>
                      <a:pt x="0" y="16613"/>
                    </a:cubicBezTo>
                    <a:cubicBezTo>
                      <a:pt x="0" y="25786"/>
                      <a:pt x="6183" y="33226"/>
                      <a:pt x="13818" y="33226"/>
                    </a:cubicBezTo>
                    <a:close/>
                    <a:moveTo>
                      <a:pt x="132583" y="33226"/>
                    </a:moveTo>
                    <a:cubicBezTo>
                      <a:pt x="140207" y="33226"/>
                      <a:pt x="146401" y="25786"/>
                      <a:pt x="146401" y="16613"/>
                    </a:cubicBezTo>
                    <a:cubicBezTo>
                      <a:pt x="146401" y="7441"/>
                      <a:pt x="140207" y="0"/>
                      <a:pt x="132583" y="0"/>
                    </a:cubicBezTo>
                    <a:cubicBezTo>
                      <a:pt x="124949" y="0"/>
                      <a:pt x="118766" y="7441"/>
                      <a:pt x="118766" y="16613"/>
                    </a:cubicBezTo>
                    <a:cubicBezTo>
                      <a:pt x="118766" y="25786"/>
                      <a:pt x="124949" y="33226"/>
                      <a:pt x="132583" y="33226"/>
                    </a:cubicBezTo>
                    <a:close/>
                  </a:path>
                </a:pathLst>
              </a:custGeom>
              <a:solidFill>
                <a:srgbClr val="231815"/>
              </a:solidFill>
              <a:ln w="10739"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08AC5C46-3943-E53A-C5DF-AAF90DB840D8}"/>
                  </a:ext>
                </a:extLst>
              </p:cNvPr>
              <p:cNvSpPr/>
              <p:nvPr/>
            </p:nvSpPr>
            <p:spPr>
              <a:xfrm>
                <a:off x="6004713" y="5263978"/>
                <a:ext cx="78711" cy="103540"/>
              </a:xfrm>
              <a:custGeom>
                <a:avLst/>
                <a:gdLst>
                  <a:gd name="connsiteX0" fmla="*/ 36829 w 78711"/>
                  <a:gd name="connsiteY0" fmla="*/ 0 h 103540"/>
                  <a:gd name="connsiteX1" fmla="*/ 52582 w 78711"/>
                  <a:gd name="connsiteY1" fmla="*/ 55378 h 103540"/>
                  <a:gd name="connsiteX2" fmla="*/ 31076 w 78711"/>
                  <a:gd name="connsiteY2" fmla="*/ 68819 h 103540"/>
                  <a:gd name="connsiteX3" fmla="*/ 0 w 78711"/>
                  <a:gd name="connsiteY3" fmla="*/ 99411 h 103540"/>
                  <a:gd name="connsiteX4" fmla="*/ 78711 w 78711"/>
                  <a:gd name="connsiteY4" fmla="*/ 85755 h 103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11" h="103540">
                    <a:moveTo>
                      <a:pt x="36829" y="0"/>
                    </a:moveTo>
                    <a:cubicBezTo>
                      <a:pt x="40850" y="18785"/>
                      <a:pt x="46109" y="37291"/>
                      <a:pt x="52582" y="55378"/>
                    </a:cubicBezTo>
                    <a:lnTo>
                      <a:pt x="31076" y="68819"/>
                    </a:lnTo>
                    <a:moveTo>
                      <a:pt x="0" y="99411"/>
                    </a:moveTo>
                    <a:cubicBezTo>
                      <a:pt x="26893" y="108056"/>
                      <a:pt x="56302" y="102948"/>
                      <a:pt x="78711" y="85755"/>
                    </a:cubicBezTo>
                  </a:path>
                </a:pathLst>
              </a:custGeom>
              <a:noFill/>
              <a:ln w="3490" cap="flat">
                <a:solidFill>
                  <a:srgbClr val="231815"/>
                </a:solid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A3C621A7-841D-10EC-19B6-6CE7F66B83C3}"/>
                  </a:ext>
                </a:extLst>
              </p:cNvPr>
              <p:cNvSpPr/>
              <p:nvPr/>
            </p:nvSpPr>
            <p:spPr>
              <a:xfrm>
                <a:off x="5733901" y="4948756"/>
                <a:ext cx="588829" cy="588829"/>
              </a:xfrm>
              <a:custGeom>
                <a:avLst/>
                <a:gdLst>
                  <a:gd name="connsiteX0" fmla="*/ 294415 w 588829"/>
                  <a:gd name="connsiteY0" fmla="*/ 588830 h 588829"/>
                  <a:gd name="connsiteX1" fmla="*/ 588829 w 588829"/>
                  <a:gd name="connsiteY1" fmla="*/ 294415 h 588829"/>
                  <a:gd name="connsiteX2" fmla="*/ 294415 w 588829"/>
                  <a:gd name="connsiteY2" fmla="*/ 0 h 588829"/>
                  <a:gd name="connsiteX3" fmla="*/ 0 w 588829"/>
                  <a:gd name="connsiteY3" fmla="*/ 294415 h 588829"/>
                  <a:gd name="connsiteX4" fmla="*/ 294415 w 588829"/>
                  <a:gd name="connsiteY4" fmla="*/ 588830 h 588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829" h="588829">
                    <a:moveTo>
                      <a:pt x="294415" y="588830"/>
                    </a:moveTo>
                    <a:cubicBezTo>
                      <a:pt x="457010" y="588830"/>
                      <a:pt x="588829" y="457010"/>
                      <a:pt x="588829" y="294415"/>
                    </a:cubicBezTo>
                    <a:cubicBezTo>
                      <a:pt x="588829" y="131809"/>
                      <a:pt x="457010" y="0"/>
                      <a:pt x="294415" y="0"/>
                    </a:cubicBezTo>
                    <a:cubicBezTo>
                      <a:pt x="131809" y="0"/>
                      <a:pt x="0" y="131809"/>
                      <a:pt x="0" y="294415"/>
                    </a:cubicBezTo>
                    <a:cubicBezTo>
                      <a:pt x="0" y="457010"/>
                      <a:pt x="131809" y="588830"/>
                      <a:pt x="294415" y="588830"/>
                    </a:cubicBezTo>
                    <a:close/>
                  </a:path>
                </a:pathLst>
              </a:custGeom>
              <a:noFill/>
              <a:ln w="3490" cap="flat">
                <a:solidFill>
                  <a:srgbClr val="231815"/>
                </a:solidFill>
                <a:prstDash val="solid"/>
                <a:miter/>
              </a:ln>
            </p:spPr>
            <p:txBody>
              <a:bodyPr rtlCol="0" anchor="ctr"/>
              <a:lstStyle/>
              <a:p>
                <a:endParaRPr lang="zh-CN" altLang="en-US"/>
              </a:p>
            </p:txBody>
          </p:sp>
          <p:grpSp>
            <p:nvGrpSpPr>
              <p:cNvPr id="55" name="图形 1">
                <a:extLst>
                  <a:ext uri="{FF2B5EF4-FFF2-40B4-BE49-F238E27FC236}">
                    <a16:creationId xmlns:a16="http://schemas.microsoft.com/office/drawing/2014/main" id="{80EE55E5-B477-CD9E-540F-21ED1A746725}"/>
                  </a:ext>
                </a:extLst>
              </p:cNvPr>
              <p:cNvGrpSpPr/>
              <p:nvPr/>
            </p:nvGrpSpPr>
            <p:grpSpPr>
              <a:xfrm>
                <a:off x="6252406" y="5258816"/>
                <a:ext cx="912653" cy="220434"/>
                <a:chOff x="6252406" y="5258816"/>
                <a:chExt cx="912653" cy="220434"/>
              </a:xfrm>
              <a:solidFill>
                <a:srgbClr val="898989">
                  <a:alpha val="59000"/>
                </a:srgbClr>
              </a:solidFill>
            </p:grpSpPr>
            <p:sp>
              <p:nvSpPr>
                <p:cNvPr id="56" name="任意多边形: 形状 55">
                  <a:extLst>
                    <a:ext uri="{FF2B5EF4-FFF2-40B4-BE49-F238E27FC236}">
                      <a16:creationId xmlns:a16="http://schemas.microsoft.com/office/drawing/2014/main" id="{8E19EEB0-CAD3-236D-5E14-6530C009C383}"/>
                    </a:ext>
                  </a:extLst>
                </p:cNvPr>
                <p:cNvSpPr/>
                <p:nvPr/>
              </p:nvSpPr>
              <p:spPr>
                <a:xfrm>
                  <a:off x="6810482" y="5258816"/>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163 h 220434"/>
                    <a:gd name="connsiteX11" fmla="*/ 172584 w 172584"/>
                    <a:gd name="connsiteY11" fmla="*/ 58442 h 220434"/>
                    <a:gd name="connsiteX12" fmla="*/ 165864 w 172584"/>
                    <a:gd name="connsiteY12" fmla="*/ 51721 h 220434"/>
                    <a:gd name="connsiteX13" fmla="*/ 159143 w 172584"/>
                    <a:gd name="connsiteY13" fmla="*/ 58442 h 220434"/>
                    <a:gd name="connsiteX14" fmla="*/ 165864 w 172584"/>
                    <a:gd name="connsiteY14" fmla="*/ 65163 h 220434"/>
                    <a:gd name="connsiteX15" fmla="*/ 165864 w 172584"/>
                    <a:gd name="connsiteY15" fmla="*/ 91023 h 220434"/>
                    <a:gd name="connsiteX16" fmla="*/ 172584 w 172584"/>
                    <a:gd name="connsiteY16" fmla="*/ 84303 h 220434"/>
                    <a:gd name="connsiteX17" fmla="*/ 165864 w 172584"/>
                    <a:gd name="connsiteY17" fmla="*/ 77582 h 220434"/>
                    <a:gd name="connsiteX18" fmla="*/ 159143 w 172584"/>
                    <a:gd name="connsiteY18" fmla="*/ 84303 h 220434"/>
                    <a:gd name="connsiteX19" fmla="*/ 165864 w 172584"/>
                    <a:gd name="connsiteY19" fmla="*/ 91023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659 h 220434"/>
                    <a:gd name="connsiteX31" fmla="*/ 172584 w 172584"/>
                    <a:gd name="connsiteY31" fmla="*/ 161939 h 220434"/>
                    <a:gd name="connsiteX32" fmla="*/ 165864 w 172584"/>
                    <a:gd name="connsiteY32" fmla="*/ 155218 h 220434"/>
                    <a:gd name="connsiteX33" fmla="*/ 159143 w 172584"/>
                    <a:gd name="connsiteY33" fmla="*/ 161939 h 220434"/>
                    <a:gd name="connsiteX34" fmla="*/ 165864 w 172584"/>
                    <a:gd name="connsiteY34" fmla="*/ 168659 h 220434"/>
                    <a:gd name="connsiteX35" fmla="*/ 165864 w 172584"/>
                    <a:gd name="connsiteY35" fmla="*/ 194520 h 220434"/>
                    <a:gd name="connsiteX36" fmla="*/ 172584 w 172584"/>
                    <a:gd name="connsiteY36" fmla="*/ 187800 h 220434"/>
                    <a:gd name="connsiteX37" fmla="*/ 165864 w 172584"/>
                    <a:gd name="connsiteY37" fmla="*/ 181079 h 220434"/>
                    <a:gd name="connsiteX38" fmla="*/ 159143 w 172584"/>
                    <a:gd name="connsiteY38" fmla="*/ 187800 h 220434"/>
                    <a:gd name="connsiteX39" fmla="*/ 165864 w 172584"/>
                    <a:gd name="connsiteY39" fmla="*/ 194520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163 h 220434"/>
                    <a:gd name="connsiteX56" fmla="*/ 149842 w 172584"/>
                    <a:gd name="connsiteY56" fmla="*/ 58442 h 220434"/>
                    <a:gd name="connsiteX57" fmla="*/ 143121 w 172584"/>
                    <a:gd name="connsiteY57" fmla="*/ 51721 h 220434"/>
                    <a:gd name="connsiteX58" fmla="*/ 136401 w 172584"/>
                    <a:gd name="connsiteY58" fmla="*/ 58442 h 220434"/>
                    <a:gd name="connsiteX59" fmla="*/ 143121 w 172584"/>
                    <a:gd name="connsiteY59" fmla="*/ 65163 h 220434"/>
                    <a:gd name="connsiteX60" fmla="*/ 143121 w 172584"/>
                    <a:gd name="connsiteY60" fmla="*/ 91023 h 220434"/>
                    <a:gd name="connsiteX61" fmla="*/ 149842 w 172584"/>
                    <a:gd name="connsiteY61" fmla="*/ 84303 h 220434"/>
                    <a:gd name="connsiteX62" fmla="*/ 143121 w 172584"/>
                    <a:gd name="connsiteY62" fmla="*/ 77582 h 220434"/>
                    <a:gd name="connsiteX63" fmla="*/ 136401 w 172584"/>
                    <a:gd name="connsiteY63" fmla="*/ 84303 h 220434"/>
                    <a:gd name="connsiteX64" fmla="*/ 143121 w 172584"/>
                    <a:gd name="connsiteY64" fmla="*/ 91023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659 h 220434"/>
                    <a:gd name="connsiteX76" fmla="*/ 149842 w 172584"/>
                    <a:gd name="connsiteY76" fmla="*/ 161939 h 220434"/>
                    <a:gd name="connsiteX77" fmla="*/ 143121 w 172584"/>
                    <a:gd name="connsiteY77" fmla="*/ 155218 h 220434"/>
                    <a:gd name="connsiteX78" fmla="*/ 136401 w 172584"/>
                    <a:gd name="connsiteY78" fmla="*/ 161939 h 220434"/>
                    <a:gd name="connsiteX79" fmla="*/ 143121 w 172584"/>
                    <a:gd name="connsiteY79" fmla="*/ 168659 h 220434"/>
                    <a:gd name="connsiteX80" fmla="*/ 143121 w 172584"/>
                    <a:gd name="connsiteY80" fmla="*/ 194520 h 220434"/>
                    <a:gd name="connsiteX81" fmla="*/ 149842 w 172584"/>
                    <a:gd name="connsiteY81" fmla="*/ 187800 h 220434"/>
                    <a:gd name="connsiteX82" fmla="*/ 143121 w 172584"/>
                    <a:gd name="connsiteY82" fmla="*/ 181079 h 220434"/>
                    <a:gd name="connsiteX83" fmla="*/ 136401 w 172584"/>
                    <a:gd name="connsiteY83" fmla="*/ 187800 h 220434"/>
                    <a:gd name="connsiteX84" fmla="*/ 143121 w 172584"/>
                    <a:gd name="connsiteY84" fmla="*/ 194520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100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100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163 h 220434"/>
                    <a:gd name="connsiteX101" fmla="*/ 127100 w 172584"/>
                    <a:gd name="connsiteY101" fmla="*/ 58442 h 220434"/>
                    <a:gd name="connsiteX102" fmla="*/ 120379 w 172584"/>
                    <a:gd name="connsiteY102" fmla="*/ 51721 h 220434"/>
                    <a:gd name="connsiteX103" fmla="*/ 113658 w 172584"/>
                    <a:gd name="connsiteY103" fmla="*/ 58442 h 220434"/>
                    <a:gd name="connsiteX104" fmla="*/ 120379 w 172584"/>
                    <a:gd name="connsiteY104" fmla="*/ 65163 h 220434"/>
                    <a:gd name="connsiteX105" fmla="*/ 120379 w 172584"/>
                    <a:gd name="connsiteY105" fmla="*/ 91023 h 220434"/>
                    <a:gd name="connsiteX106" fmla="*/ 127100 w 172584"/>
                    <a:gd name="connsiteY106" fmla="*/ 84303 h 220434"/>
                    <a:gd name="connsiteX107" fmla="*/ 120379 w 172584"/>
                    <a:gd name="connsiteY107" fmla="*/ 77582 h 220434"/>
                    <a:gd name="connsiteX108" fmla="*/ 113658 w 172584"/>
                    <a:gd name="connsiteY108" fmla="*/ 84303 h 220434"/>
                    <a:gd name="connsiteX109" fmla="*/ 120379 w 172584"/>
                    <a:gd name="connsiteY109" fmla="*/ 91023 h 220434"/>
                    <a:gd name="connsiteX110" fmla="*/ 120379 w 172584"/>
                    <a:gd name="connsiteY110" fmla="*/ 116938 h 220434"/>
                    <a:gd name="connsiteX111" fmla="*/ 127100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100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659 h 220434"/>
                    <a:gd name="connsiteX121" fmla="*/ 127100 w 172584"/>
                    <a:gd name="connsiteY121" fmla="*/ 161939 h 220434"/>
                    <a:gd name="connsiteX122" fmla="*/ 120379 w 172584"/>
                    <a:gd name="connsiteY122" fmla="*/ 155218 h 220434"/>
                    <a:gd name="connsiteX123" fmla="*/ 113658 w 172584"/>
                    <a:gd name="connsiteY123" fmla="*/ 161939 h 220434"/>
                    <a:gd name="connsiteX124" fmla="*/ 120379 w 172584"/>
                    <a:gd name="connsiteY124" fmla="*/ 168659 h 220434"/>
                    <a:gd name="connsiteX125" fmla="*/ 120379 w 172584"/>
                    <a:gd name="connsiteY125" fmla="*/ 194520 h 220434"/>
                    <a:gd name="connsiteX126" fmla="*/ 127100 w 172584"/>
                    <a:gd name="connsiteY126" fmla="*/ 187800 h 220434"/>
                    <a:gd name="connsiteX127" fmla="*/ 120379 w 172584"/>
                    <a:gd name="connsiteY127" fmla="*/ 181079 h 220434"/>
                    <a:gd name="connsiteX128" fmla="*/ 113658 w 172584"/>
                    <a:gd name="connsiteY128" fmla="*/ 187800 h 220434"/>
                    <a:gd name="connsiteX129" fmla="*/ 120379 w 172584"/>
                    <a:gd name="connsiteY129" fmla="*/ 194520 h 220434"/>
                    <a:gd name="connsiteX130" fmla="*/ 120379 w 172584"/>
                    <a:gd name="connsiteY130" fmla="*/ 220435 h 220434"/>
                    <a:gd name="connsiteX131" fmla="*/ 127100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7 w 172584"/>
                    <a:gd name="connsiteY135" fmla="*/ 13441 h 220434"/>
                    <a:gd name="connsiteX136" fmla="*/ 104357 w 172584"/>
                    <a:gd name="connsiteY136" fmla="*/ 6721 h 220434"/>
                    <a:gd name="connsiteX137" fmla="*/ 97637 w 172584"/>
                    <a:gd name="connsiteY137" fmla="*/ 0 h 220434"/>
                    <a:gd name="connsiteX138" fmla="*/ 90916 w 172584"/>
                    <a:gd name="connsiteY138" fmla="*/ 6721 h 220434"/>
                    <a:gd name="connsiteX139" fmla="*/ 97637 w 172584"/>
                    <a:gd name="connsiteY139" fmla="*/ 13441 h 220434"/>
                    <a:gd name="connsiteX140" fmla="*/ 97637 w 172584"/>
                    <a:gd name="connsiteY140" fmla="*/ 39302 h 220434"/>
                    <a:gd name="connsiteX141" fmla="*/ 104357 w 172584"/>
                    <a:gd name="connsiteY141" fmla="*/ 32581 h 220434"/>
                    <a:gd name="connsiteX142" fmla="*/ 97637 w 172584"/>
                    <a:gd name="connsiteY142" fmla="*/ 25861 h 220434"/>
                    <a:gd name="connsiteX143" fmla="*/ 90916 w 172584"/>
                    <a:gd name="connsiteY143" fmla="*/ 32581 h 220434"/>
                    <a:gd name="connsiteX144" fmla="*/ 97637 w 172584"/>
                    <a:gd name="connsiteY144" fmla="*/ 39302 h 220434"/>
                    <a:gd name="connsiteX145" fmla="*/ 97637 w 172584"/>
                    <a:gd name="connsiteY145" fmla="*/ 65163 h 220434"/>
                    <a:gd name="connsiteX146" fmla="*/ 104357 w 172584"/>
                    <a:gd name="connsiteY146" fmla="*/ 58442 h 220434"/>
                    <a:gd name="connsiteX147" fmla="*/ 97637 w 172584"/>
                    <a:gd name="connsiteY147" fmla="*/ 51721 h 220434"/>
                    <a:gd name="connsiteX148" fmla="*/ 90916 w 172584"/>
                    <a:gd name="connsiteY148" fmla="*/ 58442 h 220434"/>
                    <a:gd name="connsiteX149" fmla="*/ 97637 w 172584"/>
                    <a:gd name="connsiteY149" fmla="*/ 65163 h 220434"/>
                    <a:gd name="connsiteX150" fmla="*/ 97637 w 172584"/>
                    <a:gd name="connsiteY150" fmla="*/ 91023 h 220434"/>
                    <a:gd name="connsiteX151" fmla="*/ 104357 w 172584"/>
                    <a:gd name="connsiteY151" fmla="*/ 84303 h 220434"/>
                    <a:gd name="connsiteX152" fmla="*/ 97637 w 172584"/>
                    <a:gd name="connsiteY152" fmla="*/ 77582 h 220434"/>
                    <a:gd name="connsiteX153" fmla="*/ 90916 w 172584"/>
                    <a:gd name="connsiteY153" fmla="*/ 84303 h 220434"/>
                    <a:gd name="connsiteX154" fmla="*/ 97637 w 172584"/>
                    <a:gd name="connsiteY154" fmla="*/ 91023 h 220434"/>
                    <a:gd name="connsiteX155" fmla="*/ 97637 w 172584"/>
                    <a:gd name="connsiteY155" fmla="*/ 116938 h 220434"/>
                    <a:gd name="connsiteX156" fmla="*/ 104357 w 172584"/>
                    <a:gd name="connsiteY156" fmla="*/ 110217 h 220434"/>
                    <a:gd name="connsiteX157" fmla="*/ 97637 w 172584"/>
                    <a:gd name="connsiteY157" fmla="*/ 103497 h 220434"/>
                    <a:gd name="connsiteX158" fmla="*/ 90916 w 172584"/>
                    <a:gd name="connsiteY158" fmla="*/ 110217 h 220434"/>
                    <a:gd name="connsiteX159" fmla="*/ 97637 w 172584"/>
                    <a:gd name="connsiteY159" fmla="*/ 116938 h 220434"/>
                    <a:gd name="connsiteX160" fmla="*/ 97637 w 172584"/>
                    <a:gd name="connsiteY160" fmla="*/ 142799 h 220434"/>
                    <a:gd name="connsiteX161" fmla="*/ 104357 w 172584"/>
                    <a:gd name="connsiteY161" fmla="*/ 136078 h 220434"/>
                    <a:gd name="connsiteX162" fmla="*/ 97637 w 172584"/>
                    <a:gd name="connsiteY162" fmla="*/ 129358 h 220434"/>
                    <a:gd name="connsiteX163" fmla="*/ 90916 w 172584"/>
                    <a:gd name="connsiteY163" fmla="*/ 136078 h 220434"/>
                    <a:gd name="connsiteX164" fmla="*/ 97637 w 172584"/>
                    <a:gd name="connsiteY164" fmla="*/ 142799 h 220434"/>
                    <a:gd name="connsiteX165" fmla="*/ 97637 w 172584"/>
                    <a:gd name="connsiteY165" fmla="*/ 168659 h 220434"/>
                    <a:gd name="connsiteX166" fmla="*/ 104357 w 172584"/>
                    <a:gd name="connsiteY166" fmla="*/ 161939 h 220434"/>
                    <a:gd name="connsiteX167" fmla="*/ 97637 w 172584"/>
                    <a:gd name="connsiteY167" fmla="*/ 155218 h 220434"/>
                    <a:gd name="connsiteX168" fmla="*/ 90916 w 172584"/>
                    <a:gd name="connsiteY168" fmla="*/ 161939 h 220434"/>
                    <a:gd name="connsiteX169" fmla="*/ 97637 w 172584"/>
                    <a:gd name="connsiteY169" fmla="*/ 168659 h 220434"/>
                    <a:gd name="connsiteX170" fmla="*/ 97637 w 172584"/>
                    <a:gd name="connsiteY170" fmla="*/ 194520 h 220434"/>
                    <a:gd name="connsiteX171" fmla="*/ 104357 w 172584"/>
                    <a:gd name="connsiteY171" fmla="*/ 187800 h 220434"/>
                    <a:gd name="connsiteX172" fmla="*/ 97637 w 172584"/>
                    <a:gd name="connsiteY172" fmla="*/ 181079 h 220434"/>
                    <a:gd name="connsiteX173" fmla="*/ 90916 w 172584"/>
                    <a:gd name="connsiteY173" fmla="*/ 187800 h 220434"/>
                    <a:gd name="connsiteX174" fmla="*/ 97637 w 172584"/>
                    <a:gd name="connsiteY174" fmla="*/ 194520 h 220434"/>
                    <a:gd name="connsiteX175" fmla="*/ 97637 w 172584"/>
                    <a:gd name="connsiteY175" fmla="*/ 220435 h 220434"/>
                    <a:gd name="connsiteX176" fmla="*/ 104357 w 172584"/>
                    <a:gd name="connsiteY176" fmla="*/ 213714 h 220434"/>
                    <a:gd name="connsiteX177" fmla="*/ 97637 w 172584"/>
                    <a:gd name="connsiteY177" fmla="*/ 206994 h 220434"/>
                    <a:gd name="connsiteX178" fmla="*/ 90916 w 172584"/>
                    <a:gd name="connsiteY178" fmla="*/ 213714 h 220434"/>
                    <a:gd name="connsiteX179" fmla="*/ 97637 w 172584"/>
                    <a:gd name="connsiteY179" fmla="*/ 220435 h 220434"/>
                    <a:gd name="connsiteX180" fmla="*/ 74894 w 172584"/>
                    <a:gd name="connsiteY180" fmla="*/ 13441 h 220434"/>
                    <a:gd name="connsiteX181" fmla="*/ 81615 w 172584"/>
                    <a:gd name="connsiteY181" fmla="*/ 6721 h 220434"/>
                    <a:gd name="connsiteX182" fmla="*/ 74894 w 172584"/>
                    <a:gd name="connsiteY182" fmla="*/ 0 h 220434"/>
                    <a:gd name="connsiteX183" fmla="*/ 68173 w 172584"/>
                    <a:gd name="connsiteY183" fmla="*/ 6721 h 220434"/>
                    <a:gd name="connsiteX184" fmla="*/ 74894 w 172584"/>
                    <a:gd name="connsiteY184" fmla="*/ 13441 h 220434"/>
                    <a:gd name="connsiteX185" fmla="*/ 74894 w 172584"/>
                    <a:gd name="connsiteY185" fmla="*/ 39302 h 220434"/>
                    <a:gd name="connsiteX186" fmla="*/ 81615 w 172584"/>
                    <a:gd name="connsiteY186" fmla="*/ 32581 h 220434"/>
                    <a:gd name="connsiteX187" fmla="*/ 74894 w 172584"/>
                    <a:gd name="connsiteY187" fmla="*/ 25861 h 220434"/>
                    <a:gd name="connsiteX188" fmla="*/ 68173 w 172584"/>
                    <a:gd name="connsiteY188" fmla="*/ 32581 h 220434"/>
                    <a:gd name="connsiteX189" fmla="*/ 74894 w 172584"/>
                    <a:gd name="connsiteY189" fmla="*/ 39302 h 220434"/>
                    <a:gd name="connsiteX190" fmla="*/ 74894 w 172584"/>
                    <a:gd name="connsiteY190" fmla="*/ 65163 h 220434"/>
                    <a:gd name="connsiteX191" fmla="*/ 81615 w 172584"/>
                    <a:gd name="connsiteY191" fmla="*/ 58442 h 220434"/>
                    <a:gd name="connsiteX192" fmla="*/ 74894 w 172584"/>
                    <a:gd name="connsiteY192" fmla="*/ 51721 h 220434"/>
                    <a:gd name="connsiteX193" fmla="*/ 68173 w 172584"/>
                    <a:gd name="connsiteY193" fmla="*/ 58442 h 220434"/>
                    <a:gd name="connsiteX194" fmla="*/ 74894 w 172584"/>
                    <a:gd name="connsiteY194" fmla="*/ 65163 h 220434"/>
                    <a:gd name="connsiteX195" fmla="*/ 74894 w 172584"/>
                    <a:gd name="connsiteY195" fmla="*/ 91023 h 220434"/>
                    <a:gd name="connsiteX196" fmla="*/ 81615 w 172584"/>
                    <a:gd name="connsiteY196" fmla="*/ 84303 h 220434"/>
                    <a:gd name="connsiteX197" fmla="*/ 74894 w 172584"/>
                    <a:gd name="connsiteY197" fmla="*/ 77582 h 220434"/>
                    <a:gd name="connsiteX198" fmla="*/ 68173 w 172584"/>
                    <a:gd name="connsiteY198" fmla="*/ 84303 h 220434"/>
                    <a:gd name="connsiteX199" fmla="*/ 74894 w 172584"/>
                    <a:gd name="connsiteY199" fmla="*/ 91023 h 220434"/>
                    <a:gd name="connsiteX200" fmla="*/ 74894 w 172584"/>
                    <a:gd name="connsiteY200" fmla="*/ 116938 h 220434"/>
                    <a:gd name="connsiteX201" fmla="*/ 81615 w 172584"/>
                    <a:gd name="connsiteY201" fmla="*/ 110217 h 220434"/>
                    <a:gd name="connsiteX202" fmla="*/ 74894 w 172584"/>
                    <a:gd name="connsiteY202" fmla="*/ 103497 h 220434"/>
                    <a:gd name="connsiteX203" fmla="*/ 68173 w 172584"/>
                    <a:gd name="connsiteY203" fmla="*/ 110217 h 220434"/>
                    <a:gd name="connsiteX204" fmla="*/ 74894 w 172584"/>
                    <a:gd name="connsiteY204" fmla="*/ 116938 h 220434"/>
                    <a:gd name="connsiteX205" fmla="*/ 74894 w 172584"/>
                    <a:gd name="connsiteY205" fmla="*/ 142799 h 220434"/>
                    <a:gd name="connsiteX206" fmla="*/ 81615 w 172584"/>
                    <a:gd name="connsiteY206" fmla="*/ 136078 h 220434"/>
                    <a:gd name="connsiteX207" fmla="*/ 74894 w 172584"/>
                    <a:gd name="connsiteY207" fmla="*/ 129358 h 220434"/>
                    <a:gd name="connsiteX208" fmla="*/ 68173 w 172584"/>
                    <a:gd name="connsiteY208" fmla="*/ 136078 h 220434"/>
                    <a:gd name="connsiteX209" fmla="*/ 74894 w 172584"/>
                    <a:gd name="connsiteY209" fmla="*/ 142799 h 220434"/>
                    <a:gd name="connsiteX210" fmla="*/ 74894 w 172584"/>
                    <a:gd name="connsiteY210" fmla="*/ 168659 h 220434"/>
                    <a:gd name="connsiteX211" fmla="*/ 81615 w 172584"/>
                    <a:gd name="connsiteY211" fmla="*/ 161939 h 220434"/>
                    <a:gd name="connsiteX212" fmla="*/ 74894 w 172584"/>
                    <a:gd name="connsiteY212" fmla="*/ 155218 h 220434"/>
                    <a:gd name="connsiteX213" fmla="*/ 68173 w 172584"/>
                    <a:gd name="connsiteY213" fmla="*/ 161939 h 220434"/>
                    <a:gd name="connsiteX214" fmla="*/ 74894 w 172584"/>
                    <a:gd name="connsiteY214" fmla="*/ 168659 h 220434"/>
                    <a:gd name="connsiteX215" fmla="*/ 74894 w 172584"/>
                    <a:gd name="connsiteY215" fmla="*/ 194520 h 220434"/>
                    <a:gd name="connsiteX216" fmla="*/ 81615 w 172584"/>
                    <a:gd name="connsiteY216" fmla="*/ 187800 h 220434"/>
                    <a:gd name="connsiteX217" fmla="*/ 74894 w 172584"/>
                    <a:gd name="connsiteY217" fmla="*/ 181079 h 220434"/>
                    <a:gd name="connsiteX218" fmla="*/ 68173 w 172584"/>
                    <a:gd name="connsiteY218" fmla="*/ 187800 h 220434"/>
                    <a:gd name="connsiteX219" fmla="*/ 74894 w 172584"/>
                    <a:gd name="connsiteY219" fmla="*/ 194520 h 220434"/>
                    <a:gd name="connsiteX220" fmla="*/ 74894 w 172584"/>
                    <a:gd name="connsiteY220" fmla="*/ 220435 h 220434"/>
                    <a:gd name="connsiteX221" fmla="*/ 81615 w 172584"/>
                    <a:gd name="connsiteY221" fmla="*/ 213714 h 220434"/>
                    <a:gd name="connsiteX222" fmla="*/ 74894 w 172584"/>
                    <a:gd name="connsiteY222" fmla="*/ 206994 h 220434"/>
                    <a:gd name="connsiteX223" fmla="*/ 68173 w 172584"/>
                    <a:gd name="connsiteY223" fmla="*/ 213714 h 220434"/>
                    <a:gd name="connsiteX224" fmla="*/ 74894 w 172584"/>
                    <a:gd name="connsiteY224" fmla="*/ 220435 h 220434"/>
                    <a:gd name="connsiteX225" fmla="*/ 52206 w 172584"/>
                    <a:gd name="connsiteY225" fmla="*/ 13441 h 220434"/>
                    <a:gd name="connsiteX226" fmla="*/ 58926 w 172584"/>
                    <a:gd name="connsiteY226" fmla="*/ 6721 h 220434"/>
                    <a:gd name="connsiteX227" fmla="*/ 52206 w 172584"/>
                    <a:gd name="connsiteY227" fmla="*/ 0 h 220434"/>
                    <a:gd name="connsiteX228" fmla="*/ 45485 w 172584"/>
                    <a:gd name="connsiteY228" fmla="*/ 6721 h 220434"/>
                    <a:gd name="connsiteX229" fmla="*/ 52206 w 172584"/>
                    <a:gd name="connsiteY229" fmla="*/ 13441 h 220434"/>
                    <a:gd name="connsiteX230" fmla="*/ 52206 w 172584"/>
                    <a:gd name="connsiteY230" fmla="*/ 39302 h 220434"/>
                    <a:gd name="connsiteX231" fmla="*/ 58926 w 172584"/>
                    <a:gd name="connsiteY231" fmla="*/ 32581 h 220434"/>
                    <a:gd name="connsiteX232" fmla="*/ 52206 w 172584"/>
                    <a:gd name="connsiteY232" fmla="*/ 25861 h 220434"/>
                    <a:gd name="connsiteX233" fmla="*/ 45485 w 172584"/>
                    <a:gd name="connsiteY233" fmla="*/ 32581 h 220434"/>
                    <a:gd name="connsiteX234" fmla="*/ 52206 w 172584"/>
                    <a:gd name="connsiteY234" fmla="*/ 39302 h 220434"/>
                    <a:gd name="connsiteX235" fmla="*/ 52206 w 172584"/>
                    <a:gd name="connsiteY235" fmla="*/ 65163 h 220434"/>
                    <a:gd name="connsiteX236" fmla="*/ 58926 w 172584"/>
                    <a:gd name="connsiteY236" fmla="*/ 58442 h 220434"/>
                    <a:gd name="connsiteX237" fmla="*/ 52206 w 172584"/>
                    <a:gd name="connsiteY237" fmla="*/ 51721 h 220434"/>
                    <a:gd name="connsiteX238" fmla="*/ 45485 w 172584"/>
                    <a:gd name="connsiteY238" fmla="*/ 58442 h 220434"/>
                    <a:gd name="connsiteX239" fmla="*/ 52206 w 172584"/>
                    <a:gd name="connsiteY239" fmla="*/ 65163 h 220434"/>
                    <a:gd name="connsiteX240" fmla="*/ 52206 w 172584"/>
                    <a:gd name="connsiteY240" fmla="*/ 91023 h 220434"/>
                    <a:gd name="connsiteX241" fmla="*/ 58926 w 172584"/>
                    <a:gd name="connsiteY241" fmla="*/ 84303 h 220434"/>
                    <a:gd name="connsiteX242" fmla="*/ 52206 w 172584"/>
                    <a:gd name="connsiteY242" fmla="*/ 77582 h 220434"/>
                    <a:gd name="connsiteX243" fmla="*/ 45485 w 172584"/>
                    <a:gd name="connsiteY243" fmla="*/ 84303 h 220434"/>
                    <a:gd name="connsiteX244" fmla="*/ 52206 w 172584"/>
                    <a:gd name="connsiteY244" fmla="*/ 91023 h 220434"/>
                    <a:gd name="connsiteX245" fmla="*/ 52206 w 172584"/>
                    <a:gd name="connsiteY245" fmla="*/ 116938 h 220434"/>
                    <a:gd name="connsiteX246" fmla="*/ 58926 w 172584"/>
                    <a:gd name="connsiteY246" fmla="*/ 110217 h 220434"/>
                    <a:gd name="connsiteX247" fmla="*/ 52206 w 172584"/>
                    <a:gd name="connsiteY247" fmla="*/ 103497 h 220434"/>
                    <a:gd name="connsiteX248" fmla="*/ 45485 w 172584"/>
                    <a:gd name="connsiteY248" fmla="*/ 110217 h 220434"/>
                    <a:gd name="connsiteX249" fmla="*/ 52206 w 172584"/>
                    <a:gd name="connsiteY249" fmla="*/ 116938 h 220434"/>
                    <a:gd name="connsiteX250" fmla="*/ 52206 w 172584"/>
                    <a:gd name="connsiteY250" fmla="*/ 142799 h 220434"/>
                    <a:gd name="connsiteX251" fmla="*/ 58926 w 172584"/>
                    <a:gd name="connsiteY251" fmla="*/ 136078 h 220434"/>
                    <a:gd name="connsiteX252" fmla="*/ 52206 w 172584"/>
                    <a:gd name="connsiteY252" fmla="*/ 129358 h 220434"/>
                    <a:gd name="connsiteX253" fmla="*/ 45485 w 172584"/>
                    <a:gd name="connsiteY253" fmla="*/ 136078 h 220434"/>
                    <a:gd name="connsiteX254" fmla="*/ 52206 w 172584"/>
                    <a:gd name="connsiteY254" fmla="*/ 142799 h 220434"/>
                    <a:gd name="connsiteX255" fmla="*/ 52206 w 172584"/>
                    <a:gd name="connsiteY255" fmla="*/ 168659 h 220434"/>
                    <a:gd name="connsiteX256" fmla="*/ 58926 w 172584"/>
                    <a:gd name="connsiteY256" fmla="*/ 161939 h 220434"/>
                    <a:gd name="connsiteX257" fmla="*/ 52206 w 172584"/>
                    <a:gd name="connsiteY257" fmla="*/ 155218 h 220434"/>
                    <a:gd name="connsiteX258" fmla="*/ 45485 w 172584"/>
                    <a:gd name="connsiteY258" fmla="*/ 161939 h 220434"/>
                    <a:gd name="connsiteX259" fmla="*/ 52206 w 172584"/>
                    <a:gd name="connsiteY259" fmla="*/ 168659 h 220434"/>
                    <a:gd name="connsiteX260" fmla="*/ 52206 w 172584"/>
                    <a:gd name="connsiteY260" fmla="*/ 194520 h 220434"/>
                    <a:gd name="connsiteX261" fmla="*/ 58926 w 172584"/>
                    <a:gd name="connsiteY261" fmla="*/ 187800 h 220434"/>
                    <a:gd name="connsiteX262" fmla="*/ 52206 w 172584"/>
                    <a:gd name="connsiteY262" fmla="*/ 181079 h 220434"/>
                    <a:gd name="connsiteX263" fmla="*/ 45485 w 172584"/>
                    <a:gd name="connsiteY263" fmla="*/ 187800 h 220434"/>
                    <a:gd name="connsiteX264" fmla="*/ 52206 w 172584"/>
                    <a:gd name="connsiteY264" fmla="*/ 194520 h 220434"/>
                    <a:gd name="connsiteX265" fmla="*/ 52206 w 172584"/>
                    <a:gd name="connsiteY265" fmla="*/ 220435 h 220434"/>
                    <a:gd name="connsiteX266" fmla="*/ 58926 w 172584"/>
                    <a:gd name="connsiteY266" fmla="*/ 213714 h 220434"/>
                    <a:gd name="connsiteX267" fmla="*/ 52206 w 172584"/>
                    <a:gd name="connsiteY267" fmla="*/ 206994 h 220434"/>
                    <a:gd name="connsiteX268" fmla="*/ 45485 w 172584"/>
                    <a:gd name="connsiteY268" fmla="*/ 213714 h 220434"/>
                    <a:gd name="connsiteX269" fmla="*/ 52206 w 172584"/>
                    <a:gd name="connsiteY269" fmla="*/ 220435 h 220434"/>
                    <a:gd name="connsiteX270" fmla="*/ 29463 w 172584"/>
                    <a:gd name="connsiteY270" fmla="*/ 13441 h 220434"/>
                    <a:gd name="connsiteX271" fmla="*/ 36184 w 172584"/>
                    <a:gd name="connsiteY271" fmla="*/ 6721 h 220434"/>
                    <a:gd name="connsiteX272" fmla="*/ 29463 w 172584"/>
                    <a:gd name="connsiteY272" fmla="*/ 0 h 220434"/>
                    <a:gd name="connsiteX273" fmla="*/ 22743 w 172584"/>
                    <a:gd name="connsiteY273" fmla="*/ 6721 h 220434"/>
                    <a:gd name="connsiteX274" fmla="*/ 29463 w 172584"/>
                    <a:gd name="connsiteY274" fmla="*/ 13441 h 220434"/>
                    <a:gd name="connsiteX275" fmla="*/ 29463 w 172584"/>
                    <a:gd name="connsiteY275" fmla="*/ 39302 h 220434"/>
                    <a:gd name="connsiteX276" fmla="*/ 36184 w 172584"/>
                    <a:gd name="connsiteY276" fmla="*/ 32581 h 220434"/>
                    <a:gd name="connsiteX277" fmla="*/ 29463 w 172584"/>
                    <a:gd name="connsiteY277" fmla="*/ 25861 h 220434"/>
                    <a:gd name="connsiteX278" fmla="*/ 22743 w 172584"/>
                    <a:gd name="connsiteY278" fmla="*/ 32581 h 220434"/>
                    <a:gd name="connsiteX279" fmla="*/ 29463 w 172584"/>
                    <a:gd name="connsiteY279" fmla="*/ 39302 h 220434"/>
                    <a:gd name="connsiteX280" fmla="*/ 29463 w 172584"/>
                    <a:gd name="connsiteY280" fmla="*/ 65163 h 220434"/>
                    <a:gd name="connsiteX281" fmla="*/ 36184 w 172584"/>
                    <a:gd name="connsiteY281" fmla="*/ 58442 h 220434"/>
                    <a:gd name="connsiteX282" fmla="*/ 29463 w 172584"/>
                    <a:gd name="connsiteY282" fmla="*/ 51721 h 220434"/>
                    <a:gd name="connsiteX283" fmla="*/ 22743 w 172584"/>
                    <a:gd name="connsiteY283" fmla="*/ 58442 h 220434"/>
                    <a:gd name="connsiteX284" fmla="*/ 29463 w 172584"/>
                    <a:gd name="connsiteY284" fmla="*/ 65163 h 220434"/>
                    <a:gd name="connsiteX285" fmla="*/ 29463 w 172584"/>
                    <a:gd name="connsiteY285" fmla="*/ 91023 h 220434"/>
                    <a:gd name="connsiteX286" fmla="*/ 36184 w 172584"/>
                    <a:gd name="connsiteY286" fmla="*/ 84303 h 220434"/>
                    <a:gd name="connsiteX287" fmla="*/ 29463 w 172584"/>
                    <a:gd name="connsiteY287" fmla="*/ 77582 h 220434"/>
                    <a:gd name="connsiteX288" fmla="*/ 22743 w 172584"/>
                    <a:gd name="connsiteY288" fmla="*/ 84303 h 220434"/>
                    <a:gd name="connsiteX289" fmla="*/ 29463 w 172584"/>
                    <a:gd name="connsiteY289" fmla="*/ 91023 h 220434"/>
                    <a:gd name="connsiteX290" fmla="*/ 29463 w 172584"/>
                    <a:gd name="connsiteY290" fmla="*/ 116938 h 220434"/>
                    <a:gd name="connsiteX291" fmla="*/ 36184 w 172584"/>
                    <a:gd name="connsiteY291" fmla="*/ 110217 h 220434"/>
                    <a:gd name="connsiteX292" fmla="*/ 29463 w 172584"/>
                    <a:gd name="connsiteY292" fmla="*/ 103497 h 220434"/>
                    <a:gd name="connsiteX293" fmla="*/ 22743 w 172584"/>
                    <a:gd name="connsiteY293" fmla="*/ 110217 h 220434"/>
                    <a:gd name="connsiteX294" fmla="*/ 29463 w 172584"/>
                    <a:gd name="connsiteY294" fmla="*/ 116938 h 220434"/>
                    <a:gd name="connsiteX295" fmla="*/ 29463 w 172584"/>
                    <a:gd name="connsiteY295" fmla="*/ 142799 h 220434"/>
                    <a:gd name="connsiteX296" fmla="*/ 36184 w 172584"/>
                    <a:gd name="connsiteY296" fmla="*/ 136078 h 220434"/>
                    <a:gd name="connsiteX297" fmla="*/ 29463 w 172584"/>
                    <a:gd name="connsiteY297" fmla="*/ 129358 h 220434"/>
                    <a:gd name="connsiteX298" fmla="*/ 22743 w 172584"/>
                    <a:gd name="connsiteY298" fmla="*/ 136078 h 220434"/>
                    <a:gd name="connsiteX299" fmla="*/ 29463 w 172584"/>
                    <a:gd name="connsiteY299" fmla="*/ 142799 h 220434"/>
                    <a:gd name="connsiteX300" fmla="*/ 29463 w 172584"/>
                    <a:gd name="connsiteY300" fmla="*/ 168659 h 220434"/>
                    <a:gd name="connsiteX301" fmla="*/ 36184 w 172584"/>
                    <a:gd name="connsiteY301" fmla="*/ 161939 h 220434"/>
                    <a:gd name="connsiteX302" fmla="*/ 29463 w 172584"/>
                    <a:gd name="connsiteY302" fmla="*/ 155218 h 220434"/>
                    <a:gd name="connsiteX303" fmla="*/ 22743 w 172584"/>
                    <a:gd name="connsiteY303" fmla="*/ 161939 h 220434"/>
                    <a:gd name="connsiteX304" fmla="*/ 29463 w 172584"/>
                    <a:gd name="connsiteY304" fmla="*/ 168659 h 220434"/>
                    <a:gd name="connsiteX305" fmla="*/ 29463 w 172584"/>
                    <a:gd name="connsiteY305" fmla="*/ 194520 h 220434"/>
                    <a:gd name="connsiteX306" fmla="*/ 36184 w 172584"/>
                    <a:gd name="connsiteY306" fmla="*/ 187800 h 220434"/>
                    <a:gd name="connsiteX307" fmla="*/ 29463 w 172584"/>
                    <a:gd name="connsiteY307" fmla="*/ 181079 h 220434"/>
                    <a:gd name="connsiteX308" fmla="*/ 22743 w 172584"/>
                    <a:gd name="connsiteY308" fmla="*/ 187800 h 220434"/>
                    <a:gd name="connsiteX309" fmla="*/ 29463 w 172584"/>
                    <a:gd name="connsiteY309" fmla="*/ 194520 h 220434"/>
                    <a:gd name="connsiteX310" fmla="*/ 29463 w 172584"/>
                    <a:gd name="connsiteY310" fmla="*/ 220435 h 220434"/>
                    <a:gd name="connsiteX311" fmla="*/ 36184 w 172584"/>
                    <a:gd name="connsiteY311" fmla="*/ 213714 h 220434"/>
                    <a:gd name="connsiteX312" fmla="*/ 29463 w 172584"/>
                    <a:gd name="connsiteY312" fmla="*/ 206994 h 220434"/>
                    <a:gd name="connsiteX313" fmla="*/ 22743 w 172584"/>
                    <a:gd name="connsiteY313" fmla="*/ 213714 h 220434"/>
                    <a:gd name="connsiteX314" fmla="*/ 29463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163 h 220434"/>
                    <a:gd name="connsiteX326" fmla="*/ 13441 w 172584"/>
                    <a:gd name="connsiteY326" fmla="*/ 58442 h 220434"/>
                    <a:gd name="connsiteX327" fmla="*/ 6721 w 172584"/>
                    <a:gd name="connsiteY327" fmla="*/ 51721 h 220434"/>
                    <a:gd name="connsiteX328" fmla="*/ 0 w 172584"/>
                    <a:gd name="connsiteY328" fmla="*/ 58442 h 220434"/>
                    <a:gd name="connsiteX329" fmla="*/ 6721 w 172584"/>
                    <a:gd name="connsiteY329" fmla="*/ 65163 h 220434"/>
                    <a:gd name="connsiteX330" fmla="*/ 6721 w 172584"/>
                    <a:gd name="connsiteY330" fmla="*/ 91023 h 220434"/>
                    <a:gd name="connsiteX331" fmla="*/ 13441 w 172584"/>
                    <a:gd name="connsiteY331" fmla="*/ 84303 h 220434"/>
                    <a:gd name="connsiteX332" fmla="*/ 6721 w 172584"/>
                    <a:gd name="connsiteY332" fmla="*/ 77582 h 220434"/>
                    <a:gd name="connsiteX333" fmla="*/ 0 w 172584"/>
                    <a:gd name="connsiteY333" fmla="*/ 84303 h 220434"/>
                    <a:gd name="connsiteX334" fmla="*/ 6721 w 172584"/>
                    <a:gd name="connsiteY334" fmla="*/ 91023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659 h 220434"/>
                    <a:gd name="connsiteX346" fmla="*/ 13441 w 172584"/>
                    <a:gd name="connsiteY346" fmla="*/ 161939 h 220434"/>
                    <a:gd name="connsiteX347" fmla="*/ 6721 w 172584"/>
                    <a:gd name="connsiteY347" fmla="*/ 155218 h 220434"/>
                    <a:gd name="connsiteX348" fmla="*/ 0 w 172584"/>
                    <a:gd name="connsiteY348" fmla="*/ 161939 h 220434"/>
                    <a:gd name="connsiteX349" fmla="*/ 6721 w 172584"/>
                    <a:gd name="connsiteY349" fmla="*/ 168659 h 220434"/>
                    <a:gd name="connsiteX350" fmla="*/ 6721 w 172584"/>
                    <a:gd name="connsiteY350" fmla="*/ 194520 h 220434"/>
                    <a:gd name="connsiteX351" fmla="*/ 13441 w 172584"/>
                    <a:gd name="connsiteY351" fmla="*/ 187800 h 220434"/>
                    <a:gd name="connsiteX352" fmla="*/ 6721 w 172584"/>
                    <a:gd name="connsiteY352" fmla="*/ 181079 h 220434"/>
                    <a:gd name="connsiteX353" fmla="*/ 0 w 172584"/>
                    <a:gd name="connsiteY353" fmla="*/ 187800 h 220434"/>
                    <a:gd name="connsiteX354" fmla="*/ 6721 w 172584"/>
                    <a:gd name="connsiteY354" fmla="*/ 194520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4" y="13441"/>
                        <a:pt x="172584" y="10430"/>
                        <a:pt x="172584" y="6721"/>
                      </a:cubicBezTo>
                      <a:cubicBezTo>
                        <a:pt x="172584" y="3011"/>
                        <a:pt x="169574" y="0"/>
                        <a:pt x="165864" y="0"/>
                      </a:cubicBezTo>
                      <a:cubicBezTo>
                        <a:pt x="162154" y="0"/>
                        <a:pt x="159143" y="3011"/>
                        <a:pt x="159143" y="6721"/>
                      </a:cubicBezTo>
                      <a:cubicBezTo>
                        <a:pt x="159143" y="10430"/>
                        <a:pt x="162154" y="13441"/>
                        <a:pt x="165864" y="13441"/>
                      </a:cubicBezTo>
                      <a:close/>
                      <a:moveTo>
                        <a:pt x="165864" y="39302"/>
                      </a:moveTo>
                      <a:cubicBezTo>
                        <a:pt x="169574" y="39302"/>
                        <a:pt x="172584" y="36291"/>
                        <a:pt x="172584" y="32581"/>
                      </a:cubicBezTo>
                      <a:cubicBezTo>
                        <a:pt x="172584" y="28872"/>
                        <a:pt x="169574" y="25861"/>
                        <a:pt x="165864" y="25861"/>
                      </a:cubicBezTo>
                      <a:cubicBezTo>
                        <a:pt x="162154" y="25861"/>
                        <a:pt x="159143" y="28872"/>
                        <a:pt x="159143" y="32581"/>
                      </a:cubicBezTo>
                      <a:cubicBezTo>
                        <a:pt x="159143" y="36291"/>
                        <a:pt x="162154" y="39302"/>
                        <a:pt x="165864" y="39302"/>
                      </a:cubicBezTo>
                      <a:close/>
                      <a:moveTo>
                        <a:pt x="165864" y="65163"/>
                      </a:moveTo>
                      <a:cubicBezTo>
                        <a:pt x="169574" y="65163"/>
                        <a:pt x="172584" y="62152"/>
                        <a:pt x="172584" y="58442"/>
                      </a:cubicBezTo>
                      <a:cubicBezTo>
                        <a:pt x="172584" y="54732"/>
                        <a:pt x="169574" y="51721"/>
                        <a:pt x="165864" y="51721"/>
                      </a:cubicBezTo>
                      <a:cubicBezTo>
                        <a:pt x="162154" y="51721"/>
                        <a:pt x="159143" y="54732"/>
                        <a:pt x="159143" y="58442"/>
                      </a:cubicBezTo>
                      <a:cubicBezTo>
                        <a:pt x="159143" y="62152"/>
                        <a:pt x="162154" y="65163"/>
                        <a:pt x="165864" y="65163"/>
                      </a:cubicBezTo>
                      <a:close/>
                      <a:moveTo>
                        <a:pt x="165864" y="91023"/>
                      </a:moveTo>
                      <a:cubicBezTo>
                        <a:pt x="169574" y="91023"/>
                        <a:pt x="172584" y="88013"/>
                        <a:pt x="172584" y="84303"/>
                      </a:cubicBezTo>
                      <a:cubicBezTo>
                        <a:pt x="172584" y="80593"/>
                        <a:pt x="169574" y="77582"/>
                        <a:pt x="165864" y="77582"/>
                      </a:cubicBezTo>
                      <a:cubicBezTo>
                        <a:pt x="162154" y="77582"/>
                        <a:pt x="159143" y="80593"/>
                        <a:pt x="159143" y="84303"/>
                      </a:cubicBezTo>
                      <a:cubicBezTo>
                        <a:pt x="159143" y="88013"/>
                        <a:pt x="162154" y="91023"/>
                        <a:pt x="165864" y="91023"/>
                      </a:cubicBezTo>
                      <a:close/>
                      <a:moveTo>
                        <a:pt x="165864" y="116938"/>
                      </a:moveTo>
                      <a:cubicBezTo>
                        <a:pt x="169574" y="116938"/>
                        <a:pt x="172584" y="113927"/>
                        <a:pt x="172584" y="110217"/>
                      </a:cubicBezTo>
                      <a:cubicBezTo>
                        <a:pt x="172584" y="106508"/>
                        <a:pt x="169574" y="103497"/>
                        <a:pt x="165864" y="103497"/>
                      </a:cubicBezTo>
                      <a:cubicBezTo>
                        <a:pt x="162154" y="103497"/>
                        <a:pt x="159143" y="106508"/>
                        <a:pt x="159143" y="110217"/>
                      </a:cubicBezTo>
                      <a:cubicBezTo>
                        <a:pt x="159143" y="113927"/>
                        <a:pt x="162154" y="116938"/>
                        <a:pt x="165864" y="116938"/>
                      </a:cubicBezTo>
                      <a:close/>
                      <a:moveTo>
                        <a:pt x="165864" y="142799"/>
                      </a:moveTo>
                      <a:cubicBezTo>
                        <a:pt x="169574" y="142799"/>
                        <a:pt x="172584" y="139788"/>
                        <a:pt x="172584" y="136078"/>
                      </a:cubicBezTo>
                      <a:cubicBezTo>
                        <a:pt x="172584" y="132368"/>
                        <a:pt x="169574" y="129358"/>
                        <a:pt x="165864" y="129358"/>
                      </a:cubicBezTo>
                      <a:cubicBezTo>
                        <a:pt x="162154" y="129358"/>
                        <a:pt x="159143" y="132368"/>
                        <a:pt x="159143" y="136078"/>
                      </a:cubicBezTo>
                      <a:cubicBezTo>
                        <a:pt x="159143" y="139788"/>
                        <a:pt x="162154" y="142799"/>
                        <a:pt x="165864" y="142799"/>
                      </a:cubicBezTo>
                      <a:close/>
                      <a:moveTo>
                        <a:pt x="165864" y="168659"/>
                      </a:moveTo>
                      <a:cubicBezTo>
                        <a:pt x="169574" y="168659"/>
                        <a:pt x="172584" y="165649"/>
                        <a:pt x="172584" y="161939"/>
                      </a:cubicBezTo>
                      <a:cubicBezTo>
                        <a:pt x="172584" y="158229"/>
                        <a:pt x="169574" y="155218"/>
                        <a:pt x="165864" y="155218"/>
                      </a:cubicBezTo>
                      <a:cubicBezTo>
                        <a:pt x="162154" y="155218"/>
                        <a:pt x="159143" y="158229"/>
                        <a:pt x="159143" y="161939"/>
                      </a:cubicBezTo>
                      <a:cubicBezTo>
                        <a:pt x="159143" y="165649"/>
                        <a:pt x="162154" y="168659"/>
                        <a:pt x="165864" y="168659"/>
                      </a:cubicBezTo>
                      <a:close/>
                      <a:moveTo>
                        <a:pt x="165864" y="194520"/>
                      </a:moveTo>
                      <a:cubicBezTo>
                        <a:pt x="169574" y="194520"/>
                        <a:pt x="172584" y="191509"/>
                        <a:pt x="172584" y="187800"/>
                      </a:cubicBezTo>
                      <a:cubicBezTo>
                        <a:pt x="172584" y="184090"/>
                        <a:pt x="169574" y="181079"/>
                        <a:pt x="165864" y="181079"/>
                      </a:cubicBezTo>
                      <a:cubicBezTo>
                        <a:pt x="162154" y="181079"/>
                        <a:pt x="159143" y="184090"/>
                        <a:pt x="159143" y="187800"/>
                      </a:cubicBezTo>
                      <a:cubicBezTo>
                        <a:pt x="159143" y="191509"/>
                        <a:pt x="162154" y="194520"/>
                        <a:pt x="165864" y="194520"/>
                      </a:cubicBezTo>
                      <a:close/>
                      <a:moveTo>
                        <a:pt x="165864" y="220435"/>
                      </a:moveTo>
                      <a:cubicBezTo>
                        <a:pt x="169574" y="220435"/>
                        <a:pt x="172584" y="217424"/>
                        <a:pt x="172584" y="213714"/>
                      </a:cubicBezTo>
                      <a:cubicBezTo>
                        <a:pt x="172584" y="210004"/>
                        <a:pt x="169574"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1" y="0"/>
                        <a:pt x="136401" y="3011"/>
                        <a:pt x="136401" y="6721"/>
                      </a:cubicBezTo>
                      <a:cubicBezTo>
                        <a:pt x="136401" y="10430"/>
                        <a:pt x="139411" y="13441"/>
                        <a:pt x="143121" y="13441"/>
                      </a:cubicBezTo>
                      <a:close/>
                      <a:moveTo>
                        <a:pt x="143121" y="39302"/>
                      </a:moveTo>
                      <a:cubicBezTo>
                        <a:pt x="146831" y="39302"/>
                        <a:pt x="149842" y="36291"/>
                        <a:pt x="149842" y="32581"/>
                      </a:cubicBezTo>
                      <a:cubicBezTo>
                        <a:pt x="149842" y="28872"/>
                        <a:pt x="146831" y="25861"/>
                        <a:pt x="143121" y="25861"/>
                      </a:cubicBezTo>
                      <a:cubicBezTo>
                        <a:pt x="139411" y="25861"/>
                        <a:pt x="136401" y="28872"/>
                        <a:pt x="136401" y="32581"/>
                      </a:cubicBezTo>
                      <a:cubicBezTo>
                        <a:pt x="136401" y="36291"/>
                        <a:pt x="139411" y="39302"/>
                        <a:pt x="143121" y="39302"/>
                      </a:cubicBezTo>
                      <a:close/>
                      <a:moveTo>
                        <a:pt x="143121" y="65163"/>
                      </a:moveTo>
                      <a:cubicBezTo>
                        <a:pt x="146831" y="65163"/>
                        <a:pt x="149842" y="62152"/>
                        <a:pt x="149842" y="58442"/>
                      </a:cubicBezTo>
                      <a:cubicBezTo>
                        <a:pt x="149842" y="54732"/>
                        <a:pt x="146831" y="51721"/>
                        <a:pt x="143121" y="51721"/>
                      </a:cubicBezTo>
                      <a:cubicBezTo>
                        <a:pt x="139411" y="51721"/>
                        <a:pt x="136401" y="54732"/>
                        <a:pt x="136401" y="58442"/>
                      </a:cubicBezTo>
                      <a:cubicBezTo>
                        <a:pt x="136401" y="62152"/>
                        <a:pt x="139411" y="65163"/>
                        <a:pt x="143121" y="65163"/>
                      </a:cubicBezTo>
                      <a:close/>
                      <a:moveTo>
                        <a:pt x="143121" y="91023"/>
                      </a:moveTo>
                      <a:cubicBezTo>
                        <a:pt x="146831" y="91023"/>
                        <a:pt x="149842" y="88013"/>
                        <a:pt x="149842" y="84303"/>
                      </a:cubicBezTo>
                      <a:cubicBezTo>
                        <a:pt x="149842" y="80593"/>
                        <a:pt x="146831" y="77582"/>
                        <a:pt x="143121" y="77582"/>
                      </a:cubicBezTo>
                      <a:cubicBezTo>
                        <a:pt x="139411" y="77582"/>
                        <a:pt x="136401" y="80593"/>
                        <a:pt x="136401" y="84303"/>
                      </a:cubicBezTo>
                      <a:cubicBezTo>
                        <a:pt x="136401" y="88013"/>
                        <a:pt x="139411" y="91023"/>
                        <a:pt x="143121" y="91023"/>
                      </a:cubicBezTo>
                      <a:close/>
                      <a:moveTo>
                        <a:pt x="143121" y="116938"/>
                      </a:moveTo>
                      <a:cubicBezTo>
                        <a:pt x="146831" y="116938"/>
                        <a:pt x="149842" y="113927"/>
                        <a:pt x="149842" y="110217"/>
                      </a:cubicBezTo>
                      <a:cubicBezTo>
                        <a:pt x="149842" y="106508"/>
                        <a:pt x="146831" y="103497"/>
                        <a:pt x="143121" y="103497"/>
                      </a:cubicBezTo>
                      <a:cubicBezTo>
                        <a:pt x="139411" y="103497"/>
                        <a:pt x="136401" y="106508"/>
                        <a:pt x="136401" y="110217"/>
                      </a:cubicBezTo>
                      <a:cubicBezTo>
                        <a:pt x="136401" y="113927"/>
                        <a:pt x="139411" y="116938"/>
                        <a:pt x="143121" y="116938"/>
                      </a:cubicBezTo>
                      <a:close/>
                      <a:moveTo>
                        <a:pt x="143121" y="142799"/>
                      </a:moveTo>
                      <a:cubicBezTo>
                        <a:pt x="146831" y="142799"/>
                        <a:pt x="149842" y="139788"/>
                        <a:pt x="149842" y="136078"/>
                      </a:cubicBezTo>
                      <a:cubicBezTo>
                        <a:pt x="149842" y="132368"/>
                        <a:pt x="146831" y="129358"/>
                        <a:pt x="143121" y="129358"/>
                      </a:cubicBezTo>
                      <a:cubicBezTo>
                        <a:pt x="139411" y="129358"/>
                        <a:pt x="136401" y="132368"/>
                        <a:pt x="136401" y="136078"/>
                      </a:cubicBezTo>
                      <a:cubicBezTo>
                        <a:pt x="136401" y="139788"/>
                        <a:pt x="139411" y="142799"/>
                        <a:pt x="143121" y="142799"/>
                      </a:cubicBezTo>
                      <a:close/>
                      <a:moveTo>
                        <a:pt x="143121" y="168659"/>
                      </a:moveTo>
                      <a:cubicBezTo>
                        <a:pt x="146831" y="168659"/>
                        <a:pt x="149842" y="165649"/>
                        <a:pt x="149842" y="161939"/>
                      </a:cubicBezTo>
                      <a:cubicBezTo>
                        <a:pt x="149842" y="158229"/>
                        <a:pt x="146831" y="155218"/>
                        <a:pt x="143121" y="155218"/>
                      </a:cubicBezTo>
                      <a:cubicBezTo>
                        <a:pt x="139411" y="155218"/>
                        <a:pt x="136401" y="158229"/>
                        <a:pt x="136401" y="161939"/>
                      </a:cubicBezTo>
                      <a:cubicBezTo>
                        <a:pt x="136401" y="165649"/>
                        <a:pt x="139411" y="168659"/>
                        <a:pt x="143121" y="168659"/>
                      </a:cubicBezTo>
                      <a:close/>
                      <a:moveTo>
                        <a:pt x="143121" y="194520"/>
                      </a:moveTo>
                      <a:cubicBezTo>
                        <a:pt x="146831" y="194520"/>
                        <a:pt x="149842" y="191509"/>
                        <a:pt x="149842" y="187800"/>
                      </a:cubicBezTo>
                      <a:cubicBezTo>
                        <a:pt x="149842" y="184090"/>
                        <a:pt x="146831" y="181079"/>
                        <a:pt x="143121" y="181079"/>
                      </a:cubicBezTo>
                      <a:cubicBezTo>
                        <a:pt x="139411" y="181079"/>
                        <a:pt x="136401" y="184090"/>
                        <a:pt x="136401" y="187800"/>
                      </a:cubicBezTo>
                      <a:cubicBezTo>
                        <a:pt x="136401" y="191509"/>
                        <a:pt x="139411" y="194520"/>
                        <a:pt x="143121" y="194520"/>
                      </a:cubicBezTo>
                      <a:close/>
                      <a:moveTo>
                        <a:pt x="143121" y="220435"/>
                      </a:moveTo>
                      <a:cubicBezTo>
                        <a:pt x="146831" y="220435"/>
                        <a:pt x="149842" y="217424"/>
                        <a:pt x="149842" y="213714"/>
                      </a:cubicBezTo>
                      <a:cubicBezTo>
                        <a:pt x="149842" y="210004"/>
                        <a:pt x="146831" y="206994"/>
                        <a:pt x="143121" y="206994"/>
                      </a:cubicBezTo>
                      <a:cubicBezTo>
                        <a:pt x="139411" y="206994"/>
                        <a:pt x="136401" y="210004"/>
                        <a:pt x="136401" y="213714"/>
                      </a:cubicBezTo>
                      <a:cubicBezTo>
                        <a:pt x="136401" y="217424"/>
                        <a:pt x="139411" y="220435"/>
                        <a:pt x="143121" y="220435"/>
                      </a:cubicBezTo>
                      <a:close/>
                      <a:moveTo>
                        <a:pt x="120379" y="13441"/>
                      </a:moveTo>
                      <a:cubicBezTo>
                        <a:pt x="124089" y="13441"/>
                        <a:pt x="127100" y="10430"/>
                        <a:pt x="127100" y="6721"/>
                      </a:cubicBezTo>
                      <a:cubicBezTo>
                        <a:pt x="127100"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100" y="36291"/>
                        <a:pt x="127100" y="32581"/>
                      </a:cubicBezTo>
                      <a:cubicBezTo>
                        <a:pt x="127100" y="28872"/>
                        <a:pt x="124089" y="25861"/>
                        <a:pt x="120379" y="25861"/>
                      </a:cubicBezTo>
                      <a:cubicBezTo>
                        <a:pt x="116669" y="25861"/>
                        <a:pt x="113658" y="28872"/>
                        <a:pt x="113658" y="32581"/>
                      </a:cubicBezTo>
                      <a:cubicBezTo>
                        <a:pt x="113658" y="36291"/>
                        <a:pt x="116669" y="39302"/>
                        <a:pt x="120379" y="39302"/>
                      </a:cubicBezTo>
                      <a:close/>
                      <a:moveTo>
                        <a:pt x="120379" y="65163"/>
                      </a:moveTo>
                      <a:cubicBezTo>
                        <a:pt x="124089" y="65163"/>
                        <a:pt x="127100" y="62152"/>
                        <a:pt x="127100" y="58442"/>
                      </a:cubicBezTo>
                      <a:cubicBezTo>
                        <a:pt x="127100" y="54732"/>
                        <a:pt x="124089" y="51721"/>
                        <a:pt x="120379" y="51721"/>
                      </a:cubicBezTo>
                      <a:cubicBezTo>
                        <a:pt x="116669" y="51721"/>
                        <a:pt x="113658" y="54732"/>
                        <a:pt x="113658" y="58442"/>
                      </a:cubicBezTo>
                      <a:cubicBezTo>
                        <a:pt x="113658" y="62152"/>
                        <a:pt x="116669" y="65163"/>
                        <a:pt x="120379" y="65163"/>
                      </a:cubicBezTo>
                      <a:close/>
                      <a:moveTo>
                        <a:pt x="120379" y="91023"/>
                      </a:moveTo>
                      <a:cubicBezTo>
                        <a:pt x="124089" y="91023"/>
                        <a:pt x="127100" y="88013"/>
                        <a:pt x="127100" y="84303"/>
                      </a:cubicBezTo>
                      <a:cubicBezTo>
                        <a:pt x="127100" y="80593"/>
                        <a:pt x="124089" y="77582"/>
                        <a:pt x="120379" y="77582"/>
                      </a:cubicBezTo>
                      <a:cubicBezTo>
                        <a:pt x="116669" y="77582"/>
                        <a:pt x="113658" y="80593"/>
                        <a:pt x="113658" y="84303"/>
                      </a:cubicBezTo>
                      <a:cubicBezTo>
                        <a:pt x="113658" y="88013"/>
                        <a:pt x="116669" y="91023"/>
                        <a:pt x="120379" y="91023"/>
                      </a:cubicBezTo>
                      <a:close/>
                      <a:moveTo>
                        <a:pt x="120379" y="116938"/>
                      </a:moveTo>
                      <a:cubicBezTo>
                        <a:pt x="124089" y="116938"/>
                        <a:pt x="127100" y="113927"/>
                        <a:pt x="127100" y="110217"/>
                      </a:cubicBezTo>
                      <a:cubicBezTo>
                        <a:pt x="127100"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100" y="139788"/>
                        <a:pt x="127100" y="136078"/>
                      </a:cubicBezTo>
                      <a:cubicBezTo>
                        <a:pt x="127100" y="132368"/>
                        <a:pt x="124089" y="129358"/>
                        <a:pt x="120379" y="129358"/>
                      </a:cubicBezTo>
                      <a:cubicBezTo>
                        <a:pt x="116669" y="129358"/>
                        <a:pt x="113658" y="132368"/>
                        <a:pt x="113658" y="136078"/>
                      </a:cubicBezTo>
                      <a:cubicBezTo>
                        <a:pt x="113658" y="139788"/>
                        <a:pt x="116669" y="142799"/>
                        <a:pt x="120379" y="142799"/>
                      </a:cubicBezTo>
                      <a:close/>
                      <a:moveTo>
                        <a:pt x="120379" y="168659"/>
                      </a:moveTo>
                      <a:cubicBezTo>
                        <a:pt x="124089" y="168659"/>
                        <a:pt x="127100" y="165649"/>
                        <a:pt x="127100" y="161939"/>
                      </a:cubicBezTo>
                      <a:cubicBezTo>
                        <a:pt x="127100" y="158229"/>
                        <a:pt x="124089" y="155218"/>
                        <a:pt x="120379" y="155218"/>
                      </a:cubicBezTo>
                      <a:cubicBezTo>
                        <a:pt x="116669" y="155218"/>
                        <a:pt x="113658" y="158229"/>
                        <a:pt x="113658" y="161939"/>
                      </a:cubicBezTo>
                      <a:cubicBezTo>
                        <a:pt x="113658" y="165649"/>
                        <a:pt x="116669" y="168659"/>
                        <a:pt x="120379" y="168659"/>
                      </a:cubicBezTo>
                      <a:close/>
                      <a:moveTo>
                        <a:pt x="120379" y="194520"/>
                      </a:moveTo>
                      <a:cubicBezTo>
                        <a:pt x="124089" y="194520"/>
                        <a:pt x="127100" y="191509"/>
                        <a:pt x="127100" y="187800"/>
                      </a:cubicBezTo>
                      <a:cubicBezTo>
                        <a:pt x="127100" y="184090"/>
                        <a:pt x="124089" y="181079"/>
                        <a:pt x="120379" y="181079"/>
                      </a:cubicBezTo>
                      <a:cubicBezTo>
                        <a:pt x="116669" y="181079"/>
                        <a:pt x="113658" y="184090"/>
                        <a:pt x="113658" y="187800"/>
                      </a:cubicBezTo>
                      <a:cubicBezTo>
                        <a:pt x="113658" y="191509"/>
                        <a:pt x="116669" y="194520"/>
                        <a:pt x="120379" y="194520"/>
                      </a:cubicBezTo>
                      <a:close/>
                      <a:moveTo>
                        <a:pt x="120379" y="220435"/>
                      </a:moveTo>
                      <a:cubicBezTo>
                        <a:pt x="124089" y="220435"/>
                        <a:pt x="127100" y="217424"/>
                        <a:pt x="127100" y="213714"/>
                      </a:cubicBezTo>
                      <a:cubicBezTo>
                        <a:pt x="127100" y="210004"/>
                        <a:pt x="124089" y="206994"/>
                        <a:pt x="120379" y="206994"/>
                      </a:cubicBezTo>
                      <a:cubicBezTo>
                        <a:pt x="116669" y="206994"/>
                        <a:pt x="113658" y="210004"/>
                        <a:pt x="113658" y="213714"/>
                      </a:cubicBezTo>
                      <a:cubicBezTo>
                        <a:pt x="113658" y="217424"/>
                        <a:pt x="116669" y="220435"/>
                        <a:pt x="120379" y="220435"/>
                      </a:cubicBezTo>
                      <a:close/>
                      <a:moveTo>
                        <a:pt x="97637" y="13441"/>
                      </a:moveTo>
                      <a:cubicBezTo>
                        <a:pt x="101346" y="13441"/>
                        <a:pt x="104357" y="10430"/>
                        <a:pt x="104357" y="6721"/>
                      </a:cubicBezTo>
                      <a:cubicBezTo>
                        <a:pt x="104357" y="3011"/>
                        <a:pt x="101346" y="0"/>
                        <a:pt x="97637" y="0"/>
                      </a:cubicBezTo>
                      <a:cubicBezTo>
                        <a:pt x="93927" y="0"/>
                        <a:pt x="90916" y="3011"/>
                        <a:pt x="90916" y="6721"/>
                      </a:cubicBezTo>
                      <a:cubicBezTo>
                        <a:pt x="90916" y="10430"/>
                        <a:pt x="93927" y="13441"/>
                        <a:pt x="97637" y="13441"/>
                      </a:cubicBezTo>
                      <a:close/>
                      <a:moveTo>
                        <a:pt x="97637" y="39302"/>
                      </a:moveTo>
                      <a:cubicBezTo>
                        <a:pt x="101346" y="39302"/>
                        <a:pt x="104357" y="36291"/>
                        <a:pt x="104357" y="32581"/>
                      </a:cubicBezTo>
                      <a:cubicBezTo>
                        <a:pt x="104357" y="28872"/>
                        <a:pt x="101346" y="25861"/>
                        <a:pt x="97637" y="25861"/>
                      </a:cubicBezTo>
                      <a:cubicBezTo>
                        <a:pt x="93927" y="25861"/>
                        <a:pt x="90916" y="28872"/>
                        <a:pt x="90916" y="32581"/>
                      </a:cubicBezTo>
                      <a:cubicBezTo>
                        <a:pt x="90916" y="36291"/>
                        <a:pt x="93927" y="39302"/>
                        <a:pt x="97637" y="39302"/>
                      </a:cubicBezTo>
                      <a:close/>
                      <a:moveTo>
                        <a:pt x="97637" y="65163"/>
                      </a:moveTo>
                      <a:cubicBezTo>
                        <a:pt x="101346" y="65163"/>
                        <a:pt x="104357" y="62152"/>
                        <a:pt x="104357" y="58442"/>
                      </a:cubicBezTo>
                      <a:cubicBezTo>
                        <a:pt x="104357" y="54732"/>
                        <a:pt x="101346" y="51721"/>
                        <a:pt x="97637" y="51721"/>
                      </a:cubicBezTo>
                      <a:cubicBezTo>
                        <a:pt x="93927" y="51721"/>
                        <a:pt x="90916" y="54732"/>
                        <a:pt x="90916" y="58442"/>
                      </a:cubicBezTo>
                      <a:cubicBezTo>
                        <a:pt x="90916" y="62152"/>
                        <a:pt x="93927" y="65163"/>
                        <a:pt x="97637" y="65163"/>
                      </a:cubicBezTo>
                      <a:close/>
                      <a:moveTo>
                        <a:pt x="97637" y="91023"/>
                      </a:moveTo>
                      <a:cubicBezTo>
                        <a:pt x="101346" y="91023"/>
                        <a:pt x="104357" y="88013"/>
                        <a:pt x="104357" y="84303"/>
                      </a:cubicBezTo>
                      <a:cubicBezTo>
                        <a:pt x="104357" y="80593"/>
                        <a:pt x="101346" y="77582"/>
                        <a:pt x="97637" y="77582"/>
                      </a:cubicBezTo>
                      <a:cubicBezTo>
                        <a:pt x="93927" y="77582"/>
                        <a:pt x="90916" y="80593"/>
                        <a:pt x="90916" y="84303"/>
                      </a:cubicBezTo>
                      <a:cubicBezTo>
                        <a:pt x="90916" y="88013"/>
                        <a:pt x="93927" y="91023"/>
                        <a:pt x="97637" y="91023"/>
                      </a:cubicBezTo>
                      <a:close/>
                      <a:moveTo>
                        <a:pt x="97637" y="116938"/>
                      </a:moveTo>
                      <a:cubicBezTo>
                        <a:pt x="101346" y="116938"/>
                        <a:pt x="104357" y="113927"/>
                        <a:pt x="104357" y="110217"/>
                      </a:cubicBezTo>
                      <a:cubicBezTo>
                        <a:pt x="104357" y="106508"/>
                        <a:pt x="101346" y="103497"/>
                        <a:pt x="97637" y="103497"/>
                      </a:cubicBezTo>
                      <a:cubicBezTo>
                        <a:pt x="93927" y="103497"/>
                        <a:pt x="90916" y="106508"/>
                        <a:pt x="90916" y="110217"/>
                      </a:cubicBezTo>
                      <a:cubicBezTo>
                        <a:pt x="90916" y="113927"/>
                        <a:pt x="93927" y="116938"/>
                        <a:pt x="97637" y="116938"/>
                      </a:cubicBezTo>
                      <a:close/>
                      <a:moveTo>
                        <a:pt x="97637" y="142799"/>
                      </a:moveTo>
                      <a:cubicBezTo>
                        <a:pt x="101346" y="142799"/>
                        <a:pt x="104357" y="139788"/>
                        <a:pt x="104357" y="136078"/>
                      </a:cubicBezTo>
                      <a:cubicBezTo>
                        <a:pt x="104357" y="132368"/>
                        <a:pt x="101346" y="129358"/>
                        <a:pt x="97637" y="129358"/>
                      </a:cubicBezTo>
                      <a:cubicBezTo>
                        <a:pt x="93927" y="129358"/>
                        <a:pt x="90916" y="132368"/>
                        <a:pt x="90916" y="136078"/>
                      </a:cubicBezTo>
                      <a:cubicBezTo>
                        <a:pt x="90916" y="139788"/>
                        <a:pt x="93927" y="142799"/>
                        <a:pt x="97637" y="142799"/>
                      </a:cubicBezTo>
                      <a:close/>
                      <a:moveTo>
                        <a:pt x="97637" y="168659"/>
                      </a:moveTo>
                      <a:cubicBezTo>
                        <a:pt x="101346" y="168659"/>
                        <a:pt x="104357" y="165649"/>
                        <a:pt x="104357" y="161939"/>
                      </a:cubicBezTo>
                      <a:cubicBezTo>
                        <a:pt x="104357" y="158229"/>
                        <a:pt x="101346" y="155218"/>
                        <a:pt x="97637" y="155218"/>
                      </a:cubicBezTo>
                      <a:cubicBezTo>
                        <a:pt x="93927" y="155218"/>
                        <a:pt x="90916" y="158229"/>
                        <a:pt x="90916" y="161939"/>
                      </a:cubicBezTo>
                      <a:cubicBezTo>
                        <a:pt x="90916" y="165649"/>
                        <a:pt x="93927" y="168659"/>
                        <a:pt x="97637" y="168659"/>
                      </a:cubicBezTo>
                      <a:close/>
                      <a:moveTo>
                        <a:pt x="97637" y="194520"/>
                      </a:moveTo>
                      <a:cubicBezTo>
                        <a:pt x="101346" y="194520"/>
                        <a:pt x="104357" y="191509"/>
                        <a:pt x="104357" y="187800"/>
                      </a:cubicBezTo>
                      <a:cubicBezTo>
                        <a:pt x="104357" y="184090"/>
                        <a:pt x="101346" y="181079"/>
                        <a:pt x="97637" y="181079"/>
                      </a:cubicBezTo>
                      <a:cubicBezTo>
                        <a:pt x="93927" y="181079"/>
                        <a:pt x="90916" y="184090"/>
                        <a:pt x="90916" y="187800"/>
                      </a:cubicBezTo>
                      <a:cubicBezTo>
                        <a:pt x="90916" y="191509"/>
                        <a:pt x="93927" y="194520"/>
                        <a:pt x="97637" y="194520"/>
                      </a:cubicBezTo>
                      <a:close/>
                      <a:moveTo>
                        <a:pt x="97637" y="220435"/>
                      </a:moveTo>
                      <a:cubicBezTo>
                        <a:pt x="101346" y="220435"/>
                        <a:pt x="104357" y="217424"/>
                        <a:pt x="104357" y="213714"/>
                      </a:cubicBezTo>
                      <a:cubicBezTo>
                        <a:pt x="104357" y="210004"/>
                        <a:pt x="101346" y="206994"/>
                        <a:pt x="97637" y="206994"/>
                      </a:cubicBezTo>
                      <a:cubicBezTo>
                        <a:pt x="93927" y="206994"/>
                        <a:pt x="90916" y="210004"/>
                        <a:pt x="90916" y="213714"/>
                      </a:cubicBezTo>
                      <a:cubicBezTo>
                        <a:pt x="90916" y="217424"/>
                        <a:pt x="93927" y="220435"/>
                        <a:pt x="97637" y="220435"/>
                      </a:cubicBezTo>
                      <a:close/>
                      <a:moveTo>
                        <a:pt x="74894" y="13441"/>
                      </a:moveTo>
                      <a:cubicBezTo>
                        <a:pt x="78604" y="13441"/>
                        <a:pt x="81615" y="10430"/>
                        <a:pt x="81615" y="6721"/>
                      </a:cubicBezTo>
                      <a:cubicBezTo>
                        <a:pt x="81615" y="3011"/>
                        <a:pt x="78604" y="0"/>
                        <a:pt x="74894" y="0"/>
                      </a:cubicBezTo>
                      <a:cubicBezTo>
                        <a:pt x="71184" y="0"/>
                        <a:pt x="68173" y="3011"/>
                        <a:pt x="68173" y="6721"/>
                      </a:cubicBezTo>
                      <a:cubicBezTo>
                        <a:pt x="68173" y="10430"/>
                        <a:pt x="71184" y="13441"/>
                        <a:pt x="74894" y="13441"/>
                      </a:cubicBezTo>
                      <a:close/>
                      <a:moveTo>
                        <a:pt x="74894" y="39302"/>
                      </a:moveTo>
                      <a:cubicBezTo>
                        <a:pt x="78604" y="39302"/>
                        <a:pt x="81615" y="36291"/>
                        <a:pt x="81615" y="32581"/>
                      </a:cubicBezTo>
                      <a:cubicBezTo>
                        <a:pt x="81615" y="28872"/>
                        <a:pt x="78604" y="25861"/>
                        <a:pt x="74894" y="25861"/>
                      </a:cubicBezTo>
                      <a:cubicBezTo>
                        <a:pt x="71184" y="25861"/>
                        <a:pt x="68173" y="28872"/>
                        <a:pt x="68173" y="32581"/>
                      </a:cubicBezTo>
                      <a:cubicBezTo>
                        <a:pt x="68173" y="36291"/>
                        <a:pt x="71184" y="39302"/>
                        <a:pt x="74894" y="39302"/>
                      </a:cubicBezTo>
                      <a:close/>
                      <a:moveTo>
                        <a:pt x="74894" y="65163"/>
                      </a:moveTo>
                      <a:cubicBezTo>
                        <a:pt x="78604" y="65163"/>
                        <a:pt x="81615" y="62152"/>
                        <a:pt x="81615" y="58442"/>
                      </a:cubicBezTo>
                      <a:cubicBezTo>
                        <a:pt x="81615" y="54732"/>
                        <a:pt x="78604" y="51721"/>
                        <a:pt x="74894" y="51721"/>
                      </a:cubicBezTo>
                      <a:cubicBezTo>
                        <a:pt x="71184" y="51721"/>
                        <a:pt x="68173" y="54732"/>
                        <a:pt x="68173" y="58442"/>
                      </a:cubicBezTo>
                      <a:cubicBezTo>
                        <a:pt x="68173" y="62152"/>
                        <a:pt x="71184" y="65163"/>
                        <a:pt x="74894" y="65163"/>
                      </a:cubicBezTo>
                      <a:close/>
                      <a:moveTo>
                        <a:pt x="74894" y="91023"/>
                      </a:moveTo>
                      <a:cubicBezTo>
                        <a:pt x="78604" y="91023"/>
                        <a:pt x="81615" y="88013"/>
                        <a:pt x="81615" y="84303"/>
                      </a:cubicBezTo>
                      <a:cubicBezTo>
                        <a:pt x="81615" y="80593"/>
                        <a:pt x="78604" y="77582"/>
                        <a:pt x="74894" y="77582"/>
                      </a:cubicBezTo>
                      <a:cubicBezTo>
                        <a:pt x="71184" y="77582"/>
                        <a:pt x="68173" y="80593"/>
                        <a:pt x="68173" y="84303"/>
                      </a:cubicBezTo>
                      <a:cubicBezTo>
                        <a:pt x="68173" y="88013"/>
                        <a:pt x="71184" y="91023"/>
                        <a:pt x="74894" y="91023"/>
                      </a:cubicBezTo>
                      <a:close/>
                      <a:moveTo>
                        <a:pt x="74894" y="116938"/>
                      </a:moveTo>
                      <a:cubicBezTo>
                        <a:pt x="78604" y="116938"/>
                        <a:pt x="81615" y="113927"/>
                        <a:pt x="81615" y="110217"/>
                      </a:cubicBezTo>
                      <a:cubicBezTo>
                        <a:pt x="81615" y="106508"/>
                        <a:pt x="78604" y="103497"/>
                        <a:pt x="74894" y="103497"/>
                      </a:cubicBezTo>
                      <a:cubicBezTo>
                        <a:pt x="71184" y="103497"/>
                        <a:pt x="68173" y="106508"/>
                        <a:pt x="68173" y="110217"/>
                      </a:cubicBezTo>
                      <a:cubicBezTo>
                        <a:pt x="68173" y="113927"/>
                        <a:pt x="71184" y="116938"/>
                        <a:pt x="74894" y="116938"/>
                      </a:cubicBezTo>
                      <a:close/>
                      <a:moveTo>
                        <a:pt x="74894" y="142799"/>
                      </a:moveTo>
                      <a:cubicBezTo>
                        <a:pt x="78604" y="142799"/>
                        <a:pt x="81615" y="139788"/>
                        <a:pt x="81615" y="136078"/>
                      </a:cubicBezTo>
                      <a:cubicBezTo>
                        <a:pt x="81615" y="132368"/>
                        <a:pt x="78604" y="129358"/>
                        <a:pt x="74894" y="129358"/>
                      </a:cubicBezTo>
                      <a:cubicBezTo>
                        <a:pt x="71184" y="129358"/>
                        <a:pt x="68173" y="132368"/>
                        <a:pt x="68173" y="136078"/>
                      </a:cubicBezTo>
                      <a:cubicBezTo>
                        <a:pt x="68173" y="139788"/>
                        <a:pt x="71184" y="142799"/>
                        <a:pt x="74894" y="142799"/>
                      </a:cubicBezTo>
                      <a:close/>
                      <a:moveTo>
                        <a:pt x="74894" y="168659"/>
                      </a:moveTo>
                      <a:cubicBezTo>
                        <a:pt x="78604" y="168659"/>
                        <a:pt x="81615" y="165649"/>
                        <a:pt x="81615" y="161939"/>
                      </a:cubicBezTo>
                      <a:cubicBezTo>
                        <a:pt x="81615" y="158229"/>
                        <a:pt x="78604" y="155218"/>
                        <a:pt x="74894" y="155218"/>
                      </a:cubicBezTo>
                      <a:cubicBezTo>
                        <a:pt x="71184" y="155218"/>
                        <a:pt x="68173" y="158229"/>
                        <a:pt x="68173" y="161939"/>
                      </a:cubicBezTo>
                      <a:cubicBezTo>
                        <a:pt x="68173" y="165649"/>
                        <a:pt x="71184" y="168659"/>
                        <a:pt x="74894" y="168659"/>
                      </a:cubicBezTo>
                      <a:close/>
                      <a:moveTo>
                        <a:pt x="74894" y="194520"/>
                      </a:moveTo>
                      <a:cubicBezTo>
                        <a:pt x="78604" y="194520"/>
                        <a:pt x="81615" y="191509"/>
                        <a:pt x="81615" y="187800"/>
                      </a:cubicBezTo>
                      <a:cubicBezTo>
                        <a:pt x="81615" y="184090"/>
                        <a:pt x="78604" y="181079"/>
                        <a:pt x="74894" y="181079"/>
                      </a:cubicBezTo>
                      <a:cubicBezTo>
                        <a:pt x="71184" y="181079"/>
                        <a:pt x="68173" y="184090"/>
                        <a:pt x="68173" y="187800"/>
                      </a:cubicBezTo>
                      <a:cubicBezTo>
                        <a:pt x="68173" y="191509"/>
                        <a:pt x="71184" y="194520"/>
                        <a:pt x="74894" y="194520"/>
                      </a:cubicBezTo>
                      <a:close/>
                      <a:moveTo>
                        <a:pt x="74894" y="220435"/>
                      </a:moveTo>
                      <a:cubicBezTo>
                        <a:pt x="78604" y="220435"/>
                        <a:pt x="81615" y="217424"/>
                        <a:pt x="81615" y="213714"/>
                      </a:cubicBezTo>
                      <a:cubicBezTo>
                        <a:pt x="81615" y="210004"/>
                        <a:pt x="78604" y="206994"/>
                        <a:pt x="74894" y="206994"/>
                      </a:cubicBezTo>
                      <a:cubicBezTo>
                        <a:pt x="71184" y="206994"/>
                        <a:pt x="68173" y="210004"/>
                        <a:pt x="68173" y="213714"/>
                      </a:cubicBezTo>
                      <a:cubicBezTo>
                        <a:pt x="68173" y="217424"/>
                        <a:pt x="71184" y="220435"/>
                        <a:pt x="74894" y="220435"/>
                      </a:cubicBezTo>
                      <a:close/>
                      <a:moveTo>
                        <a:pt x="52206" y="13441"/>
                      </a:moveTo>
                      <a:cubicBezTo>
                        <a:pt x="55915" y="13441"/>
                        <a:pt x="58926" y="10430"/>
                        <a:pt x="58926" y="6721"/>
                      </a:cubicBezTo>
                      <a:cubicBezTo>
                        <a:pt x="58926" y="3011"/>
                        <a:pt x="55915" y="0"/>
                        <a:pt x="52206" y="0"/>
                      </a:cubicBezTo>
                      <a:cubicBezTo>
                        <a:pt x="48496" y="0"/>
                        <a:pt x="45485" y="3011"/>
                        <a:pt x="45485" y="6721"/>
                      </a:cubicBezTo>
                      <a:cubicBezTo>
                        <a:pt x="45485" y="10430"/>
                        <a:pt x="48496" y="13441"/>
                        <a:pt x="52206" y="13441"/>
                      </a:cubicBezTo>
                      <a:close/>
                      <a:moveTo>
                        <a:pt x="52206" y="39302"/>
                      </a:moveTo>
                      <a:cubicBezTo>
                        <a:pt x="55915" y="39302"/>
                        <a:pt x="58926" y="36291"/>
                        <a:pt x="58926" y="32581"/>
                      </a:cubicBezTo>
                      <a:cubicBezTo>
                        <a:pt x="58926" y="28872"/>
                        <a:pt x="55915" y="25861"/>
                        <a:pt x="52206" y="25861"/>
                      </a:cubicBezTo>
                      <a:cubicBezTo>
                        <a:pt x="48496" y="25861"/>
                        <a:pt x="45485" y="28872"/>
                        <a:pt x="45485" y="32581"/>
                      </a:cubicBezTo>
                      <a:cubicBezTo>
                        <a:pt x="45485" y="36291"/>
                        <a:pt x="48496" y="39302"/>
                        <a:pt x="52206" y="39302"/>
                      </a:cubicBezTo>
                      <a:close/>
                      <a:moveTo>
                        <a:pt x="52206" y="65163"/>
                      </a:moveTo>
                      <a:cubicBezTo>
                        <a:pt x="55915" y="65163"/>
                        <a:pt x="58926" y="62152"/>
                        <a:pt x="58926" y="58442"/>
                      </a:cubicBezTo>
                      <a:cubicBezTo>
                        <a:pt x="58926" y="54732"/>
                        <a:pt x="55915" y="51721"/>
                        <a:pt x="52206" y="51721"/>
                      </a:cubicBezTo>
                      <a:cubicBezTo>
                        <a:pt x="48496" y="51721"/>
                        <a:pt x="45485" y="54732"/>
                        <a:pt x="45485" y="58442"/>
                      </a:cubicBezTo>
                      <a:cubicBezTo>
                        <a:pt x="45485" y="62152"/>
                        <a:pt x="48496" y="65163"/>
                        <a:pt x="52206" y="65163"/>
                      </a:cubicBezTo>
                      <a:close/>
                      <a:moveTo>
                        <a:pt x="52206" y="91023"/>
                      </a:moveTo>
                      <a:cubicBezTo>
                        <a:pt x="55915" y="91023"/>
                        <a:pt x="58926" y="88013"/>
                        <a:pt x="58926" y="84303"/>
                      </a:cubicBezTo>
                      <a:cubicBezTo>
                        <a:pt x="58926" y="80593"/>
                        <a:pt x="55915" y="77582"/>
                        <a:pt x="52206" y="77582"/>
                      </a:cubicBezTo>
                      <a:cubicBezTo>
                        <a:pt x="48496" y="77582"/>
                        <a:pt x="45485" y="80593"/>
                        <a:pt x="45485" y="84303"/>
                      </a:cubicBezTo>
                      <a:cubicBezTo>
                        <a:pt x="45485" y="88013"/>
                        <a:pt x="48496" y="91023"/>
                        <a:pt x="52206" y="91023"/>
                      </a:cubicBezTo>
                      <a:close/>
                      <a:moveTo>
                        <a:pt x="52206" y="116938"/>
                      </a:moveTo>
                      <a:cubicBezTo>
                        <a:pt x="55915" y="116938"/>
                        <a:pt x="58926" y="113927"/>
                        <a:pt x="58926" y="110217"/>
                      </a:cubicBezTo>
                      <a:cubicBezTo>
                        <a:pt x="58926" y="106508"/>
                        <a:pt x="55915" y="103497"/>
                        <a:pt x="52206" y="103497"/>
                      </a:cubicBezTo>
                      <a:cubicBezTo>
                        <a:pt x="48496" y="103497"/>
                        <a:pt x="45485" y="106508"/>
                        <a:pt x="45485" y="110217"/>
                      </a:cubicBezTo>
                      <a:cubicBezTo>
                        <a:pt x="45485" y="113927"/>
                        <a:pt x="48496" y="116938"/>
                        <a:pt x="52206" y="116938"/>
                      </a:cubicBezTo>
                      <a:close/>
                      <a:moveTo>
                        <a:pt x="52206" y="142799"/>
                      </a:moveTo>
                      <a:cubicBezTo>
                        <a:pt x="55915" y="142799"/>
                        <a:pt x="58926" y="139788"/>
                        <a:pt x="58926" y="136078"/>
                      </a:cubicBezTo>
                      <a:cubicBezTo>
                        <a:pt x="58926" y="132368"/>
                        <a:pt x="55915" y="129358"/>
                        <a:pt x="52206" y="129358"/>
                      </a:cubicBezTo>
                      <a:cubicBezTo>
                        <a:pt x="48496" y="129358"/>
                        <a:pt x="45485" y="132368"/>
                        <a:pt x="45485" y="136078"/>
                      </a:cubicBezTo>
                      <a:cubicBezTo>
                        <a:pt x="45485" y="139788"/>
                        <a:pt x="48496" y="142799"/>
                        <a:pt x="52206" y="142799"/>
                      </a:cubicBezTo>
                      <a:close/>
                      <a:moveTo>
                        <a:pt x="52206" y="168659"/>
                      </a:moveTo>
                      <a:cubicBezTo>
                        <a:pt x="55915" y="168659"/>
                        <a:pt x="58926" y="165649"/>
                        <a:pt x="58926" y="161939"/>
                      </a:cubicBezTo>
                      <a:cubicBezTo>
                        <a:pt x="58926" y="158229"/>
                        <a:pt x="55915" y="155218"/>
                        <a:pt x="52206" y="155218"/>
                      </a:cubicBezTo>
                      <a:cubicBezTo>
                        <a:pt x="48496" y="155218"/>
                        <a:pt x="45485" y="158229"/>
                        <a:pt x="45485" y="161939"/>
                      </a:cubicBezTo>
                      <a:cubicBezTo>
                        <a:pt x="45485" y="165649"/>
                        <a:pt x="48496" y="168659"/>
                        <a:pt x="52206" y="168659"/>
                      </a:cubicBezTo>
                      <a:close/>
                      <a:moveTo>
                        <a:pt x="52206" y="194520"/>
                      </a:moveTo>
                      <a:cubicBezTo>
                        <a:pt x="55915" y="194520"/>
                        <a:pt x="58926" y="191509"/>
                        <a:pt x="58926" y="187800"/>
                      </a:cubicBezTo>
                      <a:cubicBezTo>
                        <a:pt x="58926" y="184090"/>
                        <a:pt x="55915" y="181079"/>
                        <a:pt x="52206" y="181079"/>
                      </a:cubicBezTo>
                      <a:cubicBezTo>
                        <a:pt x="48496" y="181079"/>
                        <a:pt x="45485" y="184090"/>
                        <a:pt x="45485" y="187800"/>
                      </a:cubicBezTo>
                      <a:cubicBezTo>
                        <a:pt x="45485" y="191509"/>
                        <a:pt x="48496" y="194520"/>
                        <a:pt x="52206" y="194520"/>
                      </a:cubicBezTo>
                      <a:close/>
                      <a:moveTo>
                        <a:pt x="52206" y="220435"/>
                      </a:moveTo>
                      <a:cubicBezTo>
                        <a:pt x="55915" y="220435"/>
                        <a:pt x="58926" y="217424"/>
                        <a:pt x="58926" y="213714"/>
                      </a:cubicBezTo>
                      <a:cubicBezTo>
                        <a:pt x="58926" y="210004"/>
                        <a:pt x="55915" y="206994"/>
                        <a:pt x="52206" y="206994"/>
                      </a:cubicBezTo>
                      <a:cubicBezTo>
                        <a:pt x="48496" y="206994"/>
                        <a:pt x="45485" y="210004"/>
                        <a:pt x="45485" y="213714"/>
                      </a:cubicBezTo>
                      <a:cubicBezTo>
                        <a:pt x="45485" y="217424"/>
                        <a:pt x="48496" y="220435"/>
                        <a:pt x="52206" y="220435"/>
                      </a:cubicBezTo>
                      <a:close/>
                      <a:moveTo>
                        <a:pt x="29463" y="13441"/>
                      </a:moveTo>
                      <a:cubicBezTo>
                        <a:pt x="33173" y="13441"/>
                        <a:pt x="36184" y="10430"/>
                        <a:pt x="36184" y="6721"/>
                      </a:cubicBezTo>
                      <a:cubicBezTo>
                        <a:pt x="36184" y="3011"/>
                        <a:pt x="33173" y="0"/>
                        <a:pt x="29463" y="0"/>
                      </a:cubicBezTo>
                      <a:cubicBezTo>
                        <a:pt x="25753" y="0"/>
                        <a:pt x="22743" y="3011"/>
                        <a:pt x="22743" y="6721"/>
                      </a:cubicBezTo>
                      <a:cubicBezTo>
                        <a:pt x="22743"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3" y="28872"/>
                        <a:pt x="22743" y="32581"/>
                      </a:cubicBezTo>
                      <a:cubicBezTo>
                        <a:pt x="22743" y="36291"/>
                        <a:pt x="25753" y="39302"/>
                        <a:pt x="29463" y="39302"/>
                      </a:cubicBezTo>
                      <a:close/>
                      <a:moveTo>
                        <a:pt x="29463" y="65163"/>
                      </a:moveTo>
                      <a:cubicBezTo>
                        <a:pt x="33173" y="65163"/>
                        <a:pt x="36184" y="62152"/>
                        <a:pt x="36184" y="58442"/>
                      </a:cubicBezTo>
                      <a:cubicBezTo>
                        <a:pt x="36184" y="54732"/>
                        <a:pt x="33173" y="51721"/>
                        <a:pt x="29463" y="51721"/>
                      </a:cubicBezTo>
                      <a:cubicBezTo>
                        <a:pt x="25753" y="51721"/>
                        <a:pt x="22743" y="54732"/>
                        <a:pt x="22743" y="58442"/>
                      </a:cubicBezTo>
                      <a:cubicBezTo>
                        <a:pt x="22743" y="62152"/>
                        <a:pt x="25753" y="65163"/>
                        <a:pt x="29463" y="65163"/>
                      </a:cubicBezTo>
                      <a:close/>
                      <a:moveTo>
                        <a:pt x="29463" y="91023"/>
                      </a:moveTo>
                      <a:cubicBezTo>
                        <a:pt x="33173" y="91023"/>
                        <a:pt x="36184" y="88013"/>
                        <a:pt x="36184" y="84303"/>
                      </a:cubicBezTo>
                      <a:cubicBezTo>
                        <a:pt x="36184" y="80593"/>
                        <a:pt x="33173" y="77582"/>
                        <a:pt x="29463" y="77582"/>
                      </a:cubicBezTo>
                      <a:cubicBezTo>
                        <a:pt x="25753" y="77582"/>
                        <a:pt x="22743" y="80593"/>
                        <a:pt x="22743" y="84303"/>
                      </a:cubicBezTo>
                      <a:cubicBezTo>
                        <a:pt x="22743" y="88013"/>
                        <a:pt x="25753" y="91023"/>
                        <a:pt x="29463" y="91023"/>
                      </a:cubicBezTo>
                      <a:close/>
                      <a:moveTo>
                        <a:pt x="29463" y="116938"/>
                      </a:moveTo>
                      <a:cubicBezTo>
                        <a:pt x="33173" y="116938"/>
                        <a:pt x="36184" y="113927"/>
                        <a:pt x="36184" y="110217"/>
                      </a:cubicBezTo>
                      <a:cubicBezTo>
                        <a:pt x="36184" y="106508"/>
                        <a:pt x="33173" y="103497"/>
                        <a:pt x="29463" y="103497"/>
                      </a:cubicBezTo>
                      <a:cubicBezTo>
                        <a:pt x="25753" y="103497"/>
                        <a:pt x="22743" y="106508"/>
                        <a:pt x="22743" y="110217"/>
                      </a:cubicBezTo>
                      <a:cubicBezTo>
                        <a:pt x="22743"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3" y="132368"/>
                        <a:pt x="22743" y="136078"/>
                      </a:cubicBezTo>
                      <a:cubicBezTo>
                        <a:pt x="22743" y="139788"/>
                        <a:pt x="25753" y="142799"/>
                        <a:pt x="29463" y="142799"/>
                      </a:cubicBezTo>
                      <a:close/>
                      <a:moveTo>
                        <a:pt x="29463" y="168659"/>
                      </a:moveTo>
                      <a:cubicBezTo>
                        <a:pt x="33173" y="168659"/>
                        <a:pt x="36184" y="165649"/>
                        <a:pt x="36184" y="161939"/>
                      </a:cubicBezTo>
                      <a:cubicBezTo>
                        <a:pt x="36184" y="158229"/>
                        <a:pt x="33173" y="155218"/>
                        <a:pt x="29463" y="155218"/>
                      </a:cubicBezTo>
                      <a:cubicBezTo>
                        <a:pt x="25753" y="155218"/>
                        <a:pt x="22743" y="158229"/>
                        <a:pt x="22743" y="161939"/>
                      </a:cubicBezTo>
                      <a:cubicBezTo>
                        <a:pt x="22743" y="165649"/>
                        <a:pt x="25753" y="168659"/>
                        <a:pt x="29463" y="168659"/>
                      </a:cubicBezTo>
                      <a:close/>
                      <a:moveTo>
                        <a:pt x="29463" y="194520"/>
                      </a:moveTo>
                      <a:cubicBezTo>
                        <a:pt x="33173" y="194520"/>
                        <a:pt x="36184" y="191509"/>
                        <a:pt x="36184" y="187800"/>
                      </a:cubicBezTo>
                      <a:cubicBezTo>
                        <a:pt x="36184" y="184090"/>
                        <a:pt x="33173" y="181079"/>
                        <a:pt x="29463" y="181079"/>
                      </a:cubicBezTo>
                      <a:cubicBezTo>
                        <a:pt x="25753" y="181079"/>
                        <a:pt x="22743" y="184090"/>
                        <a:pt x="22743" y="187800"/>
                      </a:cubicBezTo>
                      <a:cubicBezTo>
                        <a:pt x="22743" y="191509"/>
                        <a:pt x="25753" y="194520"/>
                        <a:pt x="29463" y="194520"/>
                      </a:cubicBezTo>
                      <a:close/>
                      <a:moveTo>
                        <a:pt x="29463" y="220435"/>
                      </a:moveTo>
                      <a:cubicBezTo>
                        <a:pt x="33173" y="220435"/>
                        <a:pt x="36184" y="217424"/>
                        <a:pt x="36184" y="213714"/>
                      </a:cubicBezTo>
                      <a:cubicBezTo>
                        <a:pt x="36184" y="210004"/>
                        <a:pt x="33173" y="206994"/>
                        <a:pt x="29463" y="206994"/>
                      </a:cubicBezTo>
                      <a:cubicBezTo>
                        <a:pt x="25753" y="206994"/>
                        <a:pt x="22743" y="210004"/>
                        <a:pt x="22743" y="213714"/>
                      </a:cubicBezTo>
                      <a:cubicBezTo>
                        <a:pt x="22743"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A7B283DF-C144-0BA2-FC94-C8C58292577E}"/>
                    </a:ext>
                  </a:extLst>
                </p:cNvPr>
                <p:cNvSpPr/>
                <p:nvPr/>
              </p:nvSpPr>
              <p:spPr>
                <a:xfrm>
                  <a:off x="6992422" y="5258816"/>
                  <a:ext cx="172637" cy="220434"/>
                </a:xfrm>
                <a:custGeom>
                  <a:avLst/>
                  <a:gdLst>
                    <a:gd name="connsiteX0" fmla="*/ 165917 w 172637"/>
                    <a:gd name="connsiteY0" fmla="*/ 13441 h 220434"/>
                    <a:gd name="connsiteX1" fmla="*/ 172638 w 172637"/>
                    <a:gd name="connsiteY1" fmla="*/ 6721 h 220434"/>
                    <a:gd name="connsiteX2" fmla="*/ 165917 w 172637"/>
                    <a:gd name="connsiteY2" fmla="*/ 0 h 220434"/>
                    <a:gd name="connsiteX3" fmla="*/ 159197 w 172637"/>
                    <a:gd name="connsiteY3" fmla="*/ 6721 h 220434"/>
                    <a:gd name="connsiteX4" fmla="*/ 165917 w 172637"/>
                    <a:gd name="connsiteY4" fmla="*/ 13441 h 220434"/>
                    <a:gd name="connsiteX5" fmla="*/ 165917 w 172637"/>
                    <a:gd name="connsiteY5" fmla="*/ 39302 h 220434"/>
                    <a:gd name="connsiteX6" fmla="*/ 172638 w 172637"/>
                    <a:gd name="connsiteY6" fmla="*/ 32581 h 220434"/>
                    <a:gd name="connsiteX7" fmla="*/ 165917 w 172637"/>
                    <a:gd name="connsiteY7" fmla="*/ 25861 h 220434"/>
                    <a:gd name="connsiteX8" fmla="*/ 159197 w 172637"/>
                    <a:gd name="connsiteY8" fmla="*/ 32581 h 220434"/>
                    <a:gd name="connsiteX9" fmla="*/ 165917 w 172637"/>
                    <a:gd name="connsiteY9" fmla="*/ 39302 h 220434"/>
                    <a:gd name="connsiteX10" fmla="*/ 165917 w 172637"/>
                    <a:gd name="connsiteY10" fmla="*/ 65163 h 220434"/>
                    <a:gd name="connsiteX11" fmla="*/ 172638 w 172637"/>
                    <a:gd name="connsiteY11" fmla="*/ 58442 h 220434"/>
                    <a:gd name="connsiteX12" fmla="*/ 165917 w 172637"/>
                    <a:gd name="connsiteY12" fmla="*/ 51721 h 220434"/>
                    <a:gd name="connsiteX13" fmla="*/ 159197 w 172637"/>
                    <a:gd name="connsiteY13" fmla="*/ 58442 h 220434"/>
                    <a:gd name="connsiteX14" fmla="*/ 165917 w 172637"/>
                    <a:gd name="connsiteY14" fmla="*/ 65163 h 220434"/>
                    <a:gd name="connsiteX15" fmla="*/ 165917 w 172637"/>
                    <a:gd name="connsiteY15" fmla="*/ 91023 h 220434"/>
                    <a:gd name="connsiteX16" fmla="*/ 172638 w 172637"/>
                    <a:gd name="connsiteY16" fmla="*/ 84303 h 220434"/>
                    <a:gd name="connsiteX17" fmla="*/ 165917 w 172637"/>
                    <a:gd name="connsiteY17" fmla="*/ 77582 h 220434"/>
                    <a:gd name="connsiteX18" fmla="*/ 159197 w 172637"/>
                    <a:gd name="connsiteY18" fmla="*/ 84303 h 220434"/>
                    <a:gd name="connsiteX19" fmla="*/ 165917 w 172637"/>
                    <a:gd name="connsiteY19" fmla="*/ 91023 h 220434"/>
                    <a:gd name="connsiteX20" fmla="*/ 165917 w 172637"/>
                    <a:gd name="connsiteY20" fmla="*/ 116938 h 220434"/>
                    <a:gd name="connsiteX21" fmla="*/ 172638 w 172637"/>
                    <a:gd name="connsiteY21" fmla="*/ 110217 h 220434"/>
                    <a:gd name="connsiteX22" fmla="*/ 165917 w 172637"/>
                    <a:gd name="connsiteY22" fmla="*/ 103497 h 220434"/>
                    <a:gd name="connsiteX23" fmla="*/ 159197 w 172637"/>
                    <a:gd name="connsiteY23" fmla="*/ 110217 h 220434"/>
                    <a:gd name="connsiteX24" fmla="*/ 165917 w 172637"/>
                    <a:gd name="connsiteY24" fmla="*/ 116938 h 220434"/>
                    <a:gd name="connsiteX25" fmla="*/ 165917 w 172637"/>
                    <a:gd name="connsiteY25" fmla="*/ 142799 h 220434"/>
                    <a:gd name="connsiteX26" fmla="*/ 172638 w 172637"/>
                    <a:gd name="connsiteY26" fmla="*/ 136078 h 220434"/>
                    <a:gd name="connsiteX27" fmla="*/ 165917 w 172637"/>
                    <a:gd name="connsiteY27" fmla="*/ 129358 h 220434"/>
                    <a:gd name="connsiteX28" fmla="*/ 159197 w 172637"/>
                    <a:gd name="connsiteY28" fmla="*/ 136078 h 220434"/>
                    <a:gd name="connsiteX29" fmla="*/ 165917 w 172637"/>
                    <a:gd name="connsiteY29" fmla="*/ 142799 h 220434"/>
                    <a:gd name="connsiteX30" fmla="*/ 165917 w 172637"/>
                    <a:gd name="connsiteY30" fmla="*/ 168659 h 220434"/>
                    <a:gd name="connsiteX31" fmla="*/ 172638 w 172637"/>
                    <a:gd name="connsiteY31" fmla="*/ 161939 h 220434"/>
                    <a:gd name="connsiteX32" fmla="*/ 165917 w 172637"/>
                    <a:gd name="connsiteY32" fmla="*/ 155218 h 220434"/>
                    <a:gd name="connsiteX33" fmla="*/ 159197 w 172637"/>
                    <a:gd name="connsiteY33" fmla="*/ 161939 h 220434"/>
                    <a:gd name="connsiteX34" fmla="*/ 165917 w 172637"/>
                    <a:gd name="connsiteY34" fmla="*/ 168659 h 220434"/>
                    <a:gd name="connsiteX35" fmla="*/ 165917 w 172637"/>
                    <a:gd name="connsiteY35" fmla="*/ 194520 h 220434"/>
                    <a:gd name="connsiteX36" fmla="*/ 172638 w 172637"/>
                    <a:gd name="connsiteY36" fmla="*/ 187800 h 220434"/>
                    <a:gd name="connsiteX37" fmla="*/ 165917 w 172637"/>
                    <a:gd name="connsiteY37" fmla="*/ 181079 h 220434"/>
                    <a:gd name="connsiteX38" fmla="*/ 159197 w 172637"/>
                    <a:gd name="connsiteY38" fmla="*/ 187800 h 220434"/>
                    <a:gd name="connsiteX39" fmla="*/ 165917 w 172637"/>
                    <a:gd name="connsiteY39" fmla="*/ 194520 h 220434"/>
                    <a:gd name="connsiteX40" fmla="*/ 165917 w 172637"/>
                    <a:gd name="connsiteY40" fmla="*/ 220435 h 220434"/>
                    <a:gd name="connsiteX41" fmla="*/ 172638 w 172637"/>
                    <a:gd name="connsiteY41" fmla="*/ 213714 h 220434"/>
                    <a:gd name="connsiteX42" fmla="*/ 165917 w 172637"/>
                    <a:gd name="connsiteY42" fmla="*/ 206994 h 220434"/>
                    <a:gd name="connsiteX43" fmla="*/ 159197 w 172637"/>
                    <a:gd name="connsiteY43" fmla="*/ 213714 h 220434"/>
                    <a:gd name="connsiteX44" fmla="*/ 165917 w 172637"/>
                    <a:gd name="connsiteY44" fmla="*/ 220435 h 220434"/>
                    <a:gd name="connsiteX45" fmla="*/ 143175 w 172637"/>
                    <a:gd name="connsiteY45" fmla="*/ 13441 h 220434"/>
                    <a:gd name="connsiteX46" fmla="*/ 149896 w 172637"/>
                    <a:gd name="connsiteY46" fmla="*/ 6721 h 220434"/>
                    <a:gd name="connsiteX47" fmla="*/ 143175 w 172637"/>
                    <a:gd name="connsiteY47" fmla="*/ 0 h 220434"/>
                    <a:gd name="connsiteX48" fmla="*/ 136454 w 172637"/>
                    <a:gd name="connsiteY48" fmla="*/ 6721 h 220434"/>
                    <a:gd name="connsiteX49" fmla="*/ 143175 w 172637"/>
                    <a:gd name="connsiteY49" fmla="*/ 13441 h 220434"/>
                    <a:gd name="connsiteX50" fmla="*/ 143175 w 172637"/>
                    <a:gd name="connsiteY50" fmla="*/ 39302 h 220434"/>
                    <a:gd name="connsiteX51" fmla="*/ 149896 w 172637"/>
                    <a:gd name="connsiteY51" fmla="*/ 32581 h 220434"/>
                    <a:gd name="connsiteX52" fmla="*/ 143175 w 172637"/>
                    <a:gd name="connsiteY52" fmla="*/ 25861 h 220434"/>
                    <a:gd name="connsiteX53" fmla="*/ 136454 w 172637"/>
                    <a:gd name="connsiteY53" fmla="*/ 32581 h 220434"/>
                    <a:gd name="connsiteX54" fmla="*/ 143175 w 172637"/>
                    <a:gd name="connsiteY54" fmla="*/ 39302 h 220434"/>
                    <a:gd name="connsiteX55" fmla="*/ 143175 w 172637"/>
                    <a:gd name="connsiteY55" fmla="*/ 65163 h 220434"/>
                    <a:gd name="connsiteX56" fmla="*/ 149896 w 172637"/>
                    <a:gd name="connsiteY56" fmla="*/ 58442 h 220434"/>
                    <a:gd name="connsiteX57" fmla="*/ 143175 w 172637"/>
                    <a:gd name="connsiteY57" fmla="*/ 51721 h 220434"/>
                    <a:gd name="connsiteX58" fmla="*/ 136454 w 172637"/>
                    <a:gd name="connsiteY58" fmla="*/ 58442 h 220434"/>
                    <a:gd name="connsiteX59" fmla="*/ 143175 w 172637"/>
                    <a:gd name="connsiteY59" fmla="*/ 65163 h 220434"/>
                    <a:gd name="connsiteX60" fmla="*/ 143175 w 172637"/>
                    <a:gd name="connsiteY60" fmla="*/ 91023 h 220434"/>
                    <a:gd name="connsiteX61" fmla="*/ 149896 w 172637"/>
                    <a:gd name="connsiteY61" fmla="*/ 84303 h 220434"/>
                    <a:gd name="connsiteX62" fmla="*/ 143175 w 172637"/>
                    <a:gd name="connsiteY62" fmla="*/ 77582 h 220434"/>
                    <a:gd name="connsiteX63" fmla="*/ 136454 w 172637"/>
                    <a:gd name="connsiteY63" fmla="*/ 84303 h 220434"/>
                    <a:gd name="connsiteX64" fmla="*/ 143175 w 172637"/>
                    <a:gd name="connsiteY64" fmla="*/ 91023 h 220434"/>
                    <a:gd name="connsiteX65" fmla="*/ 143175 w 172637"/>
                    <a:gd name="connsiteY65" fmla="*/ 116938 h 220434"/>
                    <a:gd name="connsiteX66" fmla="*/ 149896 w 172637"/>
                    <a:gd name="connsiteY66" fmla="*/ 110217 h 220434"/>
                    <a:gd name="connsiteX67" fmla="*/ 143175 w 172637"/>
                    <a:gd name="connsiteY67" fmla="*/ 103497 h 220434"/>
                    <a:gd name="connsiteX68" fmla="*/ 136454 w 172637"/>
                    <a:gd name="connsiteY68" fmla="*/ 110217 h 220434"/>
                    <a:gd name="connsiteX69" fmla="*/ 143175 w 172637"/>
                    <a:gd name="connsiteY69" fmla="*/ 116938 h 220434"/>
                    <a:gd name="connsiteX70" fmla="*/ 143175 w 172637"/>
                    <a:gd name="connsiteY70" fmla="*/ 142799 h 220434"/>
                    <a:gd name="connsiteX71" fmla="*/ 149896 w 172637"/>
                    <a:gd name="connsiteY71" fmla="*/ 136078 h 220434"/>
                    <a:gd name="connsiteX72" fmla="*/ 143175 w 172637"/>
                    <a:gd name="connsiteY72" fmla="*/ 129358 h 220434"/>
                    <a:gd name="connsiteX73" fmla="*/ 136454 w 172637"/>
                    <a:gd name="connsiteY73" fmla="*/ 136078 h 220434"/>
                    <a:gd name="connsiteX74" fmla="*/ 143175 w 172637"/>
                    <a:gd name="connsiteY74" fmla="*/ 142799 h 220434"/>
                    <a:gd name="connsiteX75" fmla="*/ 143175 w 172637"/>
                    <a:gd name="connsiteY75" fmla="*/ 168659 h 220434"/>
                    <a:gd name="connsiteX76" fmla="*/ 149896 w 172637"/>
                    <a:gd name="connsiteY76" fmla="*/ 161939 h 220434"/>
                    <a:gd name="connsiteX77" fmla="*/ 143175 w 172637"/>
                    <a:gd name="connsiteY77" fmla="*/ 155218 h 220434"/>
                    <a:gd name="connsiteX78" fmla="*/ 136454 w 172637"/>
                    <a:gd name="connsiteY78" fmla="*/ 161939 h 220434"/>
                    <a:gd name="connsiteX79" fmla="*/ 143175 w 172637"/>
                    <a:gd name="connsiteY79" fmla="*/ 168659 h 220434"/>
                    <a:gd name="connsiteX80" fmla="*/ 143175 w 172637"/>
                    <a:gd name="connsiteY80" fmla="*/ 194520 h 220434"/>
                    <a:gd name="connsiteX81" fmla="*/ 149896 w 172637"/>
                    <a:gd name="connsiteY81" fmla="*/ 187800 h 220434"/>
                    <a:gd name="connsiteX82" fmla="*/ 143175 w 172637"/>
                    <a:gd name="connsiteY82" fmla="*/ 181079 h 220434"/>
                    <a:gd name="connsiteX83" fmla="*/ 136454 w 172637"/>
                    <a:gd name="connsiteY83" fmla="*/ 187800 h 220434"/>
                    <a:gd name="connsiteX84" fmla="*/ 143175 w 172637"/>
                    <a:gd name="connsiteY84" fmla="*/ 194520 h 220434"/>
                    <a:gd name="connsiteX85" fmla="*/ 143175 w 172637"/>
                    <a:gd name="connsiteY85" fmla="*/ 220435 h 220434"/>
                    <a:gd name="connsiteX86" fmla="*/ 149896 w 172637"/>
                    <a:gd name="connsiteY86" fmla="*/ 213714 h 220434"/>
                    <a:gd name="connsiteX87" fmla="*/ 143175 w 172637"/>
                    <a:gd name="connsiteY87" fmla="*/ 206994 h 220434"/>
                    <a:gd name="connsiteX88" fmla="*/ 136454 w 172637"/>
                    <a:gd name="connsiteY88" fmla="*/ 213714 h 220434"/>
                    <a:gd name="connsiteX89" fmla="*/ 143175 w 172637"/>
                    <a:gd name="connsiteY89" fmla="*/ 220435 h 220434"/>
                    <a:gd name="connsiteX90" fmla="*/ 120443 w 172637"/>
                    <a:gd name="connsiteY90" fmla="*/ 13441 h 220434"/>
                    <a:gd name="connsiteX91" fmla="*/ 127164 w 172637"/>
                    <a:gd name="connsiteY91" fmla="*/ 6721 h 220434"/>
                    <a:gd name="connsiteX92" fmla="*/ 120443 w 172637"/>
                    <a:gd name="connsiteY92" fmla="*/ 0 h 220434"/>
                    <a:gd name="connsiteX93" fmla="*/ 113723 w 172637"/>
                    <a:gd name="connsiteY93" fmla="*/ 6721 h 220434"/>
                    <a:gd name="connsiteX94" fmla="*/ 120443 w 172637"/>
                    <a:gd name="connsiteY94" fmla="*/ 13441 h 220434"/>
                    <a:gd name="connsiteX95" fmla="*/ 120443 w 172637"/>
                    <a:gd name="connsiteY95" fmla="*/ 39302 h 220434"/>
                    <a:gd name="connsiteX96" fmla="*/ 127164 w 172637"/>
                    <a:gd name="connsiteY96" fmla="*/ 32581 h 220434"/>
                    <a:gd name="connsiteX97" fmla="*/ 120443 w 172637"/>
                    <a:gd name="connsiteY97" fmla="*/ 25861 h 220434"/>
                    <a:gd name="connsiteX98" fmla="*/ 113723 w 172637"/>
                    <a:gd name="connsiteY98" fmla="*/ 32581 h 220434"/>
                    <a:gd name="connsiteX99" fmla="*/ 120443 w 172637"/>
                    <a:gd name="connsiteY99" fmla="*/ 39302 h 220434"/>
                    <a:gd name="connsiteX100" fmla="*/ 120443 w 172637"/>
                    <a:gd name="connsiteY100" fmla="*/ 65163 h 220434"/>
                    <a:gd name="connsiteX101" fmla="*/ 127164 w 172637"/>
                    <a:gd name="connsiteY101" fmla="*/ 58442 h 220434"/>
                    <a:gd name="connsiteX102" fmla="*/ 120443 w 172637"/>
                    <a:gd name="connsiteY102" fmla="*/ 51721 h 220434"/>
                    <a:gd name="connsiteX103" fmla="*/ 113723 w 172637"/>
                    <a:gd name="connsiteY103" fmla="*/ 58442 h 220434"/>
                    <a:gd name="connsiteX104" fmla="*/ 120443 w 172637"/>
                    <a:gd name="connsiteY104" fmla="*/ 65163 h 220434"/>
                    <a:gd name="connsiteX105" fmla="*/ 120443 w 172637"/>
                    <a:gd name="connsiteY105" fmla="*/ 91023 h 220434"/>
                    <a:gd name="connsiteX106" fmla="*/ 127164 w 172637"/>
                    <a:gd name="connsiteY106" fmla="*/ 84303 h 220434"/>
                    <a:gd name="connsiteX107" fmla="*/ 120443 w 172637"/>
                    <a:gd name="connsiteY107" fmla="*/ 77582 h 220434"/>
                    <a:gd name="connsiteX108" fmla="*/ 113723 w 172637"/>
                    <a:gd name="connsiteY108" fmla="*/ 84303 h 220434"/>
                    <a:gd name="connsiteX109" fmla="*/ 120443 w 172637"/>
                    <a:gd name="connsiteY109" fmla="*/ 91023 h 220434"/>
                    <a:gd name="connsiteX110" fmla="*/ 120443 w 172637"/>
                    <a:gd name="connsiteY110" fmla="*/ 116938 h 220434"/>
                    <a:gd name="connsiteX111" fmla="*/ 127164 w 172637"/>
                    <a:gd name="connsiteY111" fmla="*/ 110217 h 220434"/>
                    <a:gd name="connsiteX112" fmla="*/ 120443 w 172637"/>
                    <a:gd name="connsiteY112" fmla="*/ 103497 h 220434"/>
                    <a:gd name="connsiteX113" fmla="*/ 113723 w 172637"/>
                    <a:gd name="connsiteY113" fmla="*/ 110217 h 220434"/>
                    <a:gd name="connsiteX114" fmla="*/ 120443 w 172637"/>
                    <a:gd name="connsiteY114" fmla="*/ 116938 h 220434"/>
                    <a:gd name="connsiteX115" fmla="*/ 120443 w 172637"/>
                    <a:gd name="connsiteY115" fmla="*/ 142799 h 220434"/>
                    <a:gd name="connsiteX116" fmla="*/ 127164 w 172637"/>
                    <a:gd name="connsiteY116" fmla="*/ 136078 h 220434"/>
                    <a:gd name="connsiteX117" fmla="*/ 120443 w 172637"/>
                    <a:gd name="connsiteY117" fmla="*/ 129358 h 220434"/>
                    <a:gd name="connsiteX118" fmla="*/ 113723 w 172637"/>
                    <a:gd name="connsiteY118" fmla="*/ 136078 h 220434"/>
                    <a:gd name="connsiteX119" fmla="*/ 120443 w 172637"/>
                    <a:gd name="connsiteY119" fmla="*/ 142799 h 220434"/>
                    <a:gd name="connsiteX120" fmla="*/ 120443 w 172637"/>
                    <a:gd name="connsiteY120" fmla="*/ 168659 h 220434"/>
                    <a:gd name="connsiteX121" fmla="*/ 127164 w 172637"/>
                    <a:gd name="connsiteY121" fmla="*/ 161939 h 220434"/>
                    <a:gd name="connsiteX122" fmla="*/ 120443 w 172637"/>
                    <a:gd name="connsiteY122" fmla="*/ 155218 h 220434"/>
                    <a:gd name="connsiteX123" fmla="*/ 113723 w 172637"/>
                    <a:gd name="connsiteY123" fmla="*/ 161939 h 220434"/>
                    <a:gd name="connsiteX124" fmla="*/ 120443 w 172637"/>
                    <a:gd name="connsiteY124" fmla="*/ 168659 h 220434"/>
                    <a:gd name="connsiteX125" fmla="*/ 120443 w 172637"/>
                    <a:gd name="connsiteY125" fmla="*/ 194520 h 220434"/>
                    <a:gd name="connsiteX126" fmla="*/ 127164 w 172637"/>
                    <a:gd name="connsiteY126" fmla="*/ 187800 h 220434"/>
                    <a:gd name="connsiteX127" fmla="*/ 120443 w 172637"/>
                    <a:gd name="connsiteY127" fmla="*/ 181079 h 220434"/>
                    <a:gd name="connsiteX128" fmla="*/ 113723 w 172637"/>
                    <a:gd name="connsiteY128" fmla="*/ 187800 h 220434"/>
                    <a:gd name="connsiteX129" fmla="*/ 120443 w 172637"/>
                    <a:gd name="connsiteY129" fmla="*/ 194520 h 220434"/>
                    <a:gd name="connsiteX130" fmla="*/ 120443 w 172637"/>
                    <a:gd name="connsiteY130" fmla="*/ 220435 h 220434"/>
                    <a:gd name="connsiteX131" fmla="*/ 127164 w 172637"/>
                    <a:gd name="connsiteY131" fmla="*/ 213714 h 220434"/>
                    <a:gd name="connsiteX132" fmla="*/ 120443 w 172637"/>
                    <a:gd name="connsiteY132" fmla="*/ 206994 h 220434"/>
                    <a:gd name="connsiteX133" fmla="*/ 113723 w 172637"/>
                    <a:gd name="connsiteY133" fmla="*/ 213714 h 220434"/>
                    <a:gd name="connsiteX134" fmla="*/ 120443 w 172637"/>
                    <a:gd name="connsiteY134" fmla="*/ 220435 h 220434"/>
                    <a:gd name="connsiteX135" fmla="*/ 97690 w 172637"/>
                    <a:gd name="connsiteY135" fmla="*/ 13441 h 220434"/>
                    <a:gd name="connsiteX136" fmla="*/ 104411 w 172637"/>
                    <a:gd name="connsiteY136" fmla="*/ 6721 h 220434"/>
                    <a:gd name="connsiteX137" fmla="*/ 97690 w 172637"/>
                    <a:gd name="connsiteY137" fmla="*/ 0 h 220434"/>
                    <a:gd name="connsiteX138" fmla="*/ 90970 w 172637"/>
                    <a:gd name="connsiteY138" fmla="*/ 6721 h 220434"/>
                    <a:gd name="connsiteX139" fmla="*/ 97690 w 172637"/>
                    <a:gd name="connsiteY139" fmla="*/ 13441 h 220434"/>
                    <a:gd name="connsiteX140" fmla="*/ 97690 w 172637"/>
                    <a:gd name="connsiteY140" fmla="*/ 39302 h 220434"/>
                    <a:gd name="connsiteX141" fmla="*/ 104411 w 172637"/>
                    <a:gd name="connsiteY141" fmla="*/ 32581 h 220434"/>
                    <a:gd name="connsiteX142" fmla="*/ 97690 w 172637"/>
                    <a:gd name="connsiteY142" fmla="*/ 25861 h 220434"/>
                    <a:gd name="connsiteX143" fmla="*/ 90970 w 172637"/>
                    <a:gd name="connsiteY143" fmla="*/ 32581 h 220434"/>
                    <a:gd name="connsiteX144" fmla="*/ 97690 w 172637"/>
                    <a:gd name="connsiteY144" fmla="*/ 39302 h 220434"/>
                    <a:gd name="connsiteX145" fmla="*/ 97690 w 172637"/>
                    <a:gd name="connsiteY145" fmla="*/ 65163 h 220434"/>
                    <a:gd name="connsiteX146" fmla="*/ 104411 w 172637"/>
                    <a:gd name="connsiteY146" fmla="*/ 58442 h 220434"/>
                    <a:gd name="connsiteX147" fmla="*/ 97690 w 172637"/>
                    <a:gd name="connsiteY147" fmla="*/ 51721 h 220434"/>
                    <a:gd name="connsiteX148" fmla="*/ 90970 w 172637"/>
                    <a:gd name="connsiteY148" fmla="*/ 58442 h 220434"/>
                    <a:gd name="connsiteX149" fmla="*/ 97690 w 172637"/>
                    <a:gd name="connsiteY149" fmla="*/ 65163 h 220434"/>
                    <a:gd name="connsiteX150" fmla="*/ 97690 w 172637"/>
                    <a:gd name="connsiteY150" fmla="*/ 91023 h 220434"/>
                    <a:gd name="connsiteX151" fmla="*/ 104411 w 172637"/>
                    <a:gd name="connsiteY151" fmla="*/ 84303 h 220434"/>
                    <a:gd name="connsiteX152" fmla="*/ 97690 w 172637"/>
                    <a:gd name="connsiteY152" fmla="*/ 77582 h 220434"/>
                    <a:gd name="connsiteX153" fmla="*/ 90970 w 172637"/>
                    <a:gd name="connsiteY153" fmla="*/ 84303 h 220434"/>
                    <a:gd name="connsiteX154" fmla="*/ 97690 w 172637"/>
                    <a:gd name="connsiteY154" fmla="*/ 91023 h 220434"/>
                    <a:gd name="connsiteX155" fmla="*/ 97690 w 172637"/>
                    <a:gd name="connsiteY155" fmla="*/ 116938 h 220434"/>
                    <a:gd name="connsiteX156" fmla="*/ 104411 w 172637"/>
                    <a:gd name="connsiteY156" fmla="*/ 110217 h 220434"/>
                    <a:gd name="connsiteX157" fmla="*/ 97690 w 172637"/>
                    <a:gd name="connsiteY157" fmla="*/ 103497 h 220434"/>
                    <a:gd name="connsiteX158" fmla="*/ 90970 w 172637"/>
                    <a:gd name="connsiteY158" fmla="*/ 110217 h 220434"/>
                    <a:gd name="connsiteX159" fmla="*/ 97690 w 172637"/>
                    <a:gd name="connsiteY159" fmla="*/ 116938 h 220434"/>
                    <a:gd name="connsiteX160" fmla="*/ 97690 w 172637"/>
                    <a:gd name="connsiteY160" fmla="*/ 142799 h 220434"/>
                    <a:gd name="connsiteX161" fmla="*/ 104411 w 172637"/>
                    <a:gd name="connsiteY161" fmla="*/ 136078 h 220434"/>
                    <a:gd name="connsiteX162" fmla="*/ 97690 w 172637"/>
                    <a:gd name="connsiteY162" fmla="*/ 129358 h 220434"/>
                    <a:gd name="connsiteX163" fmla="*/ 90970 w 172637"/>
                    <a:gd name="connsiteY163" fmla="*/ 136078 h 220434"/>
                    <a:gd name="connsiteX164" fmla="*/ 97690 w 172637"/>
                    <a:gd name="connsiteY164" fmla="*/ 142799 h 220434"/>
                    <a:gd name="connsiteX165" fmla="*/ 97690 w 172637"/>
                    <a:gd name="connsiteY165" fmla="*/ 168659 h 220434"/>
                    <a:gd name="connsiteX166" fmla="*/ 104411 w 172637"/>
                    <a:gd name="connsiteY166" fmla="*/ 161939 h 220434"/>
                    <a:gd name="connsiteX167" fmla="*/ 97690 w 172637"/>
                    <a:gd name="connsiteY167" fmla="*/ 155218 h 220434"/>
                    <a:gd name="connsiteX168" fmla="*/ 90970 w 172637"/>
                    <a:gd name="connsiteY168" fmla="*/ 161939 h 220434"/>
                    <a:gd name="connsiteX169" fmla="*/ 97690 w 172637"/>
                    <a:gd name="connsiteY169" fmla="*/ 168659 h 220434"/>
                    <a:gd name="connsiteX170" fmla="*/ 97690 w 172637"/>
                    <a:gd name="connsiteY170" fmla="*/ 194520 h 220434"/>
                    <a:gd name="connsiteX171" fmla="*/ 104411 w 172637"/>
                    <a:gd name="connsiteY171" fmla="*/ 187800 h 220434"/>
                    <a:gd name="connsiteX172" fmla="*/ 97690 w 172637"/>
                    <a:gd name="connsiteY172" fmla="*/ 181079 h 220434"/>
                    <a:gd name="connsiteX173" fmla="*/ 90970 w 172637"/>
                    <a:gd name="connsiteY173" fmla="*/ 187800 h 220434"/>
                    <a:gd name="connsiteX174" fmla="*/ 97690 w 172637"/>
                    <a:gd name="connsiteY174" fmla="*/ 194520 h 220434"/>
                    <a:gd name="connsiteX175" fmla="*/ 97690 w 172637"/>
                    <a:gd name="connsiteY175" fmla="*/ 220435 h 220434"/>
                    <a:gd name="connsiteX176" fmla="*/ 104411 w 172637"/>
                    <a:gd name="connsiteY176" fmla="*/ 213714 h 220434"/>
                    <a:gd name="connsiteX177" fmla="*/ 97690 w 172637"/>
                    <a:gd name="connsiteY177" fmla="*/ 206994 h 220434"/>
                    <a:gd name="connsiteX178" fmla="*/ 90970 w 172637"/>
                    <a:gd name="connsiteY178" fmla="*/ 213714 h 220434"/>
                    <a:gd name="connsiteX179" fmla="*/ 97690 w 172637"/>
                    <a:gd name="connsiteY179" fmla="*/ 220435 h 220434"/>
                    <a:gd name="connsiteX180" fmla="*/ 74948 w 172637"/>
                    <a:gd name="connsiteY180" fmla="*/ 13441 h 220434"/>
                    <a:gd name="connsiteX181" fmla="*/ 81668 w 172637"/>
                    <a:gd name="connsiteY181" fmla="*/ 6721 h 220434"/>
                    <a:gd name="connsiteX182" fmla="*/ 74948 w 172637"/>
                    <a:gd name="connsiteY182" fmla="*/ 0 h 220434"/>
                    <a:gd name="connsiteX183" fmla="*/ 68227 w 172637"/>
                    <a:gd name="connsiteY183" fmla="*/ 6721 h 220434"/>
                    <a:gd name="connsiteX184" fmla="*/ 74948 w 172637"/>
                    <a:gd name="connsiteY184" fmla="*/ 13441 h 220434"/>
                    <a:gd name="connsiteX185" fmla="*/ 74948 w 172637"/>
                    <a:gd name="connsiteY185" fmla="*/ 39302 h 220434"/>
                    <a:gd name="connsiteX186" fmla="*/ 81668 w 172637"/>
                    <a:gd name="connsiteY186" fmla="*/ 32581 h 220434"/>
                    <a:gd name="connsiteX187" fmla="*/ 74948 w 172637"/>
                    <a:gd name="connsiteY187" fmla="*/ 25861 h 220434"/>
                    <a:gd name="connsiteX188" fmla="*/ 68227 w 172637"/>
                    <a:gd name="connsiteY188" fmla="*/ 32581 h 220434"/>
                    <a:gd name="connsiteX189" fmla="*/ 74948 w 172637"/>
                    <a:gd name="connsiteY189" fmla="*/ 39302 h 220434"/>
                    <a:gd name="connsiteX190" fmla="*/ 74948 w 172637"/>
                    <a:gd name="connsiteY190" fmla="*/ 65163 h 220434"/>
                    <a:gd name="connsiteX191" fmla="*/ 81668 w 172637"/>
                    <a:gd name="connsiteY191" fmla="*/ 58442 h 220434"/>
                    <a:gd name="connsiteX192" fmla="*/ 74948 w 172637"/>
                    <a:gd name="connsiteY192" fmla="*/ 51721 h 220434"/>
                    <a:gd name="connsiteX193" fmla="*/ 68227 w 172637"/>
                    <a:gd name="connsiteY193" fmla="*/ 58442 h 220434"/>
                    <a:gd name="connsiteX194" fmla="*/ 74948 w 172637"/>
                    <a:gd name="connsiteY194" fmla="*/ 65163 h 220434"/>
                    <a:gd name="connsiteX195" fmla="*/ 74948 w 172637"/>
                    <a:gd name="connsiteY195" fmla="*/ 91023 h 220434"/>
                    <a:gd name="connsiteX196" fmla="*/ 81668 w 172637"/>
                    <a:gd name="connsiteY196" fmla="*/ 84303 h 220434"/>
                    <a:gd name="connsiteX197" fmla="*/ 74948 w 172637"/>
                    <a:gd name="connsiteY197" fmla="*/ 77582 h 220434"/>
                    <a:gd name="connsiteX198" fmla="*/ 68227 w 172637"/>
                    <a:gd name="connsiteY198" fmla="*/ 84303 h 220434"/>
                    <a:gd name="connsiteX199" fmla="*/ 74948 w 172637"/>
                    <a:gd name="connsiteY199" fmla="*/ 91023 h 220434"/>
                    <a:gd name="connsiteX200" fmla="*/ 74948 w 172637"/>
                    <a:gd name="connsiteY200" fmla="*/ 116938 h 220434"/>
                    <a:gd name="connsiteX201" fmla="*/ 81668 w 172637"/>
                    <a:gd name="connsiteY201" fmla="*/ 110217 h 220434"/>
                    <a:gd name="connsiteX202" fmla="*/ 74948 w 172637"/>
                    <a:gd name="connsiteY202" fmla="*/ 103497 h 220434"/>
                    <a:gd name="connsiteX203" fmla="*/ 68227 w 172637"/>
                    <a:gd name="connsiteY203" fmla="*/ 110217 h 220434"/>
                    <a:gd name="connsiteX204" fmla="*/ 74948 w 172637"/>
                    <a:gd name="connsiteY204" fmla="*/ 116938 h 220434"/>
                    <a:gd name="connsiteX205" fmla="*/ 74948 w 172637"/>
                    <a:gd name="connsiteY205" fmla="*/ 142799 h 220434"/>
                    <a:gd name="connsiteX206" fmla="*/ 81668 w 172637"/>
                    <a:gd name="connsiteY206" fmla="*/ 136078 h 220434"/>
                    <a:gd name="connsiteX207" fmla="*/ 74948 w 172637"/>
                    <a:gd name="connsiteY207" fmla="*/ 129358 h 220434"/>
                    <a:gd name="connsiteX208" fmla="*/ 68227 w 172637"/>
                    <a:gd name="connsiteY208" fmla="*/ 136078 h 220434"/>
                    <a:gd name="connsiteX209" fmla="*/ 74948 w 172637"/>
                    <a:gd name="connsiteY209" fmla="*/ 142799 h 220434"/>
                    <a:gd name="connsiteX210" fmla="*/ 74948 w 172637"/>
                    <a:gd name="connsiteY210" fmla="*/ 168659 h 220434"/>
                    <a:gd name="connsiteX211" fmla="*/ 81668 w 172637"/>
                    <a:gd name="connsiteY211" fmla="*/ 161939 h 220434"/>
                    <a:gd name="connsiteX212" fmla="*/ 74948 w 172637"/>
                    <a:gd name="connsiteY212" fmla="*/ 155218 h 220434"/>
                    <a:gd name="connsiteX213" fmla="*/ 68227 w 172637"/>
                    <a:gd name="connsiteY213" fmla="*/ 161939 h 220434"/>
                    <a:gd name="connsiteX214" fmla="*/ 74948 w 172637"/>
                    <a:gd name="connsiteY214" fmla="*/ 168659 h 220434"/>
                    <a:gd name="connsiteX215" fmla="*/ 74948 w 172637"/>
                    <a:gd name="connsiteY215" fmla="*/ 194520 h 220434"/>
                    <a:gd name="connsiteX216" fmla="*/ 81668 w 172637"/>
                    <a:gd name="connsiteY216" fmla="*/ 187800 h 220434"/>
                    <a:gd name="connsiteX217" fmla="*/ 74948 w 172637"/>
                    <a:gd name="connsiteY217" fmla="*/ 181079 h 220434"/>
                    <a:gd name="connsiteX218" fmla="*/ 68227 w 172637"/>
                    <a:gd name="connsiteY218" fmla="*/ 187800 h 220434"/>
                    <a:gd name="connsiteX219" fmla="*/ 74948 w 172637"/>
                    <a:gd name="connsiteY219" fmla="*/ 194520 h 220434"/>
                    <a:gd name="connsiteX220" fmla="*/ 74948 w 172637"/>
                    <a:gd name="connsiteY220" fmla="*/ 220435 h 220434"/>
                    <a:gd name="connsiteX221" fmla="*/ 81668 w 172637"/>
                    <a:gd name="connsiteY221" fmla="*/ 213714 h 220434"/>
                    <a:gd name="connsiteX222" fmla="*/ 74948 w 172637"/>
                    <a:gd name="connsiteY222" fmla="*/ 206994 h 220434"/>
                    <a:gd name="connsiteX223" fmla="*/ 68227 w 172637"/>
                    <a:gd name="connsiteY223" fmla="*/ 213714 h 220434"/>
                    <a:gd name="connsiteX224" fmla="*/ 74948 w 172637"/>
                    <a:gd name="connsiteY224" fmla="*/ 220435 h 220434"/>
                    <a:gd name="connsiteX225" fmla="*/ 52205 w 172637"/>
                    <a:gd name="connsiteY225" fmla="*/ 13441 h 220434"/>
                    <a:gd name="connsiteX226" fmla="*/ 58926 w 172637"/>
                    <a:gd name="connsiteY226" fmla="*/ 6721 h 220434"/>
                    <a:gd name="connsiteX227" fmla="*/ 52205 w 172637"/>
                    <a:gd name="connsiteY227" fmla="*/ 0 h 220434"/>
                    <a:gd name="connsiteX228" fmla="*/ 45485 w 172637"/>
                    <a:gd name="connsiteY228" fmla="*/ 6721 h 220434"/>
                    <a:gd name="connsiteX229" fmla="*/ 52205 w 172637"/>
                    <a:gd name="connsiteY229" fmla="*/ 13441 h 220434"/>
                    <a:gd name="connsiteX230" fmla="*/ 52205 w 172637"/>
                    <a:gd name="connsiteY230" fmla="*/ 39302 h 220434"/>
                    <a:gd name="connsiteX231" fmla="*/ 58926 w 172637"/>
                    <a:gd name="connsiteY231" fmla="*/ 32581 h 220434"/>
                    <a:gd name="connsiteX232" fmla="*/ 52205 w 172637"/>
                    <a:gd name="connsiteY232" fmla="*/ 25861 h 220434"/>
                    <a:gd name="connsiteX233" fmla="*/ 45485 w 172637"/>
                    <a:gd name="connsiteY233" fmla="*/ 32581 h 220434"/>
                    <a:gd name="connsiteX234" fmla="*/ 52205 w 172637"/>
                    <a:gd name="connsiteY234" fmla="*/ 39302 h 220434"/>
                    <a:gd name="connsiteX235" fmla="*/ 52205 w 172637"/>
                    <a:gd name="connsiteY235" fmla="*/ 65163 h 220434"/>
                    <a:gd name="connsiteX236" fmla="*/ 58926 w 172637"/>
                    <a:gd name="connsiteY236" fmla="*/ 58442 h 220434"/>
                    <a:gd name="connsiteX237" fmla="*/ 52205 w 172637"/>
                    <a:gd name="connsiteY237" fmla="*/ 51721 h 220434"/>
                    <a:gd name="connsiteX238" fmla="*/ 45485 w 172637"/>
                    <a:gd name="connsiteY238" fmla="*/ 58442 h 220434"/>
                    <a:gd name="connsiteX239" fmla="*/ 52205 w 172637"/>
                    <a:gd name="connsiteY239" fmla="*/ 65163 h 220434"/>
                    <a:gd name="connsiteX240" fmla="*/ 52205 w 172637"/>
                    <a:gd name="connsiteY240" fmla="*/ 91023 h 220434"/>
                    <a:gd name="connsiteX241" fmla="*/ 58926 w 172637"/>
                    <a:gd name="connsiteY241" fmla="*/ 84303 h 220434"/>
                    <a:gd name="connsiteX242" fmla="*/ 52205 w 172637"/>
                    <a:gd name="connsiteY242" fmla="*/ 77582 h 220434"/>
                    <a:gd name="connsiteX243" fmla="*/ 45485 w 172637"/>
                    <a:gd name="connsiteY243" fmla="*/ 84303 h 220434"/>
                    <a:gd name="connsiteX244" fmla="*/ 52205 w 172637"/>
                    <a:gd name="connsiteY244" fmla="*/ 91023 h 220434"/>
                    <a:gd name="connsiteX245" fmla="*/ 52205 w 172637"/>
                    <a:gd name="connsiteY245" fmla="*/ 116938 h 220434"/>
                    <a:gd name="connsiteX246" fmla="*/ 58926 w 172637"/>
                    <a:gd name="connsiteY246" fmla="*/ 110217 h 220434"/>
                    <a:gd name="connsiteX247" fmla="*/ 52205 w 172637"/>
                    <a:gd name="connsiteY247" fmla="*/ 103497 h 220434"/>
                    <a:gd name="connsiteX248" fmla="*/ 45485 w 172637"/>
                    <a:gd name="connsiteY248" fmla="*/ 110217 h 220434"/>
                    <a:gd name="connsiteX249" fmla="*/ 52205 w 172637"/>
                    <a:gd name="connsiteY249" fmla="*/ 116938 h 220434"/>
                    <a:gd name="connsiteX250" fmla="*/ 52205 w 172637"/>
                    <a:gd name="connsiteY250" fmla="*/ 142799 h 220434"/>
                    <a:gd name="connsiteX251" fmla="*/ 58926 w 172637"/>
                    <a:gd name="connsiteY251" fmla="*/ 136078 h 220434"/>
                    <a:gd name="connsiteX252" fmla="*/ 52205 w 172637"/>
                    <a:gd name="connsiteY252" fmla="*/ 129358 h 220434"/>
                    <a:gd name="connsiteX253" fmla="*/ 45485 w 172637"/>
                    <a:gd name="connsiteY253" fmla="*/ 136078 h 220434"/>
                    <a:gd name="connsiteX254" fmla="*/ 52205 w 172637"/>
                    <a:gd name="connsiteY254" fmla="*/ 142799 h 220434"/>
                    <a:gd name="connsiteX255" fmla="*/ 52205 w 172637"/>
                    <a:gd name="connsiteY255" fmla="*/ 168659 h 220434"/>
                    <a:gd name="connsiteX256" fmla="*/ 58926 w 172637"/>
                    <a:gd name="connsiteY256" fmla="*/ 161939 h 220434"/>
                    <a:gd name="connsiteX257" fmla="*/ 52205 w 172637"/>
                    <a:gd name="connsiteY257" fmla="*/ 155218 h 220434"/>
                    <a:gd name="connsiteX258" fmla="*/ 45485 w 172637"/>
                    <a:gd name="connsiteY258" fmla="*/ 161939 h 220434"/>
                    <a:gd name="connsiteX259" fmla="*/ 52205 w 172637"/>
                    <a:gd name="connsiteY259" fmla="*/ 168659 h 220434"/>
                    <a:gd name="connsiteX260" fmla="*/ 52205 w 172637"/>
                    <a:gd name="connsiteY260" fmla="*/ 194520 h 220434"/>
                    <a:gd name="connsiteX261" fmla="*/ 58926 w 172637"/>
                    <a:gd name="connsiteY261" fmla="*/ 187800 h 220434"/>
                    <a:gd name="connsiteX262" fmla="*/ 52205 w 172637"/>
                    <a:gd name="connsiteY262" fmla="*/ 181079 h 220434"/>
                    <a:gd name="connsiteX263" fmla="*/ 45485 w 172637"/>
                    <a:gd name="connsiteY263" fmla="*/ 187800 h 220434"/>
                    <a:gd name="connsiteX264" fmla="*/ 52205 w 172637"/>
                    <a:gd name="connsiteY264" fmla="*/ 194520 h 220434"/>
                    <a:gd name="connsiteX265" fmla="*/ 52205 w 172637"/>
                    <a:gd name="connsiteY265" fmla="*/ 220435 h 220434"/>
                    <a:gd name="connsiteX266" fmla="*/ 58926 w 172637"/>
                    <a:gd name="connsiteY266" fmla="*/ 213714 h 220434"/>
                    <a:gd name="connsiteX267" fmla="*/ 52205 w 172637"/>
                    <a:gd name="connsiteY267" fmla="*/ 206994 h 220434"/>
                    <a:gd name="connsiteX268" fmla="*/ 45485 w 172637"/>
                    <a:gd name="connsiteY268" fmla="*/ 213714 h 220434"/>
                    <a:gd name="connsiteX269" fmla="*/ 52205 w 172637"/>
                    <a:gd name="connsiteY269" fmla="*/ 220435 h 220434"/>
                    <a:gd name="connsiteX270" fmla="*/ 29474 w 172637"/>
                    <a:gd name="connsiteY270" fmla="*/ 13441 h 220434"/>
                    <a:gd name="connsiteX271" fmla="*/ 36194 w 172637"/>
                    <a:gd name="connsiteY271" fmla="*/ 6721 h 220434"/>
                    <a:gd name="connsiteX272" fmla="*/ 29474 w 172637"/>
                    <a:gd name="connsiteY272" fmla="*/ 0 h 220434"/>
                    <a:gd name="connsiteX273" fmla="*/ 22753 w 172637"/>
                    <a:gd name="connsiteY273" fmla="*/ 6721 h 220434"/>
                    <a:gd name="connsiteX274" fmla="*/ 29474 w 172637"/>
                    <a:gd name="connsiteY274" fmla="*/ 13441 h 220434"/>
                    <a:gd name="connsiteX275" fmla="*/ 29474 w 172637"/>
                    <a:gd name="connsiteY275" fmla="*/ 39302 h 220434"/>
                    <a:gd name="connsiteX276" fmla="*/ 36194 w 172637"/>
                    <a:gd name="connsiteY276" fmla="*/ 32581 h 220434"/>
                    <a:gd name="connsiteX277" fmla="*/ 29474 w 172637"/>
                    <a:gd name="connsiteY277" fmla="*/ 25861 h 220434"/>
                    <a:gd name="connsiteX278" fmla="*/ 22753 w 172637"/>
                    <a:gd name="connsiteY278" fmla="*/ 32581 h 220434"/>
                    <a:gd name="connsiteX279" fmla="*/ 29474 w 172637"/>
                    <a:gd name="connsiteY279" fmla="*/ 39302 h 220434"/>
                    <a:gd name="connsiteX280" fmla="*/ 29474 w 172637"/>
                    <a:gd name="connsiteY280" fmla="*/ 65163 h 220434"/>
                    <a:gd name="connsiteX281" fmla="*/ 36194 w 172637"/>
                    <a:gd name="connsiteY281" fmla="*/ 58442 h 220434"/>
                    <a:gd name="connsiteX282" fmla="*/ 29474 w 172637"/>
                    <a:gd name="connsiteY282" fmla="*/ 51721 h 220434"/>
                    <a:gd name="connsiteX283" fmla="*/ 22753 w 172637"/>
                    <a:gd name="connsiteY283" fmla="*/ 58442 h 220434"/>
                    <a:gd name="connsiteX284" fmla="*/ 29474 w 172637"/>
                    <a:gd name="connsiteY284" fmla="*/ 65163 h 220434"/>
                    <a:gd name="connsiteX285" fmla="*/ 29474 w 172637"/>
                    <a:gd name="connsiteY285" fmla="*/ 91023 h 220434"/>
                    <a:gd name="connsiteX286" fmla="*/ 36194 w 172637"/>
                    <a:gd name="connsiteY286" fmla="*/ 84303 h 220434"/>
                    <a:gd name="connsiteX287" fmla="*/ 29474 w 172637"/>
                    <a:gd name="connsiteY287" fmla="*/ 77582 h 220434"/>
                    <a:gd name="connsiteX288" fmla="*/ 22753 w 172637"/>
                    <a:gd name="connsiteY288" fmla="*/ 84303 h 220434"/>
                    <a:gd name="connsiteX289" fmla="*/ 29474 w 172637"/>
                    <a:gd name="connsiteY289" fmla="*/ 91023 h 220434"/>
                    <a:gd name="connsiteX290" fmla="*/ 29474 w 172637"/>
                    <a:gd name="connsiteY290" fmla="*/ 116938 h 220434"/>
                    <a:gd name="connsiteX291" fmla="*/ 36194 w 172637"/>
                    <a:gd name="connsiteY291" fmla="*/ 110217 h 220434"/>
                    <a:gd name="connsiteX292" fmla="*/ 29474 w 172637"/>
                    <a:gd name="connsiteY292" fmla="*/ 103497 h 220434"/>
                    <a:gd name="connsiteX293" fmla="*/ 22753 w 172637"/>
                    <a:gd name="connsiteY293" fmla="*/ 110217 h 220434"/>
                    <a:gd name="connsiteX294" fmla="*/ 29474 w 172637"/>
                    <a:gd name="connsiteY294" fmla="*/ 116938 h 220434"/>
                    <a:gd name="connsiteX295" fmla="*/ 29474 w 172637"/>
                    <a:gd name="connsiteY295" fmla="*/ 142799 h 220434"/>
                    <a:gd name="connsiteX296" fmla="*/ 36194 w 172637"/>
                    <a:gd name="connsiteY296" fmla="*/ 136078 h 220434"/>
                    <a:gd name="connsiteX297" fmla="*/ 29474 w 172637"/>
                    <a:gd name="connsiteY297" fmla="*/ 129358 h 220434"/>
                    <a:gd name="connsiteX298" fmla="*/ 22753 w 172637"/>
                    <a:gd name="connsiteY298" fmla="*/ 136078 h 220434"/>
                    <a:gd name="connsiteX299" fmla="*/ 29474 w 172637"/>
                    <a:gd name="connsiteY299" fmla="*/ 142799 h 220434"/>
                    <a:gd name="connsiteX300" fmla="*/ 29474 w 172637"/>
                    <a:gd name="connsiteY300" fmla="*/ 168659 h 220434"/>
                    <a:gd name="connsiteX301" fmla="*/ 36194 w 172637"/>
                    <a:gd name="connsiteY301" fmla="*/ 161939 h 220434"/>
                    <a:gd name="connsiteX302" fmla="*/ 29474 w 172637"/>
                    <a:gd name="connsiteY302" fmla="*/ 155218 h 220434"/>
                    <a:gd name="connsiteX303" fmla="*/ 22753 w 172637"/>
                    <a:gd name="connsiteY303" fmla="*/ 161939 h 220434"/>
                    <a:gd name="connsiteX304" fmla="*/ 29474 w 172637"/>
                    <a:gd name="connsiteY304" fmla="*/ 168659 h 220434"/>
                    <a:gd name="connsiteX305" fmla="*/ 29474 w 172637"/>
                    <a:gd name="connsiteY305" fmla="*/ 194520 h 220434"/>
                    <a:gd name="connsiteX306" fmla="*/ 36194 w 172637"/>
                    <a:gd name="connsiteY306" fmla="*/ 187800 h 220434"/>
                    <a:gd name="connsiteX307" fmla="*/ 29474 w 172637"/>
                    <a:gd name="connsiteY307" fmla="*/ 181079 h 220434"/>
                    <a:gd name="connsiteX308" fmla="*/ 22753 w 172637"/>
                    <a:gd name="connsiteY308" fmla="*/ 187800 h 220434"/>
                    <a:gd name="connsiteX309" fmla="*/ 29474 w 172637"/>
                    <a:gd name="connsiteY309" fmla="*/ 194520 h 220434"/>
                    <a:gd name="connsiteX310" fmla="*/ 29474 w 172637"/>
                    <a:gd name="connsiteY310" fmla="*/ 220435 h 220434"/>
                    <a:gd name="connsiteX311" fmla="*/ 36194 w 172637"/>
                    <a:gd name="connsiteY311" fmla="*/ 213714 h 220434"/>
                    <a:gd name="connsiteX312" fmla="*/ 29474 w 172637"/>
                    <a:gd name="connsiteY312" fmla="*/ 206994 h 220434"/>
                    <a:gd name="connsiteX313" fmla="*/ 22753 w 172637"/>
                    <a:gd name="connsiteY313" fmla="*/ 213714 h 220434"/>
                    <a:gd name="connsiteX314" fmla="*/ 29474 w 172637"/>
                    <a:gd name="connsiteY314" fmla="*/ 220435 h 220434"/>
                    <a:gd name="connsiteX315" fmla="*/ 6721 w 172637"/>
                    <a:gd name="connsiteY315" fmla="*/ 13441 h 220434"/>
                    <a:gd name="connsiteX316" fmla="*/ 13441 w 172637"/>
                    <a:gd name="connsiteY316" fmla="*/ 6721 h 220434"/>
                    <a:gd name="connsiteX317" fmla="*/ 6721 w 172637"/>
                    <a:gd name="connsiteY317" fmla="*/ 0 h 220434"/>
                    <a:gd name="connsiteX318" fmla="*/ 0 w 172637"/>
                    <a:gd name="connsiteY318" fmla="*/ 6721 h 220434"/>
                    <a:gd name="connsiteX319" fmla="*/ 6721 w 172637"/>
                    <a:gd name="connsiteY319" fmla="*/ 13441 h 220434"/>
                    <a:gd name="connsiteX320" fmla="*/ 6721 w 172637"/>
                    <a:gd name="connsiteY320" fmla="*/ 39302 h 220434"/>
                    <a:gd name="connsiteX321" fmla="*/ 13441 w 172637"/>
                    <a:gd name="connsiteY321" fmla="*/ 32581 h 220434"/>
                    <a:gd name="connsiteX322" fmla="*/ 6721 w 172637"/>
                    <a:gd name="connsiteY322" fmla="*/ 25861 h 220434"/>
                    <a:gd name="connsiteX323" fmla="*/ 0 w 172637"/>
                    <a:gd name="connsiteY323" fmla="*/ 32581 h 220434"/>
                    <a:gd name="connsiteX324" fmla="*/ 6721 w 172637"/>
                    <a:gd name="connsiteY324" fmla="*/ 39302 h 220434"/>
                    <a:gd name="connsiteX325" fmla="*/ 6721 w 172637"/>
                    <a:gd name="connsiteY325" fmla="*/ 65163 h 220434"/>
                    <a:gd name="connsiteX326" fmla="*/ 13441 w 172637"/>
                    <a:gd name="connsiteY326" fmla="*/ 58442 h 220434"/>
                    <a:gd name="connsiteX327" fmla="*/ 6721 w 172637"/>
                    <a:gd name="connsiteY327" fmla="*/ 51721 h 220434"/>
                    <a:gd name="connsiteX328" fmla="*/ 0 w 172637"/>
                    <a:gd name="connsiteY328" fmla="*/ 58442 h 220434"/>
                    <a:gd name="connsiteX329" fmla="*/ 6721 w 172637"/>
                    <a:gd name="connsiteY329" fmla="*/ 65163 h 220434"/>
                    <a:gd name="connsiteX330" fmla="*/ 6721 w 172637"/>
                    <a:gd name="connsiteY330" fmla="*/ 91023 h 220434"/>
                    <a:gd name="connsiteX331" fmla="*/ 13441 w 172637"/>
                    <a:gd name="connsiteY331" fmla="*/ 84303 h 220434"/>
                    <a:gd name="connsiteX332" fmla="*/ 6721 w 172637"/>
                    <a:gd name="connsiteY332" fmla="*/ 77582 h 220434"/>
                    <a:gd name="connsiteX333" fmla="*/ 0 w 172637"/>
                    <a:gd name="connsiteY333" fmla="*/ 84303 h 220434"/>
                    <a:gd name="connsiteX334" fmla="*/ 6721 w 172637"/>
                    <a:gd name="connsiteY334" fmla="*/ 91023 h 220434"/>
                    <a:gd name="connsiteX335" fmla="*/ 6721 w 172637"/>
                    <a:gd name="connsiteY335" fmla="*/ 116938 h 220434"/>
                    <a:gd name="connsiteX336" fmla="*/ 13441 w 172637"/>
                    <a:gd name="connsiteY336" fmla="*/ 110217 h 220434"/>
                    <a:gd name="connsiteX337" fmla="*/ 6721 w 172637"/>
                    <a:gd name="connsiteY337" fmla="*/ 103497 h 220434"/>
                    <a:gd name="connsiteX338" fmla="*/ 0 w 172637"/>
                    <a:gd name="connsiteY338" fmla="*/ 110217 h 220434"/>
                    <a:gd name="connsiteX339" fmla="*/ 6721 w 172637"/>
                    <a:gd name="connsiteY339" fmla="*/ 116938 h 220434"/>
                    <a:gd name="connsiteX340" fmla="*/ 6721 w 172637"/>
                    <a:gd name="connsiteY340" fmla="*/ 142799 h 220434"/>
                    <a:gd name="connsiteX341" fmla="*/ 13441 w 172637"/>
                    <a:gd name="connsiteY341" fmla="*/ 136078 h 220434"/>
                    <a:gd name="connsiteX342" fmla="*/ 6721 w 172637"/>
                    <a:gd name="connsiteY342" fmla="*/ 129358 h 220434"/>
                    <a:gd name="connsiteX343" fmla="*/ 0 w 172637"/>
                    <a:gd name="connsiteY343" fmla="*/ 136078 h 220434"/>
                    <a:gd name="connsiteX344" fmla="*/ 6721 w 172637"/>
                    <a:gd name="connsiteY344" fmla="*/ 142799 h 220434"/>
                    <a:gd name="connsiteX345" fmla="*/ 6721 w 172637"/>
                    <a:gd name="connsiteY345" fmla="*/ 168659 h 220434"/>
                    <a:gd name="connsiteX346" fmla="*/ 13441 w 172637"/>
                    <a:gd name="connsiteY346" fmla="*/ 161939 h 220434"/>
                    <a:gd name="connsiteX347" fmla="*/ 6721 w 172637"/>
                    <a:gd name="connsiteY347" fmla="*/ 155218 h 220434"/>
                    <a:gd name="connsiteX348" fmla="*/ 0 w 172637"/>
                    <a:gd name="connsiteY348" fmla="*/ 161939 h 220434"/>
                    <a:gd name="connsiteX349" fmla="*/ 6721 w 172637"/>
                    <a:gd name="connsiteY349" fmla="*/ 168659 h 220434"/>
                    <a:gd name="connsiteX350" fmla="*/ 6721 w 172637"/>
                    <a:gd name="connsiteY350" fmla="*/ 194520 h 220434"/>
                    <a:gd name="connsiteX351" fmla="*/ 13441 w 172637"/>
                    <a:gd name="connsiteY351" fmla="*/ 187800 h 220434"/>
                    <a:gd name="connsiteX352" fmla="*/ 6721 w 172637"/>
                    <a:gd name="connsiteY352" fmla="*/ 181079 h 220434"/>
                    <a:gd name="connsiteX353" fmla="*/ 0 w 172637"/>
                    <a:gd name="connsiteY353" fmla="*/ 187800 h 220434"/>
                    <a:gd name="connsiteX354" fmla="*/ 6721 w 172637"/>
                    <a:gd name="connsiteY354" fmla="*/ 194520 h 220434"/>
                    <a:gd name="connsiteX355" fmla="*/ 6721 w 172637"/>
                    <a:gd name="connsiteY355" fmla="*/ 220435 h 220434"/>
                    <a:gd name="connsiteX356" fmla="*/ 13441 w 172637"/>
                    <a:gd name="connsiteY356" fmla="*/ 213714 h 220434"/>
                    <a:gd name="connsiteX357" fmla="*/ 6721 w 172637"/>
                    <a:gd name="connsiteY357" fmla="*/ 206994 h 220434"/>
                    <a:gd name="connsiteX358" fmla="*/ 0 w 172637"/>
                    <a:gd name="connsiteY358" fmla="*/ 213714 h 220434"/>
                    <a:gd name="connsiteX359" fmla="*/ 6721 w 172637"/>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637" h="220434">
                      <a:moveTo>
                        <a:pt x="165917" y="13441"/>
                      </a:moveTo>
                      <a:cubicBezTo>
                        <a:pt x="169627" y="13441"/>
                        <a:pt x="172638" y="10430"/>
                        <a:pt x="172638" y="6721"/>
                      </a:cubicBezTo>
                      <a:cubicBezTo>
                        <a:pt x="172638" y="3011"/>
                        <a:pt x="169627" y="0"/>
                        <a:pt x="165917" y="0"/>
                      </a:cubicBezTo>
                      <a:cubicBezTo>
                        <a:pt x="162208" y="0"/>
                        <a:pt x="159197" y="3011"/>
                        <a:pt x="159197" y="6721"/>
                      </a:cubicBezTo>
                      <a:cubicBezTo>
                        <a:pt x="159197" y="10430"/>
                        <a:pt x="162208" y="13441"/>
                        <a:pt x="165917" y="13441"/>
                      </a:cubicBezTo>
                      <a:close/>
                      <a:moveTo>
                        <a:pt x="165917" y="39302"/>
                      </a:moveTo>
                      <a:cubicBezTo>
                        <a:pt x="169627" y="39302"/>
                        <a:pt x="172638" y="36291"/>
                        <a:pt x="172638" y="32581"/>
                      </a:cubicBezTo>
                      <a:cubicBezTo>
                        <a:pt x="172638" y="28872"/>
                        <a:pt x="169627" y="25861"/>
                        <a:pt x="165917" y="25861"/>
                      </a:cubicBezTo>
                      <a:cubicBezTo>
                        <a:pt x="162208" y="25861"/>
                        <a:pt x="159197" y="28872"/>
                        <a:pt x="159197" y="32581"/>
                      </a:cubicBezTo>
                      <a:cubicBezTo>
                        <a:pt x="159197" y="36291"/>
                        <a:pt x="162208" y="39302"/>
                        <a:pt x="165917" y="39302"/>
                      </a:cubicBezTo>
                      <a:close/>
                      <a:moveTo>
                        <a:pt x="165917" y="65163"/>
                      </a:moveTo>
                      <a:cubicBezTo>
                        <a:pt x="169627" y="65163"/>
                        <a:pt x="172638" y="62152"/>
                        <a:pt x="172638" y="58442"/>
                      </a:cubicBezTo>
                      <a:cubicBezTo>
                        <a:pt x="172638" y="54732"/>
                        <a:pt x="169627" y="51721"/>
                        <a:pt x="165917" y="51721"/>
                      </a:cubicBezTo>
                      <a:cubicBezTo>
                        <a:pt x="162208" y="51721"/>
                        <a:pt x="159197" y="54732"/>
                        <a:pt x="159197" y="58442"/>
                      </a:cubicBezTo>
                      <a:cubicBezTo>
                        <a:pt x="159197" y="62152"/>
                        <a:pt x="162208" y="65163"/>
                        <a:pt x="165917" y="65163"/>
                      </a:cubicBezTo>
                      <a:close/>
                      <a:moveTo>
                        <a:pt x="165917" y="91023"/>
                      </a:moveTo>
                      <a:cubicBezTo>
                        <a:pt x="169627" y="91023"/>
                        <a:pt x="172638" y="88013"/>
                        <a:pt x="172638" y="84303"/>
                      </a:cubicBezTo>
                      <a:cubicBezTo>
                        <a:pt x="172638" y="80593"/>
                        <a:pt x="169627" y="77582"/>
                        <a:pt x="165917" y="77582"/>
                      </a:cubicBezTo>
                      <a:cubicBezTo>
                        <a:pt x="162208" y="77582"/>
                        <a:pt x="159197" y="80593"/>
                        <a:pt x="159197" y="84303"/>
                      </a:cubicBezTo>
                      <a:cubicBezTo>
                        <a:pt x="159197" y="88013"/>
                        <a:pt x="162208" y="91023"/>
                        <a:pt x="165917" y="91023"/>
                      </a:cubicBezTo>
                      <a:close/>
                      <a:moveTo>
                        <a:pt x="165917" y="116938"/>
                      </a:moveTo>
                      <a:cubicBezTo>
                        <a:pt x="169627" y="116938"/>
                        <a:pt x="172638" y="113927"/>
                        <a:pt x="172638" y="110217"/>
                      </a:cubicBezTo>
                      <a:cubicBezTo>
                        <a:pt x="172638" y="106508"/>
                        <a:pt x="169627" y="103497"/>
                        <a:pt x="165917" y="103497"/>
                      </a:cubicBezTo>
                      <a:cubicBezTo>
                        <a:pt x="162208" y="103497"/>
                        <a:pt x="159197" y="106508"/>
                        <a:pt x="159197" y="110217"/>
                      </a:cubicBezTo>
                      <a:cubicBezTo>
                        <a:pt x="159197" y="113927"/>
                        <a:pt x="162208" y="116938"/>
                        <a:pt x="165917" y="116938"/>
                      </a:cubicBezTo>
                      <a:close/>
                      <a:moveTo>
                        <a:pt x="165917" y="142799"/>
                      </a:moveTo>
                      <a:cubicBezTo>
                        <a:pt x="169627" y="142799"/>
                        <a:pt x="172638" y="139788"/>
                        <a:pt x="172638" y="136078"/>
                      </a:cubicBezTo>
                      <a:cubicBezTo>
                        <a:pt x="172638" y="132368"/>
                        <a:pt x="169627" y="129358"/>
                        <a:pt x="165917" y="129358"/>
                      </a:cubicBezTo>
                      <a:cubicBezTo>
                        <a:pt x="162208" y="129358"/>
                        <a:pt x="159197" y="132368"/>
                        <a:pt x="159197" y="136078"/>
                      </a:cubicBezTo>
                      <a:cubicBezTo>
                        <a:pt x="159197" y="139788"/>
                        <a:pt x="162208" y="142799"/>
                        <a:pt x="165917" y="142799"/>
                      </a:cubicBezTo>
                      <a:close/>
                      <a:moveTo>
                        <a:pt x="165917" y="168659"/>
                      </a:moveTo>
                      <a:cubicBezTo>
                        <a:pt x="169627" y="168659"/>
                        <a:pt x="172638" y="165649"/>
                        <a:pt x="172638" y="161939"/>
                      </a:cubicBezTo>
                      <a:cubicBezTo>
                        <a:pt x="172638" y="158229"/>
                        <a:pt x="169627" y="155218"/>
                        <a:pt x="165917" y="155218"/>
                      </a:cubicBezTo>
                      <a:cubicBezTo>
                        <a:pt x="162208" y="155218"/>
                        <a:pt x="159197" y="158229"/>
                        <a:pt x="159197" y="161939"/>
                      </a:cubicBezTo>
                      <a:cubicBezTo>
                        <a:pt x="159197" y="165649"/>
                        <a:pt x="162208" y="168659"/>
                        <a:pt x="165917" y="168659"/>
                      </a:cubicBezTo>
                      <a:close/>
                      <a:moveTo>
                        <a:pt x="165917" y="194520"/>
                      </a:moveTo>
                      <a:cubicBezTo>
                        <a:pt x="169627" y="194520"/>
                        <a:pt x="172638" y="191509"/>
                        <a:pt x="172638" y="187800"/>
                      </a:cubicBezTo>
                      <a:cubicBezTo>
                        <a:pt x="172638" y="184090"/>
                        <a:pt x="169627" y="181079"/>
                        <a:pt x="165917" y="181079"/>
                      </a:cubicBezTo>
                      <a:cubicBezTo>
                        <a:pt x="162208" y="181079"/>
                        <a:pt x="159197" y="184090"/>
                        <a:pt x="159197" y="187800"/>
                      </a:cubicBezTo>
                      <a:cubicBezTo>
                        <a:pt x="159197" y="191509"/>
                        <a:pt x="162208" y="194520"/>
                        <a:pt x="165917" y="194520"/>
                      </a:cubicBezTo>
                      <a:close/>
                      <a:moveTo>
                        <a:pt x="165917" y="220435"/>
                      </a:moveTo>
                      <a:cubicBezTo>
                        <a:pt x="169627" y="220435"/>
                        <a:pt x="172638" y="217424"/>
                        <a:pt x="172638" y="213714"/>
                      </a:cubicBezTo>
                      <a:cubicBezTo>
                        <a:pt x="172638" y="210004"/>
                        <a:pt x="169627" y="206994"/>
                        <a:pt x="165917" y="206994"/>
                      </a:cubicBezTo>
                      <a:cubicBezTo>
                        <a:pt x="162208" y="206994"/>
                        <a:pt x="159197" y="210004"/>
                        <a:pt x="159197" y="213714"/>
                      </a:cubicBezTo>
                      <a:cubicBezTo>
                        <a:pt x="159197" y="217424"/>
                        <a:pt x="162208" y="220435"/>
                        <a:pt x="165917" y="220435"/>
                      </a:cubicBezTo>
                      <a:close/>
                      <a:moveTo>
                        <a:pt x="143175" y="13441"/>
                      </a:moveTo>
                      <a:cubicBezTo>
                        <a:pt x="146885" y="13441"/>
                        <a:pt x="149896" y="10430"/>
                        <a:pt x="149896" y="6721"/>
                      </a:cubicBezTo>
                      <a:cubicBezTo>
                        <a:pt x="149896" y="3011"/>
                        <a:pt x="146885" y="0"/>
                        <a:pt x="143175" y="0"/>
                      </a:cubicBezTo>
                      <a:cubicBezTo>
                        <a:pt x="139465" y="0"/>
                        <a:pt x="136454" y="3011"/>
                        <a:pt x="136454" y="6721"/>
                      </a:cubicBezTo>
                      <a:cubicBezTo>
                        <a:pt x="136454" y="10430"/>
                        <a:pt x="139465" y="13441"/>
                        <a:pt x="143175" y="13441"/>
                      </a:cubicBezTo>
                      <a:close/>
                      <a:moveTo>
                        <a:pt x="143175" y="39302"/>
                      </a:moveTo>
                      <a:cubicBezTo>
                        <a:pt x="146885" y="39302"/>
                        <a:pt x="149896" y="36291"/>
                        <a:pt x="149896" y="32581"/>
                      </a:cubicBezTo>
                      <a:cubicBezTo>
                        <a:pt x="149896" y="28872"/>
                        <a:pt x="146885" y="25861"/>
                        <a:pt x="143175" y="25861"/>
                      </a:cubicBezTo>
                      <a:cubicBezTo>
                        <a:pt x="139465" y="25861"/>
                        <a:pt x="136454" y="28872"/>
                        <a:pt x="136454" y="32581"/>
                      </a:cubicBezTo>
                      <a:cubicBezTo>
                        <a:pt x="136454" y="36291"/>
                        <a:pt x="139465" y="39302"/>
                        <a:pt x="143175" y="39302"/>
                      </a:cubicBezTo>
                      <a:close/>
                      <a:moveTo>
                        <a:pt x="143175" y="65163"/>
                      </a:moveTo>
                      <a:cubicBezTo>
                        <a:pt x="146885" y="65163"/>
                        <a:pt x="149896" y="62152"/>
                        <a:pt x="149896" y="58442"/>
                      </a:cubicBezTo>
                      <a:cubicBezTo>
                        <a:pt x="149896" y="54732"/>
                        <a:pt x="146885" y="51721"/>
                        <a:pt x="143175" y="51721"/>
                      </a:cubicBezTo>
                      <a:cubicBezTo>
                        <a:pt x="139465" y="51721"/>
                        <a:pt x="136454" y="54732"/>
                        <a:pt x="136454" y="58442"/>
                      </a:cubicBezTo>
                      <a:cubicBezTo>
                        <a:pt x="136454" y="62152"/>
                        <a:pt x="139465" y="65163"/>
                        <a:pt x="143175" y="65163"/>
                      </a:cubicBezTo>
                      <a:close/>
                      <a:moveTo>
                        <a:pt x="143175" y="91023"/>
                      </a:moveTo>
                      <a:cubicBezTo>
                        <a:pt x="146885" y="91023"/>
                        <a:pt x="149896" y="88013"/>
                        <a:pt x="149896" y="84303"/>
                      </a:cubicBezTo>
                      <a:cubicBezTo>
                        <a:pt x="149896" y="80593"/>
                        <a:pt x="146885" y="77582"/>
                        <a:pt x="143175" y="77582"/>
                      </a:cubicBezTo>
                      <a:cubicBezTo>
                        <a:pt x="139465" y="77582"/>
                        <a:pt x="136454" y="80593"/>
                        <a:pt x="136454" y="84303"/>
                      </a:cubicBezTo>
                      <a:cubicBezTo>
                        <a:pt x="136454" y="88013"/>
                        <a:pt x="139465" y="91023"/>
                        <a:pt x="143175" y="91023"/>
                      </a:cubicBezTo>
                      <a:close/>
                      <a:moveTo>
                        <a:pt x="143175" y="116938"/>
                      </a:moveTo>
                      <a:cubicBezTo>
                        <a:pt x="146885" y="116938"/>
                        <a:pt x="149896" y="113927"/>
                        <a:pt x="149896" y="110217"/>
                      </a:cubicBezTo>
                      <a:cubicBezTo>
                        <a:pt x="149896" y="106508"/>
                        <a:pt x="146885" y="103497"/>
                        <a:pt x="143175" y="103497"/>
                      </a:cubicBezTo>
                      <a:cubicBezTo>
                        <a:pt x="139465" y="103497"/>
                        <a:pt x="136454" y="106508"/>
                        <a:pt x="136454" y="110217"/>
                      </a:cubicBezTo>
                      <a:cubicBezTo>
                        <a:pt x="136454" y="113927"/>
                        <a:pt x="139465" y="116938"/>
                        <a:pt x="143175" y="116938"/>
                      </a:cubicBezTo>
                      <a:close/>
                      <a:moveTo>
                        <a:pt x="143175" y="142799"/>
                      </a:moveTo>
                      <a:cubicBezTo>
                        <a:pt x="146885" y="142799"/>
                        <a:pt x="149896" y="139788"/>
                        <a:pt x="149896" y="136078"/>
                      </a:cubicBezTo>
                      <a:cubicBezTo>
                        <a:pt x="149896" y="132368"/>
                        <a:pt x="146885" y="129358"/>
                        <a:pt x="143175" y="129358"/>
                      </a:cubicBezTo>
                      <a:cubicBezTo>
                        <a:pt x="139465" y="129358"/>
                        <a:pt x="136454" y="132368"/>
                        <a:pt x="136454" y="136078"/>
                      </a:cubicBezTo>
                      <a:cubicBezTo>
                        <a:pt x="136454" y="139788"/>
                        <a:pt x="139465" y="142799"/>
                        <a:pt x="143175" y="142799"/>
                      </a:cubicBezTo>
                      <a:close/>
                      <a:moveTo>
                        <a:pt x="143175" y="168659"/>
                      </a:moveTo>
                      <a:cubicBezTo>
                        <a:pt x="146885" y="168659"/>
                        <a:pt x="149896" y="165649"/>
                        <a:pt x="149896" y="161939"/>
                      </a:cubicBezTo>
                      <a:cubicBezTo>
                        <a:pt x="149896" y="158229"/>
                        <a:pt x="146885" y="155218"/>
                        <a:pt x="143175" y="155218"/>
                      </a:cubicBezTo>
                      <a:cubicBezTo>
                        <a:pt x="139465" y="155218"/>
                        <a:pt x="136454" y="158229"/>
                        <a:pt x="136454" y="161939"/>
                      </a:cubicBezTo>
                      <a:cubicBezTo>
                        <a:pt x="136454" y="165649"/>
                        <a:pt x="139465" y="168659"/>
                        <a:pt x="143175" y="168659"/>
                      </a:cubicBezTo>
                      <a:close/>
                      <a:moveTo>
                        <a:pt x="143175" y="194520"/>
                      </a:moveTo>
                      <a:cubicBezTo>
                        <a:pt x="146885" y="194520"/>
                        <a:pt x="149896" y="191509"/>
                        <a:pt x="149896" y="187800"/>
                      </a:cubicBezTo>
                      <a:cubicBezTo>
                        <a:pt x="149896" y="184090"/>
                        <a:pt x="146885" y="181079"/>
                        <a:pt x="143175" y="181079"/>
                      </a:cubicBezTo>
                      <a:cubicBezTo>
                        <a:pt x="139465" y="181079"/>
                        <a:pt x="136454" y="184090"/>
                        <a:pt x="136454" y="187800"/>
                      </a:cubicBezTo>
                      <a:cubicBezTo>
                        <a:pt x="136454" y="191509"/>
                        <a:pt x="139465" y="194520"/>
                        <a:pt x="143175" y="194520"/>
                      </a:cubicBezTo>
                      <a:close/>
                      <a:moveTo>
                        <a:pt x="143175" y="220435"/>
                      </a:moveTo>
                      <a:cubicBezTo>
                        <a:pt x="146885" y="220435"/>
                        <a:pt x="149896" y="217424"/>
                        <a:pt x="149896" y="213714"/>
                      </a:cubicBezTo>
                      <a:cubicBezTo>
                        <a:pt x="149896" y="210004"/>
                        <a:pt x="146885" y="206994"/>
                        <a:pt x="143175" y="206994"/>
                      </a:cubicBezTo>
                      <a:cubicBezTo>
                        <a:pt x="139465" y="206994"/>
                        <a:pt x="136454" y="210004"/>
                        <a:pt x="136454" y="213714"/>
                      </a:cubicBezTo>
                      <a:cubicBezTo>
                        <a:pt x="136454" y="217424"/>
                        <a:pt x="139465" y="220435"/>
                        <a:pt x="143175" y="220435"/>
                      </a:cubicBezTo>
                      <a:close/>
                      <a:moveTo>
                        <a:pt x="120443" y="13441"/>
                      </a:moveTo>
                      <a:cubicBezTo>
                        <a:pt x="124153" y="13441"/>
                        <a:pt x="127164" y="10430"/>
                        <a:pt x="127164" y="6721"/>
                      </a:cubicBezTo>
                      <a:cubicBezTo>
                        <a:pt x="127164" y="3011"/>
                        <a:pt x="124153" y="0"/>
                        <a:pt x="120443" y="0"/>
                      </a:cubicBezTo>
                      <a:cubicBezTo>
                        <a:pt x="116733" y="0"/>
                        <a:pt x="113723" y="3011"/>
                        <a:pt x="113723" y="6721"/>
                      </a:cubicBezTo>
                      <a:cubicBezTo>
                        <a:pt x="113723" y="10430"/>
                        <a:pt x="116733" y="13441"/>
                        <a:pt x="120443" y="13441"/>
                      </a:cubicBezTo>
                      <a:close/>
                      <a:moveTo>
                        <a:pt x="120443" y="39302"/>
                      </a:moveTo>
                      <a:cubicBezTo>
                        <a:pt x="124153" y="39302"/>
                        <a:pt x="127164" y="36291"/>
                        <a:pt x="127164" y="32581"/>
                      </a:cubicBezTo>
                      <a:cubicBezTo>
                        <a:pt x="127164" y="28872"/>
                        <a:pt x="124153" y="25861"/>
                        <a:pt x="120443" y="25861"/>
                      </a:cubicBezTo>
                      <a:cubicBezTo>
                        <a:pt x="116733" y="25861"/>
                        <a:pt x="113723" y="28872"/>
                        <a:pt x="113723" y="32581"/>
                      </a:cubicBezTo>
                      <a:cubicBezTo>
                        <a:pt x="113723" y="36291"/>
                        <a:pt x="116733" y="39302"/>
                        <a:pt x="120443" y="39302"/>
                      </a:cubicBezTo>
                      <a:close/>
                      <a:moveTo>
                        <a:pt x="120443" y="65163"/>
                      </a:moveTo>
                      <a:cubicBezTo>
                        <a:pt x="124153" y="65163"/>
                        <a:pt x="127164" y="62152"/>
                        <a:pt x="127164" y="58442"/>
                      </a:cubicBezTo>
                      <a:cubicBezTo>
                        <a:pt x="127164" y="54732"/>
                        <a:pt x="124153" y="51721"/>
                        <a:pt x="120443" y="51721"/>
                      </a:cubicBezTo>
                      <a:cubicBezTo>
                        <a:pt x="116733" y="51721"/>
                        <a:pt x="113723" y="54732"/>
                        <a:pt x="113723" y="58442"/>
                      </a:cubicBezTo>
                      <a:cubicBezTo>
                        <a:pt x="113723" y="62152"/>
                        <a:pt x="116733" y="65163"/>
                        <a:pt x="120443" y="65163"/>
                      </a:cubicBezTo>
                      <a:close/>
                      <a:moveTo>
                        <a:pt x="120443" y="91023"/>
                      </a:moveTo>
                      <a:cubicBezTo>
                        <a:pt x="124153" y="91023"/>
                        <a:pt x="127164" y="88013"/>
                        <a:pt x="127164" y="84303"/>
                      </a:cubicBezTo>
                      <a:cubicBezTo>
                        <a:pt x="127164" y="80593"/>
                        <a:pt x="124153" y="77582"/>
                        <a:pt x="120443" y="77582"/>
                      </a:cubicBezTo>
                      <a:cubicBezTo>
                        <a:pt x="116733" y="77582"/>
                        <a:pt x="113723" y="80593"/>
                        <a:pt x="113723" y="84303"/>
                      </a:cubicBezTo>
                      <a:cubicBezTo>
                        <a:pt x="113723" y="88013"/>
                        <a:pt x="116733" y="91023"/>
                        <a:pt x="120443" y="91023"/>
                      </a:cubicBezTo>
                      <a:close/>
                      <a:moveTo>
                        <a:pt x="120443" y="116938"/>
                      </a:moveTo>
                      <a:cubicBezTo>
                        <a:pt x="124153" y="116938"/>
                        <a:pt x="127164" y="113927"/>
                        <a:pt x="127164" y="110217"/>
                      </a:cubicBezTo>
                      <a:cubicBezTo>
                        <a:pt x="127164" y="106508"/>
                        <a:pt x="124153" y="103497"/>
                        <a:pt x="120443" y="103497"/>
                      </a:cubicBezTo>
                      <a:cubicBezTo>
                        <a:pt x="116733" y="103497"/>
                        <a:pt x="113723" y="106508"/>
                        <a:pt x="113723" y="110217"/>
                      </a:cubicBezTo>
                      <a:cubicBezTo>
                        <a:pt x="113723" y="113927"/>
                        <a:pt x="116733" y="116938"/>
                        <a:pt x="120443" y="116938"/>
                      </a:cubicBezTo>
                      <a:close/>
                      <a:moveTo>
                        <a:pt x="120443" y="142799"/>
                      </a:moveTo>
                      <a:cubicBezTo>
                        <a:pt x="124153" y="142799"/>
                        <a:pt x="127164" y="139788"/>
                        <a:pt x="127164" y="136078"/>
                      </a:cubicBezTo>
                      <a:cubicBezTo>
                        <a:pt x="127164" y="132368"/>
                        <a:pt x="124153" y="129358"/>
                        <a:pt x="120443" y="129358"/>
                      </a:cubicBezTo>
                      <a:cubicBezTo>
                        <a:pt x="116733" y="129358"/>
                        <a:pt x="113723" y="132368"/>
                        <a:pt x="113723" y="136078"/>
                      </a:cubicBezTo>
                      <a:cubicBezTo>
                        <a:pt x="113723" y="139788"/>
                        <a:pt x="116733" y="142799"/>
                        <a:pt x="120443" y="142799"/>
                      </a:cubicBezTo>
                      <a:close/>
                      <a:moveTo>
                        <a:pt x="120443" y="168659"/>
                      </a:moveTo>
                      <a:cubicBezTo>
                        <a:pt x="124153" y="168659"/>
                        <a:pt x="127164" y="165649"/>
                        <a:pt x="127164" y="161939"/>
                      </a:cubicBezTo>
                      <a:cubicBezTo>
                        <a:pt x="127164" y="158229"/>
                        <a:pt x="124153" y="155218"/>
                        <a:pt x="120443" y="155218"/>
                      </a:cubicBezTo>
                      <a:cubicBezTo>
                        <a:pt x="116733" y="155218"/>
                        <a:pt x="113723" y="158229"/>
                        <a:pt x="113723" y="161939"/>
                      </a:cubicBezTo>
                      <a:cubicBezTo>
                        <a:pt x="113723" y="165649"/>
                        <a:pt x="116733" y="168659"/>
                        <a:pt x="120443" y="168659"/>
                      </a:cubicBezTo>
                      <a:close/>
                      <a:moveTo>
                        <a:pt x="120443" y="194520"/>
                      </a:moveTo>
                      <a:cubicBezTo>
                        <a:pt x="124153" y="194520"/>
                        <a:pt x="127164" y="191509"/>
                        <a:pt x="127164" y="187800"/>
                      </a:cubicBezTo>
                      <a:cubicBezTo>
                        <a:pt x="127164" y="184090"/>
                        <a:pt x="124153" y="181079"/>
                        <a:pt x="120443" y="181079"/>
                      </a:cubicBezTo>
                      <a:cubicBezTo>
                        <a:pt x="116733" y="181079"/>
                        <a:pt x="113723" y="184090"/>
                        <a:pt x="113723" y="187800"/>
                      </a:cubicBezTo>
                      <a:cubicBezTo>
                        <a:pt x="113723" y="191509"/>
                        <a:pt x="116733" y="194520"/>
                        <a:pt x="120443" y="194520"/>
                      </a:cubicBezTo>
                      <a:close/>
                      <a:moveTo>
                        <a:pt x="120443" y="220435"/>
                      </a:moveTo>
                      <a:cubicBezTo>
                        <a:pt x="124153" y="220435"/>
                        <a:pt x="127164" y="217424"/>
                        <a:pt x="127164" y="213714"/>
                      </a:cubicBezTo>
                      <a:cubicBezTo>
                        <a:pt x="127164" y="210004"/>
                        <a:pt x="124153" y="206994"/>
                        <a:pt x="120443" y="206994"/>
                      </a:cubicBezTo>
                      <a:cubicBezTo>
                        <a:pt x="116733" y="206994"/>
                        <a:pt x="113723" y="210004"/>
                        <a:pt x="113723" y="213714"/>
                      </a:cubicBezTo>
                      <a:cubicBezTo>
                        <a:pt x="113723" y="217424"/>
                        <a:pt x="116733" y="220435"/>
                        <a:pt x="120443" y="220435"/>
                      </a:cubicBezTo>
                      <a:close/>
                      <a:moveTo>
                        <a:pt x="97690" y="13441"/>
                      </a:moveTo>
                      <a:cubicBezTo>
                        <a:pt x="101400" y="13441"/>
                        <a:pt x="104411" y="10430"/>
                        <a:pt x="104411" y="6721"/>
                      </a:cubicBezTo>
                      <a:cubicBezTo>
                        <a:pt x="104411" y="3011"/>
                        <a:pt x="101400" y="0"/>
                        <a:pt x="97690" y="0"/>
                      </a:cubicBezTo>
                      <a:cubicBezTo>
                        <a:pt x="93980" y="0"/>
                        <a:pt x="90970" y="3011"/>
                        <a:pt x="90970" y="6721"/>
                      </a:cubicBezTo>
                      <a:cubicBezTo>
                        <a:pt x="90970" y="10430"/>
                        <a:pt x="93980" y="13441"/>
                        <a:pt x="97690" y="13441"/>
                      </a:cubicBezTo>
                      <a:close/>
                      <a:moveTo>
                        <a:pt x="97690" y="39302"/>
                      </a:moveTo>
                      <a:cubicBezTo>
                        <a:pt x="101400" y="39302"/>
                        <a:pt x="104411" y="36291"/>
                        <a:pt x="104411" y="32581"/>
                      </a:cubicBezTo>
                      <a:cubicBezTo>
                        <a:pt x="104411" y="28872"/>
                        <a:pt x="101400" y="25861"/>
                        <a:pt x="97690" y="25861"/>
                      </a:cubicBezTo>
                      <a:cubicBezTo>
                        <a:pt x="93980" y="25861"/>
                        <a:pt x="90970" y="28872"/>
                        <a:pt x="90970" y="32581"/>
                      </a:cubicBezTo>
                      <a:cubicBezTo>
                        <a:pt x="90970" y="36291"/>
                        <a:pt x="93980" y="39302"/>
                        <a:pt x="97690" y="39302"/>
                      </a:cubicBezTo>
                      <a:close/>
                      <a:moveTo>
                        <a:pt x="97690" y="65163"/>
                      </a:moveTo>
                      <a:cubicBezTo>
                        <a:pt x="101400" y="65163"/>
                        <a:pt x="104411" y="62152"/>
                        <a:pt x="104411" y="58442"/>
                      </a:cubicBezTo>
                      <a:cubicBezTo>
                        <a:pt x="104411" y="54732"/>
                        <a:pt x="101400" y="51721"/>
                        <a:pt x="97690" y="51721"/>
                      </a:cubicBezTo>
                      <a:cubicBezTo>
                        <a:pt x="93980" y="51721"/>
                        <a:pt x="90970" y="54732"/>
                        <a:pt x="90970" y="58442"/>
                      </a:cubicBezTo>
                      <a:cubicBezTo>
                        <a:pt x="90970" y="62152"/>
                        <a:pt x="93980" y="65163"/>
                        <a:pt x="97690" y="65163"/>
                      </a:cubicBezTo>
                      <a:close/>
                      <a:moveTo>
                        <a:pt x="97690" y="91023"/>
                      </a:moveTo>
                      <a:cubicBezTo>
                        <a:pt x="101400" y="91023"/>
                        <a:pt x="104411" y="88013"/>
                        <a:pt x="104411" y="84303"/>
                      </a:cubicBezTo>
                      <a:cubicBezTo>
                        <a:pt x="104411" y="80593"/>
                        <a:pt x="101400" y="77582"/>
                        <a:pt x="97690" y="77582"/>
                      </a:cubicBezTo>
                      <a:cubicBezTo>
                        <a:pt x="93980" y="77582"/>
                        <a:pt x="90970" y="80593"/>
                        <a:pt x="90970" y="84303"/>
                      </a:cubicBezTo>
                      <a:cubicBezTo>
                        <a:pt x="90970" y="88013"/>
                        <a:pt x="93980" y="91023"/>
                        <a:pt x="97690" y="91023"/>
                      </a:cubicBezTo>
                      <a:close/>
                      <a:moveTo>
                        <a:pt x="97690" y="116938"/>
                      </a:moveTo>
                      <a:cubicBezTo>
                        <a:pt x="101400" y="116938"/>
                        <a:pt x="104411" y="113927"/>
                        <a:pt x="104411" y="110217"/>
                      </a:cubicBezTo>
                      <a:cubicBezTo>
                        <a:pt x="104411" y="106508"/>
                        <a:pt x="101400" y="103497"/>
                        <a:pt x="97690" y="103497"/>
                      </a:cubicBezTo>
                      <a:cubicBezTo>
                        <a:pt x="93980" y="103497"/>
                        <a:pt x="90970" y="106508"/>
                        <a:pt x="90970" y="110217"/>
                      </a:cubicBezTo>
                      <a:cubicBezTo>
                        <a:pt x="90970" y="113927"/>
                        <a:pt x="93980" y="116938"/>
                        <a:pt x="97690" y="116938"/>
                      </a:cubicBezTo>
                      <a:close/>
                      <a:moveTo>
                        <a:pt x="97690" y="142799"/>
                      </a:moveTo>
                      <a:cubicBezTo>
                        <a:pt x="101400" y="142799"/>
                        <a:pt x="104411" y="139788"/>
                        <a:pt x="104411" y="136078"/>
                      </a:cubicBezTo>
                      <a:cubicBezTo>
                        <a:pt x="104411" y="132368"/>
                        <a:pt x="101400" y="129358"/>
                        <a:pt x="97690" y="129358"/>
                      </a:cubicBezTo>
                      <a:cubicBezTo>
                        <a:pt x="93980" y="129358"/>
                        <a:pt x="90970" y="132368"/>
                        <a:pt x="90970" y="136078"/>
                      </a:cubicBezTo>
                      <a:cubicBezTo>
                        <a:pt x="90970" y="139788"/>
                        <a:pt x="93980" y="142799"/>
                        <a:pt x="97690" y="142799"/>
                      </a:cubicBezTo>
                      <a:close/>
                      <a:moveTo>
                        <a:pt x="97690" y="168659"/>
                      </a:moveTo>
                      <a:cubicBezTo>
                        <a:pt x="101400" y="168659"/>
                        <a:pt x="104411" y="165649"/>
                        <a:pt x="104411" y="161939"/>
                      </a:cubicBezTo>
                      <a:cubicBezTo>
                        <a:pt x="104411" y="158229"/>
                        <a:pt x="101400" y="155218"/>
                        <a:pt x="97690" y="155218"/>
                      </a:cubicBezTo>
                      <a:cubicBezTo>
                        <a:pt x="93980" y="155218"/>
                        <a:pt x="90970" y="158229"/>
                        <a:pt x="90970" y="161939"/>
                      </a:cubicBezTo>
                      <a:cubicBezTo>
                        <a:pt x="90970" y="165649"/>
                        <a:pt x="93980" y="168659"/>
                        <a:pt x="97690" y="168659"/>
                      </a:cubicBezTo>
                      <a:close/>
                      <a:moveTo>
                        <a:pt x="97690" y="194520"/>
                      </a:moveTo>
                      <a:cubicBezTo>
                        <a:pt x="101400" y="194520"/>
                        <a:pt x="104411" y="191509"/>
                        <a:pt x="104411" y="187800"/>
                      </a:cubicBezTo>
                      <a:cubicBezTo>
                        <a:pt x="104411" y="184090"/>
                        <a:pt x="101400" y="181079"/>
                        <a:pt x="97690" y="181079"/>
                      </a:cubicBezTo>
                      <a:cubicBezTo>
                        <a:pt x="93980" y="181079"/>
                        <a:pt x="90970" y="184090"/>
                        <a:pt x="90970" y="187800"/>
                      </a:cubicBezTo>
                      <a:cubicBezTo>
                        <a:pt x="90970" y="191509"/>
                        <a:pt x="93980" y="194520"/>
                        <a:pt x="97690" y="194520"/>
                      </a:cubicBezTo>
                      <a:close/>
                      <a:moveTo>
                        <a:pt x="97690" y="220435"/>
                      </a:moveTo>
                      <a:cubicBezTo>
                        <a:pt x="101400" y="220435"/>
                        <a:pt x="104411" y="217424"/>
                        <a:pt x="104411" y="213714"/>
                      </a:cubicBezTo>
                      <a:cubicBezTo>
                        <a:pt x="104411" y="210004"/>
                        <a:pt x="101400" y="206994"/>
                        <a:pt x="97690" y="206994"/>
                      </a:cubicBezTo>
                      <a:cubicBezTo>
                        <a:pt x="93980" y="206994"/>
                        <a:pt x="90970" y="210004"/>
                        <a:pt x="90970" y="213714"/>
                      </a:cubicBezTo>
                      <a:cubicBezTo>
                        <a:pt x="90970" y="217424"/>
                        <a:pt x="93980"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163"/>
                      </a:moveTo>
                      <a:cubicBezTo>
                        <a:pt x="78658" y="65163"/>
                        <a:pt x="81668" y="62152"/>
                        <a:pt x="81668" y="58442"/>
                      </a:cubicBezTo>
                      <a:cubicBezTo>
                        <a:pt x="81668" y="54732"/>
                        <a:pt x="78658" y="51721"/>
                        <a:pt x="74948" y="51721"/>
                      </a:cubicBezTo>
                      <a:cubicBezTo>
                        <a:pt x="71238" y="51721"/>
                        <a:pt x="68227" y="54732"/>
                        <a:pt x="68227" y="58442"/>
                      </a:cubicBezTo>
                      <a:cubicBezTo>
                        <a:pt x="68227" y="62152"/>
                        <a:pt x="71238" y="65163"/>
                        <a:pt x="74948" y="65163"/>
                      </a:cubicBezTo>
                      <a:close/>
                      <a:moveTo>
                        <a:pt x="74948" y="91023"/>
                      </a:moveTo>
                      <a:cubicBezTo>
                        <a:pt x="78658" y="91023"/>
                        <a:pt x="81668" y="88013"/>
                        <a:pt x="81668" y="84303"/>
                      </a:cubicBezTo>
                      <a:cubicBezTo>
                        <a:pt x="81668" y="80593"/>
                        <a:pt x="78658" y="77582"/>
                        <a:pt x="74948" y="77582"/>
                      </a:cubicBezTo>
                      <a:cubicBezTo>
                        <a:pt x="71238" y="77582"/>
                        <a:pt x="68227" y="80593"/>
                        <a:pt x="68227" y="84303"/>
                      </a:cubicBezTo>
                      <a:cubicBezTo>
                        <a:pt x="68227" y="88013"/>
                        <a:pt x="71238" y="91023"/>
                        <a:pt x="74948" y="91023"/>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659"/>
                      </a:moveTo>
                      <a:cubicBezTo>
                        <a:pt x="78658" y="168659"/>
                        <a:pt x="81668" y="165649"/>
                        <a:pt x="81668" y="161939"/>
                      </a:cubicBezTo>
                      <a:cubicBezTo>
                        <a:pt x="81668" y="158229"/>
                        <a:pt x="78658" y="155218"/>
                        <a:pt x="74948" y="155218"/>
                      </a:cubicBezTo>
                      <a:cubicBezTo>
                        <a:pt x="71238" y="155218"/>
                        <a:pt x="68227" y="158229"/>
                        <a:pt x="68227" y="161939"/>
                      </a:cubicBezTo>
                      <a:cubicBezTo>
                        <a:pt x="68227" y="165649"/>
                        <a:pt x="71238" y="168659"/>
                        <a:pt x="74948" y="168659"/>
                      </a:cubicBezTo>
                      <a:close/>
                      <a:moveTo>
                        <a:pt x="74948" y="194520"/>
                      </a:moveTo>
                      <a:cubicBezTo>
                        <a:pt x="78658" y="194520"/>
                        <a:pt x="81668" y="191509"/>
                        <a:pt x="81668" y="187800"/>
                      </a:cubicBezTo>
                      <a:cubicBezTo>
                        <a:pt x="81668" y="184090"/>
                        <a:pt x="78658" y="181079"/>
                        <a:pt x="74948" y="181079"/>
                      </a:cubicBezTo>
                      <a:cubicBezTo>
                        <a:pt x="71238" y="181079"/>
                        <a:pt x="68227" y="184090"/>
                        <a:pt x="68227" y="187800"/>
                      </a:cubicBezTo>
                      <a:cubicBezTo>
                        <a:pt x="68227" y="191509"/>
                        <a:pt x="71238" y="194520"/>
                        <a:pt x="74948" y="194520"/>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5" y="13441"/>
                      </a:moveTo>
                      <a:cubicBezTo>
                        <a:pt x="55915" y="13441"/>
                        <a:pt x="58926" y="10430"/>
                        <a:pt x="58926" y="6721"/>
                      </a:cubicBezTo>
                      <a:cubicBezTo>
                        <a:pt x="58926" y="3011"/>
                        <a:pt x="55915" y="0"/>
                        <a:pt x="52205" y="0"/>
                      </a:cubicBezTo>
                      <a:cubicBezTo>
                        <a:pt x="48495" y="0"/>
                        <a:pt x="45485" y="3011"/>
                        <a:pt x="45485" y="6721"/>
                      </a:cubicBezTo>
                      <a:cubicBezTo>
                        <a:pt x="45485" y="10430"/>
                        <a:pt x="48495" y="13441"/>
                        <a:pt x="52205" y="13441"/>
                      </a:cubicBezTo>
                      <a:close/>
                      <a:moveTo>
                        <a:pt x="52205" y="39302"/>
                      </a:moveTo>
                      <a:cubicBezTo>
                        <a:pt x="55915" y="39302"/>
                        <a:pt x="58926" y="36291"/>
                        <a:pt x="58926" y="32581"/>
                      </a:cubicBezTo>
                      <a:cubicBezTo>
                        <a:pt x="58926" y="28872"/>
                        <a:pt x="55915" y="25861"/>
                        <a:pt x="52205" y="25861"/>
                      </a:cubicBezTo>
                      <a:cubicBezTo>
                        <a:pt x="48495" y="25861"/>
                        <a:pt x="45485" y="28872"/>
                        <a:pt x="45485" y="32581"/>
                      </a:cubicBezTo>
                      <a:cubicBezTo>
                        <a:pt x="45485" y="36291"/>
                        <a:pt x="48495" y="39302"/>
                        <a:pt x="52205" y="39302"/>
                      </a:cubicBezTo>
                      <a:close/>
                      <a:moveTo>
                        <a:pt x="52205" y="65163"/>
                      </a:moveTo>
                      <a:cubicBezTo>
                        <a:pt x="55915" y="65163"/>
                        <a:pt x="58926" y="62152"/>
                        <a:pt x="58926" y="58442"/>
                      </a:cubicBezTo>
                      <a:cubicBezTo>
                        <a:pt x="58926" y="54732"/>
                        <a:pt x="55915" y="51721"/>
                        <a:pt x="52205" y="51721"/>
                      </a:cubicBezTo>
                      <a:cubicBezTo>
                        <a:pt x="48495" y="51721"/>
                        <a:pt x="45485" y="54732"/>
                        <a:pt x="45485" y="58442"/>
                      </a:cubicBezTo>
                      <a:cubicBezTo>
                        <a:pt x="45485" y="62152"/>
                        <a:pt x="48495" y="65163"/>
                        <a:pt x="52205" y="65163"/>
                      </a:cubicBezTo>
                      <a:close/>
                      <a:moveTo>
                        <a:pt x="52205" y="91023"/>
                      </a:moveTo>
                      <a:cubicBezTo>
                        <a:pt x="55915" y="91023"/>
                        <a:pt x="58926" y="88013"/>
                        <a:pt x="58926" y="84303"/>
                      </a:cubicBezTo>
                      <a:cubicBezTo>
                        <a:pt x="58926" y="80593"/>
                        <a:pt x="55915" y="77582"/>
                        <a:pt x="52205" y="77582"/>
                      </a:cubicBezTo>
                      <a:cubicBezTo>
                        <a:pt x="48495" y="77582"/>
                        <a:pt x="45485" y="80593"/>
                        <a:pt x="45485" y="84303"/>
                      </a:cubicBezTo>
                      <a:cubicBezTo>
                        <a:pt x="45485" y="88013"/>
                        <a:pt x="48495" y="91023"/>
                        <a:pt x="52205" y="91023"/>
                      </a:cubicBezTo>
                      <a:close/>
                      <a:moveTo>
                        <a:pt x="52205" y="116938"/>
                      </a:moveTo>
                      <a:cubicBezTo>
                        <a:pt x="55915" y="116938"/>
                        <a:pt x="58926" y="113927"/>
                        <a:pt x="58926" y="110217"/>
                      </a:cubicBezTo>
                      <a:cubicBezTo>
                        <a:pt x="58926" y="106508"/>
                        <a:pt x="55915" y="103497"/>
                        <a:pt x="52205" y="103497"/>
                      </a:cubicBezTo>
                      <a:cubicBezTo>
                        <a:pt x="48495" y="103497"/>
                        <a:pt x="45485" y="106508"/>
                        <a:pt x="45485" y="110217"/>
                      </a:cubicBezTo>
                      <a:cubicBezTo>
                        <a:pt x="45485" y="113927"/>
                        <a:pt x="48495" y="116938"/>
                        <a:pt x="52205" y="116938"/>
                      </a:cubicBezTo>
                      <a:close/>
                      <a:moveTo>
                        <a:pt x="52205" y="142799"/>
                      </a:moveTo>
                      <a:cubicBezTo>
                        <a:pt x="55915" y="142799"/>
                        <a:pt x="58926" y="139788"/>
                        <a:pt x="58926" y="136078"/>
                      </a:cubicBezTo>
                      <a:cubicBezTo>
                        <a:pt x="58926" y="132368"/>
                        <a:pt x="55915" y="129358"/>
                        <a:pt x="52205" y="129358"/>
                      </a:cubicBezTo>
                      <a:cubicBezTo>
                        <a:pt x="48495" y="129358"/>
                        <a:pt x="45485" y="132368"/>
                        <a:pt x="45485" y="136078"/>
                      </a:cubicBezTo>
                      <a:cubicBezTo>
                        <a:pt x="45485" y="139788"/>
                        <a:pt x="48495" y="142799"/>
                        <a:pt x="52205" y="142799"/>
                      </a:cubicBezTo>
                      <a:close/>
                      <a:moveTo>
                        <a:pt x="52205" y="168659"/>
                      </a:moveTo>
                      <a:cubicBezTo>
                        <a:pt x="55915" y="168659"/>
                        <a:pt x="58926" y="165649"/>
                        <a:pt x="58926" y="161939"/>
                      </a:cubicBezTo>
                      <a:cubicBezTo>
                        <a:pt x="58926" y="158229"/>
                        <a:pt x="55915" y="155218"/>
                        <a:pt x="52205" y="155218"/>
                      </a:cubicBezTo>
                      <a:cubicBezTo>
                        <a:pt x="48495" y="155218"/>
                        <a:pt x="45485" y="158229"/>
                        <a:pt x="45485" y="161939"/>
                      </a:cubicBezTo>
                      <a:cubicBezTo>
                        <a:pt x="45485" y="165649"/>
                        <a:pt x="48495" y="168659"/>
                        <a:pt x="52205" y="168659"/>
                      </a:cubicBezTo>
                      <a:close/>
                      <a:moveTo>
                        <a:pt x="52205" y="194520"/>
                      </a:moveTo>
                      <a:cubicBezTo>
                        <a:pt x="55915" y="194520"/>
                        <a:pt x="58926" y="191509"/>
                        <a:pt x="58926" y="187800"/>
                      </a:cubicBezTo>
                      <a:cubicBezTo>
                        <a:pt x="58926" y="184090"/>
                        <a:pt x="55915" y="181079"/>
                        <a:pt x="52205" y="181079"/>
                      </a:cubicBezTo>
                      <a:cubicBezTo>
                        <a:pt x="48495" y="181079"/>
                        <a:pt x="45485" y="184090"/>
                        <a:pt x="45485" y="187800"/>
                      </a:cubicBezTo>
                      <a:cubicBezTo>
                        <a:pt x="45485" y="191509"/>
                        <a:pt x="48495" y="194520"/>
                        <a:pt x="52205" y="194520"/>
                      </a:cubicBezTo>
                      <a:close/>
                      <a:moveTo>
                        <a:pt x="52205" y="220435"/>
                      </a:moveTo>
                      <a:cubicBezTo>
                        <a:pt x="55915" y="220435"/>
                        <a:pt x="58926" y="217424"/>
                        <a:pt x="58926" y="213714"/>
                      </a:cubicBezTo>
                      <a:cubicBezTo>
                        <a:pt x="58926" y="210004"/>
                        <a:pt x="55915" y="206994"/>
                        <a:pt x="52205" y="206994"/>
                      </a:cubicBezTo>
                      <a:cubicBezTo>
                        <a:pt x="48495" y="206994"/>
                        <a:pt x="45485" y="210004"/>
                        <a:pt x="45485" y="213714"/>
                      </a:cubicBezTo>
                      <a:cubicBezTo>
                        <a:pt x="45485" y="217424"/>
                        <a:pt x="48495" y="220435"/>
                        <a:pt x="52205" y="220435"/>
                      </a:cubicBezTo>
                      <a:close/>
                      <a:moveTo>
                        <a:pt x="29474" y="13441"/>
                      </a:moveTo>
                      <a:cubicBezTo>
                        <a:pt x="33183" y="13441"/>
                        <a:pt x="36194" y="10430"/>
                        <a:pt x="36194" y="6721"/>
                      </a:cubicBezTo>
                      <a:cubicBezTo>
                        <a:pt x="36194" y="3011"/>
                        <a:pt x="33183" y="0"/>
                        <a:pt x="29474" y="0"/>
                      </a:cubicBezTo>
                      <a:cubicBezTo>
                        <a:pt x="25764" y="0"/>
                        <a:pt x="22753" y="3011"/>
                        <a:pt x="22753" y="6721"/>
                      </a:cubicBezTo>
                      <a:cubicBezTo>
                        <a:pt x="22753" y="10430"/>
                        <a:pt x="25764" y="13441"/>
                        <a:pt x="29474" y="13441"/>
                      </a:cubicBezTo>
                      <a:close/>
                      <a:moveTo>
                        <a:pt x="29474" y="39302"/>
                      </a:moveTo>
                      <a:cubicBezTo>
                        <a:pt x="33183" y="39302"/>
                        <a:pt x="36194" y="36291"/>
                        <a:pt x="36194" y="32581"/>
                      </a:cubicBezTo>
                      <a:cubicBezTo>
                        <a:pt x="36194" y="28872"/>
                        <a:pt x="33183" y="25861"/>
                        <a:pt x="29474" y="25861"/>
                      </a:cubicBezTo>
                      <a:cubicBezTo>
                        <a:pt x="25764" y="25861"/>
                        <a:pt x="22753" y="28872"/>
                        <a:pt x="22753" y="32581"/>
                      </a:cubicBezTo>
                      <a:cubicBezTo>
                        <a:pt x="22753" y="36291"/>
                        <a:pt x="25764" y="39302"/>
                        <a:pt x="29474" y="39302"/>
                      </a:cubicBezTo>
                      <a:close/>
                      <a:moveTo>
                        <a:pt x="29474" y="65163"/>
                      </a:moveTo>
                      <a:cubicBezTo>
                        <a:pt x="33183" y="65163"/>
                        <a:pt x="36194" y="62152"/>
                        <a:pt x="36194" y="58442"/>
                      </a:cubicBezTo>
                      <a:cubicBezTo>
                        <a:pt x="36194" y="54732"/>
                        <a:pt x="33183" y="51721"/>
                        <a:pt x="29474" y="51721"/>
                      </a:cubicBezTo>
                      <a:cubicBezTo>
                        <a:pt x="25764" y="51721"/>
                        <a:pt x="22753" y="54732"/>
                        <a:pt x="22753" y="58442"/>
                      </a:cubicBezTo>
                      <a:cubicBezTo>
                        <a:pt x="22753" y="62152"/>
                        <a:pt x="25764" y="65163"/>
                        <a:pt x="29474" y="65163"/>
                      </a:cubicBezTo>
                      <a:close/>
                      <a:moveTo>
                        <a:pt x="29474" y="91023"/>
                      </a:moveTo>
                      <a:cubicBezTo>
                        <a:pt x="33183" y="91023"/>
                        <a:pt x="36194" y="88013"/>
                        <a:pt x="36194" y="84303"/>
                      </a:cubicBezTo>
                      <a:cubicBezTo>
                        <a:pt x="36194" y="80593"/>
                        <a:pt x="33183" y="77582"/>
                        <a:pt x="29474" y="77582"/>
                      </a:cubicBezTo>
                      <a:cubicBezTo>
                        <a:pt x="25764" y="77582"/>
                        <a:pt x="22753" y="80593"/>
                        <a:pt x="22753" y="84303"/>
                      </a:cubicBezTo>
                      <a:cubicBezTo>
                        <a:pt x="22753" y="88013"/>
                        <a:pt x="25764" y="91023"/>
                        <a:pt x="29474" y="91023"/>
                      </a:cubicBezTo>
                      <a:close/>
                      <a:moveTo>
                        <a:pt x="29474" y="116938"/>
                      </a:moveTo>
                      <a:cubicBezTo>
                        <a:pt x="33183" y="116938"/>
                        <a:pt x="36194" y="113927"/>
                        <a:pt x="36194" y="110217"/>
                      </a:cubicBezTo>
                      <a:cubicBezTo>
                        <a:pt x="36194" y="106508"/>
                        <a:pt x="33183" y="103497"/>
                        <a:pt x="29474" y="103497"/>
                      </a:cubicBezTo>
                      <a:cubicBezTo>
                        <a:pt x="25764" y="103497"/>
                        <a:pt x="22753" y="106508"/>
                        <a:pt x="22753" y="110217"/>
                      </a:cubicBezTo>
                      <a:cubicBezTo>
                        <a:pt x="22753" y="113927"/>
                        <a:pt x="25764" y="116938"/>
                        <a:pt x="29474" y="116938"/>
                      </a:cubicBezTo>
                      <a:close/>
                      <a:moveTo>
                        <a:pt x="29474" y="142799"/>
                      </a:moveTo>
                      <a:cubicBezTo>
                        <a:pt x="33183" y="142799"/>
                        <a:pt x="36194" y="139788"/>
                        <a:pt x="36194" y="136078"/>
                      </a:cubicBezTo>
                      <a:cubicBezTo>
                        <a:pt x="36194" y="132368"/>
                        <a:pt x="33183" y="129358"/>
                        <a:pt x="29474" y="129358"/>
                      </a:cubicBezTo>
                      <a:cubicBezTo>
                        <a:pt x="25764" y="129358"/>
                        <a:pt x="22753" y="132368"/>
                        <a:pt x="22753" y="136078"/>
                      </a:cubicBezTo>
                      <a:cubicBezTo>
                        <a:pt x="22753" y="139788"/>
                        <a:pt x="25764" y="142799"/>
                        <a:pt x="29474" y="142799"/>
                      </a:cubicBezTo>
                      <a:close/>
                      <a:moveTo>
                        <a:pt x="29474" y="168659"/>
                      </a:moveTo>
                      <a:cubicBezTo>
                        <a:pt x="33183" y="168659"/>
                        <a:pt x="36194" y="165649"/>
                        <a:pt x="36194" y="161939"/>
                      </a:cubicBezTo>
                      <a:cubicBezTo>
                        <a:pt x="36194" y="158229"/>
                        <a:pt x="33183" y="155218"/>
                        <a:pt x="29474" y="155218"/>
                      </a:cubicBezTo>
                      <a:cubicBezTo>
                        <a:pt x="25764" y="155218"/>
                        <a:pt x="22753" y="158229"/>
                        <a:pt x="22753" y="161939"/>
                      </a:cubicBezTo>
                      <a:cubicBezTo>
                        <a:pt x="22753" y="165649"/>
                        <a:pt x="25764" y="168659"/>
                        <a:pt x="29474" y="168659"/>
                      </a:cubicBezTo>
                      <a:close/>
                      <a:moveTo>
                        <a:pt x="29474" y="194520"/>
                      </a:moveTo>
                      <a:cubicBezTo>
                        <a:pt x="33183" y="194520"/>
                        <a:pt x="36194" y="191509"/>
                        <a:pt x="36194" y="187800"/>
                      </a:cubicBezTo>
                      <a:cubicBezTo>
                        <a:pt x="36194" y="184090"/>
                        <a:pt x="33183" y="181079"/>
                        <a:pt x="29474" y="181079"/>
                      </a:cubicBezTo>
                      <a:cubicBezTo>
                        <a:pt x="25764" y="181079"/>
                        <a:pt x="22753" y="184090"/>
                        <a:pt x="22753" y="187800"/>
                      </a:cubicBezTo>
                      <a:cubicBezTo>
                        <a:pt x="22753" y="191509"/>
                        <a:pt x="25764" y="194520"/>
                        <a:pt x="29474" y="194520"/>
                      </a:cubicBezTo>
                      <a:close/>
                      <a:moveTo>
                        <a:pt x="29474" y="220435"/>
                      </a:moveTo>
                      <a:cubicBezTo>
                        <a:pt x="33183" y="220435"/>
                        <a:pt x="36194" y="217424"/>
                        <a:pt x="36194" y="213714"/>
                      </a:cubicBezTo>
                      <a:cubicBezTo>
                        <a:pt x="36194" y="210004"/>
                        <a:pt x="33183" y="206994"/>
                        <a:pt x="29474" y="206994"/>
                      </a:cubicBezTo>
                      <a:cubicBezTo>
                        <a:pt x="25764" y="206994"/>
                        <a:pt x="22753" y="210004"/>
                        <a:pt x="22753" y="213714"/>
                      </a:cubicBezTo>
                      <a:cubicBezTo>
                        <a:pt x="22753" y="217424"/>
                        <a:pt x="25764" y="220435"/>
                        <a:pt x="29474"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4F94D209-AB50-FB39-7BB0-3CC4F86DFD08}"/>
                    </a:ext>
                  </a:extLst>
                </p:cNvPr>
                <p:cNvSpPr/>
                <p:nvPr/>
              </p:nvSpPr>
              <p:spPr>
                <a:xfrm>
                  <a:off x="6623167" y="5258816"/>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163 h 220434"/>
                    <a:gd name="connsiteX11" fmla="*/ 172584 w 172584"/>
                    <a:gd name="connsiteY11" fmla="*/ 58442 h 220434"/>
                    <a:gd name="connsiteX12" fmla="*/ 165864 w 172584"/>
                    <a:gd name="connsiteY12" fmla="*/ 51721 h 220434"/>
                    <a:gd name="connsiteX13" fmla="*/ 159143 w 172584"/>
                    <a:gd name="connsiteY13" fmla="*/ 58442 h 220434"/>
                    <a:gd name="connsiteX14" fmla="*/ 165864 w 172584"/>
                    <a:gd name="connsiteY14" fmla="*/ 65163 h 220434"/>
                    <a:gd name="connsiteX15" fmla="*/ 165864 w 172584"/>
                    <a:gd name="connsiteY15" fmla="*/ 91023 h 220434"/>
                    <a:gd name="connsiteX16" fmla="*/ 172584 w 172584"/>
                    <a:gd name="connsiteY16" fmla="*/ 84303 h 220434"/>
                    <a:gd name="connsiteX17" fmla="*/ 165864 w 172584"/>
                    <a:gd name="connsiteY17" fmla="*/ 77582 h 220434"/>
                    <a:gd name="connsiteX18" fmla="*/ 159143 w 172584"/>
                    <a:gd name="connsiteY18" fmla="*/ 84303 h 220434"/>
                    <a:gd name="connsiteX19" fmla="*/ 165864 w 172584"/>
                    <a:gd name="connsiteY19" fmla="*/ 91023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659 h 220434"/>
                    <a:gd name="connsiteX31" fmla="*/ 172584 w 172584"/>
                    <a:gd name="connsiteY31" fmla="*/ 161939 h 220434"/>
                    <a:gd name="connsiteX32" fmla="*/ 165864 w 172584"/>
                    <a:gd name="connsiteY32" fmla="*/ 155218 h 220434"/>
                    <a:gd name="connsiteX33" fmla="*/ 159143 w 172584"/>
                    <a:gd name="connsiteY33" fmla="*/ 161939 h 220434"/>
                    <a:gd name="connsiteX34" fmla="*/ 165864 w 172584"/>
                    <a:gd name="connsiteY34" fmla="*/ 168659 h 220434"/>
                    <a:gd name="connsiteX35" fmla="*/ 165864 w 172584"/>
                    <a:gd name="connsiteY35" fmla="*/ 194520 h 220434"/>
                    <a:gd name="connsiteX36" fmla="*/ 172584 w 172584"/>
                    <a:gd name="connsiteY36" fmla="*/ 187800 h 220434"/>
                    <a:gd name="connsiteX37" fmla="*/ 165864 w 172584"/>
                    <a:gd name="connsiteY37" fmla="*/ 181079 h 220434"/>
                    <a:gd name="connsiteX38" fmla="*/ 159143 w 172584"/>
                    <a:gd name="connsiteY38" fmla="*/ 187800 h 220434"/>
                    <a:gd name="connsiteX39" fmla="*/ 165864 w 172584"/>
                    <a:gd name="connsiteY39" fmla="*/ 194520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163 h 220434"/>
                    <a:gd name="connsiteX56" fmla="*/ 149842 w 172584"/>
                    <a:gd name="connsiteY56" fmla="*/ 58442 h 220434"/>
                    <a:gd name="connsiteX57" fmla="*/ 143121 w 172584"/>
                    <a:gd name="connsiteY57" fmla="*/ 51721 h 220434"/>
                    <a:gd name="connsiteX58" fmla="*/ 136401 w 172584"/>
                    <a:gd name="connsiteY58" fmla="*/ 58442 h 220434"/>
                    <a:gd name="connsiteX59" fmla="*/ 143121 w 172584"/>
                    <a:gd name="connsiteY59" fmla="*/ 65163 h 220434"/>
                    <a:gd name="connsiteX60" fmla="*/ 143121 w 172584"/>
                    <a:gd name="connsiteY60" fmla="*/ 91023 h 220434"/>
                    <a:gd name="connsiteX61" fmla="*/ 149842 w 172584"/>
                    <a:gd name="connsiteY61" fmla="*/ 84303 h 220434"/>
                    <a:gd name="connsiteX62" fmla="*/ 143121 w 172584"/>
                    <a:gd name="connsiteY62" fmla="*/ 77582 h 220434"/>
                    <a:gd name="connsiteX63" fmla="*/ 136401 w 172584"/>
                    <a:gd name="connsiteY63" fmla="*/ 84303 h 220434"/>
                    <a:gd name="connsiteX64" fmla="*/ 143121 w 172584"/>
                    <a:gd name="connsiteY64" fmla="*/ 91023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659 h 220434"/>
                    <a:gd name="connsiteX76" fmla="*/ 149842 w 172584"/>
                    <a:gd name="connsiteY76" fmla="*/ 161939 h 220434"/>
                    <a:gd name="connsiteX77" fmla="*/ 143121 w 172584"/>
                    <a:gd name="connsiteY77" fmla="*/ 155218 h 220434"/>
                    <a:gd name="connsiteX78" fmla="*/ 136401 w 172584"/>
                    <a:gd name="connsiteY78" fmla="*/ 161939 h 220434"/>
                    <a:gd name="connsiteX79" fmla="*/ 143121 w 172584"/>
                    <a:gd name="connsiteY79" fmla="*/ 168659 h 220434"/>
                    <a:gd name="connsiteX80" fmla="*/ 143121 w 172584"/>
                    <a:gd name="connsiteY80" fmla="*/ 194520 h 220434"/>
                    <a:gd name="connsiteX81" fmla="*/ 149842 w 172584"/>
                    <a:gd name="connsiteY81" fmla="*/ 187800 h 220434"/>
                    <a:gd name="connsiteX82" fmla="*/ 143121 w 172584"/>
                    <a:gd name="connsiteY82" fmla="*/ 181079 h 220434"/>
                    <a:gd name="connsiteX83" fmla="*/ 136401 w 172584"/>
                    <a:gd name="connsiteY83" fmla="*/ 187800 h 220434"/>
                    <a:gd name="connsiteX84" fmla="*/ 143121 w 172584"/>
                    <a:gd name="connsiteY84" fmla="*/ 194520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100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100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163 h 220434"/>
                    <a:gd name="connsiteX101" fmla="*/ 127100 w 172584"/>
                    <a:gd name="connsiteY101" fmla="*/ 58442 h 220434"/>
                    <a:gd name="connsiteX102" fmla="*/ 120379 w 172584"/>
                    <a:gd name="connsiteY102" fmla="*/ 51721 h 220434"/>
                    <a:gd name="connsiteX103" fmla="*/ 113658 w 172584"/>
                    <a:gd name="connsiteY103" fmla="*/ 58442 h 220434"/>
                    <a:gd name="connsiteX104" fmla="*/ 120379 w 172584"/>
                    <a:gd name="connsiteY104" fmla="*/ 65163 h 220434"/>
                    <a:gd name="connsiteX105" fmla="*/ 120379 w 172584"/>
                    <a:gd name="connsiteY105" fmla="*/ 91023 h 220434"/>
                    <a:gd name="connsiteX106" fmla="*/ 127100 w 172584"/>
                    <a:gd name="connsiteY106" fmla="*/ 84303 h 220434"/>
                    <a:gd name="connsiteX107" fmla="*/ 120379 w 172584"/>
                    <a:gd name="connsiteY107" fmla="*/ 77582 h 220434"/>
                    <a:gd name="connsiteX108" fmla="*/ 113658 w 172584"/>
                    <a:gd name="connsiteY108" fmla="*/ 84303 h 220434"/>
                    <a:gd name="connsiteX109" fmla="*/ 120379 w 172584"/>
                    <a:gd name="connsiteY109" fmla="*/ 91023 h 220434"/>
                    <a:gd name="connsiteX110" fmla="*/ 120379 w 172584"/>
                    <a:gd name="connsiteY110" fmla="*/ 116938 h 220434"/>
                    <a:gd name="connsiteX111" fmla="*/ 127100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100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659 h 220434"/>
                    <a:gd name="connsiteX121" fmla="*/ 127100 w 172584"/>
                    <a:gd name="connsiteY121" fmla="*/ 161939 h 220434"/>
                    <a:gd name="connsiteX122" fmla="*/ 120379 w 172584"/>
                    <a:gd name="connsiteY122" fmla="*/ 155218 h 220434"/>
                    <a:gd name="connsiteX123" fmla="*/ 113658 w 172584"/>
                    <a:gd name="connsiteY123" fmla="*/ 161939 h 220434"/>
                    <a:gd name="connsiteX124" fmla="*/ 120379 w 172584"/>
                    <a:gd name="connsiteY124" fmla="*/ 168659 h 220434"/>
                    <a:gd name="connsiteX125" fmla="*/ 120379 w 172584"/>
                    <a:gd name="connsiteY125" fmla="*/ 194520 h 220434"/>
                    <a:gd name="connsiteX126" fmla="*/ 127100 w 172584"/>
                    <a:gd name="connsiteY126" fmla="*/ 187800 h 220434"/>
                    <a:gd name="connsiteX127" fmla="*/ 120379 w 172584"/>
                    <a:gd name="connsiteY127" fmla="*/ 181079 h 220434"/>
                    <a:gd name="connsiteX128" fmla="*/ 113658 w 172584"/>
                    <a:gd name="connsiteY128" fmla="*/ 187800 h 220434"/>
                    <a:gd name="connsiteX129" fmla="*/ 120379 w 172584"/>
                    <a:gd name="connsiteY129" fmla="*/ 194520 h 220434"/>
                    <a:gd name="connsiteX130" fmla="*/ 120379 w 172584"/>
                    <a:gd name="connsiteY130" fmla="*/ 220435 h 220434"/>
                    <a:gd name="connsiteX131" fmla="*/ 127100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6 w 172584"/>
                    <a:gd name="connsiteY135" fmla="*/ 13441 h 220434"/>
                    <a:gd name="connsiteX136" fmla="*/ 104357 w 172584"/>
                    <a:gd name="connsiteY136" fmla="*/ 6721 h 220434"/>
                    <a:gd name="connsiteX137" fmla="*/ 97636 w 172584"/>
                    <a:gd name="connsiteY137" fmla="*/ 0 h 220434"/>
                    <a:gd name="connsiteX138" fmla="*/ 90916 w 172584"/>
                    <a:gd name="connsiteY138" fmla="*/ 6721 h 220434"/>
                    <a:gd name="connsiteX139" fmla="*/ 97636 w 172584"/>
                    <a:gd name="connsiteY139" fmla="*/ 13441 h 220434"/>
                    <a:gd name="connsiteX140" fmla="*/ 97636 w 172584"/>
                    <a:gd name="connsiteY140" fmla="*/ 39302 h 220434"/>
                    <a:gd name="connsiteX141" fmla="*/ 104357 w 172584"/>
                    <a:gd name="connsiteY141" fmla="*/ 32581 h 220434"/>
                    <a:gd name="connsiteX142" fmla="*/ 97636 w 172584"/>
                    <a:gd name="connsiteY142" fmla="*/ 25861 h 220434"/>
                    <a:gd name="connsiteX143" fmla="*/ 90916 w 172584"/>
                    <a:gd name="connsiteY143" fmla="*/ 32581 h 220434"/>
                    <a:gd name="connsiteX144" fmla="*/ 97636 w 172584"/>
                    <a:gd name="connsiteY144" fmla="*/ 39302 h 220434"/>
                    <a:gd name="connsiteX145" fmla="*/ 97636 w 172584"/>
                    <a:gd name="connsiteY145" fmla="*/ 65163 h 220434"/>
                    <a:gd name="connsiteX146" fmla="*/ 104357 w 172584"/>
                    <a:gd name="connsiteY146" fmla="*/ 58442 h 220434"/>
                    <a:gd name="connsiteX147" fmla="*/ 97636 w 172584"/>
                    <a:gd name="connsiteY147" fmla="*/ 51721 h 220434"/>
                    <a:gd name="connsiteX148" fmla="*/ 90916 w 172584"/>
                    <a:gd name="connsiteY148" fmla="*/ 58442 h 220434"/>
                    <a:gd name="connsiteX149" fmla="*/ 97636 w 172584"/>
                    <a:gd name="connsiteY149" fmla="*/ 65163 h 220434"/>
                    <a:gd name="connsiteX150" fmla="*/ 97636 w 172584"/>
                    <a:gd name="connsiteY150" fmla="*/ 91023 h 220434"/>
                    <a:gd name="connsiteX151" fmla="*/ 104357 w 172584"/>
                    <a:gd name="connsiteY151" fmla="*/ 84303 h 220434"/>
                    <a:gd name="connsiteX152" fmla="*/ 97636 w 172584"/>
                    <a:gd name="connsiteY152" fmla="*/ 77582 h 220434"/>
                    <a:gd name="connsiteX153" fmla="*/ 90916 w 172584"/>
                    <a:gd name="connsiteY153" fmla="*/ 84303 h 220434"/>
                    <a:gd name="connsiteX154" fmla="*/ 97636 w 172584"/>
                    <a:gd name="connsiteY154" fmla="*/ 91023 h 220434"/>
                    <a:gd name="connsiteX155" fmla="*/ 97636 w 172584"/>
                    <a:gd name="connsiteY155" fmla="*/ 116938 h 220434"/>
                    <a:gd name="connsiteX156" fmla="*/ 104357 w 172584"/>
                    <a:gd name="connsiteY156" fmla="*/ 110217 h 220434"/>
                    <a:gd name="connsiteX157" fmla="*/ 97636 w 172584"/>
                    <a:gd name="connsiteY157" fmla="*/ 103497 h 220434"/>
                    <a:gd name="connsiteX158" fmla="*/ 90916 w 172584"/>
                    <a:gd name="connsiteY158" fmla="*/ 110217 h 220434"/>
                    <a:gd name="connsiteX159" fmla="*/ 97636 w 172584"/>
                    <a:gd name="connsiteY159" fmla="*/ 116938 h 220434"/>
                    <a:gd name="connsiteX160" fmla="*/ 97636 w 172584"/>
                    <a:gd name="connsiteY160" fmla="*/ 142799 h 220434"/>
                    <a:gd name="connsiteX161" fmla="*/ 104357 w 172584"/>
                    <a:gd name="connsiteY161" fmla="*/ 136078 h 220434"/>
                    <a:gd name="connsiteX162" fmla="*/ 97636 w 172584"/>
                    <a:gd name="connsiteY162" fmla="*/ 129358 h 220434"/>
                    <a:gd name="connsiteX163" fmla="*/ 90916 w 172584"/>
                    <a:gd name="connsiteY163" fmla="*/ 136078 h 220434"/>
                    <a:gd name="connsiteX164" fmla="*/ 97636 w 172584"/>
                    <a:gd name="connsiteY164" fmla="*/ 142799 h 220434"/>
                    <a:gd name="connsiteX165" fmla="*/ 97636 w 172584"/>
                    <a:gd name="connsiteY165" fmla="*/ 168659 h 220434"/>
                    <a:gd name="connsiteX166" fmla="*/ 104357 w 172584"/>
                    <a:gd name="connsiteY166" fmla="*/ 161939 h 220434"/>
                    <a:gd name="connsiteX167" fmla="*/ 97636 w 172584"/>
                    <a:gd name="connsiteY167" fmla="*/ 155218 h 220434"/>
                    <a:gd name="connsiteX168" fmla="*/ 90916 w 172584"/>
                    <a:gd name="connsiteY168" fmla="*/ 161939 h 220434"/>
                    <a:gd name="connsiteX169" fmla="*/ 97636 w 172584"/>
                    <a:gd name="connsiteY169" fmla="*/ 168659 h 220434"/>
                    <a:gd name="connsiteX170" fmla="*/ 97636 w 172584"/>
                    <a:gd name="connsiteY170" fmla="*/ 194520 h 220434"/>
                    <a:gd name="connsiteX171" fmla="*/ 104357 w 172584"/>
                    <a:gd name="connsiteY171" fmla="*/ 187800 h 220434"/>
                    <a:gd name="connsiteX172" fmla="*/ 97636 w 172584"/>
                    <a:gd name="connsiteY172" fmla="*/ 181079 h 220434"/>
                    <a:gd name="connsiteX173" fmla="*/ 90916 w 172584"/>
                    <a:gd name="connsiteY173" fmla="*/ 187800 h 220434"/>
                    <a:gd name="connsiteX174" fmla="*/ 97636 w 172584"/>
                    <a:gd name="connsiteY174" fmla="*/ 194520 h 220434"/>
                    <a:gd name="connsiteX175" fmla="*/ 97636 w 172584"/>
                    <a:gd name="connsiteY175" fmla="*/ 220435 h 220434"/>
                    <a:gd name="connsiteX176" fmla="*/ 104357 w 172584"/>
                    <a:gd name="connsiteY176" fmla="*/ 213714 h 220434"/>
                    <a:gd name="connsiteX177" fmla="*/ 97636 w 172584"/>
                    <a:gd name="connsiteY177" fmla="*/ 206994 h 220434"/>
                    <a:gd name="connsiteX178" fmla="*/ 90916 w 172584"/>
                    <a:gd name="connsiteY178" fmla="*/ 213714 h 220434"/>
                    <a:gd name="connsiteX179" fmla="*/ 97636 w 172584"/>
                    <a:gd name="connsiteY179" fmla="*/ 220435 h 220434"/>
                    <a:gd name="connsiteX180" fmla="*/ 74894 w 172584"/>
                    <a:gd name="connsiteY180" fmla="*/ 13441 h 220434"/>
                    <a:gd name="connsiteX181" fmla="*/ 81615 w 172584"/>
                    <a:gd name="connsiteY181" fmla="*/ 6721 h 220434"/>
                    <a:gd name="connsiteX182" fmla="*/ 74894 w 172584"/>
                    <a:gd name="connsiteY182" fmla="*/ 0 h 220434"/>
                    <a:gd name="connsiteX183" fmla="*/ 68174 w 172584"/>
                    <a:gd name="connsiteY183" fmla="*/ 6721 h 220434"/>
                    <a:gd name="connsiteX184" fmla="*/ 74894 w 172584"/>
                    <a:gd name="connsiteY184" fmla="*/ 13441 h 220434"/>
                    <a:gd name="connsiteX185" fmla="*/ 74894 w 172584"/>
                    <a:gd name="connsiteY185" fmla="*/ 39302 h 220434"/>
                    <a:gd name="connsiteX186" fmla="*/ 81615 w 172584"/>
                    <a:gd name="connsiteY186" fmla="*/ 32581 h 220434"/>
                    <a:gd name="connsiteX187" fmla="*/ 74894 w 172584"/>
                    <a:gd name="connsiteY187" fmla="*/ 25861 h 220434"/>
                    <a:gd name="connsiteX188" fmla="*/ 68174 w 172584"/>
                    <a:gd name="connsiteY188" fmla="*/ 32581 h 220434"/>
                    <a:gd name="connsiteX189" fmla="*/ 74894 w 172584"/>
                    <a:gd name="connsiteY189" fmla="*/ 39302 h 220434"/>
                    <a:gd name="connsiteX190" fmla="*/ 74894 w 172584"/>
                    <a:gd name="connsiteY190" fmla="*/ 65163 h 220434"/>
                    <a:gd name="connsiteX191" fmla="*/ 81615 w 172584"/>
                    <a:gd name="connsiteY191" fmla="*/ 58442 h 220434"/>
                    <a:gd name="connsiteX192" fmla="*/ 74894 w 172584"/>
                    <a:gd name="connsiteY192" fmla="*/ 51721 h 220434"/>
                    <a:gd name="connsiteX193" fmla="*/ 68174 w 172584"/>
                    <a:gd name="connsiteY193" fmla="*/ 58442 h 220434"/>
                    <a:gd name="connsiteX194" fmla="*/ 74894 w 172584"/>
                    <a:gd name="connsiteY194" fmla="*/ 65163 h 220434"/>
                    <a:gd name="connsiteX195" fmla="*/ 74894 w 172584"/>
                    <a:gd name="connsiteY195" fmla="*/ 91023 h 220434"/>
                    <a:gd name="connsiteX196" fmla="*/ 81615 w 172584"/>
                    <a:gd name="connsiteY196" fmla="*/ 84303 h 220434"/>
                    <a:gd name="connsiteX197" fmla="*/ 74894 w 172584"/>
                    <a:gd name="connsiteY197" fmla="*/ 77582 h 220434"/>
                    <a:gd name="connsiteX198" fmla="*/ 68174 w 172584"/>
                    <a:gd name="connsiteY198" fmla="*/ 84303 h 220434"/>
                    <a:gd name="connsiteX199" fmla="*/ 74894 w 172584"/>
                    <a:gd name="connsiteY199" fmla="*/ 91023 h 220434"/>
                    <a:gd name="connsiteX200" fmla="*/ 74894 w 172584"/>
                    <a:gd name="connsiteY200" fmla="*/ 116938 h 220434"/>
                    <a:gd name="connsiteX201" fmla="*/ 81615 w 172584"/>
                    <a:gd name="connsiteY201" fmla="*/ 110217 h 220434"/>
                    <a:gd name="connsiteX202" fmla="*/ 74894 w 172584"/>
                    <a:gd name="connsiteY202" fmla="*/ 103497 h 220434"/>
                    <a:gd name="connsiteX203" fmla="*/ 68174 w 172584"/>
                    <a:gd name="connsiteY203" fmla="*/ 110217 h 220434"/>
                    <a:gd name="connsiteX204" fmla="*/ 74894 w 172584"/>
                    <a:gd name="connsiteY204" fmla="*/ 116938 h 220434"/>
                    <a:gd name="connsiteX205" fmla="*/ 74894 w 172584"/>
                    <a:gd name="connsiteY205" fmla="*/ 142799 h 220434"/>
                    <a:gd name="connsiteX206" fmla="*/ 81615 w 172584"/>
                    <a:gd name="connsiteY206" fmla="*/ 136078 h 220434"/>
                    <a:gd name="connsiteX207" fmla="*/ 74894 w 172584"/>
                    <a:gd name="connsiteY207" fmla="*/ 129358 h 220434"/>
                    <a:gd name="connsiteX208" fmla="*/ 68174 w 172584"/>
                    <a:gd name="connsiteY208" fmla="*/ 136078 h 220434"/>
                    <a:gd name="connsiteX209" fmla="*/ 74894 w 172584"/>
                    <a:gd name="connsiteY209" fmla="*/ 142799 h 220434"/>
                    <a:gd name="connsiteX210" fmla="*/ 74894 w 172584"/>
                    <a:gd name="connsiteY210" fmla="*/ 168659 h 220434"/>
                    <a:gd name="connsiteX211" fmla="*/ 81615 w 172584"/>
                    <a:gd name="connsiteY211" fmla="*/ 161939 h 220434"/>
                    <a:gd name="connsiteX212" fmla="*/ 74894 w 172584"/>
                    <a:gd name="connsiteY212" fmla="*/ 155218 h 220434"/>
                    <a:gd name="connsiteX213" fmla="*/ 68174 w 172584"/>
                    <a:gd name="connsiteY213" fmla="*/ 161939 h 220434"/>
                    <a:gd name="connsiteX214" fmla="*/ 74894 w 172584"/>
                    <a:gd name="connsiteY214" fmla="*/ 168659 h 220434"/>
                    <a:gd name="connsiteX215" fmla="*/ 74894 w 172584"/>
                    <a:gd name="connsiteY215" fmla="*/ 194520 h 220434"/>
                    <a:gd name="connsiteX216" fmla="*/ 81615 w 172584"/>
                    <a:gd name="connsiteY216" fmla="*/ 187800 h 220434"/>
                    <a:gd name="connsiteX217" fmla="*/ 74894 w 172584"/>
                    <a:gd name="connsiteY217" fmla="*/ 181079 h 220434"/>
                    <a:gd name="connsiteX218" fmla="*/ 68174 w 172584"/>
                    <a:gd name="connsiteY218" fmla="*/ 187800 h 220434"/>
                    <a:gd name="connsiteX219" fmla="*/ 74894 w 172584"/>
                    <a:gd name="connsiteY219" fmla="*/ 194520 h 220434"/>
                    <a:gd name="connsiteX220" fmla="*/ 74894 w 172584"/>
                    <a:gd name="connsiteY220" fmla="*/ 220435 h 220434"/>
                    <a:gd name="connsiteX221" fmla="*/ 81615 w 172584"/>
                    <a:gd name="connsiteY221" fmla="*/ 213714 h 220434"/>
                    <a:gd name="connsiteX222" fmla="*/ 74894 w 172584"/>
                    <a:gd name="connsiteY222" fmla="*/ 206994 h 220434"/>
                    <a:gd name="connsiteX223" fmla="*/ 68174 w 172584"/>
                    <a:gd name="connsiteY223" fmla="*/ 213714 h 220434"/>
                    <a:gd name="connsiteX224" fmla="*/ 74894 w 172584"/>
                    <a:gd name="connsiteY224" fmla="*/ 220435 h 220434"/>
                    <a:gd name="connsiteX225" fmla="*/ 52152 w 172584"/>
                    <a:gd name="connsiteY225" fmla="*/ 13441 h 220434"/>
                    <a:gd name="connsiteX226" fmla="*/ 58872 w 172584"/>
                    <a:gd name="connsiteY226" fmla="*/ 6721 h 220434"/>
                    <a:gd name="connsiteX227" fmla="*/ 52152 w 172584"/>
                    <a:gd name="connsiteY227" fmla="*/ 0 h 220434"/>
                    <a:gd name="connsiteX228" fmla="*/ 45431 w 172584"/>
                    <a:gd name="connsiteY228" fmla="*/ 6721 h 220434"/>
                    <a:gd name="connsiteX229" fmla="*/ 52152 w 172584"/>
                    <a:gd name="connsiteY229" fmla="*/ 13441 h 220434"/>
                    <a:gd name="connsiteX230" fmla="*/ 52152 w 172584"/>
                    <a:gd name="connsiteY230" fmla="*/ 39302 h 220434"/>
                    <a:gd name="connsiteX231" fmla="*/ 58872 w 172584"/>
                    <a:gd name="connsiteY231" fmla="*/ 32581 h 220434"/>
                    <a:gd name="connsiteX232" fmla="*/ 52152 w 172584"/>
                    <a:gd name="connsiteY232" fmla="*/ 25861 h 220434"/>
                    <a:gd name="connsiteX233" fmla="*/ 45431 w 172584"/>
                    <a:gd name="connsiteY233" fmla="*/ 32581 h 220434"/>
                    <a:gd name="connsiteX234" fmla="*/ 52152 w 172584"/>
                    <a:gd name="connsiteY234" fmla="*/ 39302 h 220434"/>
                    <a:gd name="connsiteX235" fmla="*/ 52152 w 172584"/>
                    <a:gd name="connsiteY235" fmla="*/ 65163 h 220434"/>
                    <a:gd name="connsiteX236" fmla="*/ 58872 w 172584"/>
                    <a:gd name="connsiteY236" fmla="*/ 58442 h 220434"/>
                    <a:gd name="connsiteX237" fmla="*/ 52152 w 172584"/>
                    <a:gd name="connsiteY237" fmla="*/ 51721 h 220434"/>
                    <a:gd name="connsiteX238" fmla="*/ 45431 w 172584"/>
                    <a:gd name="connsiteY238" fmla="*/ 58442 h 220434"/>
                    <a:gd name="connsiteX239" fmla="*/ 52152 w 172584"/>
                    <a:gd name="connsiteY239" fmla="*/ 65163 h 220434"/>
                    <a:gd name="connsiteX240" fmla="*/ 52152 w 172584"/>
                    <a:gd name="connsiteY240" fmla="*/ 91023 h 220434"/>
                    <a:gd name="connsiteX241" fmla="*/ 58872 w 172584"/>
                    <a:gd name="connsiteY241" fmla="*/ 84303 h 220434"/>
                    <a:gd name="connsiteX242" fmla="*/ 52152 w 172584"/>
                    <a:gd name="connsiteY242" fmla="*/ 77582 h 220434"/>
                    <a:gd name="connsiteX243" fmla="*/ 45431 w 172584"/>
                    <a:gd name="connsiteY243" fmla="*/ 84303 h 220434"/>
                    <a:gd name="connsiteX244" fmla="*/ 52152 w 172584"/>
                    <a:gd name="connsiteY244" fmla="*/ 91023 h 220434"/>
                    <a:gd name="connsiteX245" fmla="*/ 52152 w 172584"/>
                    <a:gd name="connsiteY245" fmla="*/ 116938 h 220434"/>
                    <a:gd name="connsiteX246" fmla="*/ 58872 w 172584"/>
                    <a:gd name="connsiteY246" fmla="*/ 110217 h 220434"/>
                    <a:gd name="connsiteX247" fmla="*/ 52152 w 172584"/>
                    <a:gd name="connsiteY247" fmla="*/ 103497 h 220434"/>
                    <a:gd name="connsiteX248" fmla="*/ 45431 w 172584"/>
                    <a:gd name="connsiteY248" fmla="*/ 110217 h 220434"/>
                    <a:gd name="connsiteX249" fmla="*/ 52152 w 172584"/>
                    <a:gd name="connsiteY249" fmla="*/ 116938 h 220434"/>
                    <a:gd name="connsiteX250" fmla="*/ 52152 w 172584"/>
                    <a:gd name="connsiteY250" fmla="*/ 142799 h 220434"/>
                    <a:gd name="connsiteX251" fmla="*/ 58872 w 172584"/>
                    <a:gd name="connsiteY251" fmla="*/ 136078 h 220434"/>
                    <a:gd name="connsiteX252" fmla="*/ 52152 w 172584"/>
                    <a:gd name="connsiteY252" fmla="*/ 129358 h 220434"/>
                    <a:gd name="connsiteX253" fmla="*/ 45431 w 172584"/>
                    <a:gd name="connsiteY253" fmla="*/ 136078 h 220434"/>
                    <a:gd name="connsiteX254" fmla="*/ 52152 w 172584"/>
                    <a:gd name="connsiteY254" fmla="*/ 142799 h 220434"/>
                    <a:gd name="connsiteX255" fmla="*/ 52152 w 172584"/>
                    <a:gd name="connsiteY255" fmla="*/ 168659 h 220434"/>
                    <a:gd name="connsiteX256" fmla="*/ 58872 w 172584"/>
                    <a:gd name="connsiteY256" fmla="*/ 161939 h 220434"/>
                    <a:gd name="connsiteX257" fmla="*/ 52152 w 172584"/>
                    <a:gd name="connsiteY257" fmla="*/ 155218 h 220434"/>
                    <a:gd name="connsiteX258" fmla="*/ 45431 w 172584"/>
                    <a:gd name="connsiteY258" fmla="*/ 161939 h 220434"/>
                    <a:gd name="connsiteX259" fmla="*/ 52152 w 172584"/>
                    <a:gd name="connsiteY259" fmla="*/ 168659 h 220434"/>
                    <a:gd name="connsiteX260" fmla="*/ 52152 w 172584"/>
                    <a:gd name="connsiteY260" fmla="*/ 194520 h 220434"/>
                    <a:gd name="connsiteX261" fmla="*/ 58872 w 172584"/>
                    <a:gd name="connsiteY261" fmla="*/ 187800 h 220434"/>
                    <a:gd name="connsiteX262" fmla="*/ 52152 w 172584"/>
                    <a:gd name="connsiteY262" fmla="*/ 181079 h 220434"/>
                    <a:gd name="connsiteX263" fmla="*/ 45431 w 172584"/>
                    <a:gd name="connsiteY263" fmla="*/ 187800 h 220434"/>
                    <a:gd name="connsiteX264" fmla="*/ 52152 w 172584"/>
                    <a:gd name="connsiteY264" fmla="*/ 194520 h 220434"/>
                    <a:gd name="connsiteX265" fmla="*/ 52152 w 172584"/>
                    <a:gd name="connsiteY265" fmla="*/ 220435 h 220434"/>
                    <a:gd name="connsiteX266" fmla="*/ 58872 w 172584"/>
                    <a:gd name="connsiteY266" fmla="*/ 213714 h 220434"/>
                    <a:gd name="connsiteX267" fmla="*/ 52152 w 172584"/>
                    <a:gd name="connsiteY267" fmla="*/ 206994 h 220434"/>
                    <a:gd name="connsiteX268" fmla="*/ 45431 w 172584"/>
                    <a:gd name="connsiteY268" fmla="*/ 213714 h 220434"/>
                    <a:gd name="connsiteX269" fmla="*/ 52152 w 172584"/>
                    <a:gd name="connsiteY269" fmla="*/ 220435 h 220434"/>
                    <a:gd name="connsiteX270" fmla="*/ 29463 w 172584"/>
                    <a:gd name="connsiteY270" fmla="*/ 13441 h 220434"/>
                    <a:gd name="connsiteX271" fmla="*/ 36184 w 172584"/>
                    <a:gd name="connsiteY271" fmla="*/ 6721 h 220434"/>
                    <a:gd name="connsiteX272" fmla="*/ 29463 w 172584"/>
                    <a:gd name="connsiteY272" fmla="*/ 0 h 220434"/>
                    <a:gd name="connsiteX273" fmla="*/ 22742 w 172584"/>
                    <a:gd name="connsiteY273" fmla="*/ 6721 h 220434"/>
                    <a:gd name="connsiteX274" fmla="*/ 29463 w 172584"/>
                    <a:gd name="connsiteY274" fmla="*/ 13441 h 220434"/>
                    <a:gd name="connsiteX275" fmla="*/ 29463 w 172584"/>
                    <a:gd name="connsiteY275" fmla="*/ 39302 h 220434"/>
                    <a:gd name="connsiteX276" fmla="*/ 36184 w 172584"/>
                    <a:gd name="connsiteY276" fmla="*/ 32581 h 220434"/>
                    <a:gd name="connsiteX277" fmla="*/ 29463 w 172584"/>
                    <a:gd name="connsiteY277" fmla="*/ 25861 h 220434"/>
                    <a:gd name="connsiteX278" fmla="*/ 22742 w 172584"/>
                    <a:gd name="connsiteY278" fmla="*/ 32581 h 220434"/>
                    <a:gd name="connsiteX279" fmla="*/ 29463 w 172584"/>
                    <a:gd name="connsiteY279" fmla="*/ 39302 h 220434"/>
                    <a:gd name="connsiteX280" fmla="*/ 29463 w 172584"/>
                    <a:gd name="connsiteY280" fmla="*/ 65163 h 220434"/>
                    <a:gd name="connsiteX281" fmla="*/ 36184 w 172584"/>
                    <a:gd name="connsiteY281" fmla="*/ 58442 h 220434"/>
                    <a:gd name="connsiteX282" fmla="*/ 29463 w 172584"/>
                    <a:gd name="connsiteY282" fmla="*/ 51721 h 220434"/>
                    <a:gd name="connsiteX283" fmla="*/ 22742 w 172584"/>
                    <a:gd name="connsiteY283" fmla="*/ 58442 h 220434"/>
                    <a:gd name="connsiteX284" fmla="*/ 29463 w 172584"/>
                    <a:gd name="connsiteY284" fmla="*/ 65163 h 220434"/>
                    <a:gd name="connsiteX285" fmla="*/ 29463 w 172584"/>
                    <a:gd name="connsiteY285" fmla="*/ 91023 h 220434"/>
                    <a:gd name="connsiteX286" fmla="*/ 36184 w 172584"/>
                    <a:gd name="connsiteY286" fmla="*/ 84303 h 220434"/>
                    <a:gd name="connsiteX287" fmla="*/ 29463 w 172584"/>
                    <a:gd name="connsiteY287" fmla="*/ 77582 h 220434"/>
                    <a:gd name="connsiteX288" fmla="*/ 22742 w 172584"/>
                    <a:gd name="connsiteY288" fmla="*/ 84303 h 220434"/>
                    <a:gd name="connsiteX289" fmla="*/ 29463 w 172584"/>
                    <a:gd name="connsiteY289" fmla="*/ 91023 h 220434"/>
                    <a:gd name="connsiteX290" fmla="*/ 29463 w 172584"/>
                    <a:gd name="connsiteY290" fmla="*/ 116938 h 220434"/>
                    <a:gd name="connsiteX291" fmla="*/ 36184 w 172584"/>
                    <a:gd name="connsiteY291" fmla="*/ 110217 h 220434"/>
                    <a:gd name="connsiteX292" fmla="*/ 29463 w 172584"/>
                    <a:gd name="connsiteY292" fmla="*/ 103497 h 220434"/>
                    <a:gd name="connsiteX293" fmla="*/ 22742 w 172584"/>
                    <a:gd name="connsiteY293" fmla="*/ 110217 h 220434"/>
                    <a:gd name="connsiteX294" fmla="*/ 29463 w 172584"/>
                    <a:gd name="connsiteY294" fmla="*/ 116938 h 220434"/>
                    <a:gd name="connsiteX295" fmla="*/ 29463 w 172584"/>
                    <a:gd name="connsiteY295" fmla="*/ 142799 h 220434"/>
                    <a:gd name="connsiteX296" fmla="*/ 36184 w 172584"/>
                    <a:gd name="connsiteY296" fmla="*/ 136078 h 220434"/>
                    <a:gd name="connsiteX297" fmla="*/ 29463 w 172584"/>
                    <a:gd name="connsiteY297" fmla="*/ 129358 h 220434"/>
                    <a:gd name="connsiteX298" fmla="*/ 22742 w 172584"/>
                    <a:gd name="connsiteY298" fmla="*/ 136078 h 220434"/>
                    <a:gd name="connsiteX299" fmla="*/ 29463 w 172584"/>
                    <a:gd name="connsiteY299" fmla="*/ 142799 h 220434"/>
                    <a:gd name="connsiteX300" fmla="*/ 29463 w 172584"/>
                    <a:gd name="connsiteY300" fmla="*/ 168659 h 220434"/>
                    <a:gd name="connsiteX301" fmla="*/ 36184 w 172584"/>
                    <a:gd name="connsiteY301" fmla="*/ 161939 h 220434"/>
                    <a:gd name="connsiteX302" fmla="*/ 29463 w 172584"/>
                    <a:gd name="connsiteY302" fmla="*/ 155218 h 220434"/>
                    <a:gd name="connsiteX303" fmla="*/ 22742 w 172584"/>
                    <a:gd name="connsiteY303" fmla="*/ 161939 h 220434"/>
                    <a:gd name="connsiteX304" fmla="*/ 29463 w 172584"/>
                    <a:gd name="connsiteY304" fmla="*/ 168659 h 220434"/>
                    <a:gd name="connsiteX305" fmla="*/ 29463 w 172584"/>
                    <a:gd name="connsiteY305" fmla="*/ 194520 h 220434"/>
                    <a:gd name="connsiteX306" fmla="*/ 36184 w 172584"/>
                    <a:gd name="connsiteY306" fmla="*/ 187800 h 220434"/>
                    <a:gd name="connsiteX307" fmla="*/ 29463 w 172584"/>
                    <a:gd name="connsiteY307" fmla="*/ 181079 h 220434"/>
                    <a:gd name="connsiteX308" fmla="*/ 22742 w 172584"/>
                    <a:gd name="connsiteY308" fmla="*/ 187800 h 220434"/>
                    <a:gd name="connsiteX309" fmla="*/ 29463 w 172584"/>
                    <a:gd name="connsiteY309" fmla="*/ 194520 h 220434"/>
                    <a:gd name="connsiteX310" fmla="*/ 29463 w 172584"/>
                    <a:gd name="connsiteY310" fmla="*/ 220435 h 220434"/>
                    <a:gd name="connsiteX311" fmla="*/ 36184 w 172584"/>
                    <a:gd name="connsiteY311" fmla="*/ 213714 h 220434"/>
                    <a:gd name="connsiteX312" fmla="*/ 29463 w 172584"/>
                    <a:gd name="connsiteY312" fmla="*/ 206994 h 220434"/>
                    <a:gd name="connsiteX313" fmla="*/ 22742 w 172584"/>
                    <a:gd name="connsiteY313" fmla="*/ 213714 h 220434"/>
                    <a:gd name="connsiteX314" fmla="*/ 29463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163 h 220434"/>
                    <a:gd name="connsiteX326" fmla="*/ 13441 w 172584"/>
                    <a:gd name="connsiteY326" fmla="*/ 58442 h 220434"/>
                    <a:gd name="connsiteX327" fmla="*/ 6721 w 172584"/>
                    <a:gd name="connsiteY327" fmla="*/ 51721 h 220434"/>
                    <a:gd name="connsiteX328" fmla="*/ 0 w 172584"/>
                    <a:gd name="connsiteY328" fmla="*/ 58442 h 220434"/>
                    <a:gd name="connsiteX329" fmla="*/ 6721 w 172584"/>
                    <a:gd name="connsiteY329" fmla="*/ 65163 h 220434"/>
                    <a:gd name="connsiteX330" fmla="*/ 6721 w 172584"/>
                    <a:gd name="connsiteY330" fmla="*/ 91023 h 220434"/>
                    <a:gd name="connsiteX331" fmla="*/ 13441 w 172584"/>
                    <a:gd name="connsiteY331" fmla="*/ 84303 h 220434"/>
                    <a:gd name="connsiteX332" fmla="*/ 6721 w 172584"/>
                    <a:gd name="connsiteY332" fmla="*/ 77582 h 220434"/>
                    <a:gd name="connsiteX333" fmla="*/ 0 w 172584"/>
                    <a:gd name="connsiteY333" fmla="*/ 84303 h 220434"/>
                    <a:gd name="connsiteX334" fmla="*/ 6721 w 172584"/>
                    <a:gd name="connsiteY334" fmla="*/ 91023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659 h 220434"/>
                    <a:gd name="connsiteX346" fmla="*/ 13441 w 172584"/>
                    <a:gd name="connsiteY346" fmla="*/ 161939 h 220434"/>
                    <a:gd name="connsiteX347" fmla="*/ 6721 w 172584"/>
                    <a:gd name="connsiteY347" fmla="*/ 155218 h 220434"/>
                    <a:gd name="connsiteX348" fmla="*/ 0 w 172584"/>
                    <a:gd name="connsiteY348" fmla="*/ 161939 h 220434"/>
                    <a:gd name="connsiteX349" fmla="*/ 6721 w 172584"/>
                    <a:gd name="connsiteY349" fmla="*/ 168659 h 220434"/>
                    <a:gd name="connsiteX350" fmla="*/ 6721 w 172584"/>
                    <a:gd name="connsiteY350" fmla="*/ 194520 h 220434"/>
                    <a:gd name="connsiteX351" fmla="*/ 13441 w 172584"/>
                    <a:gd name="connsiteY351" fmla="*/ 187800 h 220434"/>
                    <a:gd name="connsiteX352" fmla="*/ 6721 w 172584"/>
                    <a:gd name="connsiteY352" fmla="*/ 181079 h 220434"/>
                    <a:gd name="connsiteX353" fmla="*/ 0 w 172584"/>
                    <a:gd name="connsiteY353" fmla="*/ 187800 h 220434"/>
                    <a:gd name="connsiteX354" fmla="*/ 6721 w 172584"/>
                    <a:gd name="connsiteY354" fmla="*/ 194520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163"/>
                      </a:moveTo>
                      <a:cubicBezTo>
                        <a:pt x="169573" y="65163"/>
                        <a:pt x="172584" y="62152"/>
                        <a:pt x="172584" y="58442"/>
                      </a:cubicBezTo>
                      <a:cubicBezTo>
                        <a:pt x="172584" y="54732"/>
                        <a:pt x="169573" y="51721"/>
                        <a:pt x="165864" y="51721"/>
                      </a:cubicBezTo>
                      <a:cubicBezTo>
                        <a:pt x="162154" y="51721"/>
                        <a:pt x="159143" y="54732"/>
                        <a:pt x="159143" y="58442"/>
                      </a:cubicBezTo>
                      <a:cubicBezTo>
                        <a:pt x="159143" y="62152"/>
                        <a:pt x="162154" y="65163"/>
                        <a:pt x="165864" y="65163"/>
                      </a:cubicBezTo>
                      <a:close/>
                      <a:moveTo>
                        <a:pt x="165864" y="91023"/>
                      </a:moveTo>
                      <a:cubicBezTo>
                        <a:pt x="169573" y="91023"/>
                        <a:pt x="172584" y="88013"/>
                        <a:pt x="172584" y="84303"/>
                      </a:cubicBezTo>
                      <a:cubicBezTo>
                        <a:pt x="172584" y="80593"/>
                        <a:pt x="169573" y="77582"/>
                        <a:pt x="165864" y="77582"/>
                      </a:cubicBezTo>
                      <a:cubicBezTo>
                        <a:pt x="162154" y="77582"/>
                        <a:pt x="159143" y="80593"/>
                        <a:pt x="159143" y="84303"/>
                      </a:cubicBezTo>
                      <a:cubicBezTo>
                        <a:pt x="159143" y="88013"/>
                        <a:pt x="162154" y="91023"/>
                        <a:pt x="165864" y="91023"/>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659"/>
                      </a:moveTo>
                      <a:cubicBezTo>
                        <a:pt x="169573" y="168659"/>
                        <a:pt x="172584" y="165649"/>
                        <a:pt x="172584" y="161939"/>
                      </a:cubicBezTo>
                      <a:cubicBezTo>
                        <a:pt x="172584" y="158229"/>
                        <a:pt x="169573" y="155218"/>
                        <a:pt x="165864" y="155218"/>
                      </a:cubicBezTo>
                      <a:cubicBezTo>
                        <a:pt x="162154" y="155218"/>
                        <a:pt x="159143" y="158229"/>
                        <a:pt x="159143" y="161939"/>
                      </a:cubicBezTo>
                      <a:cubicBezTo>
                        <a:pt x="159143" y="165649"/>
                        <a:pt x="162154" y="168659"/>
                        <a:pt x="165864" y="168659"/>
                      </a:cubicBezTo>
                      <a:close/>
                      <a:moveTo>
                        <a:pt x="165864" y="194520"/>
                      </a:moveTo>
                      <a:cubicBezTo>
                        <a:pt x="169573" y="194520"/>
                        <a:pt x="172584" y="191509"/>
                        <a:pt x="172584" y="187800"/>
                      </a:cubicBezTo>
                      <a:cubicBezTo>
                        <a:pt x="172584" y="184090"/>
                        <a:pt x="169573" y="181079"/>
                        <a:pt x="165864" y="181079"/>
                      </a:cubicBezTo>
                      <a:cubicBezTo>
                        <a:pt x="162154" y="181079"/>
                        <a:pt x="159143" y="184090"/>
                        <a:pt x="159143" y="187800"/>
                      </a:cubicBezTo>
                      <a:cubicBezTo>
                        <a:pt x="159143" y="191509"/>
                        <a:pt x="162154" y="194520"/>
                        <a:pt x="165864" y="194520"/>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2" y="0"/>
                        <a:pt x="136401" y="3011"/>
                        <a:pt x="136401" y="6721"/>
                      </a:cubicBezTo>
                      <a:cubicBezTo>
                        <a:pt x="136401" y="10430"/>
                        <a:pt x="139412" y="13441"/>
                        <a:pt x="143121" y="13441"/>
                      </a:cubicBezTo>
                      <a:close/>
                      <a:moveTo>
                        <a:pt x="143121" y="39302"/>
                      </a:moveTo>
                      <a:cubicBezTo>
                        <a:pt x="146831" y="39302"/>
                        <a:pt x="149842" y="36291"/>
                        <a:pt x="149842" y="32581"/>
                      </a:cubicBezTo>
                      <a:cubicBezTo>
                        <a:pt x="149842" y="28872"/>
                        <a:pt x="146831" y="25861"/>
                        <a:pt x="143121" y="25861"/>
                      </a:cubicBezTo>
                      <a:cubicBezTo>
                        <a:pt x="139412" y="25861"/>
                        <a:pt x="136401" y="28872"/>
                        <a:pt x="136401" y="32581"/>
                      </a:cubicBezTo>
                      <a:cubicBezTo>
                        <a:pt x="136401" y="36291"/>
                        <a:pt x="139412" y="39302"/>
                        <a:pt x="143121" y="39302"/>
                      </a:cubicBezTo>
                      <a:close/>
                      <a:moveTo>
                        <a:pt x="143121" y="65163"/>
                      </a:moveTo>
                      <a:cubicBezTo>
                        <a:pt x="146831" y="65163"/>
                        <a:pt x="149842" y="62152"/>
                        <a:pt x="149842" y="58442"/>
                      </a:cubicBezTo>
                      <a:cubicBezTo>
                        <a:pt x="149842" y="54732"/>
                        <a:pt x="146831" y="51721"/>
                        <a:pt x="143121" y="51721"/>
                      </a:cubicBezTo>
                      <a:cubicBezTo>
                        <a:pt x="139412" y="51721"/>
                        <a:pt x="136401" y="54732"/>
                        <a:pt x="136401" y="58442"/>
                      </a:cubicBezTo>
                      <a:cubicBezTo>
                        <a:pt x="136401" y="62152"/>
                        <a:pt x="139412" y="65163"/>
                        <a:pt x="143121" y="65163"/>
                      </a:cubicBezTo>
                      <a:close/>
                      <a:moveTo>
                        <a:pt x="143121" y="91023"/>
                      </a:moveTo>
                      <a:cubicBezTo>
                        <a:pt x="146831" y="91023"/>
                        <a:pt x="149842" y="88013"/>
                        <a:pt x="149842" y="84303"/>
                      </a:cubicBezTo>
                      <a:cubicBezTo>
                        <a:pt x="149842" y="80593"/>
                        <a:pt x="146831" y="77582"/>
                        <a:pt x="143121" y="77582"/>
                      </a:cubicBezTo>
                      <a:cubicBezTo>
                        <a:pt x="139412" y="77582"/>
                        <a:pt x="136401" y="80593"/>
                        <a:pt x="136401" y="84303"/>
                      </a:cubicBezTo>
                      <a:cubicBezTo>
                        <a:pt x="136401" y="88013"/>
                        <a:pt x="139412" y="91023"/>
                        <a:pt x="143121" y="91023"/>
                      </a:cubicBezTo>
                      <a:close/>
                      <a:moveTo>
                        <a:pt x="143121" y="116938"/>
                      </a:moveTo>
                      <a:cubicBezTo>
                        <a:pt x="146831" y="116938"/>
                        <a:pt x="149842" y="113927"/>
                        <a:pt x="149842" y="110217"/>
                      </a:cubicBezTo>
                      <a:cubicBezTo>
                        <a:pt x="149842" y="106508"/>
                        <a:pt x="146831" y="103497"/>
                        <a:pt x="143121" y="103497"/>
                      </a:cubicBezTo>
                      <a:cubicBezTo>
                        <a:pt x="139412" y="103497"/>
                        <a:pt x="136401" y="106508"/>
                        <a:pt x="136401" y="110217"/>
                      </a:cubicBezTo>
                      <a:cubicBezTo>
                        <a:pt x="136401" y="113927"/>
                        <a:pt x="139412" y="116938"/>
                        <a:pt x="143121" y="116938"/>
                      </a:cubicBezTo>
                      <a:close/>
                      <a:moveTo>
                        <a:pt x="143121" y="142799"/>
                      </a:moveTo>
                      <a:cubicBezTo>
                        <a:pt x="146831" y="142799"/>
                        <a:pt x="149842" y="139788"/>
                        <a:pt x="149842" y="136078"/>
                      </a:cubicBezTo>
                      <a:cubicBezTo>
                        <a:pt x="149842" y="132368"/>
                        <a:pt x="146831" y="129358"/>
                        <a:pt x="143121" y="129358"/>
                      </a:cubicBezTo>
                      <a:cubicBezTo>
                        <a:pt x="139412" y="129358"/>
                        <a:pt x="136401" y="132368"/>
                        <a:pt x="136401" y="136078"/>
                      </a:cubicBezTo>
                      <a:cubicBezTo>
                        <a:pt x="136401" y="139788"/>
                        <a:pt x="139412" y="142799"/>
                        <a:pt x="143121" y="142799"/>
                      </a:cubicBezTo>
                      <a:close/>
                      <a:moveTo>
                        <a:pt x="143121" y="168659"/>
                      </a:moveTo>
                      <a:cubicBezTo>
                        <a:pt x="146831" y="168659"/>
                        <a:pt x="149842" y="165649"/>
                        <a:pt x="149842" y="161939"/>
                      </a:cubicBezTo>
                      <a:cubicBezTo>
                        <a:pt x="149842" y="158229"/>
                        <a:pt x="146831" y="155218"/>
                        <a:pt x="143121" y="155218"/>
                      </a:cubicBezTo>
                      <a:cubicBezTo>
                        <a:pt x="139412" y="155218"/>
                        <a:pt x="136401" y="158229"/>
                        <a:pt x="136401" y="161939"/>
                      </a:cubicBezTo>
                      <a:cubicBezTo>
                        <a:pt x="136401" y="165649"/>
                        <a:pt x="139412" y="168659"/>
                        <a:pt x="143121" y="168659"/>
                      </a:cubicBezTo>
                      <a:close/>
                      <a:moveTo>
                        <a:pt x="143121" y="194520"/>
                      </a:moveTo>
                      <a:cubicBezTo>
                        <a:pt x="146831" y="194520"/>
                        <a:pt x="149842" y="191509"/>
                        <a:pt x="149842" y="187800"/>
                      </a:cubicBezTo>
                      <a:cubicBezTo>
                        <a:pt x="149842" y="184090"/>
                        <a:pt x="146831" y="181079"/>
                        <a:pt x="143121" y="181079"/>
                      </a:cubicBezTo>
                      <a:cubicBezTo>
                        <a:pt x="139412" y="181079"/>
                        <a:pt x="136401" y="184090"/>
                        <a:pt x="136401" y="187800"/>
                      </a:cubicBezTo>
                      <a:cubicBezTo>
                        <a:pt x="136401" y="191509"/>
                        <a:pt x="139412" y="194520"/>
                        <a:pt x="143121" y="194520"/>
                      </a:cubicBezTo>
                      <a:close/>
                      <a:moveTo>
                        <a:pt x="143121" y="220435"/>
                      </a:moveTo>
                      <a:cubicBezTo>
                        <a:pt x="146831" y="220435"/>
                        <a:pt x="149842" y="217424"/>
                        <a:pt x="149842" y="213714"/>
                      </a:cubicBezTo>
                      <a:cubicBezTo>
                        <a:pt x="149842" y="210004"/>
                        <a:pt x="146831" y="206994"/>
                        <a:pt x="143121" y="206994"/>
                      </a:cubicBezTo>
                      <a:cubicBezTo>
                        <a:pt x="139412" y="206994"/>
                        <a:pt x="136401" y="210004"/>
                        <a:pt x="136401" y="213714"/>
                      </a:cubicBezTo>
                      <a:cubicBezTo>
                        <a:pt x="136401" y="217424"/>
                        <a:pt x="139412" y="220435"/>
                        <a:pt x="143121" y="220435"/>
                      </a:cubicBezTo>
                      <a:close/>
                      <a:moveTo>
                        <a:pt x="120379" y="13441"/>
                      </a:moveTo>
                      <a:cubicBezTo>
                        <a:pt x="124089" y="13441"/>
                        <a:pt x="127100" y="10430"/>
                        <a:pt x="127100" y="6721"/>
                      </a:cubicBezTo>
                      <a:cubicBezTo>
                        <a:pt x="127100"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100" y="36291"/>
                        <a:pt x="127100" y="32581"/>
                      </a:cubicBezTo>
                      <a:cubicBezTo>
                        <a:pt x="127100" y="28872"/>
                        <a:pt x="124089" y="25861"/>
                        <a:pt x="120379" y="25861"/>
                      </a:cubicBezTo>
                      <a:cubicBezTo>
                        <a:pt x="116669" y="25861"/>
                        <a:pt x="113658" y="28872"/>
                        <a:pt x="113658" y="32581"/>
                      </a:cubicBezTo>
                      <a:cubicBezTo>
                        <a:pt x="113658" y="36291"/>
                        <a:pt x="116669" y="39302"/>
                        <a:pt x="120379" y="39302"/>
                      </a:cubicBezTo>
                      <a:close/>
                      <a:moveTo>
                        <a:pt x="120379" y="65163"/>
                      </a:moveTo>
                      <a:cubicBezTo>
                        <a:pt x="124089" y="65163"/>
                        <a:pt x="127100" y="62152"/>
                        <a:pt x="127100" y="58442"/>
                      </a:cubicBezTo>
                      <a:cubicBezTo>
                        <a:pt x="127100" y="54732"/>
                        <a:pt x="124089" y="51721"/>
                        <a:pt x="120379" y="51721"/>
                      </a:cubicBezTo>
                      <a:cubicBezTo>
                        <a:pt x="116669" y="51721"/>
                        <a:pt x="113658" y="54732"/>
                        <a:pt x="113658" y="58442"/>
                      </a:cubicBezTo>
                      <a:cubicBezTo>
                        <a:pt x="113658" y="62152"/>
                        <a:pt x="116669" y="65163"/>
                        <a:pt x="120379" y="65163"/>
                      </a:cubicBezTo>
                      <a:close/>
                      <a:moveTo>
                        <a:pt x="120379" y="91023"/>
                      </a:moveTo>
                      <a:cubicBezTo>
                        <a:pt x="124089" y="91023"/>
                        <a:pt x="127100" y="88013"/>
                        <a:pt x="127100" y="84303"/>
                      </a:cubicBezTo>
                      <a:cubicBezTo>
                        <a:pt x="127100" y="80593"/>
                        <a:pt x="124089" y="77582"/>
                        <a:pt x="120379" y="77582"/>
                      </a:cubicBezTo>
                      <a:cubicBezTo>
                        <a:pt x="116669" y="77582"/>
                        <a:pt x="113658" y="80593"/>
                        <a:pt x="113658" y="84303"/>
                      </a:cubicBezTo>
                      <a:cubicBezTo>
                        <a:pt x="113658" y="88013"/>
                        <a:pt x="116669" y="91023"/>
                        <a:pt x="120379" y="91023"/>
                      </a:cubicBezTo>
                      <a:close/>
                      <a:moveTo>
                        <a:pt x="120379" y="116938"/>
                      </a:moveTo>
                      <a:cubicBezTo>
                        <a:pt x="124089" y="116938"/>
                        <a:pt x="127100" y="113927"/>
                        <a:pt x="127100" y="110217"/>
                      </a:cubicBezTo>
                      <a:cubicBezTo>
                        <a:pt x="127100"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100" y="139788"/>
                        <a:pt x="127100" y="136078"/>
                      </a:cubicBezTo>
                      <a:cubicBezTo>
                        <a:pt x="127100" y="132368"/>
                        <a:pt x="124089" y="129358"/>
                        <a:pt x="120379" y="129358"/>
                      </a:cubicBezTo>
                      <a:cubicBezTo>
                        <a:pt x="116669" y="129358"/>
                        <a:pt x="113658" y="132368"/>
                        <a:pt x="113658" y="136078"/>
                      </a:cubicBezTo>
                      <a:cubicBezTo>
                        <a:pt x="113658" y="139788"/>
                        <a:pt x="116669" y="142799"/>
                        <a:pt x="120379" y="142799"/>
                      </a:cubicBezTo>
                      <a:close/>
                      <a:moveTo>
                        <a:pt x="120379" y="168659"/>
                      </a:moveTo>
                      <a:cubicBezTo>
                        <a:pt x="124089" y="168659"/>
                        <a:pt x="127100" y="165649"/>
                        <a:pt x="127100" y="161939"/>
                      </a:cubicBezTo>
                      <a:cubicBezTo>
                        <a:pt x="127100" y="158229"/>
                        <a:pt x="124089" y="155218"/>
                        <a:pt x="120379" y="155218"/>
                      </a:cubicBezTo>
                      <a:cubicBezTo>
                        <a:pt x="116669" y="155218"/>
                        <a:pt x="113658" y="158229"/>
                        <a:pt x="113658" y="161939"/>
                      </a:cubicBezTo>
                      <a:cubicBezTo>
                        <a:pt x="113658" y="165649"/>
                        <a:pt x="116669" y="168659"/>
                        <a:pt x="120379" y="168659"/>
                      </a:cubicBezTo>
                      <a:close/>
                      <a:moveTo>
                        <a:pt x="120379" y="194520"/>
                      </a:moveTo>
                      <a:cubicBezTo>
                        <a:pt x="124089" y="194520"/>
                        <a:pt x="127100" y="191509"/>
                        <a:pt x="127100" y="187800"/>
                      </a:cubicBezTo>
                      <a:cubicBezTo>
                        <a:pt x="127100" y="184090"/>
                        <a:pt x="124089" y="181079"/>
                        <a:pt x="120379" y="181079"/>
                      </a:cubicBezTo>
                      <a:cubicBezTo>
                        <a:pt x="116669" y="181079"/>
                        <a:pt x="113658" y="184090"/>
                        <a:pt x="113658" y="187800"/>
                      </a:cubicBezTo>
                      <a:cubicBezTo>
                        <a:pt x="113658" y="191509"/>
                        <a:pt x="116669" y="194520"/>
                        <a:pt x="120379" y="194520"/>
                      </a:cubicBezTo>
                      <a:close/>
                      <a:moveTo>
                        <a:pt x="120379" y="220435"/>
                      </a:moveTo>
                      <a:cubicBezTo>
                        <a:pt x="124089" y="220435"/>
                        <a:pt x="127100" y="217424"/>
                        <a:pt x="127100" y="213714"/>
                      </a:cubicBezTo>
                      <a:cubicBezTo>
                        <a:pt x="127100" y="210004"/>
                        <a:pt x="124089" y="206994"/>
                        <a:pt x="120379" y="206994"/>
                      </a:cubicBezTo>
                      <a:cubicBezTo>
                        <a:pt x="116669" y="206994"/>
                        <a:pt x="113658" y="210004"/>
                        <a:pt x="113658" y="213714"/>
                      </a:cubicBezTo>
                      <a:cubicBezTo>
                        <a:pt x="113658" y="217424"/>
                        <a:pt x="116669" y="220435"/>
                        <a:pt x="120379" y="220435"/>
                      </a:cubicBezTo>
                      <a:close/>
                      <a:moveTo>
                        <a:pt x="97636" y="13441"/>
                      </a:moveTo>
                      <a:cubicBezTo>
                        <a:pt x="101346" y="13441"/>
                        <a:pt x="104357" y="10430"/>
                        <a:pt x="104357" y="6721"/>
                      </a:cubicBezTo>
                      <a:cubicBezTo>
                        <a:pt x="104357" y="3011"/>
                        <a:pt x="101346" y="0"/>
                        <a:pt x="97636" y="0"/>
                      </a:cubicBezTo>
                      <a:cubicBezTo>
                        <a:pt x="93927" y="0"/>
                        <a:pt x="90916" y="3011"/>
                        <a:pt x="90916" y="6721"/>
                      </a:cubicBezTo>
                      <a:cubicBezTo>
                        <a:pt x="90916" y="10430"/>
                        <a:pt x="93927" y="13441"/>
                        <a:pt x="97636" y="13441"/>
                      </a:cubicBezTo>
                      <a:close/>
                      <a:moveTo>
                        <a:pt x="97636" y="39302"/>
                      </a:moveTo>
                      <a:cubicBezTo>
                        <a:pt x="101346" y="39302"/>
                        <a:pt x="104357" y="36291"/>
                        <a:pt x="104357" y="32581"/>
                      </a:cubicBezTo>
                      <a:cubicBezTo>
                        <a:pt x="104357" y="28872"/>
                        <a:pt x="101346" y="25861"/>
                        <a:pt x="97636" y="25861"/>
                      </a:cubicBezTo>
                      <a:cubicBezTo>
                        <a:pt x="93927" y="25861"/>
                        <a:pt x="90916" y="28872"/>
                        <a:pt x="90916" y="32581"/>
                      </a:cubicBezTo>
                      <a:cubicBezTo>
                        <a:pt x="90916" y="36291"/>
                        <a:pt x="93927" y="39302"/>
                        <a:pt x="97636" y="39302"/>
                      </a:cubicBezTo>
                      <a:close/>
                      <a:moveTo>
                        <a:pt x="97636" y="65163"/>
                      </a:moveTo>
                      <a:cubicBezTo>
                        <a:pt x="101346" y="65163"/>
                        <a:pt x="104357" y="62152"/>
                        <a:pt x="104357" y="58442"/>
                      </a:cubicBezTo>
                      <a:cubicBezTo>
                        <a:pt x="104357" y="54732"/>
                        <a:pt x="101346" y="51721"/>
                        <a:pt x="97636" y="51721"/>
                      </a:cubicBezTo>
                      <a:cubicBezTo>
                        <a:pt x="93927" y="51721"/>
                        <a:pt x="90916" y="54732"/>
                        <a:pt x="90916" y="58442"/>
                      </a:cubicBezTo>
                      <a:cubicBezTo>
                        <a:pt x="90916" y="62152"/>
                        <a:pt x="93927" y="65163"/>
                        <a:pt x="97636" y="65163"/>
                      </a:cubicBezTo>
                      <a:close/>
                      <a:moveTo>
                        <a:pt x="97636" y="91023"/>
                      </a:moveTo>
                      <a:cubicBezTo>
                        <a:pt x="101346" y="91023"/>
                        <a:pt x="104357" y="88013"/>
                        <a:pt x="104357" y="84303"/>
                      </a:cubicBezTo>
                      <a:cubicBezTo>
                        <a:pt x="104357" y="80593"/>
                        <a:pt x="101346" y="77582"/>
                        <a:pt x="97636" y="77582"/>
                      </a:cubicBezTo>
                      <a:cubicBezTo>
                        <a:pt x="93927" y="77582"/>
                        <a:pt x="90916" y="80593"/>
                        <a:pt x="90916" y="84303"/>
                      </a:cubicBezTo>
                      <a:cubicBezTo>
                        <a:pt x="90916" y="88013"/>
                        <a:pt x="93927" y="91023"/>
                        <a:pt x="97636" y="91023"/>
                      </a:cubicBezTo>
                      <a:close/>
                      <a:moveTo>
                        <a:pt x="97636" y="116938"/>
                      </a:moveTo>
                      <a:cubicBezTo>
                        <a:pt x="101346" y="116938"/>
                        <a:pt x="104357" y="113927"/>
                        <a:pt x="104357" y="110217"/>
                      </a:cubicBezTo>
                      <a:cubicBezTo>
                        <a:pt x="104357" y="106508"/>
                        <a:pt x="101346" y="103497"/>
                        <a:pt x="97636" y="103497"/>
                      </a:cubicBezTo>
                      <a:cubicBezTo>
                        <a:pt x="93927" y="103497"/>
                        <a:pt x="90916" y="106508"/>
                        <a:pt x="90916" y="110217"/>
                      </a:cubicBezTo>
                      <a:cubicBezTo>
                        <a:pt x="90916" y="113927"/>
                        <a:pt x="93927" y="116938"/>
                        <a:pt x="97636" y="116938"/>
                      </a:cubicBezTo>
                      <a:close/>
                      <a:moveTo>
                        <a:pt x="97636" y="142799"/>
                      </a:moveTo>
                      <a:cubicBezTo>
                        <a:pt x="101346" y="142799"/>
                        <a:pt x="104357" y="139788"/>
                        <a:pt x="104357" y="136078"/>
                      </a:cubicBezTo>
                      <a:cubicBezTo>
                        <a:pt x="104357" y="132368"/>
                        <a:pt x="101346" y="129358"/>
                        <a:pt x="97636" y="129358"/>
                      </a:cubicBezTo>
                      <a:cubicBezTo>
                        <a:pt x="93927" y="129358"/>
                        <a:pt x="90916" y="132368"/>
                        <a:pt x="90916" y="136078"/>
                      </a:cubicBezTo>
                      <a:cubicBezTo>
                        <a:pt x="90916" y="139788"/>
                        <a:pt x="93927" y="142799"/>
                        <a:pt x="97636" y="142799"/>
                      </a:cubicBezTo>
                      <a:close/>
                      <a:moveTo>
                        <a:pt x="97636" y="168659"/>
                      </a:moveTo>
                      <a:cubicBezTo>
                        <a:pt x="101346" y="168659"/>
                        <a:pt x="104357" y="165649"/>
                        <a:pt x="104357" y="161939"/>
                      </a:cubicBezTo>
                      <a:cubicBezTo>
                        <a:pt x="104357" y="158229"/>
                        <a:pt x="101346" y="155218"/>
                        <a:pt x="97636" y="155218"/>
                      </a:cubicBezTo>
                      <a:cubicBezTo>
                        <a:pt x="93927" y="155218"/>
                        <a:pt x="90916" y="158229"/>
                        <a:pt x="90916" y="161939"/>
                      </a:cubicBezTo>
                      <a:cubicBezTo>
                        <a:pt x="90916" y="165649"/>
                        <a:pt x="93927" y="168659"/>
                        <a:pt x="97636" y="168659"/>
                      </a:cubicBezTo>
                      <a:close/>
                      <a:moveTo>
                        <a:pt x="97636" y="194520"/>
                      </a:moveTo>
                      <a:cubicBezTo>
                        <a:pt x="101346" y="194520"/>
                        <a:pt x="104357" y="191509"/>
                        <a:pt x="104357" y="187800"/>
                      </a:cubicBezTo>
                      <a:cubicBezTo>
                        <a:pt x="104357" y="184090"/>
                        <a:pt x="101346" y="181079"/>
                        <a:pt x="97636" y="181079"/>
                      </a:cubicBezTo>
                      <a:cubicBezTo>
                        <a:pt x="93927" y="181079"/>
                        <a:pt x="90916" y="184090"/>
                        <a:pt x="90916" y="187800"/>
                      </a:cubicBezTo>
                      <a:cubicBezTo>
                        <a:pt x="90916" y="191509"/>
                        <a:pt x="93927" y="194520"/>
                        <a:pt x="97636" y="194520"/>
                      </a:cubicBezTo>
                      <a:close/>
                      <a:moveTo>
                        <a:pt x="97636" y="220435"/>
                      </a:moveTo>
                      <a:cubicBezTo>
                        <a:pt x="101346" y="220435"/>
                        <a:pt x="104357" y="217424"/>
                        <a:pt x="104357" y="213714"/>
                      </a:cubicBezTo>
                      <a:cubicBezTo>
                        <a:pt x="104357" y="210004"/>
                        <a:pt x="101346" y="206994"/>
                        <a:pt x="97636" y="206994"/>
                      </a:cubicBezTo>
                      <a:cubicBezTo>
                        <a:pt x="93927" y="206994"/>
                        <a:pt x="90916" y="210004"/>
                        <a:pt x="90916" y="213714"/>
                      </a:cubicBezTo>
                      <a:cubicBezTo>
                        <a:pt x="90916" y="217424"/>
                        <a:pt x="93927" y="220435"/>
                        <a:pt x="97636" y="220435"/>
                      </a:cubicBezTo>
                      <a:close/>
                      <a:moveTo>
                        <a:pt x="74894" y="13441"/>
                      </a:moveTo>
                      <a:cubicBezTo>
                        <a:pt x="78604" y="13441"/>
                        <a:pt x="81615" y="10430"/>
                        <a:pt x="81615" y="6721"/>
                      </a:cubicBezTo>
                      <a:cubicBezTo>
                        <a:pt x="81615" y="3011"/>
                        <a:pt x="78604" y="0"/>
                        <a:pt x="74894" y="0"/>
                      </a:cubicBezTo>
                      <a:cubicBezTo>
                        <a:pt x="71184" y="0"/>
                        <a:pt x="68174" y="3011"/>
                        <a:pt x="68174" y="6721"/>
                      </a:cubicBezTo>
                      <a:cubicBezTo>
                        <a:pt x="68174" y="10430"/>
                        <a:pt x="71184" y="13441"/>
                        <a:pt x="74894" y="13441"/>
                      </a:cubicBezTo>
                      <a:close/>
                      <a:moveTo>
                        <a:pt x="74894" y="39302"/>
                      </a:moveTo>
                      <a:cubicBezTo>
                        <a:pt x="78604" y="39302"/>
                        <a:pt x="81615" y="36291"/>
                        <a:pt x="81615" y="32581"/>
                      </a:cubicBezTo>
                      <a:cubicBezTo>
                        <a:pt x="81615" y="28872"/>
                        <a:pt x="78604" y="25861"/>
                        <a:pt x="74894" y="25861"/>
                      </a:cubicBezTo>
                      <a:cubicBezTo>
                        <a:pt x="71184" y="25861"/>
                        <a:pt x="68174" y="28872"/>
                        <a:pt x="68174" y="32581"/>
                      </a:cubicBezTo>
                      <a:cubicBezTo>
                        <a:pt x="68174" y="36291"/>
                        <a:pt x="71184" y="39302"/>
                        <a:pt x="74894" y="39302"/>
                      </a:cubicBezTo>
                      <a:close/>
                      <a:moveTo>
                        <a:pt x="74894" y="65163"/>
                      </a:moveTo>
                      <a:cubicBezTo>
                        <a:pt x="78604" y="65163"/>
                        <a:pt x="81615" y="62152"/>
                        <a:pt x="81615" y="58442"/>
                      </a:cubicBezTo>
                      <a:cubicBezTo>
                        <a:pt x="81615" y="54732"/>
                        <a:pt x="78604" y="51721"/>
                        <a:pt x="74894" y="51721"/>
                      </a:cubicBezTo>
                      <a:cubicBezTo>
                        <a:pt x="71184" y="51721"/>
                        <a:pt x="68174" y="54732"/>
                        <a:pt x="68174" y="58442"/>
                      </a:cubicBezTo>
                      <a:cubicBezTo>
                        <a:pt x="68174" y="62152"/>
                        <a:pt x="71184" y="65163"/>
                        <a:pt x="74894" y="65163"/>
                      </a:cubicBezTo>
                      <a:close/>
                      <a:moveTo>
                        <a:pt x="74894" y="91023"/>
                      </a:moveTo>
                      <a:cubicBezTo>
                        <a:pt x="78604" y="91023"/>
                        <a:pt x="81615" y="88013"/>
                        <a:pt x="81615" y="84303"/>
                      </a:cubicBezTo>
                      <a:cubicBezTo>
                        <a:pt x="81615" y="80593"/>
                        <a:pt x="78604" y="77582"/>
                        <a:pt x="74894" y="77582"/>
                      </a:cubicBezTo>
                      <a:cubicBezTo>
                        <a:pt x="71184" y="77582"/>
                        <a:pt x="68174" y="80593"/>
                        <a:pt x="68174" y="84303"/>
                      </a:cubicBezTo>
                      <a:cubicBezTo>
                        <a:pt x="68174" y="88013"/>
                        <a:pt x="71184" y="91023"/>
                        <a:pt x="74894" y="91023"/>
                      </a:cubicBezTo>
                      <a:close/>
                      <a:moveTo>
                        <a:pt x="74894" y="116938"/>
                      </a:moveTo>
                      <a:cubicBezTo>
                        <a:pt x="78604" y="116938"/>
                        <a:pt x="81615" y="113927"/>
                        <a:pt x="81615" y="110217"/>
                      </a:cubicBezTo>
                      <a:cubicBezTo>
                        <a:pt x="81615" y="106508"/>
                        <a:pt x="78604" y="103497"/>
                        <a:pt x="74894" y="103497"/>
                      </a:cubicBezTo>
                      <a:cubicBezTo>
                        <a:pt x="71184" y="103497"/>
                        <a:pt x="68174" y="106508"/>
                        <a:pt x="68174" y="110217"/>
                      </a:cubicBezTo>
                      <a:cubicBezTo>
                        <a:pt x="68174" y="113927"/>
                        <a:pt x="71184" y="116938"/>
                        <a:pt x="74894" y="116938"/>
                      </a:cubicBezTo>
                      <a:close/>
                      <a:moveTo>
                        <a:pt x="74894" y="142799"/>
                      </a:moveTo>
                      <a:cubicBezTo>
                        <a:pt x="78604" y="142799"/>
                        <a:pt x="81615" y="139788"/>
                        <a:pt x="81615" y="136078"/>
                      </a:cubicBezTo>
                      <a:cubicBezTo>
                        <a:pt x="81615" y="132368"/>
                        <a:pt x="78604" y="129358"/>
                        <a:pt x="74894" y="129358"/>
                      </a:cubicBezTo>
                      <a:cubicBezTo>
                        <a:pt x="71184" y="129358"/>
                        <a:pt x="68174" y="132368"/>
                        <a:pt x="68174" y="136078"/>
                      </a:cubicBezTo>
                      <a:cubicBezTo>
                        <a:pt x="68174" y="139788"/>
                        <a:pt x="71184" y="142799"/>
                        <a:pt x="74894" y="142799"/>
                      </a:cubicBezTo>
                      <a:close/>
                      <a:moveTo>
                        <a:pt x="74894" y="168659"/>
                      </a:moveTo>
                      <a:cubicBezTo>
                        <a:pt x="78604" y="168659"/>
                        <a:pt x="81615" y="165649"/>
                        <a:pt x="81615" y="161939"/>
                      </a:cubicBezTo>
                      <a:cubicBezTo>
                        <a:pt x="81615" y="158229"/>
                        <a:pt x="78604" y="155218"/>
                        <a:pt x="74894" y="155218"/>
                      </a:cubicBezTo>
                      <a:cubicBezTo>
                        <a:pt x="71184" y="155218"/>
                        <a:pt x="68174" y="158229"/>
                        <a:pt x="68174" y="161939"/>
                      </a:cubicBezTo>
                      <a:cubicBezTo>
                        <a:pt x="68174" y="165649"/>
                        <a:pt x="71184" y="168659"/>
                        <a:pt x="74894" y="168659"/>
                      </a:cubicBezTo>
                      <a:close/>
                      <a:moveTo>
                        <a:pt x="74894" y="194520"/>
                      </a:moveTo>
                      <a:cubicBezTo>
                        <a:pt x="78604" y="194520"/>
                        <a:pt x="81615" y="191509"/>
                        <a:pt x="81615" y="187800"/>
                      </a:cubicBezTo>
                      <a:cubicBezTo>
                        <a:pt x="81615" y="184090"/>
                        <a:pt x="78604" y="181079"/>
                        <a:pt x="74894" y="181079"/>
                      </a:cubicBezTo>
                      <a:cubicBezTo>
                        <a:pt x="71184" y="181079"/>
                        <a:pt x="68174" y="184090"/>
                        <a:pt x="68174" y="187800"/>
                      </a:cubicBezTo>
                      <a:cubicBezTo>
                        <a:pt x="68174" y="191509"/>
                        <a:pt x="71184" y="194520"/>
                        <a:pt x="74894" y="194520"/>
                      </a:cubicBezTo>
                      <a:close/>
                      <a:moveTo>
                        <a:pt x="74894" y="220435"/>
                      </a:moveTo>
                      <a:cubicBezTo>
                        <a:pt x="78604" y="220435"/>
                        <a:pt x="81615" y="217424"/>
                        <a:pt x="81615" y="213714"/>
                      </a:cubicBezTo>
                      <a:cubicBezTo>
                        <a:pt x="81615" y="210004"/>
                        <a:pt x="78604" y="206994"/>
                        <a:pt x="74894" y="206994"/>
                      </a:cubicBezTo>
                      <a:cubicBezTo>
                        <a:pt x="71184" y="206994"/>
                        <a:pt x="68174" y="210004"/>
                        <a:pt x="68174" y="213714"/>
                      </a:cubicBezTo>
                      <a:cubicBezTo>
                        <a:pt x="68174" y="217424"/>
                        <a:pt x="71184" y="220435"/>
                        <a:pt x="74894" y="220435"/>
                      </a:cubicBezTo>
                      <a:close/>
                      <a:moveTo>
                        <a:pt x="52152" y="13441"/>
                      </a:moveTo>
                      <a:cubicBezTo>
                        <a:pt x="55861" y="13441"/>
                        <a:pt x="58872" y="10430"/>
                        <a:pt x="58872" y="6721"/>
                      </a:cubicBezTo>
                      <a:cubicBezTo>
                        <a:pt x="58872" y="3011"/>
                        <a:pt x="55861" y="0"/>
                        <a:pt x="52152" y="0"/>
                      </a:cubicBezTo>
                      <a:cubicBezTo>
                        <a:pt x="48442" y="0"/>
                        <a:pt x="45431" y="3011"/>
                        <a:pt x="45431" y="6721"/>
                      </a:cubicBezTo>
                      <a:cubicBezTo>
                        <a:pt x="45431" y="10430"/>
                        <a:pt x="48442" y="13441"/>
                        <a:pt x="52152" y="13441"/>
                      </a:cubicBezTo>
                      <a:close/>
                      <a:moveTo>
                        <a:pt x="52152" y="39302"/>
                      </a:moveTo>
                      <a:cubicBezTo>
                        <a:pt x="55861" y="39302"/>
                        <a:pt x="58872" y="36291"/>
                        <a:pt x="58872" y="32581"/>
                      </a:cubicBezTo>
                      <a:cubicBezTo>
                        <a:pt x="58872" y="28872"/>
                        <a:pt x="55861" y="25861"/>
                        <a:pt x="52152" y="25861"/>
                      </a:cubicBezTo>
                      <a:cubicBezTo>
                        <a:pt x="48442" y="25861"/>
                        <a:pt x="45431" y="28872"/>
                        <a:pt x="45431" y="32581"/>
                      </a:cubicBezTo>
                      <a:cubicBezTo>
                        <a:pt x="45431" y="36291"/>
                        <a:pt x="48442" y="39302"/>
                        <a:pt x="52152" y="39302"/>
                      </a:cubicBezTo>
                      <a:close/>
                      <a:moveTo>
                        <a:pt x="52152" y="65163"/>
                      </a:moveTo>
                      <a:cubicBezTo>
                        <a:pt x="55861" y="65163"/>
                        <a:pt x="58872" y="62152"/>
                        <a:pt x="58872" y="58442"/>
                      </a:cubicBezTo>
                      <a:cubicBezTo>
                        <a:pt x="58872" y="54732"/>
                        <a:pt x="55861" y="51721"/>
                        <a:pt x="52152" y="51721"/>
                      </a:cubicBezTo>
                      <a:cubicBezTo>
                        <a:pt x="48442" y="51721"/>
                        <a:pt x="45431" y="54732"/>
                        <a:pt x="45431" y="58442"/>
                      </a:cubicBezTo>
                      <a:cubicBezTo>
                        <a:pt x="45431" y="62152"/>
                        <a:pt x="48442" y="65163"/>
                        <a:pt x="52152" y="65163"/>
                      </a:cubicBezTo>
                      <a:close/>
                      <a:moveTo>
                        <a:pt x="52152" y="91023"/>
                      </a:moveTo>
                      <a:cubicBezTo>
                        <a:pt x="55861" y="91023"/>
                        <a:pt x="58872" y="88013"/>
                        <a:pt x="58872" y="84303"/>
                      </a:cubicBezTo>
                      <a:cubicBezTo>
                        <a:pt x="58872" y="80593"/>
                        <a:pt x="55861" y="77582"/>
                        <a:pt x="52152" y="77582"/>
                      </a:cubicBezTo>
                      <a:cubicBezTo>
                        <a:pt x="48442" y="77582"/>
                        <a:pt x="45431" y="80593"/>
                        <a:pt x="45431" y="84303"/>
                      </a:cubicBezTo>
                      <a:cubicBezTo>
                        <a:pt x="45431" y="88013"/>
                        <a:pt x="48442" y="91023"/>
                        <a:pt x="52152" y="91023"/>
                      </a:cubicBezTo>
                      <a:close/>
                      <a:moveTo>
                        <a:pt x="52152" y="116938"/>
                      </a:moveTo>
                      <a:cubicBezTo>
                        <a:pt x="55861" y="116938"/>
                        <a:pt x="58872" y="113927"/>
                        <a:pt x="58872" y="110217"/>
                      </a:cubicBezTo>
                      <a:cubicBezTo>
                        <a:pt x="58872" y="106508"/>
                        <a:pt x="55861" y="103497"/>
                        <a:pt x="52152" y="103497"/>
                      </a:cubicBezTo>
                      <a:cubicBezTo>
                        <a:pt x="48442" y="103497"/>
                        <a:pt x="45431" y="106508"/>
                        <a:pt x="45431" y="110217"/>
                      </a:cubicBezTo>
                      <a:cubicBezTo>
                        <a:pt x="45431" y="113927"/>
                        <a:pt x="48442" y="116938"/>
                        <a:pt x="52152" y="116938"/>
                      </a:cubicBezTo>
                      <a:close/>
                      <a:moveTo>
                        <a:pt x="52152" y="142799"/>
                      </a:moveTo>
                      <a:cubicBezTo>
                        <a:pt x="55861" y="142799"/>
                        <a:pt x="58872" y="139788"/>
                        <a:pt x="58872" y="136078"/>
                      </a:cubicBezTo>
                      <a:cubicBezTo>
                        <a:pt x="58872" y="132368"/>
                        <a:pt x="55861" y="129358"/>
                        <a:pt x="52152" y="129358"/>
                      </a:cubicBezTo>
                      <a:cubicBezTo>
                        <a:pt x="48442" y="129358"/>
                        <a:pt x="45431" y="132368"/>
                        <a:pt x="45431" y="136078"/>
                      </a:cubicBezTo>
                      <a:cubicBezTo>
                        <a:pt x="45431" y="139788"/>
                        <a:pt x="48442" y="142799"/>
                        <a:pt x="52152" y="142799"/>
                      </a:cubicBezTo>
                      <a:close/>
                      <a:moveTo>
                        <a:pt x="52152" y="168659"/>
                      </a:moveTo>
                      <a:cubicBezTo>
                        <a:pt x="55861" y="168659"/>
                        <a:pt x="58872" y="165649"/>
                        <a:pt x="58872" y="161939"/>
                      </a:cubicBezTo>
                      <a:cubicBezTo>
                        <a:pt x="58872" y="158229"/>
                        <a:pt x="55861" y="155218"/>
                        <a:pt x="52152" y="155218"/>
                      </a:cubicBezTo>
                      <a:cubicBezTo>
                        <a:pt x="48442" y="155218"/>
                        <a:pt x="45431" y="158229"/>
                        <a:pt x="45431" y="161939"/>
                      </a:cubicBezTo>
                      <a:cubicBezTo>
                        <a:pt x="45431" y="165649"/>
                        <a:pt x="48442" y="168659"/>
                        <a:pt x="52152" y="168659"/>
                      </a:cubicBezTo>
                      <a:close/>
                      <a:moveTo>
                        <a:pt x="52152" y="194520"/>
                      </a:moveTo>
                      <a:cubicBezTo>
                        <a:pt x="55861" y="194520"/>
                        <a:pt x="58872" y="191509"/>
                        <a:pt x="58872" y="187800"/>
                      </a:cubicBezTo>
                      <a:cubicBezTo>
                        <a:pt x="58872" y="184090"/>
                        <a:pt x="55861" y="181079"/>
                        <a:pt x="52152" y="181079"/>
                      </a:cubicBezTo>
                      <a:cubicBezTo>
                        <a:pt x="48442" y="181079"/>
                        <a:pt x="45431" y="184090"/>
                        <a:pt x="45431" y="187800"/>
                      </a:cubicBezTo>
                      <a:cubicBezTo>
                        <a:pt x="45431" y="191509"/>
                        <a:pt x="48442" y="194520"/>
                        <a:pt x="52152" y="194520"/>
                      </a:cubicBezTo>
                      <a:close/>
                      <a:moveTo>
                        <a:pt x="52152" y="220435"/>
                      </a:moveTo>
                      <a:cubicBezTo>
                        <a:pt x="55861" y="220435"/>
                        <a:pt x="58872" y="217424"/>
                        <a:pt x="58872" y="213714"/>
                      </a:cubicBezTo>
                      <a:cubicBezTo>
                        <a:pt x="58872" y="210004"/>
                        <a:pt x="55861" y="206994"/>
                        <a:pt x="52152" y="206994"/>
                      </a:cubicBezTo>
                      <a:cubicBezTo>
                        <a:pt x="48442" y="206994"/>
                        <a:pt x="45431" y="210004"/>
                        <a:pt x="45431" y="213714"/>
                      </a:cubicBezTo>
                      <a:cubicBezTo>
                        <a:pt x="45431" y="217424"/>
                        <a:pt x="48442" y="220435"/>
                        <a:pt x="52152" y="220435"/>
                      </a:cubicBezTo>
                      <a:close/>
                      <a:moveTo>
                        <a:pt x="29463" y="13441"/>
                      </a:moveTo>
                      <a:cubicBezTo>
                        <a:pt x="33173" y="13441"/>
                        <a:pt x="36184" y="10430"/>
                        <a:pt x="36184" y="6721"/>
                      </a:cubicBezTo>
                      <a:cubicBezTo>
                        <a:pt x="36184" y="3011"/>
                        <a:pt x="33173" y="0"/>
                        <a:pt x="29463" y="0"/>
                      </a:cubicBezTo>
                      <a:cubicBezTo>
                        <a:pt x="25753" y="0"/>
                        <a:pt x="22742" y="3011"/>
                        <a:pt x="22742" y="6721"/>
                      </a:cubicBezTo>
                      <a:cubicBezTo>
                        <a:pt x="22742"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2" y="28872"/>
                        <a:pt x="22742" y="32581"/>
                      </a:cubicBezTo>
                      <a:cubicBezTo>
                        <a:pt x="22742" y="36291"/>
                        <a:pt x="25753" y="39302"/>
                        <a:pt x="29463" y="39302"/>
                      </a:cubicBezTo>
                      <a:close/>
                      <a:moveTo>
                        <a:pt x="29463" y="65163"/>
                      </a:moveTo>
                      <a:cubicBezTo>
                        <a:pt x="33173" y="65163"/>
                        <a:pt x="36184" y="62152"/>
                        <a:pt x="36184" y="58442"/>
                      </a:cubicBezTo>
                      <a:cubicBezTo>
                        <a:pt x="36184" y="54732"/>
                        <a:pt x="33173" y="51721"/>
                        <a:pt x="29463" y="51721"/>
                      </a:cubicBezTo>
                      <a:cubicBezTo>
                        <a:pt x="25753" y="51721"/>
                        <a:pt x="22742" y="54732"/>
                        <a:pt x="22742" y="58442"/>
                      </a:cubicBezTo>
                      <a:cubicBezTo>
                        <a:pt x="22742" y="62152"/>
                        <a:pt x="25753" y="65163"/>
                        <a:pt x="29463" y="65163"/>
                      </a:cubicBezTo>
                      <a:close/>
                      <a:moveTo>
                        <a:pt x="29463" y="91023"/>
                      </a:moveTo>
                      <a:cubicBezTo>
                        <a:pt x="33173" y="91023"/>
                        <a:pt x="36184" y="88013"/>
                        <a:pt x="36184" y="84303"/>
                      </a:cubicBezTo>
                      <a:cubicBezTo>
                        <a:pt x="36184" y="80593"/>
                        <a:pt x="33173" y="77582"/>
                        <a:pt x="29463" y="77582"/>
                      </a:cubicBezTo>
                      <a:cubicBezTo>
                        <a:pt x="25753" y="77582"/>
                        <a:pt x="22742" y="80593"/>
                        <a:pt x="22742" y="84303"/>
                      </a:cubicBezTo>
                      <a:cubicBezTo>
                        <a:pt x="22742" y="88013"/>
                        <a:pt x="25753" y="91023"/>
                        <a:pt x="29463" y="91023"/>
                      </a:cubicBezTo>
                      <a:close/>
                      <a:moveTo>
                        <a:pt x="29463" y="116938"/>
                      </a:moveTo>
                      <a:cubicBezTo>
                        <a:pt x="33173" y="116938"/>
                        <a:pt x="36184" y="113927"/>
                        <a:pt x="36184" y="110217"/>
                      </a:cubicBezTo>
                      <a:cubicBezTo>
                        <a:pt x="36184" y="106508"/>
                        <a:pt x="33173" y="103497"/>
                        <a:pt x="29463" y="103497"/>
                      </a:cubicBezTo>
                      <a:cubicBezTo>
                        <a:pt x="25753" y="103497"/>
                        <a:pt x="22742" y="106508"/>
                        <a:pt x="22742" y="110217"/>
                      </a:cubicBezTo>
                      <a:cubicBezTo>
                        <a:pt x="22742"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2" y="132368"/>
                        <a:pt x="22742" y="136078"/>
                      </a:cubicBezTo>
                      <a:cubicBezTo>
                        <a:pt x="22742" y="139788"/>
                        <a:pt x="25753" y="142799"/>
                        <a:pt x="29463" y="142799"/>
                      </a:cubicBezTo>
                      <a:close/>
                      <a:moveTo>
                        <a:pt x="29463" y="168659"/>
                      </a:moveTo>
                      <a:cubicBezTo>
                        <a:pt x="33173" y="168659"/>
                        <a:pt x="36184" y="165649"/>
                        <a:pt x="36184" y="161939"/>
                      </a:cubicBezTo>
                      <a:cubicBezTo>
                        <a:pt x="36184" y="158229"/>
                        <a:pt x="33173" y="155218"/>
                        <a:pt x="29463" y="155218"/>
                      </a:cubicBezTo>
                      <a:cubicBezTo>
                        <a:pt x="25753" y="155218"/>
                        <a:pt x="22742" y="158229"/>
                        <a:pt x="22742" y="161939"/>
                      </a:cubicBezTo>
                      <a:cubicBezTo>
                        <a:pt x="22742" y="165649"/>
                        <a:pt x="25753" y="168659"/>
                        <a:pt x="29463" y="168659"/>
                      </a:cubicBezTo>
                      <a:close/>
                      <a:moveTo>
                        <a:pt x="29463" y="194520"/>
                      </a:moveTo>
                      <a:cubicBezTo>
                        <a:pt x="33173" y="194520"/>
                        <a:pt x="36184" y="191509"/>
                        <a:pt x="36184" y="187800"/>
                      </a:cubicBezTo>
                      <a:cubicBezTo>
                        <a:pt x="36184" y="184090"/>
                        <a:pt x="33173" y="181079"/>
                        <a:pt x="29463" y="181079"/>
                      </a:cubicBezTo>
                      <a:cubicBezTo>
                        <a:pt x="25753" y="181079"/>
                        <a:pt x="22742" y="184090"/>
                        <a:pt x="22742" y="187800"/>
                      </a:cubicBezTo>
                      <a:cubicBezTo>
                        <a:pt x="22742" y="191509"/>
                        <a:pt x="25753" y="194520"/>
                        <a:pt x="29463" y="194520"/>
                      </a:cubicBezTo>
                      <a:close/>
                      <a:moveTo>
                        <a:pt x="29463" y="220435"/>
                      </a:moveTo>
                      <a:cubicBezTo>
                        <a:pt x="33173" y="220435"/>
                        <a:pt x="36184" y="217424"/>
                        <a:pt x="36184" y="213714"/>
                      </a:cubicBezTo>
                      <a:cubicBezTo>
                        <a:pt x="36184" y="210004"/>
                        <a:pt x="33173" y="206994"/>
                        <a:pt x="29463" y="206994"/>
                      </a:cubicBezTo>
                      <a:cubicBezTo>
                        <a:pt x="25753" y="206994"/>
                        <a:pt x="22742" y="210004"/>
                        <a:pt x="22742" y="213714"/>
                      </a:cubicBezTo>
                      <a:cubicBezTo>
                        <a:pt x="22742"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032077CF-7600-1172-2E4A-60A95E3C220A}"/>
                    </a:ext>
                  </a:extLst>
                </p:cNvPr>
                <p:cNvSpPr/>
                <p:nvPr/>
              </p:nvSpPr>
              <p:spPr>
                <a:xfrm>
                  <a:off x="6439722" y="5258816"/>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163 h 220434"/>
                    <a:gd name="connsiteX11" fmla="*/ 172584 w 172584"/>
                    <a:gd name="connsiteY11" fmla="*/ 58442 h 220434"/>
                    <a:gd name="connsiteX12" fmla="*/ 165864 w 172584"/>
                    <a:gd name="connsiteY12" fmla="*/ 51721 h 220434"/>
                    <a:gd name="connsiteX13" fmla="*/ 159143 w 172584"/>
                    <a:gd name="connsiteY13" fmla="*/ 58442 h 220434"/>
                    <a:gd name="connsiteX14" fmla="*/ 165864 w 172584"/>
                    <a:gd name="connsiteY14" fmla="*/ 65163 h 220434"/>
                    <a:gd name="connsiteX15" fmla="*/ 165864 w 172584"/>
                    <a:gd name="connsiteY15" fmla="*/ 91023 h 220434"/>
                    <a:gd name="connsiteX16" fmla="*/ 172584 w 172584"/>
                    <a:gd name="connsiteY16" fmla="*/ 84303 h 220434"/>
                    <a:gd name="connsiteX17" fmla="*/ 165864 w 172584"/>
                    <a:gd name="connsiteY17" fmla="*/ 77582 h 220434"/>
                    <a:gd name="connsiteX18" fmla="*/ 159143 w 172584"/>
                    <a:gd name="connsiteY18" fmla="*/ 84303 h 220434"/>
                    <a:gd name="connsiteX19" fmla="*/ 165864 w 172584"/>
                    <a:gd name="connsiteY19" fmla="*/ 91023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659 h 220434"/>
                    <a:gd name="connsiteX31" fmla="*/ 172584 w 172584"/>
                    <a:gd name="connsiteY31" fmla="*/ 161939 h 220434"/>
                    <a:gd name="connsiteX32" fmla="*/ 165864 w 172584"/>
                    <a:gd name="connsiteY32" fmla="*/ 155218 h 220434"/>
                    <a:gd name="connsiteX33" fmla="*/ 159143 w 172584"/>
                    <a:gd name="connsiteY33" fmla="*/ 161939 h 220434"/>
                    <a:gd name="connsiteX34" fmla="*/ 165864 w 172584"/>
                    <a:gd name="connsiteY34" fmla="*/ 168659 h 220434"/>
                    <a:gd name="connsiteX35" fmla="*/ 165864 w 172584"/>
                    <a:gd name="connsiteY35" fmla="*/ 194520 h 220434"/>
                    <a:gd name="connsiteX36" fmla="*/ 172584 w 172584"/>
                    <a:gd name="connsiteY36" fmla="*/ 187800 h 220434"/>
                    <a:gd name="connsiteX37" fmla="*/ 165864 w 172584"/>
                    <a:gd name="connsiteY37" fmla="*/ 181079 h 220434"/>
                    <a:gd name="connsiteX38" fmla="*/ 159143 w 172584"/>
                    <a:gd name="connsiteY38" fmla="*/ 187800 h 220434"/>
                    <a:gd name="connsiteX39" fmla="*/ 165864 w 172584"/>
                    <a:gd name="connsiteY39" fmla="*/ 194520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163 h 220434"/>
                    <a:gd name="connsiteX56" fmla="*/ 149842 w 172584"/>
                    <a:gd name="connsiteY56" fmla="*/ 58442 h 220434"/>
                    <a:gd name="connsiteX57" fmla="*/ 143121 w 172584"/>
                    <a:gd name="connsiteY57" fmla="*/ 51721 h 220434"/>
                    <a:gd name="connsiteX58" fmla="*/ 136401 w 172584"/>
                    <a:gd name="connsiteY58" fmla="*/ 58442 h 220434"/>
                    <a:gd name="connsiteX59" fmla="*/ 143121 w 172584"/>
                    <a:gd name="connsiteY59" fmla="*/ 65163 h 220434"/>
                    <a:gd name="connsiteX60" fmla="*/ 143121 w 172584"/>
                    <a:gd name="connsiteY60" fmla="*/ 91023 h 220434"/>
                    <a:gd name="connsiteX61" fmla="*/ 149842 w 172584"/>
                    <a:gd name="connsiteY61" fmla="*/ 84303 h 220434"/>
                    <a:gd name="connsiteX62" fmla="*/ 143121 w 172584"/>
                    <a:gd name="connsiteY62" fmla="*/ 77582 h 220434"/>
                    <a:gd name="connsiteX63" fmla="*/ 136401 w 172584"/>
                    <a:gd name="connsiteY63" fmla="*/ 84303 h 220434"/>
                    <a:gd name="connsiteX64" fmla="*/ 143121 w 172584"/>
                    <a:gd name="connsiteY64" fmla="*/ 91023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659 h 220434"/>
                    <a:gd name="connsiteX76" fmla="*/ 149842 w 172584"/>
                    <a:gd name="connsiteY76" fmla="*/ 161939 h 220434"/>
                    <a:gd name="connsiteX77" fmla="*/ 143121 w 172584"/>
                    <a:gd name="connsiteY77" fmla="*/ 155218 h 220434"/>
                    <a:gd name="connsiteX78" fmla="*/ 136401 w 172584"/>
                    <a:gd name="connsiteY78" fmla="*/ 161939 h 220434"/>
                    <a:gd name="connsiteX79" fmla="*/ 143121 w 172584"/>
                    <a:gd name="connsiteY79" fmla="*/ 168659 h 220434"/>
                    <a:gd name="connsiteX80" fmla="*/ 143121 w 172584"/>
                    <a:gd name="connsiteY80" fmla="*/ 194520 h 220434"/>
                    <a:gd name="connsiteX81" fmla="*/ 149842 w 172584"/>
                    <a:gd name="connsiteY81" fmla="*/ 187800 h 220434"/>
                    <a:gd name="connsiteX82" fmla="*/ 143121 w 172584"/>
                    <a:gd name="connsiteY82" fmla="*/ 181079 h 220434"/>
                    <a:gd name="connsiteX83" fmla="*/ 136401 w 172584"/>
                    <a:gd name="connsiteY83" fmla="*/ 187800 h 220434"/>
                    <a:gd name="connsiteX84" fmla="*/ 143121 w 172584"/>
                    <a:gd name="connsiteY84" fmla="*/ 194520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100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100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163 h 220434"/>
                    <a:gd name="connsiteX101" fmla="*/ 127100 w 172584"/>
                    <a:gd name="connsiteY101" fmla="*/ 58442 h 220434"/>
                    <a:gd name="connsiteX102" fmla="*/ 120379 w 172584"/>
                    <a:gd name="connsiteY102" fmla="*/ 51721 h 220434"/>
                    <a:gd name="connsiteX103" fmla="*/ 113658 w 172584"/>
                    <a:gd name="connsiteY103" fmla="*/ 58442 h 220434"/>
                    <a:gd name="connsiteX104" fmla="*/ 120379 w 172584"/>
                    <a:gd name="connsiteY104" fmla="*/ 65163 h 220434"/>
                    <a:gd name="connsiteX105" fmla="*/ 120379 w 172584"/>
                    <a:gd name="connsiteY105" fmla="*/ 91023 h 220434"/>
                    <a:gd name="connsiteX106" fmla="*/ 127100 w 172584"/>
                    <a:gd name="connsiteY106" fmla="*/ 84303 h 220434"/>
                    <a:gd name="connsiteX107" fmla="*/ 120379 w 172584"/>
                    <a:gd name="connsiteY107" fmla="*/ 77582 h 220434"/>
                    <a:gd name="connsiteX108" fmla="*/ 113658 w 172584"/>
                    <a:gd name="connsiteY108" fmla="*/ 84303 h 220434"/>
                    <a:gd name="connsiteX109" fmla="*/ 120379 w 172584"/>
                    <a:gd name="connsiteY109" fmla="*/ 91023 h 220434"/>
                    <a:gd name="connsiteX110" fmla="*/ 120379 w 172584"/>
                    <a:gd name="connsiteY110" fmla="*/ 116938 h 220434"/>
                    <a:gd name="connsiteX111" fmla="*/ 127100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100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659 h 220434"/>
                    <a:gd name="connsiteX121" fmla="*/ 127100 w 172584"/>
                    <a:gd name="connsiteY121" fmla="*/ 161939 h 220434"/>
                    <a:gd name="connsiteX122" fmla="*/ 120379 w 172584"/>
                    <a:gd name="connsiteY122" fmla="*/ 155218 h 220434"/>
                    <a:gd name="connsiteX123" fmla="*/ 113658 w 172584"/>
                    <a:gd name="connsiteY123" fmla="*/ 161939 h 220434"/>
                    <a:gd name="connsiteX124" fmla="*/ 120379 w 172584"/>
                    <a:gd name="connsiteY124" fmla="*/ 168659 h 220434"/>
                    <a:gd name="connsiteX125" fmla="*/ 120379 w 172584"/>
                    <a:gd name="connsiteY125" fmla="*/ 194520 h 220434"/>
                    <a:gd name="connsiteX126" fmla="*/ 127100 w 172584"/>
                    <a:gd name="connsiteY126" fmla="*/ 187800 h 220434"/>
                    <a:gd name="connsiteX127" fmla="*/ 120379 w 172584"/>
                    <a:gd name="connsiteY127" fmla="*/ 181079 h 220434"/>
                    <a:gd name="connsiteX128" fmla="*/ 113658 w 172584"/>
                    <a:gd name="connsiteY128" fmla="*/ 187800 h 220434"/>
                    <a:gd name="connsiteX129" fmla="*/ 120379 w 172584"/>
                    <a:gd name="connsiteY129" fmla="*/ 194520 h 220434"/>
                    <a:gd name="connsiteX130" fmla="*/ 120379 w 172584"/>
                    <a:gd name="connsiteY130" fmla="*/ 220435 h 220434"/>
                    <a:gd name="connsiteX131" fmla="*/ 127100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6 w 172584"/>
                    <a:gd name="connsiteY135" fmla="*/ 13441 h 220434"/>
                    <a:gd name="connsiteX136" fmla="*/ 104357 w 172584"/>
                    <a:gd name="connsiteY136" fmla="*/ 6721 h 220434"/>
                    <a:gd name="connsiteX137" fmla="*/ 97636 w 172584"/>
                    <a:gd name="connsiteY137" fmla="*/ 0 h 220434"/>
                    <a:gd name="connsiteX138" fmla="*/ 90916 w 172584"/>
                    <a:gd name="connsiteY138" fmla="*/ 6721 h 220434"/>
                    <a:gd name="connsiteX139" fmla="*/ 97636 w 172584"/>
                    <a:gd name="connsiteY139" fmla="*/ 13441 h 220434"/>
                    <a:gd name="connsiteX140" fmla="*/ 97636 w 172584"/>
                    <a:gd name="connsiteY140" fmla="*/ 39302 h 220434"/>
                    <a:gd name="connsiteX141" fmla="*/ 104357 w 172584"/>
                    <a:gd name="connsiteY141" fmla="*/ 32581 h 220434"/>
                    <a:gd name="connsiteX142" fmla="*/ 97636 w 172584"/>
                    <a:gd name="connsiteY142" fmla="*/ 25861 h 220434"/>
                    <a:gd name="connsiteX143" fmla="*/ 90916 w 172584"/>
                    <a:gd name="connsiteY143" fmla="*/ 32581 h 220434"/>
                    <a:gd name="connsiteX144" fmla="*/ 97636 w 172584"/>
                    <a:gd name="connsiteY144" fmla="*/ 39302 h 220434"/>
                    <a:gd name="connsiteX145" fmla="*/ 97636 w 172584"/>
                    <a:gd name="connsiteY145" fmla="*/ 65163 h 220434"/>
                    <a:gd name="connsiteX146" fmla="*/ 104357 w 172584"/>
                    <a:gd name="connsiteY146" fmla="*/ 58442 h 220434"/>
                    <a:gd name="connsiteX147" fmla="*/ 97636 w 172584"/>
                    <a:gd name="connsiteY147" fmla="*/ 51721 h 220434"/>
                    <a:gd name="connsiteX148" fmla="*/ 90916 w 172584"/>
                    <a:gd name="connsiteY148" fmla="*/ 58442 h 220434"/>
                    <a:gd name="connsiteX149" fmla="*/ 97636 w 172584"/>
                    <a:gd name="connsiteY149" fmla="*/ 65163 h 220434"/>
                    <a:gd name="connsiteX150" fmla="*/ 97636 w 172584"/>
                    <a:gd name="connsiteY150" fmla="*/ 91023 h 220434"/>
                    <a:gd name="connsiteX151" fmla="*/ 104357 w 172584"/>
                    <a:gd name="connsiteY151" fmla="*/ 84303 h 220434"/>
                    <a:gd name="connsiteX152" fmla="*/ 97636 w 172584"/>
                    <a:gd name="connsiteY152" fmla="*/ 77582 h 220434"/>
                    <a:gd name="connsiteX153" fmla="*/ 90916 w 172584"/>
                    <a:gd name="connsiteY153" fmla="*/ 84303 h 220434"/>
                    <a:gd name="connsiteX154" fmla="*/ 97636 w 172584"/>
                    <a:gd name="connsiteY154" fmla="*/ 91023 h 220434"/>
                    <a:gd name="connsiteX155" fmla="*/ 97636 w 172584"/>
                    <a:gd name="connsiteY155" fmla="*/ 116938 h 220434"/>
                    <a:gd name="connsiteX156" fmla="*/ 104357 w 172584"/>
                    <a:gd name="connsiteY156" fmla="*/ 110217 h 220434"/>
                    <a:gd name="connsiteX157" fmla="*/ 97636 w 172584"/>
                    <a:gd name="connsiteY157" fmla="*/ 103497 h 220434"/>
                    <a:gd name="connsiteX158" fmla="*/ 90916 w 172584"/>
                    <a:gd name="connsiteY158" fmla="*/ 110217 h 220434"/>
                    <a:gd name="connsiteX159" fmla="*/ 97636 w 172584"/>
                    <a:gd name="connsiteY159" fmla="*/ 116938 h 220434"/>
                    <a:gd name="connsiteX160" fmla="*/ 97636 w 172584"/>
                    <a:gd name="connsiteY160" fmla="*/ 142799 h 220434"/>
                    <a:gd name="connsiteX161" fmla="*/ 104357 w 172584"/>
                    <a:gd name="connsiteY161" fmla="*/ 136078 h 220434"/>
                    <a:gd name="connsiteX162" fmla="*/ 97636 w 172584"/>
                    <a:gd name="connsiteY162" fmla="*/ 129358 h 220434"/>
                    <a:gd name="connsiteX163" fmla="*/ 90916 w 172584"/>
                    <a:gd name="connsiteY163" fmla="*/ 136078 h 220434"/>
                    <a:gd name="connsiteX164" fmla="*/ 97636 w 172584"/>
                    <a:gd name="connsiteY164" fmla="*/ 142799 h 220434"/>
                    <a:gd name="connsiteX165" fmla="*/ 97636 w 172584"/>
                    <a:gd name="connsiteY165" fmla="*/ 168659 h 220434"/>
                    <a:gd name="connsiteX166" fmla="*/ 104357 w 172584"/>
                    <a:gd name="connsiteY166" fmla="*/ 161939 h 220434"/>
                    <a:gd name="connsiteX167" fmla="*/ 97636 w 172584"/>
                    <a:gd name="connsiteY167" fmla="*/ 155218 h 220434"/>
                    <a:gd name="connsiteX168" fmla="*/ 90916 w 172584"/>
                    <a:gd name="connsiteY168" fmla="*/ 161939 h 220434"/>
                    <a:gd name="connsiteX169" fmla="*/ 97636 w 172584"/>
                    <a:gd name="connsiteY169" fmla="*/ 168659 h 220434"/>
                    <a:gd name="connsiteX170" fmla="*/ 97636 w 172584"/>
                    <a:gd name="connsiteY170" fmla="*/ 194520 h 220434"/>
                    <a:gd name="connsiteX171" fmla="*/ 104357 w 172584"/>
                    <a:gd name="connsiteY171" fmla="*/ 187800 h 220434"/>
                    <a:gd name="connsiteX172" fmla="*/ 97636 w 172584"/>
                    <a:gd name="connsiteY172" fmla="*/ 181079 h 220434"/>
                    <a:gd name="connsiteX173" fmla="*/ 90916 w 172584"/>
                    <a:gd name="connsiteY173" fmla="*/ 187800 h 220434"/>
                    <a:gd name="connsiteX174" fmla="*/ 97636 w 172584"/>
                    <a:gd name="connsiteY174" fmla="*/ 194520 h 220434"/>
                    <a:gd name="connsiteX175" fmla="*/ 97636 w 172584"/>
                    <a:gd name="connsiteY175" fmla="*/ 220435 h 220434"/>
                    <a:gd name="connsiteX176" fmla="*/ 104357 w 172584"/>
                    <a:gd name="connsiteY176" fmla="*/ 213714 h 220434"/>
                    <a:gd name="connsiteX177" fmla="*/ 97636 w 172584"/>
                    <a:gd name="connsiteY177" fmla="*/ 206994 h 220434"/>
                    <a:gd name="connsiteX178" fmla="*/ 90916 w 172584"/>
                    <a:gd name="connsiteY178" fmla="*/ 213714 h 220434"/>
                    <a:gd name="connsiteX179" fmla="*/ 97636 w 172584"/>
                    <a:gd name="connsiteY179" fmla="*/ 220435 h 220434"/>
                    <a:gd name="connsiteX180" fmla="*/ 74948 w 172584"/>
                    <a:gd name="connsiteY180" fmla="*/ 13441 h 220434"/>
                    <a:gd name="connsiteX181" fmla="*/ 81668 w 172584"/>
                    <a:gd name="connsiteY181" fmla="*/ 6721 h 220434"/>
                    <a:gd name="connsiteX182" fmla="*/ 74948 w 172584"/>
                    <a:gd name="connsiteY182" fmla="*/ 0 h 220434"/>
                    <a:gd name="connsiteX183" fmla="*/ 68227 w 172584"/>
                    <a:gd name="connsiteY183" fmla="*/ 6721 h 220434"/>
                    <a:gd name="connsiteX184" fmla="*/ 74948 w 172584"/>
                    <a:gd name="connsiteY184" fmla="*/ 13441 h 220434"/>
                    <a:gd name="connsiteX185" fmla="*/ 74948 w 172584"/>
                    <a:gd name="connsiteY185" fmla="*/ 39302 h 220434"/>
                    <a:gd name="connsiteX186" fmla="*/ 81668 w 172584"/>
                    <a:gd name="connsiteY186" fmla="*/ 32581 h 220434"/>
                    <a:gd name="connsiteX187" fmla="*/ 74948 w 172584"/>
                    <a:gd name="connsiteY187" fmla="*/ 25861 h 220434"/>
                    <a:gd name="connsiteX188" fmla="*/ 68227 w 172584"/>
                    <a:gd name="connsiteY188" fmla="*/ 32581 h 220434"/>
                    <a:gd name="connsiteX189" fmla="*/ 74948 w 172584"/>
                    <a:gd name="connsiteY189" fmla="*/ 39302 h 220434"/>
                    <a:gd name="connsiteX190" fmla="*/ 74948 w 172584"/>
                    <a:gd name="connsiteY190" fmla="*/ 65163 h 220434"/>
                    <a:gd name="connsiteX191" fmla="*/ 81668 w 172584"/>
                    <a:gd name="connsiteY191" fmla="*/ 58442 h 220434"/>
                    <a:gd name="connsiteX192" fmla="*/ 74948 w 172584"/>
                    <a:gd name="connsiteY192" fmla="*/ 51721 h 220434"/>
                    <a:gd name="connsiteX193" fmla="*/ 68227 w 172584"/>
                    <a:gd name="connsiteY193" fmla="*/ 58442 h 220434"/>
                    <a:gd name="connsiteX194" fmla="*/ 74948 w 172584"/>
                    <a:gd name="connsiteY194" fmla="*/ 65163 h 220434"/>
                    <a:gd name="connsiteX195" fmla="*/ 74948 w 172584"/>
                    <a:gd name="connsiteY195" fmla="*/ 91023 h 220434"/>
                    <a:gd name="connsiteX196" fmla="*/ 81668 w 172584"/>
                    <a:gd name="connsiteY196" fmla="*/ 84303 h 220434"/>
                    <a:gd name="connsiteX197" fmla="*/ 74948 w 172584"/>
                    <a:gd name="connsiteY197" fmla="*/ 77582 h 220434"/>
                    <a:gd name="connsiteX198" fmla="*/ 68227 w 172584"/>
                    <a:gd name="connsiteY198" fmla="*/ 84303 h 220434"/>
                    <a:gd name="connsiteX199" fmla="*/ 74948 w 172584"/>
                    <a:gd name="connsiteY199" fmla="*/ 91023 h 220434"/>
                    <a:gd name="connsiteX200" fmla="*/ 74948 w 172584"/>
                    <a:gd name="connsiteY200" fmla="*/ 116938 h 220434"/>
                    <a:gd name="connsiteX201" fmla="*/ 81668 w 172584"/>
                    <a:gd name="connsiteY201" fmla="*/ 110217 h 220434"/>
                    <a:gd name="connsiteX202" fmla="*/ 74948 w 172584"/>
                    <a:gd name="connsiteY202" fmla="*/ 103497 h 220434"/>
                    <a:gd name="connsiteX203" fmla="*/ 68227 w 172584"/>
                    <a:gd name="connsiteY203" fmla="*/ 110217 h 220434"/>
                    <a:gd name="connsiteX204" fmla="*/ 74948 w 172584"/>
                    <a:gd name="connsiteY204" fmla="*/ 116938 h 220434"/>
                    <a:gd name="connsiteX205" fmla="*/ 74948 w 172584"/>
                    <a:gd name="connsiteY205" fmla="*/ 142799 h 220434"/>
                    <a:gd name="connsiteX206" fmla="*/ 81668 w 172584"/>
                    <a:gd name="connsiteY206" fmla="*/ 136078 h 220434"/>
                    <a:gd name="connsiteX207" fmla="*/ 74948 w 172584"/>
                    <a:gd name="connsiteY207" fmla="*/ 129358 h 220434"/>
                    <a:gd name="connsiteX208" fmla="*/ 68227 w 172584"/>
                    <a:gd name="connsiteY208" fmla="*/ 136078 h 220434"/>
                    <a:gd name="connsiteX209" fmla="*/ 74948 w 172584"/>
                    <a:gd name="connsiteY209" fmla="*/ 142799 h 220434"/>
                    <a:gd name="connsiteX210" fmla="*/ 74948 w 172584"/>
                    <a:gd name="connsiteY210" fmla="*/ 168659 h 220434"/>
                    <a:gd name="connsiteX211" fmla="*/ 81668 w 172584"/>
                    <a:gd name="connsiteY211" fmla="*/ 161939 h 220434"/>
                    <a:gd name="connsiteX212" fmla="*/ 74948 w 172584"/>
                    <a:gd name="connsiteY212" fmla="*/ 155218 h 220434"/>
                    <a:gd name="connsiteX213" fmla="*/ 68227 w 172584"/>
                    <a:gd name="connsiteY213" fmla="*/ 161939 h 220434"/>
                    <a:gd name="connsiteX214" fmla="*/ 74948 w 172584"/>
                    <a:gd name="connsiteY214" fmla="*/ 168659 h 220434"/>
                    <a:gd name="connsiteX215" fmla="*/ 74948 w 172584"/>
                    <a:gd name="connsiteY215" fmla="*/ 194520 h 220434"/>
                    <a:gd name="connsiteX216" fmla="*/ 81668 w 172584"/>
                    <a:gd name="connsiteY216" fmla="*/ 187800 h 220434"/>
                    <a:gd name="connsiteX217" fmla="*/ 74948 w 172584"/>
                    <a:gd name="connsiteY217" fmla="*/ 181079 h 220434"/>
                    <a:gd name="connsiteX218" fmla="*/ 68227 w 172584"/>
                    <a:gd name="connsiteY218" fmla="*/ 187800 h 220434"/>
                    <a:gd name="connsiteX219" fmla="*/ 74948 w 172584"/>
                    <a:gd name="connsiteY219" fmla="*/ 194520 h 220434"/>
                    <a:gd name="connsiteX220" fmla="*/ 74948 w 172584"/>
                    <a:gd name="connsiteY220" fmla="*/ 220435 h 220434"/>
                    <a:gd name="connsiteX221" fmla="*/ 81668 w 172584"/>
                    <a:gd name="connsiteY221" fmla="*/ 213714 h 220434"/>
                    <a:gd name="connsiteX222" fmla="*/ 74948 w 172584"/>
                    <a:gd name="connsiteY222" fmla="*/ 206994 h 220434"/>
                    <a:gd name="connsiteX223" fmla="*/ 68227 w 172584"/>
                    <a:gd name="connsiteY223" fmla="*/ 213714 h 220434"/>
                    <a:gd name="connsiteX224" fmla="*/ 74948 w 172584"/>
                    <a:gd name="connsiteY224" fmla="*/ 220435 h 220434"/>
                    <a:gd name="connsiteX225" fmla="*/ 52205 w 172584"/>
                    <a:gd name="connsiteY225" fmla="*/ 13441 h 220434"/>
                    <a:gd name="connsiteX226" fmla="*/ 58926 w 172584"/>
                    <a:gd name="connsiteY226" fmla="*/ 6721 h 220434"/>
                    <a:gd name="connsiteX227" fmla="*/ 52205 w 172584"/>
                    <a:gd name="connsiteY227" fmla="*/ 0 h 220434"/>
                    <a:gd name="connsiteX228" fmla="*/ 45485 w 172584"/>
                    <a:gd name="connsiteY228" fmla="*/ 6721 h 220434"/>
                    <a:gd name="connsiteX229" fmla="*/ 52205 w 172584"/>
                    <a:gd name="connsiteY229" fmla="*/ 13441 h 220434"/>
                    <a:gd name="connsiteX230" fmla="*/ 52205 w 172584"/>
                    <a:gd name="connsiteY230" fmla="*/ 39302 h 220434"/>
                    <a:gd name="connsiteX231" fmla="*/ 58926 w 172584"/>
                    <a:gd name="connsiteY231" fmla="*/ 32581 h 220434"/>
                    <a:gd name="connsiteX232" fmla="*/ 52205 w 172584"/>
                    <a:gd name="connsiteY232" fmla="*/ 25861 h 220434"/>
                    <a:gd name="connsiteX233" fmla="*/ 45485 w 172584"/>
                    <a:gd name="connsiteY233" fmla="*/ 32581 h 220434"/>
                    <a:gd name="connsiteX234" fmla="*/ 52205 w 172584"/>
                    <a:gd name="connsiteY234" fmla="*/ 39302 h 220434"/>
                    <a:gd name="connsiteX235" fmla="*/ 52205 w 172584"/>
                    <a:gd name="connsiteY235" fmla="*/ 65163 h 220434"/>
                    <a:gd name="connsiteX236" fmla="*/ 58926 w 172584"/>
                    <a:gd name="connsiteY236" fmla="*/ 58442 h 220434"/>
                    <a:gd name="connsiteX237" fmla="*/ 52205 w 172584"/>
                    <a:gd name="connsiteY237" fmla="*/ 51721 h 220434"/>
                    <a:gd name="connsiteX238" fmla="*/ 45485 w 172584"/>
                    <a:gd name="connsiteY238" fmla="*/ 58442 h 220434"/>
                    <a:gd name="connsiteX239" fmla="*/ 52205 w 172584"/>
                    <a:gd name="connsiteY239" fmla="*/ 65163 h 220434"/>
                    <a:gd name="connsiteX240" fmla="*/ 52205 w 172584"/>
                    <a:gd name="connsiteY240" fmla="*/ 91023 h 220434"/>
                    <a:gd name="connsiteX241" fmla="*/ 58926 w 172584"/>
                    <a:gd name="connsiteY241" fmla="*/ 84303 h 220434"/>
                    <a:gd name="connsiteX242" fmla="*/ 52205 w 172584"/>
                    <a:gd name="connsiteY242" fmla="*/ 77582 h 220434"/>
                    <a:gd name="connsiteX243" fmla="*/ 45485 w 172584"/>
                    <a:gd name="connsiteY243" fmla="*/ 84303 h 220434"/>
                    <a:gd name="connsiteX244" fmla="*/ 52205 w 172584"/>
                    <a:gd name="connsiteY244" fmla="*/ 91023 h 220434"/>
                    <a:gd name="connsiteX245" fmla="*/ 52205 w 172584"/>
                    <a:gd name="connsiteY245" fmla="*/ 116938 h 220434"/>
                    <a:gd name="connsiteX246" fmla="*/ 58926 w 172584"/>
                    <a:gd name="connsiteY246" fmla="*/ 110217 h 220434"/>
                    <a:gd name="connsiteX247" fmla="*/ 52205 w 172584"/>
                    <a:gd name="connsiteY247" fmla="*/ 103497 h 220434"/>
                    <a:gd name="connsiteX248" fmla="*/ 45485 w 172584"/>
                    <a:gd name="connsiteY248" fmla="*/ 110217 h 220434"/>
                    <a:gd name="connsiteX249" fmla="*/ 52205 w 172584"/>
                    <a:gd name="connsiteY249" fmla="*/ 116938 h 220434"/>
                    <a:gd name="connsiteX250" fmla="*/ 52205 w 172584"/>
                    <a:gd name="connsiteY250" fmla="*/ 142799 h 220434"/>
                    <a:gd name="connsiteX251" fmla="*/ 58926 w 172584"/>
                    <a:gd name="connsiteY251" fmla="*/ 136078 h 220434"/>
                    <a:gd name="connsiteX252" fmla="*/ 52205 w 172584"/>
                    <a:gd name="connsiteY252" fmla="*/ 129358 h 220434"/>
                    <a:gd name="connsiteX253" fmla="*/ 45485 w 172584"/>
                    <a:gd name="connsiteY253" fmla="*/ 136078 h 220434"/>
                    <a:gd name="connsiteX254" fmla="*/ 52205 w 172584"/>
                    <a:gd name="connsiteY254" fmla="*/ 142799 h 220434"/>
                    <a:gd name="connsiteX255" fmla="*/ 52205 w 172584"/>
                    <a:gd name="connsiteY255" fmla="*/ 168659 h 220434"/>
                    <a:gd name="connsiteX256" fmla="*/ 58926 w 172584"/>
                    <a:gd name="connsiteY256" fmla="*/ 161939 h 220434"/>
                    <a:gd name="connsiteX257" fmla="*/ 52205 w 172584"/>
                    <a:gd name="connsiteY257" fmla="*/ 155218 h 220434"/>
                    <a:gd name="connsiteX258" fmla="*/ 45485 w 172584"/>
                    <a:gd name="connsiteY258" fmla="*/ 161939 h 220434"/>
                    <a:gd name="connsiteX259" fmla="*/ 52205 w 172584"/>
                    <a:gd name="connsiteY259" fmla="*/ 168659 h 220434"/>
                    <a:gd name="connsiteX260" fmla="*/ 52205 w 172584"/>
                    <a:gd name="connsiteY260" fmla="*/ 194520 h 220434"/>
                    <a:gd name="connsiteX261" fmla="*/ 58926 w 172584"/>
                    <a:gd name="connsiteY261" fmla="*/ 187800 h 220434"/>
                    <a:gd name="connsiteX262" fmla="*/ 52205 w 172584"/>
                    <a:gd name="connsiteY262" fmla="*/ 181079 h 220434"/>
                    <a:gd name="connsiteX263" fmla="*/ 45485 w 172584"/>
                    <a:gd name="connsiteY263" fmla="*/ 187800 h 220434"/>
                    <a:gd name="connsiteX264" fmla="*/ 52205 w 172584"/>
                    <a:gd name="connsiteY264" fmla="*/ 194520 h 220434"/>
                    <a:gd name="connsiteX265" fmla="*/ 52205 w 172584"/>
                    <a:gd name="connsiteY265" fmla="*/ 220435 h 220434"/>
                    <a:gd name="connsiteX266" fmla="*/ 58926 w 172584"/>
                    <a:gd name="connsiteY266" fmla="*/ 213714 h 220434"/>
                    <a:gd name="connsiteX267" fmla="*/ 52205 w 172584"/>
                    <a:gd name="connsiteY267" fmla="*/ 206994 h 220434"/>
                    <a:gd name="connsiteX268" fmla="*/ 45485 w 172584"/>
                    <a:gd name="connsiteY268" fmla="*/ 213714 h 220434"/>
                    <a:gd name="connsiteX269" fmla="*/ 52205 w 172584"/>
                    <a:gd name="connsiteY269" fmla="*/ 220435 h 220434"/>
                    <a:gd name="connsiteX270" fmla="*/ 29463 w 172584"/>
                    <a:gd name="connsiteY270" fmla="*/ 13441 h 220434"/>
                    <a:gd name="connsiteX271" fmla="*/ 36184 w 172584"/>
                    <a:gd name="connsiteY271" fmla="*/ 6721 h 220434"/>
                    <a:gd name="connsiteX272" fmla="*/ 29463 w 172584"/>
                    <a:gd name="connsiteY272" fmla="*/ 0 h 220434"/>
                    <a:gd name="connsiteX273" fmla="*/ 22742 w 172584"/>
                    <a:gd name="connsiteY273" fmla="*/ 6721 h 220434"/>
                    <a:gd name="connsiteX274" fmla="*/ 29463 w 172584"/>
                    <a:gd name="connsiteY274" fmla="*/ 13441 h 220434"/>
                    <a:gd name="connsiteX275" fmla="*/ 29463 w 172584"/>
                    <a:gd name="connsiteY275" fmla="*/ 39302 h 220434"/>
                    <a:gd name="connsiteX276" fmla="*/ 36184 w 172584"/>
                    <a:gd name="connsiteY276" fmla="*/ 32581 h 220434"/>
                    <a:gd name="connsiteX277" fmla="*/ 29463 w 172584"/>
                    <a:gd name="connsiteY277" fmla="*/ 25861 h 220434"/>
                    <a:gd name="connsiteX278" fmla="*/ 22742 w 172584"/>
                    <a:gd name="connsiteY278" fmla="*/ 32581 h 220434"/>
                    <a:gd name="connsiteX279" fmla="*/ 29463 w 172584"/>
                    <a:gd name="connsiteY279" fmla="*/ 39302 h 220434"/>
                    <a:gd name="connsiteX280" fmla="*/ 29463 w 172584"/>
                    <a:gd name="connsiteY280" fmla="*/ 65163 h 220434"/>
                    <a:gd name="connsiteX281" fmla="*/ 36184 w 172584"/>
                    <a:gd name="connsiteY281" fmla="*/ 58442 h 220434"/>
                    <a:gd name="connsiteX282" fmla="*/ 29463 w 172584"/>
                    <a:gd name="connsiteY282" fmla="*/ 51721 h 220434"/>
                    <a:gd name="connsiteX283" fmla="*/ 22742 w 172584"/>
                    <a:gd name="connsiteY283" fmla="*/ 58442 h 220434"/>
                    <a:gd name="connsiteX284" fmla="*/ 29463 w 172584"/>
                    <a:gd name="connsiteY284" fmla="*/ 65163 h 220434"/>
                    <a:gd name="connsiteX285" fmla="*/ 29463 w 172584"/>
                    <a:gd name="connsiteY285" fmla="*/ 91023 h 220434"/>
                    <a:gd name="connsiteX286" fmla="*/ 36184 w 172584"/>
                    <a:gd name="connsiteY286" fmla="*/ 84303 h 220434"/>
                    <a:gd name="connsiteX287" fmla="*/ 29463 w 172584"/>
                    <a:gd name="connsiteY287" fmla="*/ 77582 h 220434"/>
                    <a:gd name="connsiteX288" fmla="*/ 22742 w 172584"/>
                    <a:gd name="connsiteY288" fmla="*/ 84303 h 220434"/>
                    <a:gd name="connsiteX289" fmla="*/ 29463 w 172584"/>
                    <a:gd name="connsiteY289" fmla="*/ 91023 h 220434"/>
                    <a:gd name="connsiteX290" fmla="*/ 29463 w 172584"/>
                    <a:gd name="connsiteY290" fmla="*/ 116938 h 220434"/>
                    <a:gd name="connsiteX291" fmla="*/ 36184 w 172584"/>
                    <a:gd name="connsiteY291" fmla="*/ 110217 h 220434"/>
                    <a:gd name="connsiteX292" fmla="*/ 29463 w 172584"/>
                    <a:gd name="connsiteY292" fmla="*/ 103497 h 220434"/>
                    <a:gd name="connsiteX293" fmla="*/ 22742 w 172584"/>
                    <a:gd name="connsiteY293" fmla="*/ 110217 h 220434"/>
                    <a:gd name="connsiteX294" fmla="*/ 29463 w 172584"/>
                    <a:gd name="connsiteY294" fmla="*/ 116938 h 220434"/>
                    <a:gd name="connsiteX295" fmla="*/ 29463 w 172584"/>
                    <a:gd name="connsiteY295" fmla="*/ 142799 h 220434"/>
                    <a:gd name="connsiteX296" fmla="*/ 36184 w 172584"/>
                    <a:gd name="connsiteY296" fmla="*/ 136078 h 220434"/>
                    <a:gd name="connsiteX297" fmla="*/ 29463 w 172584"/>
                    <a:gd name="connsiteY297" fmla="*/ 129358 h 220434"/>
                    <a:gd name="connsiteX298" fmla="*/ 22742 w 172584"/>
                    <a:gd name="connsiteY298" fmla="*/ 136078 h 220434"/>
                    <a:gd name="connsiteX299" fmla="*/ 29463 w 172584"/>
                    <a:gd name="connsiteY299" fmla="*/ 142799 h 220434"/>
                    <a:gd name="connsiteX300" fmla="*/ 29463 w 172584"/>
                    <a:gd name="connsiteY300" fmla="*/ 168659 h 220434"/>
                    <a:gd name="connsiteX301" fmla="*/ 36184 w 172584"/>
                    <a:gd name="connsiteY301" fmla="*/ 161939 h 220434"/>
                    <a:gd name="connsiteX302" fmla="*/ 29463 w 172584"/>
                    <a:gd name="connsiteY302" fmla="*/ 155218 h 220434"/>
                    <a:gd name="connsiteX303" fmla="*/ 22742 w 172584"/>
                    <a:gd name="connsiteY303" fmla="*/ 161939 h 220434"/>
                    <a:gd name="connsiteX304" fmla="*/ 29463 w 172584"/>
                    <a:gd name="connsiteY304" fmla="*/ 168659 h 220434"/>
                    <a:gd name="connsiteX305" fmla="*/ 29463 w 172584"/>
                    <a:gd name="connsiteY305" fmla="*/ 194520 h 220434"/>
                    <a:gd name="connsiteX306" fmla="*/ 36184 w 172584"/>
                    <a:gd name="connsiteY306" fmla="*/ 187800 h 220434"/>
                    <a:gd name="connsiteX307" fmla="*/ 29463 w 172584"/>
                    <a:gd name="connsiteY307" fmla="*/ 181079 h 220434"/>
                    <a:gd name="connsiteX308" fmla="*/ 22742 w 172584"/>
                    <a:gd name="connsiteY308" fmla="*/ 187800 h 220434"/>
                    <a:gd name="connsiteX309" fmla="*/ 29463 w 172584"/>
                    <a:gd name="connsiteY309" fmla="*/ 194520 h 220434"/>
                    <a:gd name="connsiteX310" fmla="*/ 29463 w 172584"/>
                    <a:gd name="connsiteY310" fmla="*/ 220435 h 220434"/>
                    <a:gd name="connsiteX311" fmla="*/ 36184 w 172584"/>
                    <a:gd name="connsiteY311" fmla="*/ 213714 h 220434"/>
                    <a:gd name="connsiteX312" fmla="*/ 29463 w 172584"/>
                    <a:gd name="connsiteY312" fmla="*/ 206994 h 220434"/>
                    <a:gd name="connsiteX313" fmla="*/ 22742 w 172584"/>
                    <a:gd name="connsiteY313" fmla="*/ 213714 h 220434"/>
                    <a:gd name="connsiteX314" fmla="*/ 29463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163 h 220434"/>
                    <a:gd name="connsiteX326" fmla="*/ 13441 w 172584"/>
                    <a:gd name="connsiteY326" fmla="*/ 58442 h 220434"/>
                    <a:gd name="connsiteX327" fmla="*/ 6721 w 172584"/>
                    <a:gd name="connsiteY327" fmla="*/ 51721 h 220434"/>
                    <a:gd name="connsiteX328" fmla="*/ 0 w 172584"/>
                    <a:gd name="connsiteY328" fmla="*/ 58442 h 220434"/>
                    <a:gd name="connsiteX329" fmla="*/ 6721 w 172584"/>
                    <a:gd name="connsiteY329" fmla="*/ 65163 h 220434"/>
                    <a:gd name="connsiteX330" fmla="*/ 6721 w 172584"/>
                    <a:gd name="connsiteY330" fmla="*/ 91023 h 220434"/>
                    <a:gd name="connsiteX331" fmla="*/ 13441 w 172584"/>
                    <a:gd name="connsiteY331" fmla="*/ 84303 h 220434"/>
                    <a:gd name="connsiteX332" fmla="*/ 6721 w 172584"/>
                    <a:gd name="connsiteY332" fmla="*/ 77582 h 220434"/>
                    <a:gd name="connsiteX333" fmla="*/ 0 w 172584"/>
                    <a:gd name="connsiteY333" fmla="*/ 84303 h 220434"/>
                    <a:gd name="connsiteX334" fmla="*/ 6721 w 172584"/>
                    <a:gd name="connsiteY334" fmla="*/ 91023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659 h 220434"/>
                    <a:gd name="connsiteX346" fmla="*/ 13441 w 172584"/>
                    <a:gd name="connsiteY346" fmla="*/ 161939 h 220434"/>
                    <a:gd name="connsiteX347" fmla="*/ 6721 w 172584"/>
                    <a:gd name="connsiteY347" fmla="*/ 155218 h 220434"/>
                    <a:gd name="connsiteX348" fmla="*/ 0 w 172584"/>
                    <a:gd name="connsiteY348" fmla="*/ 161939 h 220434"/>
                    <a:gd name="connsiteX349" fmla="*/ 6721 w 172584"/>
                    <a:gd name="connsiteY349" fmla="*/ 168659 h 220434"/>
                    <a:gd name="connsiteX350" fmla="*/ 6721 w 172584"/>
                    <a:gd name="connsiteY350" fmla="*/ 194520 h 220434"/>
                    <a:gd name="connsiteX351" fmla="*/ 13441 w 172584"/>
                    <a:gd name="connsiteY351" fmla="*/ 187800 h 220434"/>
                    <a:gd name="connsiteX352" fmla="*/ 6721 w 172584"/>
                    <a:gd name="connsiteY352" fmla="*/ 181079 h 220434"/>
                    <a:gd name="connsiteX353" fmla="*/ 0 w 172584"/>
                    <a:gd name="connsiteY353" fmla="*/ 187800 h 220434"/>
                    <a:gd name="connsiteX354" fmla="*/ 6721 w 172584"/>
                    <a:gd name="connsiteY354" fmla="*/ 194520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163"/>
                      </a:moveTo>
                      <a:cubicBezTo>
                        <a:pt x="169573" y="65163"/>
                        <a:pt x="172584" y="62152"/>
                        <a:pt x="172584" y="58442"/>
                      </a:cubicBezTo>
                      <a:cubicBezTo>
                        <a:pt x="172584" y="54732"/>
                        <a:pt x="169573" y="51721"/>
                        <a:pt x="165864" y="51721"/>
                      </a:cubicBezTo>
                      <a:cubicBezTo>
                        <a:pt x="162154" y="51721"/>
                        <a:pt x="159143" y="54732"/>
                        <a:pt x="159143" y="58442"/>
                      </a:cubicBezTo>
                      <a:cubicBezTo>
                        <a:pt x="159143" y="62152"/>
                        <a:pt x="162154" y="65163"/>
                        <a:pt x="165864" y="65163"/>
                      </a:cubicBezTo>
                      <a:close/>
                      <a:moveTo>
                        <a:pt x="165864" y="91023"/>
                      </a:moveTo>
                      <a:cubicBezTo>
                        <a:pt x="169573" y="91023"/>
                        <a:pt x="172584" y="88013"/>
                        <a:pt x="172584" y="84303"/>
                      </a:cubicBezTo>
                      <a:cubicBezTo>
                        <a:pt x="172584" y="80593"/>
                        <a:pt x="169573" y="77582"/>
                        <a:pt x="165864" y="77582"/>
                      </a:cubicBezTo>
                      <a:cubicBezTo>
                        <a:pt x="162154" y="77582"/>
                        <a:pt x="159143" y="80593"/>
                        <a:pt x="159143" y="84303"/>
                      </a:cubicBezTo>
                      <a:cubicBezTo>
                        <a:pt x="159143" y="88013"/>
                        <a:pt x="162154" y="91023"/>
                        <a:pt x="165864" y="91023"/>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659"/>
                      </a:moveTo>
                      <a:cubicBezTo>
                        <a:pt x="169573" y="168659"/>
                        <a:pt x="172584" y="165649"/>
                        <a:pt x="172584" y="161939"/>
                      </a:cubicBezTo>
                      <a:cubicBezTo>
                        <a:pt x="172584" y="158229"/>
                        <a:pt x="169573" y="155218"/>
                        <a:pt x="165864" y="155218"/>
                      </a:cubicBezTo>
                      <a:cubicBezTo>
                        <a:pt x="162154" y="155218"/>
                        <a:pt x="159143" y="158229"/>
                        <a:pt x="159143" y="161939"/>
                      </a:cubicBezTo>
                      <a:cubicBezTo>
                        <a:pt x="159143" y="165649"/>
                        <a:pt x="162154" y="168659"/>
                        <a:pt x="165864" y="168659"/>
                      </a:cubicBezTo>
                      <a:close/>
                      <a:moveTo>
                        <a:pt x="165864" y="194520"/>
                      </a:moveTo>
                      <a:cubicBezTo>
                        <a:pt x="169573" y="194520"/>
                        <a:pt x="172584" y="191509"/>
                        <a:pt x="172584" y="187800"/>
                      </a:cubicBezTo>
                      <a:cubicBezTo>
                        <a:pt x="172584" y="184090"/>
                        <a:pt x="169573" y="181079"/>
                        <a:pt x="165864" y="181079"/>
                      </a:cubicBezTo>
                      <a:cubicBezTo>
                        <a:pt x="162154" y="181079"/>
                        <a:pt x="159143" y="184090"/>
                        <a:pt x="159143" y="187800"/>
                      </a:cubicBezTo>
                      <a:cubicBezTo>
                        <a:pt x="159143" y="191509"/>
                        <a:pt x="162154" y="194520"/>
                        <a:pt x="165864" y="194520"/>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1" y="0"/>
                        <a:pt x="136401" y="3011"/>
                        <a:pt x="136401" y="6721"/>
                      </a:cubicBezTo>
                      <a:cubicBezTo>
                        <a:pt x="136401" y="10430"/>
                        <a:pt x="139411" y="13441"/>
                        <a:pt x="143121" y="13441"/>
                      </a:cubicBezTo>
                      <a:close/>
                      <a:moveTo>
                        <a:pt x="143121" y="39302"/>
                      </a:moveTo>
                      <a:cubicBezTo>
                        <a:pt x="146831" y="39302"/>
                        <a:pt x="149842" y="36291"/>
                        <a:pt x="149842" y="32581"/>
                      </a:cubicBezTo>
                      <a:cubicBezTo>
                        <a:pt x="149842" y="28872"/>
                        <a:pt x="146831" y="25861"/>
                        <a:pt x="143121" y="25861"/>
                      </a:cubicBezTo>
                      <a:cubicBezTo>
                        <a:pt x="139411" y="25861"/>
                        <a:pt x="136401" y="28872"/>
                        <a:pt x="136401" y="32581"/>
                      </a:cubicBezTo>
                      <a:cubicBezTo>
                        <a:pt x="136401" y="36291"/>
                        <a:pt x="139411" y="39302"/>
                        <a:pt x="143121" y="39302"/>
                      </a:cubicBezTo>
                      <a:close/>
                      <a:moveTo>
                        <a:pt x="143121" y="65163"/>
                      </a:moveTo>
                      <a:cubicBezTo>
                        <a:pt x="146831" y="65163"/>
                        <a:pt x="149842" y="62152"/>
                        <a:pt x="149842" y="58442"/>
                      </a:cubicBezTo>
                      <a:cubicBezTo>
                        <a:pt x="149842" y="54732"/>
                        <a:pt x="146831" y="51721"/>
                        <a:pt x="143121" y="51721"/>
                      </a:cubicBezTo>
                      <a:cubicBezTo>
                        <a:pt x="139411" y="51721"/>
                        <a:pt x="136401" y="54732"/>
                        <a:pt x="136401" y="58442"/>
                      </a:cubicBezTo>
                      <a:cubicBezTo>
                        <a:pt x="136401" y="62152"/>
                        <a:pt x="139411" y="65163"/>
                        <a:pt x="143121" y="65163"/>
                      </a:cubicBezTo>
                      <a:close/>
                      <a:moveTo>
                        <a:pt x="143121" y="91023"/>
                      </a:moveTo>
                      <a:cubicBezTo>
                        <a:pt x="146831" y="91023"/>
                        <a:pt x="149842" y="88013"/>
                        <a:pt x="149842" y="84303"/>
                      </a:cubicBezTo>
                      <a:cubicBezTo>
                        <a:pt x="149842" y="80593"/>
                        <a:pt x="146831" y="77582"/>
                        <a:pt x="143121" y="77582"/>
                      </a:cubicBezTo>
                      <a:cubicBezTo>
                        <a:pt x="139411" y="77582"/>
                        <a:pt x="136401" y="80593"/>
                        <a:pt x="136401" y="84303"/>
                      </a:cubicBezTo>
                      <a:cubicBezTo>
                        <a:pt x="136401" y="88013"/>
                        <a:pt x="139411" y="91023"/>
                        <a:pt x="143121" y="91023"/>
                      </a:cubicBezTo>
                      <a:close/>
                      <a:moveTo>
                        <a:pt x="143121" y="116938"/>
                      </a:moveTo>
                      <a:cubicBezTo>
                        <a:pt x="146831" y="116938"/>
                        <a:pt x="149842" y="113927"/>
                        <a:pt x="149842" y="110217"/>
                      </a:cubicBezTo>
                      <a:cubicBezTo>
                        <a:pt x="149842" y="106508"/>
                        <a:pt x="146831" y="103497"/>
                        <a:pt x="143121" y="103497"/>
                      </a:cubicBezTo>
                      <a:cubicBezTo>
                        <a:pt x="139411" y="103497"/>
                        <a:pt x="136401" y="106508"/>
                        <a:pt x="136401" y="110217"/>
                      </a:cubicBezTo>
                      <a:cubicBezTo>
                        <a:pt x="136401" y="113927"/>
                        <a:pt x="139411" y="116938"/>
                        <a:pt x="143121" y="116938"/>
                      </a:cubicBezTo>
                      <a:close/>
                      <a:moveTo>
                        <a:pt x="143121" y="142799"/>
                      </a:moveTo>
                      <a:cubicBezTo>
                        <a:pt x="146831" y="142799"/>
                        <a:pt x="149842" y="139788"/>
                        <a:pt x="149842" y="136078"/>
                      </a:cubicBezTo>
                      <a:cubicBezTo>
                        <a:pt x="149842" y="132368"/>
                        <a:pt x="146831" y="129358"/>
                        <a:pt x="143121" y="129358"/>
                      </a:cubicBezTo>
                      <a:cubicBezTo>
                        <a:pt x="139411" y="129358"/>
                        <a:pt x="136401" y="132368"/>
                        <a:pt x="136401" y="136078"/>
                      </a:cubicBezTo>
                      <a:cubicBezTo>
                        <a:pt x="136401" y="139788"/>
                        <a:pt x="139411" y="142799"/>
                        <a:pt x="143121" y="142799"/>
                      </a:cubicBezTo>
                      <a:close/>
                      <a:moveTo>
                        <a:pt x="143121" y="168659"/>
                      </a:moveTo>
                      <a:cubicBezTo>
                        <a:pt x="146831" y="168659"/>
                        <a:pt x="149842" y="165649"/>
                        <a:pt x="149842" y="161939"/>
                      </a:cubicBezTo>
                      <a:cubicBezTo>
                        <a:pt x="149842" y="158229"/>
                        <a:pt x="146831" y="155218"/>
                        <a:pt x="143121" y="155218"/>
                      </a:cubicBezTo>
                      <a:cubicBezTo>
                        <a:pt x="139411" y="155218"/>
                        <a:pt x="136401" y="158229"/>
                        <a:pt x="136401" y="161939"/>
                      </a:cubicBezTo>
                      <a:cubicBezTo>
                        <a:pt x="136401" y="165649"/>
                        <a:pt x="139411" y="168659"/>
                        <a:pt x="143121" y="168659"/>
                      </a:cubicBezTo>
                      <a:close/>
                      <a:moveTo>
                        <a:pt x="143121" y="194520"/>
                      </a:moveTo>
                      <a:cubicBezTo>
                        <a:pt x="146831" y="194520"/>
                        <a:pt x="149842" y="191509"/>
                        <a:pt x="149842" y="187800"/>
                      </a:cubicBezTo>
                      <a:cubicBezTo>
                        <a:pt x="149842" y="184090"/>
                        <a:pt x="146831" y="181079"/>
                        <a:pt x="143121" y="181079"/>
                      </a:cubicBezTo>
                      <a:cubicBezTo>
                        <a:pt x="139411" y="181079"/>
                        <a:pt x="136401" y="184090"/>
                        <a:pt x="136401" y="187800"/>
                      </a:cubicBezTo>
                      <a:cubicBezTo>
                        <a:pt x="136401" y="191509"/>
                        <a:pt x="139411" y="194520"/>
                        <a:pt x="143121" y="194520"/>
                      </a:cubicBezTo>
                      <a:close/>
                      <a:moveTo>
                        <a:pt x="143121" y="220435"/>
                      </a:moveTo>
                      <a:cubicBezTo>
                        <a:pt x="146831" y="220435"/>
                        <a:pt x="149842" y="217424"/>
                        <a:pt x="149842" y="213714"/>
                      </a:cubicBezTo>
                      <a:cubicBezTo>
                        <a:pt x="149842" y="210004"/>
                        <a:pt x="146831" y="206994"/>
                        <a:pt x="143121" y="206994"/>
                      </a:cubicBezTo>
                      <a:cubicBezTo>
                        <a:pt x="139411" y="206994"/>
                        <a:pt x="136401" y="210004"/>
                        <a:pt x="136401" y="213714"/>
                      </a:cubicBezTo>
                      <a:cubicBezTo>
                        <a:pt x="136401" y="217424"/>
                        <a:pt x="139411" y="220435"/>
                        <a:pt x="143121" y="220435"/>
                      </a:cubicBezTo>
                      <a:close/>
                      <a:moveTo>
                        <a:pt x="120379" y="13441"/>
                      </a:moveTo>
                      <a:cubicBezTo>
                        <a:pt x="124089" y="13441"/>
                        <a:pt x="127100" y="10430"/>
                        <a:pt x="127100" y="6721"/>
                      </a:cubicBezTo>
                      <a:cubicBezTo>
                        <a:pt x="127100"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100" y="36291"/>
                        <a:pt x="127100" y="32581"/>
                      </a:cubicBezTo>
                      <a:cubicBezTo>
                        <a:pt x="127100" y="28872"/>
                        <a:pt x="124089" y="25861"/>
                        <a:pt x="120379" y="25861"/>
                      </a:cubicBezTo>
                      <a:cubicBezTo>
                        <a:pt x="116669" y="25861"/>
                        <a:pt x="113658" y="28872"/>
                        <a:pt x="113658" y="32581"/>
                      </a:cubicBezTo>
                      <a:cubicBezTo>
                        <a:pt x="113658" y="36291"/>
                        <a:pt x="116669" y="39302"/>
                        <a:pt x="120379" y="39302"/>
                      </a:cubicBezTo>
                      <a:close/>
                      <a:moveTo>
                        <a:pt x="120379" y="65163"/>
                      </a:moveTo>
                      <a:cubicBezTo>
                        <a:pt x="124089" y="65163"/>
                        <a:pt x="127100" y="62152"/>
                        <a:pt x="127100" y="58442"/>
                      </a:cubicBezTo>
                      <a:cubicBezTo>
                        <a:pt x="127100" y="54732"/>
                        <a:pt x="124089" y="51721"/>
                        <a:pt x="120379" y="51721"/>
                      </a:cubicBezTo>
                      <a:cubicBezTo>
                        <a:pt x="116669" y="51721"/>
                        <a:pt x="113658" y="54732"/>
                        <a:pt x="113658" y="58442"/>
                      </a:cubicBezTo>
                      <a:cubicBezTo>
                        <a:pt x="113658" y="62152"/>
                        <a:pt x="116669" y="65163"/>
                        <a:pt x="120379" y="65163"/>
                      </a:cubicBezTo>
                      <a:close/>
                      <a:moveTo>
                        <a:pt x="120379" y="91023"/>
                      </a:moveTo>
                      <a:cubicBezTo>
                        <a:pt x="124089" y="91023"/>
                        <a:pt x="127100" y="88013"/>
                        <a:pt x="127100" y="84303"/>
                      </a:cubicBezTo>
                      <a:cubicBezTo>
                        <a:pt x="127100" y="80593"/>
                        <a:pt x="124089" y="77582"/>
                        <a:pt x="120379" y="77582"/>
                      </a:cubicBezTo>
                      <a:cubicBezTo>
                        <a:pt x="116669" y="77582"/>
                        <a:pt x="113658" y="80593"/>
                        <a:pt x="113658" y="84303"/>
                      </a:cubicBezTo>
                      <a:cubicBezTo>
                        <a:pt x="113658" y="88013"/>
                        <a:pt x="116669" y="91023"/>
                        <a:pt x="120379" y="91023"/>
                      </a:cubicBezTo>
                      <a:close/>
                      <a:moveTo>
                        <a:pt x="120379" y="116938"/>
                      </a:moveTo>
                      <a:cubicBezTo>
                        <a:pt x="124089" y="116938"/>
                        <a:pt x="127100" y="113927"/>
                        <a:pt x="127100" y="110217"/>
                      </a:cubicBezTo>
                      <a:cubicBezTo>
                        <a:pt x="127100"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100" y="139788"/>
                        <a:pt x="127100" y="136078"/>
                      </a:cubicBezTo>
                      <a:cubicBezTo>
                        <a:pt x="127100" y="132368"/>
                        <a:pt x="124089" y="129358"/>
                        <a:pt x="120379" y="129358"/>
                      </a:cubicBezTo>
                      <a:cubicBezTo>
                        <a:pt x="116669" y="129358"/>
                        <a:pt x="113658" y="132368"/>
                        <a:pt x="113658" y="136078"/>
                      </a:cubicBezTo>
                      <a:cubicBezTo>
                        <a:pt x="113658" y="139788"/>
                        <a:pt x="116669" y="142799"/>
                        <a:pt x="120379" y="142799"/>
                      </a:cubicBezTo>
                      <a:close/>
                      <a:moveTo>
                        <a:pt x="120379" y="168659"/>
                      </a:moveTo>
                      <a:cubicBezTo>
                        <a:pt x="124089" y="168659"/>
                        <a:pt x="127100" y="165649"/>
                        <a:pt x="127100" y="161939"/>
                      </a:cubicBezTo>
                      <a:cubicBezTo>
                        <a:pt x="127100" y="158229"/>
                        <a:pt x="124089" y="155218"/>
                        <a:pt x="120379" y="155218"/>
                      </a:cubicBezTo>
                      <a:cubicBezTo>
                        <a:pt x="116669" y="155218"/>
                        <a:pt x="113658" y="158229"/>
                        <a:pt x="113658" y="161939"/>
                      </a:cubicBezTo>
                      <a:cubicBezTo>
                        <a:pt x="113658" y="165649"/>
                        <a:pt x="116669" y="168659"/>
                        <a:pt x="120379" y="168659"/>
                      </a:cubicBezTo>
                      <a:close/>
                      <a:moveTo>
                        <a:pt x="120379" y="194520"/>
                      </a:moveTo>
                      <a:cubicBezTo>
                        <a:pt x="124089" y="194520"/>
                        <a:pt x="127100" y="191509"/>
                        <a:pt x="127100" y="187800"/>
                      </a:cubicBezTo>
                      <a:cubicBezTo>
                        <a:pt x="127100" y="184090"/>
                        <a:pt x="124089" y="181079"/>
                        <a:pt x="120379" y="181079"/>
                      </a:cubicBezTo>
                      <a:cubicBezTo>
                        <a:pt x="116669" y="181079"/>
                        <a:pt x="113658" y="184090"/>
                        <a:pt x="113658" y="187800"/>
                      </a:cubicBezTo>
                      <a:cubicBezTo>
                        <a:pt x="113658" y="191509"/>
                        <a:pt x="116669" y="194520"/>
                        <a:pt x="120379" y="194520"/>
                      </a:cubicBezTo>
                      <a:close/>
                      <a:moveTo>
                        <a:pt x="120379" y="220435"/>
                      </a:moveTo>
                      <a:cubicBezTo>
                        <a:pt x="124089" y="220435"/>
                        <a:pt x="127100" y="217424"/>
                        <a:pt x="127100" y="213714"/>
                      </a:cubicBezTo>
                      <a:cubicBezTo>
                        <a:pt x="127100" y="210004"/>
                        <a:pt x="124089" y="206994"/>
                        <a:pt x="120379" y="206994"/>
                      </a:cubicBezTo>
                      <a:cubicBezTo>
                        <a:pt x="116669" y="206994"/>
                        <a:pt x="113658" y="210004"/>
                        <a:pt x="113658" y="213714"/>
                      </a:cubicBezTo>
                      <a:cubicBezTo>
                        <a:pt x="113658" y="217424"/>
                        <a:pt x="116669" y="220435"/>
                        <a:pt x="120379" y="220435"/>
                      </a:cubicBezTo>
                      <a:close/>
                      <a:moveTo>
                        <a:pt x="97636" y="13441"/>
                      </a:moveTo>
                      <a:cubicBezTo>
                        <a:pt x="101346" y="13441"/>
                        <a:pt x="104357" y="10430"/>
                        <a:pt x="104357" y="6721"/>
                      </a:cubicBezTo>
                      <a:cubicBezTo>
                        <a:pt x="104357" y="3011"/>
                        <a:pt x="101346" y="0"/>
                        <a:pt x="97636" y="0"/>
                      </a:cubicBezTo>
                      <a:cubicBezTo>
                        <a:pt x="93927" y="0"/>
                        <a:pt x="90916" y="3011"/>
                        <a:pt x="90916" y="6721"/>
                      </a:cubicBezTo>
                      <a:cubicBezTo>
                        <a:pt x="90916" y="10430"/>
                        <a:pt x="93927" y="13441"/>
                        <a:pt x="97636" y="13441"/>
                      </a:cubicBezTo>
                      <a:close/>
                      <a:moveTo>
                        <a:pt x="97636" y="39302"/>
                      </a:moveTo>
                      <a:cubicBezTo>
                        <a:pt x="101346" y="39302"/>
                        <a:pt x="104357" y="36291"/>
                        <a:pt x="104357" y="32581"/>
                      </a:cubicBezTo>
                      <a:cubicBezTo>
                        <a:pt x="104357" y="28872"/>
                        <a:pt x="101346" y="25861"/>
                        <a:pt x="97636" y="25861"/>
                      </a:cubicBezTo>
                      <a:cubicBezTo>
                        <a:pt x="93927" y="25861"/>
                        <a:pt x="90916" y="28872"/>
                        <a:pt x="90916" y="32581"/>
                      </a:cubicBezTo>
                      <a:cubicBezTo>
                        <a:pt x="90916" y="36291"/>
                        <a:pt x="93927" y="39302"/>
                        <a:pt x="97636" y="39302"/>
                      </a:cubicBezTo>
                      <a:close/>
                      <a:moveTo>
                        <a:pt x="97636" y="65163"/>
                      </a:moveTo>
                      <a:cubicBezTo>
                        <a:pt x="101346" y="65163"/>
                        <a:pt x="104357" y="62152"/>
                        <a:pt x="104357" y="58442"/>
                      </a:cubicBezTo>
                      <a:cubicBezTo>
                        <a:pt x="104357" y="54732"/>
                        <a:pt x="101346" y="51721"/>
                        <a:pt x="97636" y="51721"/>
                      </a:cubicBezTo>
                      <a:cubicBezTo>
                        <a:pt x="93927" y="51721"/>
                        <a:pt x="90916" y="54732"/>
                        <a:pt x="90916" y="58442"/>
                      </a:cubicBezTo>
                      <a:cubicBezTo>
                        <a:pt x="90916" y="62152"/>
                        <a:pt x="93927" y="65163"/>
                        <a:pt x="97636" y="65163"/>
                      </a:cubicBezTo>
                      <a:close/>
                      <a:moveTo>
                        <a:pt x="97636" y="91023"/>
                      </a:moveTo>
                      <a:cubicBezTo>
                        <a:pt x="101346" y="91023"/>
                        <a:pt x="104357" y="88013"/>
                        <a:pt x="104357" y="84303"/>
                      </a:cubicBezTo>
                      <a:cubicBezTo>
                        <a:pt x="104357" y="80593"/>
                        <a:pt x="101346" y="77582"/>
                        <a:pt x="97636" y="77582"/>
                      </a:cubicBezTo>
                      <a:cubicBezTo>
                        <a:pt x="93927" y="77582"/>
                        <a:pt x="90916" y="80593"/>
                        <a:pt x="90916" y="84303"/>
                      </a:cubicBezTo>
                      <a:cubicBezTo>
                        <a:pt x="90916" y="88013"/>
                        <a:pt x="93927" y="91023"/>
                        <a:pt x="97636" y="91023"/>
                      </a:cubicBezTo>
                      <a:close/>
                      <a:moveTo>
                        <a:pt x="97636" y="116938"/>
                      </a:moveTo>
                      <a:cubicBezTo>
                        <a:pt x="101346" y="116938"/>
                        <a:pt x="104357" y="113927"/>
                        <a:pt x="104357" y="110217"/>
                      </a:cubicBezTo>
                      <a:cubicBezTo>
                        <a:pt x="104357" y="106508"/>
                        <a:pt x="101346" y="103497"/>
                        <a:pt x="97636" y="103497"/>
                      </a:cubicBezTo>
                      <a:cubicBezTo>
                        <a:pt x="93927" y="103497"/>
                        <a:pt x="90916" y="106508"/>
                        <a:pt x="90916" y="110217"/>
                      </a:cubicBezTo>
                      <a:cubicBezTo>
                        <a:pt x="90916" y="113927"/>
                        <a:pt x="93927" y="116938"/>
                        <a:pt x="97636" y="116938"/>
                      </a:cubicBezTo>
                      <a:close/>
                      <a:moveTo>
                        <a:pt x="97636" y="142799"/>
                      </a:moveTo>
                      <a:cubicBezTo>
                        <a:pt x="101346" y="142799"/>
                        <a:pt x="104357" y="139788"/>
                        <a:pt x="104357" y="136078"/>
                      </a:cubicBezTo>
                      <a:cubicBezTo>
                        <a:pt x="104357" y="132368"/>
                        <a:pt x="101346" y="129358"/>
                        <a:pt x="97636" y="129358"/>
                      </a:cubicBezTo>
                      <a:cubicBezTo>
                        <a:pt x="93927" y="129358"/>
                        <a:pt x="90916" y="132368"/>
                        <a:pt x="90916" y="136078"/>
                      </a:cubicBezTo>
                      <a:cubicBezTo>
                        <a:pt x="90916" y="139788"/>
                        <a:pt x="93927" y="142799"/>
                        <a:pt x="97636" y="142799"/>
                      </a:cubicBezTo>
                      <a:close/>
                      <a:moveTo>
                        <a:pt x="97636" y="168659"/>
                      </a:moveTo>
                      <a:cubicBezTo>
                        <a:pt x="101346" y="168659"/>
                        <a:pt x="104357" y="165649"/>
                        <a:pt x="104357" y="161939"/>
                      </a:cubicBezTo>
                      <a:cubicBezTo>
                        <a:pt x="104357" y="158229"/>
                        <a:pt x="101346" y="155218"/>
                        <a:pt x="97636" y="155218"/>
                      </a:cubicBezTo>
                      <a:cubicBezTo>
                        <a:pt x="93927" y="155218"/>
                        <a:pt x="90916" y="158229"/>
                        <a:pt x="90916" y="161939"/>
                      </a:cubicBezTo>
                      <a:cubicBezTo>
                        <a:pt x="90916" y="165649"/>
                        <a:pt x="93927" y="168659"/>
                        <a:pt x="97636" y="168659"/>
                      </a:cubicBezTo>
                      <a:close/>
                      <a:moveTo>
                        <a:pt x="97636" y="194520"/>
                      </a:moveTo>
                      <a:cubicBezTo>
                        <a:pt x="101346" y="194520"/>
                        <a:pt x="104357" y="191509"/>
                        <a:pt x="104357" y="187800"/>
                      </a:cubicBezTo>
                      <a:cubicBezTo>
                        <a:pt x="104357" y="184090"/>
                        <a:pt x="101346" y="181079"/>
                        <a:pt x="97636" y="181079"/>
                      </a:cubicBezTo>
                      <a:cubicBezTo>
                        <a:pt x="93927" y="181079"/>
                        <a:pt x="90916" y="184090"/>
                        <a:pt x="90916" y="187800"/>
                      </a:cubicBezTo>
                      <a:cubicBezTo>
                        <a:pt x="90916" y="191509"/>
                        <a:pt x="93927" y="194520"/>
                        <a:pt x="97636" y="194520"/>
                      </a:cubicBezTo>
                      <a:close/>
                      <a:moveTo>
                        <a:pt x="97636" y="220435"/>
                      </a:moveTo>
                      <a:cubicBezTo>
                        <a:pt x="101346" y="220435"/>
                        <a:pt x="104357" y="217424"/>
                        <a:pt x="104357" y="213714"/>
                      </a:cubicBezTo>
                      <a:cubicBezTo>
                        <a:pt x="104357" y="210004"/>
                        <a:pt x="101346" y="206994"/>
                        <a:pt x="97636" y="206994"/>
                      </a:cubicBezTo>
                      <a:cubicBezTo>
                        <a:pt x="93927" y="206994"/>
                        <a:pt x="90916" y="210004"/>
                        <a:pt x="90916" y="213714"/>
                      </a:cubicBezTo>
                      <a:cubicBezTo>
                        <a:pt x="90916" y="217424"/>
                        <a:pt x="93927" y="220435"/>
                        <a:pt x="97636"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163"/>
                      </a:moveTo>
                      <a:cubicBezTo>
                        <a:pt x="78658" y="65163"/>
                        <a:pt x="81668" y="62152"/>
                        <a:pt x="81668" y="58442"/>
                      </a:cubicBezTo>
                      <a:cubicBezTo>
                        <a:pt x="81668" y="54732"/>
                        <a:pt x="78658" y="51721"/>
                        <a:pt x="74948" y="51721"/>
                      </a:cubicBezTo>
                      <a:cubicBezTo>
                        <a:pt x="71238" y="51721"/>
                        <a:pt x="68227" y="54732"/>
                        <a:pt x="68227" y="58442"/>
                      </a:cubicBezTo>
                      <a:cubicBezTo>
                        <a:pt x="68227" y="62152"/>
                        <a:pt x="71238" y="65163"/>
                        <a:pt x="74948" y="65163"/>
                      </a:cubicBezTo>
                      <a:close/>
                      <a:moveTo>
                        <a:pt x="74948" y="91023"/>
                      </a:moveTo>
                      <a:cubicBezTo>
                        <a:pt x="78658" y="91023"/>
                        <a:pt x="81668" y="88013"/>
                        <a:pt x="81668" y="84303"/>
                      </a:cubicBezTo>
                      <a:cubicBezTo>
                        <a:pt x="81668" y="80593"/>
                        <a:pt x="78658" y="77582"/>
                        <a:pt x="74948" y="77582"/>
                      </a:cubicBezTo>
                      <a:cubicBezTo>
                        <a:pt x="71238" y="77582"/>
                        <a:pt x="68227" y="80593"/>
                        <a:pt x="68227" y="84303"/>
                      </a:cubicBezTo>
                      <a:cubicBezTo>
                        <a:pt x="68227" y="88013"/>
                        <a:pt x="71238" y="91023"/>
                        <a:pt x="74948" y="91023"/>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659"/>
                      </a:moveTo>
                      <a:cubicBezTo>
                        <a:pt x="78658" y="168659"/>
                        <a:pt x="81668" y="165649"/>
                        <a:pt x="81668" y="161939"/>
                      </a:cubicBezTo>
                      <a:cubicBezTo>
                        <a:pt x="81668" y="158229"/>
                        <a:pt x="78658" y="155218"/>
                        <a:pt x="74948" y="155218"/>
                      </a:cubicBezTo>
                      <a:cubicBezTo>
                        <a:pt x="71238" y="155218"/>
                        <a:pt x="68227" y="158229"/>
                        <a:pt x="68227" y="161939"/>
                      </a:cubicBezTo>
                      <a:cubicBezTo>
                        <a:pt x="68227" y="165649"/>
                        <a:pt x="71238" y="168659"/>
                        <a:pt x="74948" y="168659"/>
                      </a:cubicBezTo>
                      <a:close/>
                      <a:moveTo>
                        <a:pt x="74948" y="194520"/>
                      </a:moveTo>
                      <a:cubicBezTo>
                        <a:pt x="78658" y="194520"/>
                        <a:pt x="81668" y="191509"/>
                        <a:pt x="81668" y="187800"/>
                      </a:cubicBezTo>
                      <a:cubicBezTo>
                        <a:pt x="81668" y="184090"/>
                        <a:pt x="78658" y="181079"/>
                        <a:pt x="74948" y="181079"/>
                      </a:cubicBezTo>
                      <a:cubicBezTo>
                        <a:pt x="71238" y="181079"/>
                        <a:pt x="68227" y="184090"/>
                        <a:pt x="68227" y="187800"/>
                      </a:cubicBezTo>
                      <a:cubicBezTo>
                        <a:pt x="68227" y="191509"/>
                        <a:pt x="71238" y="194520"/>
                        <a:pt x="74948" y="194520"/>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5" y="13441"/>
                      </a:moveTo>
                      <a:cubicBezTo>
                        <a:pt x="55915" y="13441"/>
                        <a:pt x="58926" y="10430"/>
                        <a:pt x="58926" y="6721"/>
                      </a:cubicBezTo>
                      <a:cubicBezTo>
                        <a:pt x="58926" y="3011"/>
                        <a:pt x="55915" y="0"/>
                        <a:pt x="52205" y="0"/>
                      </a:cubicBezTo>
                      <a:cubicBezTo>
                        <a:pt x="48496" y="0"/>
                        <a:pt x="45485" y="3011"/>
                        <a:pt x="45485" y="6721"/>
                      </a:cubicBezTo>
                      <a:cubicBezTo>
                        <a:pt x="45485" y="10430"/>
                        <a:pt x="48496" y="13441"/>
                        <a:pt x="52205" y="13441"/>
                      </a:cubicBezTo>
                      <a:close/>
                      <a:moveTo>
                        <a:pt x="52205" y="39302"/>
                      </a:moveTo>
                      <a:cubicBezTo>
                        <a:pt x="55915" y="39302"/>
                        <a:pt x="58926" y="36291"/>
                        <a:pt x="58926" y="32581"/>
                      </a:cubicBezTo>
                      <a:cubicBezTo>
                        <a:pt x="58926" y="28872"/>
                        <a:pt x="55915" y="25861"/>
                        <a:pt x="52205" y="25861"/>
                      </a:cubicBezTo>
                      <a:cubicBezTo>
                        <a:pt x="48496" y="25861"/>
                        <a:pt x="45485" y="28872"/>
                        <a:pt x="45485" y="32581"/>
                      </a:cubicBezTo>
                      <a:cubicBezTo>
                        <a:pt x="45485" y="36291"/>
                        <a:pt x="48496" y="39302"/>
                        <a:pt x="52205" y="39302"/>
                      </a:cubicBezTo>
                      <a:close/>
                      <a:moveTo>
                        <a:pt x="52205" y="65163"/>
                      </a:moveTo>
                      <a:cubicBezTo>
                        <a:pt x="55915" y="65163"/>
                        <a:pt x="58926" y="62152"/>
                        <a:pt x="58926" y="58442"/>
                      </a:cubicBezTo>
                      <a:cubicBezTo>
                        <a:pt x="58926" y="54732"/>
                        <a:pt x="55915" y="51721"/>
                        <a:pt x="52205" y="51721"/>
                      </a:cubicBezTo>
                      <a:cubicBezTo>
                        <a:pt x="48496" y="51721"/>
                        <a:pt x="45485" y="54732"/>
                        <a:pt x="45485" y="58442"/>
                      </a:cubicBezTo>
                      <a:cubicBezTo>
                        <a:pt x="45485" y="62152"/>
                        <a:pt x="48496" y="65163"/>
                        <a:pt x="52205" y="65163"/>
                      </a:cubicBezTo>
                      <a:close/>
                      <a:moveTo>
                        <a:pt x="52205" y="91023"/>
                      </a:moveTo>
                      <a:cubicBezTo>
                        <a:pt x="55915" y="91023"/>
                        <a:pt x="58926" y="88013"/>
                        <a:pt x="58926" y="84303"/>
                      </a:cubicBezTo>
                      <a:cubicBezTo>
                        <a:pt x="58926" y="80593"/>
                        <a:pt x="55915" y="77582"/>
                        <a:pt x="52205" y="77582"/>
                      </a:cubicBezTo>
                      <a:cubicBezTo>
                        <a:pt x="48496" y="77582"/>
                        <a:pt x="45485" y="80593"/>
                        <a:pt x="45485" y="84303"/>
                      </a:cubicBezTo>
                      <a:cubicBezTo>
                        <a:pt x="45485" y="88013"/>
                        <a:pt x="48496" y="91023"/>
                        <a:pt x="52205" y="91023"/>
                      </a:cubicBezTo>
                      <a:close/>
                      <a:moveTo>
                        <a:pt x="52205" y="116938"/>
                      </a:moveTo>
                      <a:cubicBezTo>
                        <a:pt x="55915" y="116938"/>
                        <a:pt x="58926" y="113927"/>
                        <a:pt x="58926" y="110217"/>
                      </a:cubicBezTo>
                      <a:cubicBezTo>
                        <a:pt x="58926" y="106508"/>
                        <a:pt x="55915" y="103497"/>
                        <a:pt x="52205" y="103497"/>
                      </a:cubicBezTo>
                      <a:cubicBezTo>
                        <a:pt x="48496" y="103497"/>
                        <a:pt x="45485" y="106508"/>
                        <a:pt x="45485" y="110217"/>
                      </a:cubicBezTo>
                      <a:cubicBezTo>
                        <a:pt x="45485" y="113927"/>
                        <a:pt x="48496" y="116938"/>
                        <a:pt x="52205" y="116938"/>
                      </a:cubicBezTo>
                      <a:close/>
                      <a:moveTo>
                        <a:pt x="52205" y="142799"/>
                      </a:moveTo>
                      <a:cubicBezTo>
                        <a:pt x="55915" y="142799"/>
                        <a:pt x="58926" y="139788"/>
                        <a:pt x="58926" y="136078"/>
                      </a:cubicBezTo>
                      <a:cubicBezTo>
                        <a:pt x="58926" y="132368"/>
                        <a:pt x="55915" y="129358"/>
                        <a:pt x="52205" y="129358"/>
                      </a:cubicBezTo>
                      <a:cubicBezTo>
                        <a:pt x="48496" y="129358"/>
                        <a:pt x="45485" y="132368"/>
                        <a:pt x="45485" y="136078"/>
                      </a:cubicBezTo>
                      <a:cubicBezTo>
                        <a:pt x="45485" y="139788"/>
                        <a:pt x="48496" y="142799"/>
                        <a:pt x="52205" y="142799"/>
                      </a:cubicBezTo>
                      <a:close/>
                      <a:moveTo>
                        <a:pt x="52205" y="168659"/>
                      </a:moveTo>
                      <a:cubicBezTo>
                        <a:pt x="55915" y="168659"/>
                        <a:pt x="58926" y="165649"/>
                        <a:pt x="58926" y="161939"/>
                      </a:cubicBezTo>
                      <a:cubicBezTo>
                        <a:pt x="58926" y="158229"/>
                        <a:pt x="55915" y="155218"/>
                        <a:pt x="52205" y="155218"/>
                      </a:cubicBezTo>
                      <a:cubicBezTo>
                        <a:pt x="48496" y="155218"/>
                        <a:pt x="45485" y="158229"/>
                        <a:pt x="45485" y="161939"/>
                      </a:cubicBezTo>
                      <a:cubicBezTo>
                        <a:pt x="45485" y="165649"/>
                        <a:pt x="48496" y="168659"/>
                        <a:pt x="52205" y="168659"/>
                      </a:cubicBezTo>
                      <a:close/>
                      <a:moveTo>
                        <a:pt x="52205" y="194520"/>
                      </a:moveTo>
                      <a:cubicBezTo>
                        <a:pt x="55915" y="194520"/>
                        <a:pt x="58926" y="191509"/>
                        <a:pt x="58926" y="187800"/>
                      </a:cubicBezTo>
                      <a:cubicBezTo>
                        <a:pt x="58926" y="184090"/>
                        <a:pt x="55915" y="181079"/>
                        <a:pt x="52205" y="181079"/>
                      </a:cubicBezTo>
                      <a:cubicBezTo>
                        <a:pt x="48496" y="181079"/>
                        <a:pt x="45485" y="184090"/>
                        <a:pt x="45485" y="187800"/>
                      </a:cubicBezTo>
                      <a:cubicBezTo>
                        <a:pt x="45485" y="191509"/>
                        <a:pt x="48496" y="194520"/>
                        <a:pt x="52205" y="194520"/>
                      </a:cubicBezTo>
                      <a:close/>
                      <a:moveTo>
                        <a:pt x="52205" y="220435"/>
                      </a:moveTo>
                      <a:cubicBezTo>
                        <a:pt x="55915" y="220435"/>
                        <a:pt x="58926" y="217424"/>
                        <a:pt x="58926" y="213714"/>
                      </a:cubicBezTo>
                      <a:cubicBezTo>
                        <a:pt x="58926" y="210004"/>
                        <a:pt x="55915" y="206994"/>
                        <a:pt x="52205" y="206994"/>
                      </a:cubicBezTo>
                      <a:cubicBezTo>
                        <a:pt x="48496" y="206994"/>
                        <a:pt x="45485" y="210004"/>
                        <a:pt x="45485" y="213714"/>
                      </a:cubicBezTo>
                      <a:cubicBezTo>
                        <a:pt x="45485" y="217424"/>
                        <a:pt x="48496" y="220435"/>
                        <a:pt x="52205" y="220435"/>
                      </a:cubicBezTo>
                      <a:close/>
                      <a:moveTo>
                        <a:pt x="29463" y="13441"/>
                      </a:moveTo>
                      <a:cubicBezTo>
                        <a:pt x="33173" y="13441"/>
                        <a:pt x="36184" y="10430"/>
                        <a:pt x="36184" y="6721"/>
                      </a:cubicBezTo>
                      <a:cubicBezTo>
                        <a:pt x="36184" y="3011"/>
                        <a:pt x="33173" y="0"/>
                        <a:pt x="29463" y="0"/>
                      </a:cubicBezTo>
                      <a:cubicBezTo>
                        <a:pt x="25753" y="0"/>
                        <a:pt x="22742" y="3011"/>
                        <a:pt x="22742" y="6721"/>
                      </a:cubicBezTo>
                      <a:cubicBezTo>
                        <a:pt x="22742"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2" y="28872"/>
                        <a:pt x="22742" y="32581"/>
                      </a:cubicBezTo>
                      <a:cubicBezTo>
                        <a:pt x="22742" y="36291"/>
                        <a:pt x="25753" y="39302"/>
                        <a:pt x="29463" y="39302"/>
                      </a:cubicBezTo>
                      <a:close/>
                      <a:moveTo>
                        <a:pt x="29463" y="65163"/>
                      </a:moveTo>
                      <a:cubicBezTo>
                        <a:pt x="33173" y="65163"/>
                        <a:pt x="36184" y="62152"/>
                        <a:pt x="36184" y="58442"/>
                      </a:cubicBezTo>
                      <a:cubicBezTo>
                        <a:pt x="36184" y="54732"/>
                        <a:pt x="33173" y="51721"/>
                        <a:pt x="29463" y="51721"/>
                      </a:cubicBezTo>
                      <a:cubicBezTo>
                        <a:pt x="25753" y="51721"/>
                        <a:pt x="22742" y="54732"/>
                        <a:pt x="22742" y="58442"/>
                      </a:cubicBezTo>
                      <a:cubicBezTo>
                        <a:pt x="22742" y="62152"/>
                        <a:pt x="25753" y="65163"/>
                        <a:pt x="29463" y="65163"/>
                      </a:cubicBezTo>
                      <a:close/>
                      <a:moveTo>
                        <a:pt x="29463" y="91023"/>
                      </a:moveTo>
                      <a:cubicBezTo>
                        <a:pt x="33173" y="91023"/>
                        <a:pt x="36184" y="88013"/>
                        <a:pt x="36184" y="84303"/>
                      </a:cubicBezTo>
                      <a:cubicBezTo>
                        <a:pt x="36184" y="80593"/>
                        <a:pt x="33173" y="77582"/>
                        <a:pt x="29463" y="77582"/>
                      </a:cubicBezTo>
                      <a:cubicBezTo>
                        <a:pt x="25753" y="77582"/>
                        <a:pt x="22742" y="80593"/>
                        <a:pt x="22742" y="84303"/>
                      </a:cubicBezTo>
                      <a:cubicBezTo>
                        <a:pt x="22742" y="88013"/>
                        <a:pt x="25753" y="91023"/>
                        <a:pt x="29463" y="91023"/>
                      </a:cubicBezTo>
                      <a:close/>
                      <a:moveTo>
                        <a:pt x="29463" y="116938"/>
                      </a:moveTo>
                      <a:cubicBezTo>
                        <a:pt x="33173" y="116938"/>
                        <a:pt x="36184" y="113927"/>
                        <a:pt x="36184" y="110217"/>
                      </a:cubicBezTo>
                      <a:cubicBezTo>
                        <a:pt x="36184" y="106508"/>
                        <a:pt x="33173" y="103497"/>
                        <a:pt x="29463" y="103497"/>
                      </a:cubicBezTo>
                      <a:cubicBezTo>
                        <a:pt x="25753" y="103497"/>
                        <a:pt x="22742" y="106508"/>
                        <a:pt x="22742" y="110217"/>
                      </a:cubicBezTo>
                      <a:cubicBezTo>
                        <a:pt x="22742"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2" y="132368"/>
                        <a:pt x="22742" y="136078"/>
                      </a:cubicBezTo>
                      <a:cubicBezTo>
                        <a:pt x="22742" y="139788"/>
                        <a:pt x="25753" y="142799"/>
                        <a:pt x="29463" y="142799"/>
                      </a:cubicBezTo>
                      <a:close/>
                      <a:moveTo>
                        <a:pt x="29463" y="168659"/>
                      </a:moveTo>
                      <a:cubicBezTo>
                        <a:pt x="33173" y="168659"/>
                        <a:pt x="36184" y="165649"/>
                        <a:pt x="36184" y="161939"/>
                      </a:cubicBezTo>
                      <a:cubicBezTo>
                        <a:pt x="36184" y="158229"/>
                        <a:pt x="33173" y="155218"/>
                        <a:pt x="29463" y="155218"/>
                      </a:cubicBezTo>
                      <a:cubicBezTo>
                        <a:pt x="25753" y="155218"/>
                        <a:pt x="22742" y="158229"/>
                        <a:pt x="22742" y="161939"/>
                      </a:cubicBezTo>
                      <a:cubicBezTo>
                        <a:pt x="22742" y="165649"/>
                        <a:pt x="25753" y="168659"/>
                        <a:pt x="29463" y="168659"/>
                      </a:cubicBezTo>
                      <a:close/>
                      <a:moveTo>
                        <a:pt x="29463" y="194520"/>
                      </a:moveTo>
                      <a:cubicBezTo>
                        <a:pt x="33173" y="194520"/>
                        <a:pt x="36184" y="191509"/>
                        <a:pt x="36184" y="187800"/>
                      </a:cubicBezTo>
                      <a:cubicBezTo>
                        <a:pt x="36184" y="184090"/>
                        <a:pt x="33173" y="181079"/>
                        <a:pt x="29463" y="181079"/>
                      </a:cubicBezTo>
                      <a:cubicBezTo>
                        <a:pt x="25753" y="181079"/>
                        <a:pt x="22742" y="184090"/>
                        <a:pt x="22742" y="187800"/>
                      </a:cubicBezTo>
                      <a:cubicBezTo>
                        <a:pt x="22742" y="191509"/>
                        <a:pt x="25753" y="194520"/>
                        <a:pt x="29463" y="194520"/>
                      </a:cubicBezTo>
                      <a:close/>
                      <a:moveTo>
                        <a:pt x="29463" y="220435"/>
                      </a:moveTo>
                      <a:cubicBezTo>
                        <a:pt x="33173" y="220435"/>
                        <a:pt x="36184" y="217424"/>
                        <a:pt x="36184" y="213714"/>
                      </a:cubicBezTo>
                      <a:cubicBezTo>
                        <a:pt x="36184" y="210004"/>
                        <a:pt x="33173" y="206994"/>
                        <a:pt x="29463" y="206994"/>
                      </a:cubicBezTo>
                      <a:cubicBezTo>
                        <a:pt x="25753" y="206994"/>
                        <a:pt x="22742" y="210004"/>
                        <a:pt x="22742" y="213714"/>
                      </a:cubicBezTo>
                      <a:cubicBezTo>
                        <a:pt x="22742"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467D3813-0B36-6663-7F47-7C564F0D621B}"/>
                    </a:ext>
                  </a:extLst>
                </p:cNvPr>
                <p:cNvSpPr/>
                <p:nvPr/>
              </p:nvSpPr>
              <p:spPr>
                <a:xfrm>
                  <a:off x="6252406" y="5258816"/>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163 h 220434"/>
                    <a:gd name="connsiteX11" fmla="*/ 172584 w 172584"/>
                    <a:gd name="connsiteY11" fmla="*/ 58442 h 220434"/>
                    <a:gd name="connsiteX12" fmla="*/ 165864 w 172584"/>
                    <a:gd name="connsiteY12" fmla="*/ 51721 h 220434"/>
                    <a:gd name="connsiteX13" fmla="*/ 159143 w 172584"/>
                    <a:gd name="connsiteY13" fmla="*/ 58442 h 220434"/>
                    <a:gd name="connsiteX14" fmla="*/ 165864 w 172584"/>
                    <a:gd name="connsiteY14" fmla="*/ 65163 h 220434"/>
                    <a:gd name="connsiteX15" fmla="*/ 165864 w 172584"/>
                    <a:gd name="connsiteY15" fmla="*/ 91023 h 220434"/>
                    <a:gd name="connsiteX16" fmla="*/ 172584 w 172584"/>
                    <a:gd name="connsiteY16" fmla="*/ 84303 h 220434"/>
                    <a:gd name="connsiteX17" fmla="*/ 165864 w 172584"/>
                    <a:gd name="connsiteY17" fmla="*/ 77582 h 220434"/>
                    <a:gd name="connsiteX18" fmla="*/ 159143 w 172584"/>
                    <a:gd name="connsiteY18" fmla="*/ 84303 h 220434"/>
                    <a:gd name="connsiteX19" fmla="*/ 165864 w 172584"/>
                    <a:gd name="connsiteY19" fmla="*/ 91023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659 h 220434"/>
                    <a:gd name="connsiteX31" fmla="*/ 172584 w 172584"/>
                    <a:gd name="connsiteY31" fmla="*/ 161939 h 220434"/>
                    <a:gd name="connsiteX32" fmla="*/ 165864 w 172584"/>
                    <a:gd name="connsiteY32" fmla="*/ 155218 h 220434"/>
                    <a:gd name="connsiteX33" fmla="*/ 159143 w 172584"/>
                    <a:gd name="connsiteY33" fmla="*/ 161939 h 220434"/>
                    <a:gd name="connsiteX34" fmla="*/ 165864 w 172584"/>
                    <a:gd name="connsiteY34" fmla="*/ 168659 h 220434"/>
                    <a:gd name="connsiteX35" fmla="*/ 165864 w 172584"/>
                    <a:gd name="connsiteY35" fmla="*/ 194520 h 220434"/>
                    <a:gd name="connsiteX36" fmla="*/ 172584 w 172584"/>
                    <a:gd name="connsiteY36" fmla="*/ 187800 h 220434"/>
                    <a:gd name="connsiteX37" fmla="*/ 165864 w 172584"/>
                    <a:gd name="connsiteY37" fmla="*/ 181079 h 220434"/>
                    <a:gd name="connsiteX38" fmla="*/ 159143 w 172584"/>
                    <a:gd name="connsiteY38" fmla="*/ 187800 h 220434"/>
                    <a:gd name="connsiteX39" fmla="*/ 165864 w 172584"/>
                    <a:gd name="connsiteY39" fmla="*/ 194520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163 h 220434"/>
                    <a:gd name="connsiteX56" fmla="*/ 149842 w 172584"/>
                    <a:gd name="connsiteY56" fmla="*/ 58442 h 220434"/>
                    <a:gd name="connsiteX57" fmla="*/ 143121 w 172584"/>
                    <a:gd name="connsiteY57" fmla="*/ 51721 h 220434"/>
                    <a:gd name="connsiteX58" fmla="*/ 136401 w 172584"/>
                    <a:gd name="connsiteY58" fmla="*/ 58442 h 220434"/>
                    <a:gd name="connsiteX59" fmla="*/ 143121 w 172584"/>
                    <a:gd name="connsiteY59" fmla="*/ 65163 h 220434"/>
                    <a:gd name="connsiteX60" fmla="*/ 143121 w 172584"/>
                    <a:gd name="connsiteY60" fmla="*/ 91023 h 220434"/>
                    <a:gd name="connsiteX61" fmla="*/ 149842 w 172584"/>
                    <a:gd name="connsiteY61" fmla="*/ 84303 h 220434"/>
                    <a:gd name="connsiteX62" fmla="*/ 143121 w 172584"/>
                    <a:gd name="connsiteY62" fmla="*/ 77582 h 220434"/>
                    <a:gd name="connsiteX63" fmla="*/ 136401 w 172584"/>
                    <a:gd name="connsiteY63" fmla="*/ 84303 h 220434"/>
                    <a:gd name="connsiteX64" fmla="*/ 143121 w 172584"/>
                    <a:gd name="connsiteY64" fmla="*/ 91023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659 h 220434"/>
                    <a:gd name="connsiteX76" fmla="*/ 149842 w 172584"/>
                    <a:gd name="connsiteY76" fmla="*/ 161939 h 220434"/>
                    <a:gd name="connsiteX77" fmla="*/ 143121 w 172584"/>
                    <a:gd name="connsiteY77" fmla="*/ 155218 h 220434"/>
                    <a:gd name="connsiteX78" fmla="*/ 136401 w 172584"/>
                    <a:gd name="connsiteY78" fmla="*/ 161939 h 220434"/>
                    <a:gd name="connsiteX79" fmla="*/ 143121 w 172584"/>
                    <a:gd name="connsiteY79" fmla="*/ 168659 h 220434"/>
                    <a:gd name="connsiteX80" fmla="*/ 143121 w 172584"/>
                    <a:gd name="connsiteY80" fmla="*/ 194520 h 220434"/>
                    <a:gd name="connsiteX81" fmla="*/ 149842 w 172584"/>
                    <a:gd name="connsiteY81" fmla="*/ 187800 h 220434"/>
                    <a:gd name="connsiteX82" fmla="*/ 143121 w 172584"/>
                    <a:gd name="connsiteY82" fmla="*/ 181079 h 220434"/>
                    <a:gd name="connsiteX83" fmla="*/ 136401 w 172584"/>
                    <a:gd name="connsiteY83" fmla="*/ 187800 h 220434"/>
                    <a:gd name="connsiteX84" fmla="*/ 143121 w 172584"/>
                    <a:gd name="connsiteY84" fmla="*/ 194520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100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100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163 h 220434"/>
                    <a:gd name="connsiteX101" fmla="*/ 127100 w 172584"/>
                    <a:gd name="connsiteY101" fmla="*/ 58442 h 220434"/>
                    <a:gd name="connsiteX102" fmla="*/ 120379 w 172584"/>
                    <a:gd name="connsiteY102" fmla="*/ 51721 h 220434"/>
                    <a:gd name="connsiteX103" fmla="*/ 113658 w 172584"/>
                    <a:gd name="connsiteY103" fmla="*/ 58442 h 220434"/>
                    <a:gd name="connsiteX104" fmla="*/ 120379 w 172584"/>
                    <a:gd name="connsiteY104" fmla="*/ 65163 h 220434"/>
                    <a:gd name="connsiteX105" fmla="*/ 120379 w 172584"/>
                    <a:gd name="connsiteY105" fmla="*/ 91023 h 220434"/>
                    <a:gd name="connsiteX106" fmla="*/ 127100 w 172584"/>
                    <a:gd name="connsiteY106" fmla="*/ 84303 h 220434"/>
                    <a:gd name="connsiteX107" fmla="*/ 120379 w 172584"/>
                    <a:gd name="connsiteY107" fmla="*/ 77582 h 220434"/>
                    <a:gd name="connsiteX108" fmla="*/ 113658 w 172584"/>
                    <a:gd name="connsiteY108" fmla="*/ 84303 h 220434"/>
                    <a:gd name="connsiteX109" fmla="*/ 120379 w 172584"/>
                    <a:gd name="connsiteY109" fmla="*/ 91023 h 220434"/>
                    <a:gd name="connsiteX110" fmla="*/ 120379 w 172584"/>
                    <a:gd name="connsiteY110" fmla="*/ 116938 h 220434"/>
                    <a:gd name="connsiteX111" fmla="*/ 127100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100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659 h 220434"/>
                    <a:gd name="connsiteX121" fmla="*/ 127100 w 172584"/>
                    <a:gd name="connsiteY121" fmla="*/ 161939 h 220434"/>
                    <a:gd name="connsiteX122" fmla="*/ 120379 w 172584"/>
                    <a:gd name="connsiteY122" fmla="*/ 155218 h 220434"/>
                    <a:gd name="connsiteX123" fmla="*/ 113658 w 172584"/>
                    <a:gd name="connsiteY123" fmla="*/ 161939 h 220434"/>
                    <a:gd name="connsiteX124" fmla="*/ 120379 w 172584"/>
                    <a:gd name="connsiteY124" fmla="*/ 168659 h 220434"/>
                    <a:gd name="connsiteX125" fmla="*/ 120379 w 172584"/>
                    <a:gd name="connsiteY125" fmla="*/ 194520 h 220434"/>
                    <a:gd name="connsiteX126" fmla="*/ 127100 w 172584"/>
                    <a:gd name="connsiteY126" fmla="*/ 187800 h 220434"/>
                    <a:gd name="connsiteX127" fmla="*/ 120379 w 172584"/>
                    <a:gd name="connsiteY127" fmla="*/ 181079 h 220434"/>
                    <a:gd name="connsiteX128" fmla="*/ 113658 w 172584"/>
                    <a:gd name="connsiteY128" fmla="*/ 187800 h 220434"/>
                    <a:gd name="connsiteX129" fmla="*/ 120379 w 172584"/>
                    <a:gd name="connsiteY129" fmla="*/ 194520 h 220434"/>
                    <a:gd name="connsiteX130" fmla="*/ 120379 w 172584"/>
                    <a:gd name="connsiteY130" fmla="*/ 220435 h 220434"/>
                    <a:gd name="connsiteX131" fmla="*/ 127100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6 w 172584"/>
                    <a:gd name="connsiteY135" fmla="*/ 13441 h 220434"/>
                    <a:gd name="connsiteX136" fmla="*/ 104357 w 172584"/>
                    <a:gd name="connsiteY136" fmla="*/ 6721 h 220434"/>
                    <a:gd name="connsiteX137" fmla="*/ 97636 w 172584"/>
                    <a:gd name="connsiteY137" fmla="*/ 0 h 220434"/>
                    <a:gd name="connsiteX138" fmla="*/ 90916 w 172584"/>
                    <a:gd name="connsiteY138" fmla="*/ 6721 h 220434"/>
                    <a:gd name="connsiteX139" fmla="*/ 97636 w 172584"/>
                    <a:gd name="connsiteY139" fmla="*/ 13441 h 220434"/>
                    <a:gd name="connsiteX140" fmla="*/ 97636 w 172584"/>
                    <a:gd name="connsiteY140" fmla="*/ 39302 h 220434"/>
                    <a:gd name="connsiteX141" fmla="*/ 104357 w 172584"/>
                    <a:gd name="connsiteY141" fmla="*/ 32581 h 220434"/>
                    <a:gd name="connsiteX142" fmla="*/ 97636 w 172584"/>
                    <a:gd name="connsiteY142" fmla="*/ 25861 h 220434"/>
                    <a:gd name="connsiteX143" fmla="*/ 90916 w 172584"/>
                    <a:gd name="connsiteY143" fmla="*/ 32581 h 220434"/>
                    <a:gd name="connsiteX144" fmla="*/ 97636 w 172584"/>
                    <a:gd name="connsiteY144" fmla="*/ 39302 h 220434"/>
                    <a:gd name="connsiteX145" fmla="*/ 97636 w 172584"/>
                    <a:gd name="connsiteY145" fmla="*/ 65163 h 220434"/>
                    <a:gd name="connsiteX146" fmla="*/ 104357 w 172584"/>
                    <a:gd name="connsiteY146" fmla="*/ 58442 h 220434"/>
                    <a:gd name="connsiteX147" fmla="*/ 97636 w 172584"/>
                    <a:gd name="connsiteY147" fmla="*/ 51721 h 220434"/>
                    <a:gd name="connsiteX148" fmla="*/ 90916 w 172584"/>
                    <a:gd name="connsiteY148" fmla="*/ 58442 h 220434"/>
                    <a:gd name="connsiteX149" fmla="*/ 97636 w 172584"/>
                    <a:gd name="connsiteY149" fmla="*/ 65163 h 220434"/>
                    <a:gd name="connsiteX150" fmla="*/ 97636 w 172584"/>
                    <a:gd name="connsiteY150" fmla="*/ 91023 h 220434"/>
                    <a:gd name="connsiteX151" fmla="*/ 104357 w 172584"/>
                    <a:gd name="connsiteY151" fmla="*/ 84303 h 220434"/>
                    <a:gd name="connsiteX152" fmla="*/ 97636 w 172584"/>
                    <a:gd name="connsiteY152" fmla="*/ 77582 h 220434"/>
                    <a:gd name="connsiteX153" fmla="*/ 90916 w 172584"/>
                    <a:gd name="connsiteY153" fmla="*/ 84303 h 220434"/>
                    <a:gd name="connsiteX154" fmla="*/ 97636 w 172584"/>
                    <a:gd name="connsiteY154" fmla="*/ 91023 h 220434"/>
                    <a:gd name="connsiteX155" fmla="*/ 97636 w 172584"/>
                    <a:gd name="connsiteY155" fmla="*/ 116938 h 220434"/>
                    <a:gd name="connsiteX156" fmla="*/ 104357 w 172584"/>
                    <a:gd name="connsiteY156" fmla="*/ 110217 h 220434"/>
                    <a:gd name="connsiteX157" fmla="*/ 97636 w 172584"/>
                    <a:gd name="connsiteY157" fmla="*/ 103497 h 220434"/>
                    <a:gd name="connsiteX158" fmla="*/ 90916 w 172584"/>
                    <a:gd name="connsiteY158" fmla="*/ 110217 h 220434"/>
                    <a:gd name="connsiteX159" fmla="*/ 97636 w 172584"/>
                    <a:gd name="connsiteY159" fmla="*/ 116938 h 220434"/>
                    <a:gd name="connsiteX160" fmla="*/ 97636 w 172584"/>
                    <a:gd name="connsiteY160" fmla="*/ 142799 h 220434"/>
                    <a:gd name="connsiteX161" fmla="*/ 104357 w 172584"/>
                    <a:gd name="connsiteY161" fmla="*/ 136078 h 220434"/>
                    <a:gd name="connsiteX162" fmla="*/ 97636 w 172584"/>
                    <a:gd name="connsiteY162" fmla="*/ 129358 h 220434"/>
                    <a:gd name="connsiteX163" fmla="*/ 90916 w 172584"/>
                    <a:gd name="connsiteY163" fmla="*/ 136078 h 220434"/>
                    <a:gd name="connsiteX164" fmla="*/ 97636 w 172584"/>
                    <a:gd name="connsiteY164" fmla="*/ 142799 h 220434"/>
                    <a:gd name="connsiteX165" fmla="*/ 97636 w 172584"/>
                    <a:gd name="connsiteY165" fmla="*/ 168659 h 220434"/>
                    <a:gd name="connsiteX166" fmla="*/ 104357 w 172584"/>
                    <a:gd name="connsiteY166" fmla="*/ 161939 h 220434"/>
                    <a:gd name="connsiteX167" fmla="*/ 97636 w 172584"/>
                    <a:gd name="connsiteY167" fmla="*/ 155218 h 220434"/>
                    <a:gd name="connsiteX168" fmla="*/ 90916 w 172584"/>
                    <a:gd name="connsiteY168" fmla="*/ 161939 h 220434"/>
                    <a:gd name="connsiteX169" fmla="*/ 97636 w 172584"/>
                    <a:gd name="connsiteY169" fmla="*/ 168659 h 220434"/>
                    <a:gd name="connsiteX170" fmla="*/ 97636 w 172584"/>
                    <a:gd name="connsiteY170" fmla="*/ 194520 h 220434"/>
                    <a:gd name="connsiteX171" fmla="*/ 104357 w 172584"/>
                    <a:gd name="connsiteY171" fmla="*/ 187800 h 220434"/>
                    <a:gd name="connsiteX172" fmla="*/ 97636 w 172584"/>
                    <a:gd name="connsiteY172" fmla="*/ 181079 h 220434"/>
                    <a:gd name="connsiteX173" fmla="*/ 90916 w 172584"/>
                    <a:gd name="connsiteY173" fmla="*/ 187800 h 220434"/>
                    <a:gd name="connsiteX174" fmla="*/ 97636 w 172584"/>
                    <a:gd name="connsiteY174" fmla="*/ 194520 h 220434"/>
                    <a:gd name="connsiteX175" fmla="*/ 97636 w 172584"/>
                    <a:gd name="connsiteY175" fmla="*/ 220435 h 220434"/>
                    <a:gd name="connsiteX176" fmla="*/ 104357 w 172584"/>
                    <a:gd name="connsiteY176" fmla="*/ 213714 h 220434"/>
                    <a:gd name="connsiteX177" fmla="*/ 97636 w 172584"/>
                    <a:gd name="connsiteY177" fmla="*/ 206994 h 220434"/>
                    <a:gd name="connsiteX178" fmla="*/ 90916 w 172584"/>
                    <a:gd name="connsiteY178" fmla="*/ 213714 h 220434"/>
                    <a:gd name="connsiteX179" fmla="*/ 97636 w 172584"/>
                    <a:gd name="connsiteY179" fmla="*/ 220435 h 220434"/>
                    <a:gd name="connsiteX180" fmla="*/ 74894 w 172584"/>
                    <a:gd name="connsiteY180" fmla="*/ 13441 h 220434"/>
                    <a:gd name="connsiteX181" fmla="*/ 81615 w 172584"/>
                    <a:gd name="connsiteY181" fmla="*/ 6721 h 220434"/>
                    <a:gd name="connsiteX182" fmla="*/ 74894 w 172584"/>
                    <a:gd name="connsiteY182" fmla="*/ 0 h 220434"/>
                    <a:gd name="connsiteX183" fmla="*/ 68173 w 172584"/>
                    <a:gd name="connsiteY183" fmla="*/ 6721 h 220434"/>
                    <a:gd name="connsiteX184" fmla="*/ 74894 w 172584"/>
                    <a:gd name="connsiteY184" fmla="*/ 13441 h 220434"/>
                    <a:gd name="connsiteX185" fmla="*/ 74894 w 172584"/>
                    <a:gd name="connsiteY185" fmla="*/ 39302 h 220434"/>
                    <a:gd name="connsiteX186" fmla="*/ 81615 w 172584"/>
                    <a:gd name="connsiteY186" fmla="*/ 32581 h 220434"/>
                    <a:gd name="connsiteX187" fmla="*/ 74894 w 172584"/>
                    <a:gd name="connsiteY187" fmla="*/ 25861 h 220434"/>
                    <a:gd name="connsiteX188" fmla="*/ 68173 w 172584"/>
                    <a:gd name="connsiteY188" fmla="*/ 32581 h 220434"/>
                    <a:gd name="connsiteX189" fmla="*/ 74894 w 172584"/>
                    <a:gd name="connsiteY189" fmla="*/ 39302 h 220434"/>
                    <a:gd name="connsiteX190" fmla="*/ 74894 w 172584"/>
                    <a:gd name="connsiteY190" fmla="*/ 65163 h 220434"/>
                    <a:gd name="connsiteX191" fmla="*/ 81615 w 172584"/>
                    <a:gd name="connsiteY191" fmla="*/ 58442 h 220434"/>
                    <a:gd name="connsiteX192" fmla="*/ 74894 w 172584"/>
                    <a:gd name="connsiteY192" fmla="*/ 51721 h 220434"/>
                    <a:gd name="connsiteX193" fmla="*/ 68173 w 172584"/>
                    <a:gd name="connsiteY193" fmla="*/ 58442 h 220434"/>
                    <a:gd name="connsiteX194" fmla="*/ 74894 w 172584"/>
                    <a:gd name="connsiteY194" fmla="*/ 65163 h 220434"/>
                    <a:gd name="connsiteX195" fmla="*/ 74894 w 172584"/>
                    <a:gd name="connsiteY195" fmla="*/ 91023 h 220434"/>
                    <a:gd name="connsiteX196" fmla="*/ 81615 w 172584"/>
                    <a:gd name="connsiteY196" fmla="*/ 84303 h 220434"/>
                    <a:gd name="connsiteX197" fmla="*/ 74894 w 172584"/>
                    <a:gd name="connsiteY197" fmla="*/ 77582 h 220434"/>
                    <a:gd name="connsiteX198" fmla="*/ 68173 w 172584"/>
                    <a:gd name="connsiteY198" fmla="*/ 84303 h 220434"/>
                    <a:gd name="connsiteX199" fmla="*/ 74894 w 172584"/>
                    <a:gd name="connsiteY199" fmla="*/ 91023 h 220434"/>
                    <a:gd name="connsiteX200" fmla="*/ 74894 w 172584"/>
                    <a:gd name="connsiteY200" fmla="*/ 116938 h 220434"/>
                    <a:gd name="connsiteX201" fmla="*/ 81615 w 172584"/>
                    <a:gd name="connsiteY201" fmla="*/ 110217 h 220434"/>
                    <a:gd name="connsiteX202" fmla="*/ 74894 w 172584"/>
                    <a:gd name="connsiteY202" fmla="*/ 103497 h 220434"/>
                    <a:gd name="connsiteX203" fmla="*/ 68173 w 172584"/>
                    <a:gd name="connsiteY203" fmla="*/ 110217 h 220434"/>
                    <a:gd name="connsiteX204" fmla="*/ 74894 w 172584"/>
                    <a:gd name="connsiteY204" fmla="*/ 116938 h 220434"/>
                    <a:gd name="connsiteX205" fmla="*/ 74894 w 172584"/>
                    <a:gd name="connsiteY205" fmla="*/ 142799 h 220434"/>
                    <a:gd name="connsiteX206" fmla="*/ 81615 w 172584"/>
                    <a:gd name="connsiteY206" fmla="*/ 136078 h 220434"/>
                    <a:gd name="connsiteX207" fmla="*/ 74894 w 172584"/>
                    <a:gd name="connsiteY207" fmla="*/ 129358 h 220434"/>
                    <a:gd name="connsiteX208" fmla="*/ 68173 w 172584"/>
                    <a:gd name="connsiteY208" fmla="*/ 136078 h 220434"/>
                    <a:gd name="connsiteX209" fmla="*/ 74894 w 172584"/>
                    <a:gd name="connsiteY209" fmla="*/ 142799 h 220434"/>
                    <a:gd name="connsiteX210" fmla="*/ 74894 w 172584"/>
                    <a:gd name="connsiteY210" fmla="*/ 168659 h 220434"/>
                    <a:gd name="connsiteX211" fmla="*/ 81615 w 172584"/>
                    <a:gd name="connsiteY211" fmla="*/ 161939 h 220434"/>
                    <a:gd name="connsiteX212" fmla="*/ 74894 w 172584"/>
                    <a:gd name="connsiteY212" fmla="*/ 155218 h 220434"/>
                    <a:gd name="connsiteX213" fmla="*/ 68173 w 172584"/>
                    <a:gd name="connsiteY213" fmla="*/ 161939 h 220434"/>
                    <a:gd name="connsiteX214" fmla="*/ 74894 w 172584"/>
                    <a:gd name="connsiteY214" fmla="*/ 168659 h 220434"/>
                    <a:gd name="connsiteX215" fmla="*/ 74894 w 172584"/>
                    <a:gd name="connsiteY215" fmla="*/ 194520 h 220434"/>
                    <a:gd name="connsiteX216" fmla="*/ 81615 w 172584"/>
                    <a:gd name="connsiteY216" fmla="*/ 187800 h 220434"/>
                    <a:gd name="connsiteX217" fmla="*/ 74894 w 172584"/>
                    <a:gd name="connsiteY217" fmla="*/ 181079 h 220434"/>
                    <a:gd name="connsiteX218" fmla="*/ 68173 w 172584"/>
                    <a:gd name="connsiteY218" fmla="*/ 187800 h 220434"/>
                    <a:gd name="connsiteX219" fmla="*/ 74894 w 172584"/>
                    <a:gd name="connsiteY219" fmla="*/ 194520 h 220434"/>
                    <a:gd name="connsiteX220" fmla="*/ 74894 w 172584"/>
                    <a:gd name="connsiteY220" fmla="*/ 220435 h 220434"/>
                    <a:gd name="connsiteX221" fmla="*/ 81615 w 172584"/>
                    <a:gd name="connsiteY221" fmla="*/ 213714 h 220434"/>
                    <a:gd name="connsiteX222" fmla="*/ 74894 w 172584"/>
                    <a:gd name="connsiteY222" fmla="*/ 206994 h 220434"/>
                    <a:gd name="connsiteX223" fmla="*/ 68173 w 172584"/>
                    <a:gd name="connsiteY223" fmla="*/ 213714 h 220434"/>
                    <a:gd name="connsiteX224" fmla="*/ 74894 w 172584"/>
                    <a:gd name="connsiteY224" fmla="*/ 220435 h 220434"/>
                    <a:gd name="connsiteX225" fmla="*/ 52152 w 172584"/>
                    <a:gd name="connsiteY225" fmla="*/ 13441 h 220434"/>
                    <a:gd name="connsiteX226" fmla="*/ 58872 w 172584"/>
                    <a:gd name="connsiteY226" fmla="*/ 6721 h 220434"/>
                    <a:gd name="connsiteX227" fmla="*/ 52152 w 172584"/>
                    <a:gd name="connsiteY227" fmla="*/ 0 h 220434"/>
                    <a:gd name="connsiteX228" fmla="*/ 45431 w 172584"/>
                    <a:gd name="connsiteY228" fmla="*/ 6721 h 220434"/>
                    <a:gd name="connsiteX229" fmla="*/ 52152 w 172584"/>
                    <a:gd name="connsiteY229" fmla="*/ 13441 h 220434"/>
                    <a:gd name="connsiteX230" fmla="*/ 52152 w 172584"/>
                    <a:gd name="connsiteY230" fmla="*/ 39302 h 220434"/>
                    <a:gd name="connsiteX231" fmla="*/ 58872 w 172584"/>
                    <a:gd name="connsiteY231" fmla="*/ 32581 h 220434"/>
                    <a:gd name="connsiteX232" fmla="*/ 52152 w 172584"/>
                    <a:gd name="connsiteY232" fmla="*/ 25861 h 220434"/>
                    <a:gd name="connsiteX233" fmla="*/ 45431 w 172584"/>
                    <a:gd name="connsiteY233" fmla="*/ 32581 h 220434"/>
                    <a:gd name="connsiteX234" fmla="*/ 52152 w 172584"/>
                    <a:gd name="connsiteY234" fmla="*/ 39302 h 220434"/>
                    <a:gd name="connsiteX235" fmla="*/ 52152 w 172584"/>
                    <a:gd name="connsiteY235" fmla="*/ 65163 h 220434"/>
                    <a:gd name="connsiteX236" fmla="*/ 58872 w 172584"/>
                    <a:gd name="connsiteY236" fmla="*/ 58442 h 220434"/>
                    <a:gd name="connsiteX237" fmla="*/ 52152 w 172584"/>
                    <a:gd name="connsiteY237" fmla="*/ 51721 h 220434"/>
                    <a:gd name="connsiteX238" fmla="*/ 45431 w 172584"/>
                    <a:gd name="connsiteY238" fmla="*/ 58442 h 220434"/>
                    <a:gd name="connsiteX239" fmla="*/ 52152 w 172584"/>
                    <a:gd name="connsiteY239" fmla="*/ 65163 h 220434"/>
                    <a:gd name="connsiteX240" fmla="*/ 52152 w 172584"/>
                    <a:gd name="connsiteY240" fmla="*/ 91023 h 220434"/>
                    <a:gd name="connsiteX241" fmla="*/ 58872 w 172584"/>
                    <a:gd name="connsiteY241" fmla="*/ 84303 h 220434"/>
                    <a:gd name="connsiteX242" fmla="*/ 52152 w 172584"/>
                    <a:gd name="connsiteY242" fmla="*/ 77582 h 220434"/>
                    <a:gd name="connsiteX243" fmla="*/ 45431 w 172584"/>
                    <a:gd name="connsiteY243" fmla="*/ 84303 h 220434"/>
                    <a:gd name="connsiteX244" fmla="*/ 52152 w 172584"/>
                    <a:gd name="connsiteY244" fmla="*/ 91023 h 220434"/>
                    <a:gd name="connsiteX245" fmla="*/ 52152 w 172584"/>
                    <a:gd name="connsiteY245" fmla="*/ 116938 h 220434"/>
                    <a:gd name="connsiteX246" fmla="*/ 58872 w 172584"/>
                    <a:gd name="connsiteY246" fmla="*/ 110217 h 220434"/>
                    <a:gd name="connsiteX247" fmla="*/ 52152 w 172584"/>
                    <a:gd name="connsiteY247" fmla="*/ 103497 h 220434"/>
                    <a:gd name="connsiteX248" fmla="*/ 45431 w 172584"/>
                    <a:gd name="connsiteY248" fmla="*/ 110217 h 220434"/>
                    <a:gd name="connsiteX249" fmla="*/ 52152 w 172584"/>
                    <a:gd name="connsiteY249" fmla="*/ 116938 h 220434"/>
                    <a:gd name="connsiteX250" fmla="*/ 52152 w 172584"/>
                    <a:gd name="connsiteY250" fmla="*/ 142799 h 220434"/>
                    <a:gd name="connsiteX251" fmla="*/ 58872 w 172584"/>
                    <a:gd name="connsiteY251" fmla="*/ 136078 h 220434"/>
                    <a:gd name="connsiteX252" fmla="*/ 52152 w 172584"/>
                    <a:gd name="connsiteY252" fmla="*/ 129358 h 220434"/>
                    <a:gd name="connsiteX253" fmla="*/ 45431 w 172584"/>
                    <a:gd name="connsiteY253" fmla="*/ 136078 h 220434"/>
                    <a:gd name="connsiteX254" fmla="*/ 52152 w 172584"/>
                    <a:gd name="connsiteY254" fmla="*/ 142799 h 220434"/>
                    <a:gd name="connsiteX255" fmla="*/ 52152 w 172584"/>
                    <a:gd name="connsiteY255" fmla="*/ 168659 h 220434"/>
                    <a:gd name="connsiteX256" fmla="*/ 58872 w 172584"/>
                    <a:gd name="connsiteY256" fmla="*/ 161939 h 220434"/>
                    <a:gd name="connsiteX257" fmla="*/ 52152 w 172584"/>
                    <a:gd name="connsiteY257" fmla="*/ 155218 h 220434"/>
                    <a:gd name="connsiteX258" fmla="*/ 45431 w 172584"/>
                    <a:gd name="connsiteY258" fmla="*/ 161939 h 220434"/>
                    <a:gd name="connsiteX259" fmla="*/ 52152 w 172584"/>
                    <a:gd name="connsiteY259" fmla="*/ 168659 h 220434"/>
                    <a:gd name="connsiteX260" fmla="*/ 52152 w 172584"/>
                    <a:gd name="connsiteY260" fmla="*/ 194520 h 220434"/>
                    <a:gd name="connsiteX261" fmla="*/ 58872 w 172584"/>
                    <a:gd name="connsiteY261" fmla="*/ 187800 h 220434"/>
                    <a:gd name="connsiteX262" fmla="*/ 52152 w 172584"/>
                    <a:gd name="connsiteY262" fmla="*/ 181079 h 220434"/>
                    <a:gd name="connsiteX263" fmla="*/ 45431 w 172584"/>
                    <a:gd name="connsiteY263" fmla="*/ 187800 h 220434"/>
                    <a:gd name="connsiteX264" fmla="*/ 52152 w 172584"/>
                    <a:gd name="connsiteY264" fmla="*/ 194520 h 220434"/>
                    <a:gd name="connsiteX265" fmla="*/ 52152 w 172584"/>
                    <a:gd name="connsiteY265" fmla="*/ 220435 h 220434"/>
                    <a:gd name="connsiteX266" fmla="*/ 58872 w 172584"/>
                    <a:gd name="connsiteY266" fmla="*/ 213714 h 220434"/>
                    <a:gd name="connsiteX267" fmla="*/ 52152 w 172584"/>
                    <a:gd name="connsiteY267" fmla="*/ 206994 h 220434"/>
                    <a:gd name="connsiteX268" fmla="*/ 45431 w 172584"/>
                    <a:gd name="connsiteY268" fmla="*/ 213714 h 220434"/>
                    <a:gd name="connsiteX269" fmla="*/ 52152 w 172584"/>
                    <a:gd name="connsiteY269" fmla="*/ 220435 h 220434"/>
                    <a:gd name="connsiteX270" fmla="*/ 29463 w 172584"/>
                    <a:gd name="connsiteY270" fmla="*/ 13441 h 220434"/>
                    <a:gd name="connsiteX271" fmla="*/ 36184 w 172584"/>
                    <a:gd name="connsiteY271" fmla="*/ 6721 h 220434"/>
                    <a:gd name="connsiteX272" fmla="*/ 29463 w 172584"/>
                    <a:gd name="connsiteY272" fmla="*/ 0 h 220434"/>
                    <a:gd name="connsiteX273" fmla="*/ 22742 w 172584"/>
                    <a:gd name="connsiteY273" fmla="*/ 6721 h 220434"/>
                    <a:gd name="connsiteX274" fmla="*/ 29463 w 172584"/>
                    <a:gd name="connsiteY274" fmla="*/ 13441 h 220434"/>
                    <a:gd name="connsiteX275" fmla="*/ 29463 w 172584"/>
                    <a:gd name="connsiteY275" fmla="*/ 39302 h 220434"/>
                    <a:gd name="connsiteX276" fmla="*/ 36184 w 172584"/>
                    <a:gd name="connsiteY276" fmla="*/ 32581 h 220434"/>
                    <a:gd name="connsiteX277" fmla="*/ 29463 w 172584"/>
                    <a:gd name="connsiteY277" fmla="*/ 25861 h 220434"/>
                    <a:gd name="connsiteX278" fmla="*/ 22742 w 172584"/>
                    <a:gd name="connsiteY278" fmla="*/ 32581 h 220434"/>
                    <a:gd name="connsiteX279" fmla="*/ 29463 w 172584"/>
                    <a:gd name="connsiteY279" fmla="*/ 39302 h 220434"/>
                    <a:gd name="connsiteX280" fmla="*/ 29463 w 172584"/>
                    <a:gd name="connsiteY280" fmla="*/ 65163 h 220434"/>
                    <a:gd name="connsiteX281" fmla="*/ 36184 w 172584"/>
                    <a:gd name="connsiteY281" fmla="*/ 58442 h 220434"/>
                    <a:gd name="connsiteX282" fmla="*/ 29463 w 172584"/>
                    <a:gd name="connsiteY282" fmla="*/ 51721 h 220434"/>
                    <a:gd name="connsiteX283" fmla="*/ 22742 w 172584"/>
                    <a:gd name="connsiteY283" fmla="*/ 58442 h 220434"/>
                    <a:gd name="connsiteX284" fmla="*/ 29463 w 172584"/>
                    <a:gd name="connsiteY284" fmla="*/ 65163 h 220434"/>
                    <a:gd name="connsiteX285" fmla="*/ 29463 w 172584"/>
                    <a:gd name="connsiteY285" fmla="*/ 91023 h 220434"/>
                    <a:gd name="connsiteX286" fmla="*/ 36184 w 172584"/>
                    <a:gd name="connsiteY286" fmla="*/ 84303 h 220434"/>
                    <a:gd name="connsiteX287" fmla="*/ 29463 w 172584"/>
                    <a:gd name="connsiteY287" fmla="*/ 77582 h 220434"/>
                    <a:gd name="connsiteX288" fmla="*/ 22742 w 172584"/>
                    <a:gd name="connsiteY288" fmla="*/ 84303 h 220434"/>
                    <a:gd name="connsiteX289" fmla="*/ 29463 w 172584"/>
                    <a:gd name="connsiteY289" fmla="*/ 91023 h 220434"/>
                    <a:gd name="connsiteX290" fmla="*/ 29463 w 172584"/>
                    <a:gd name="connsiteY290" fmla="*/ 116938 h 220434"/>
                    <a:gd name="connsiteX291" fmla="*/ 36184 w 172584"/>
                    <a:gd name="connsiteY291" fmla="*/ 110217 h 220434"/>
                    <a:gd name="connsiteX292" fmla="*/ 29463 w 172584"/>
                    <a:gd name="connsiteY292" fmla="*/ 103497 h 220434"/>
                    <a:gd name="connsiteX293" fmla="*/ 22742 w 172584"/>
                    <a:gd name="connsiteY293" fmla="*/ 110217 h 220434"/>
                    <a:gd name="connsiteX294" fmla="*/ 29463 w 172584"/>
                    <a:gd name="connsiteY294" fmla="*/ 116938 h 220434"/>
                    <a:gd name="connsiteX295" fmla="*/ 29463 w 172584"/>
                    <a:gd name="connsiteY295" fmla="*/ 142799 h 220434"/>
                    <a:gd name="connsiteX296" fmla="*/ 36184 w 172584"/>
                    <a:gd name="connsiteY296" fmla="*/ 136078 h 220434"/>
                    <a:gd name="connsiteX297" fmla="*/ 29463 w 172584"/>
                    <a:gd name="connsiteY297" fmla="*/ 129358 h 220434"/>
                    <a:gd name="connsiteX298" fmla="*/ 22742 w 172584"/>
                    <a:gd name="connsiteY298" fmla="*/ 136078 h 220434"/>
                    <a:gd name="connsiteX299" fmla="*/ 29463 w 172584"/>
                    <a:gd name="connsiteY299" fmla="*/ 142799 h 220434"/>
                    <a:gd name="connsiteX300" fmla="*/ 29463 w 172584"/>
                    <a:gd name="connsiteY300" fmla="*/ 168659 h 220434"/>
                    <a:gd name="connsiteX301" fmla="*/ 36184 w 172584"/>
                    <a:gd name="connsiteY301" fmla="*/ 161939 h 220434"/>
                    <a:gd name="connsiteX302" fmla="*/ 29463 w 172584"/>
                    <a:gd name="connsiteY302" fmla="*/ 155218 h 220434"/>
                    <a:gd name="connsiteX303" fmla="*/ 22742 w 172584"/>
                    <a:gd name="connsiteY303" fmla="*/ 161939 h 220434"/>
                    <a:gd name="connsiteX304" fmla="*/ 29463 w 172584"/>
                    <a:gd name="connsiteY304" fmla="*/ 168659 h 220434"/>
                    <a:gd name="connsiteX305" fmla="*/ 29463 w 172584"/>
                    <a:gd name="connsiteY305" fmla="*/ 194520 h 220434"/>
                    <a:gd name="connsiteX306" fmla="*/ 36184 w 172584"/>
                    <a:gd name="connsiteY306" fmla="*/ 187800 h 220434"/>
                    <a:gd name="connsiteX307" fmla="*/ 29463 w 172584"/>
                    <a:gd name="connsiteY307" fmla="*/ 181079 h 220434"/>
                    <a:gd name="connsiteX308" fmla="*/ 22742 w 172584"/>
                    <a:gd name="connsiteY308" fmla="*/ 187800 h 220434"/>
                    <a:gd name="connsiteX309" fmla="*/ 29463 w 172584"/>
                    <a:gd name="connsiteY309" fmla="*/ 194520 h 220434"/>
                    <a:gd name="connsiteX310" fmla="*/ 29463 w 172584"/>
                    <a:gd name="connsiteY310" fmla="*/ 220435 h 220434"/>
                    <a:gd name="connsiteX311" fmla="*/ 36184 w 172584"/>
                    <a:gd name="connsiteY311" fmla="*/ 213714 h 220434"/>
                    <a:gd name="connsiteX312" fmla="*/ 29463 w 172584"/>
                    <a:gd name="connsiteY312" fmla="*/ 206994 h 220434"/>
                    <a:gd name="connsiteX313" fmla="*/ 22742 w 172584"/>
                    <a:gd name="connsiteY313" fmla="*/ 213714 h 220434"/>
                    <a:gd name="connsiteX314" fmla="*/ 29463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163 h 220434"/>
                    <a:gd name="connsiteX326" fmla="*/ 13441 w 172584"/>
                    <a:gd name="connsiteY326" fmla="*/ 58442 h 220434"/>
                    <a:gd name="connsiteX327" fmla="*/ 6721 w 172584"/>
                    <a:gd name="connsiteY327" fmla="*/ 51721 h 220434"/>
                    <a:gd name="connsiteX328" fmla="*/ 0 w 172584"/>
                    <a:gd name="connsiteY328" fmla="*/ 58442 h 220434"/>
                    <a:gd name="connsiteX329" fmla="*/ 6721 w 172584"/>
                    <a:gd name="connsiteY329" fmla="*/ 65163 h 220434"/>
                    <a:gd name="connsiteX330" fmla="*/ 6721 w 172584"/>
                    <a:gd name="connsiteY330" fmla="*/ 91023 h 220434"/>
                    <a:gd name="connsiteX331" fmla="*/ 13441 w 172584"/>
                    <a:gd name="connsiteY331" fmla="*/ 84303 h 220434"/>
                    <a:gd name="connsiteX332" fmla="*/ 6721 w 172584"/>
                    <a:gd name="connsiteY332" fmla="*/ 77582 h 220434"/>
                    <a:gd name="connsiteX333" fmla="*/ 0 w 172584"/>
                    <a:gd name="connsiteY333" fmla="*/ 84303 h 220434"/>
                    <a:gd name="connsiteX334" fmla="*/ 6721 w 172584"/>
                    <a:gd name="connsiteY334" fmla="*/ 91023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659 h 220434"/>
                    <a:gd name="connsiteX346" fmla="*/ 13441 w 172584"/>
                    <a:gd name="connsiteY346" fmla="*/ 161939 h 220434"/>
                    <a:gd name="connsiteX347" fmla="*/ 6721 w 172584"/>
                    <a:gd name="connsiteY347" fmla="*/ 155218 h 220434"/>
                    <a:gd name="connsiteX348" fmla="*/ 0 w 172584"/>
                    <a:gd name="connsiteY348" fmla="*/ 161939 h 220434"/>
                    <a:gd name="connsiteX349" fmla="*/ 6721 w 172584"/>
                    <a:gd name="connsiteY349" fmla="*/ 168659 h 220434"/>
                    <a:gd name="connsiteX350" fmla="*/ 6721 w 172584"/>
                    <a:gd name="connsiteY350" fmla="*/ 194520 h 220434"/>
                    <a:gd name="connsiteX351" fmla="*/ 13441 w 172584"/>
                    <a:gd name="connsiteY351" fmla="*/ 187800 h 220434"/>
                    <a:gd name="connsiteX352" fmla="*/ 6721 w 172584"/>
                    <a:gd name="connsiteY352" fmla="*/ 181079 h 220434"/>
                    <a:gd name="connsiteX353" fmla="*/ 0 w 172584"/>
                    <a:gd name="connsiteY353" fmla="*/ 187800 h 220434"/>
                    <a:gd name="connsiteX354" fmla="*/ 6721 w 172584"/>
                    <a:gd name="connsiteY354" fmla="*/ 194520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163"/>
                      </a:moveTo>
                      <a:cubicBezTo>
                        <a:pt x="169573" y="65163"/>
                        <a:pt x="172584" y="62152"/>
                        <a:pt x="172584" y="58442"/>
                      </a:cubicBezTo>
                      <a:cubicBezTo>
                        <a:pt x="172584" y="54732"/>
                        <a:pt x="169573" y="51721"/>
                        <a:pt x="165864" y="51721"/>
                      </a:cubicBezTo>
                      <a:cubicBezTo>
                        <a:pt x="162154" y="51721"/>
                        <a:pt x="159143" y="54732"/>
                        <a:pt x="159143" y="58442"/>
                      </a:cubicBezTo>
                      <a:cubicBezTo>
                        <a:pt x="159143" y="62152"/>
                        <a:pt x="162154" y="65163"/>
                        <a:pt x="165864" y="65163"/>
                      </a:cubicBezTo>
                      <a:close/>
                      <a:moveTo>
                        <a:pt x="165864" y="91023"/>
                      </a:moveTo>
                      <a:cubicBezTo>
                        <a:pt x="169573" y="91023"/>
                        <a:pt x="172584" y="88013"/>
                        <a:pt x="172584" y="84303"/>
                      </a:cubicBezTo>
                      <a:cubicBezTo>
                        <a:pt x="172584" y="80593"/>
                        <a:pt x="169573" y="77582"/>
                        <a:pt x="165864" y="77582"/>
                      </a:cubicBezTo>
                      <a:cubicBezTo>
                        <a:pt x="162154" y="77582"/>
                        <a:pt x="159143" y="80593"/>
                        <a:pt x="159143" y="84303"/>
                      </a:cubicBezTo>
                      <a:cubicBezTo>
                        <a:pt x="159143" y="88013"/>
                        <a:pt x="162154" y="91023"/>
                        <a:pt x="165864" y="91023"/>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659"/>
                      </a:moveTo>
                      <a:cubicBezTo>
                        <a:pt x="169573" y="168659"/>
                        <a:pt x="172584" y="165649"/>
                        <a:pt x="172584" y="161939"/>
                      </a:cubicBezTo>
                      <a:cubicBezTo>
                        <a:pt x="172584" y="158229"/>
                        <a:pt x="169573" y="155218"/>
                        <a:pt x="165864" y="155218"/>
                      </a:cubicBezTo>
                      <a:cubicBezTo>
                        <a:pt x="162154" y="155218"/>
                        <a:pt x="159143" y="158229"/>
                        <a:pt x="159143" y="161939"/>
                      </a:cubicBezTo>
                      <a:cubicBezTo>
                        <a:pt x="159143" y="165649"/>
                        <a:pt x="162154" y="168659"/>
                        <a:pt x="165864" y="168659"/>
                      </a:cubicBezTo>
                      <a:close/>
                      <a:moveTo>
                        <a:pt x="165864" y="194520"/>
                      </a:moveTo>
                      <a:cubicBezTo>
                        <a:pt x="169573" y="194520"/>
                        <a:pt x="172584" y="191509"/>
                        <a:pt x="172584" y="187800"/>
                      </a:cubicBezTo>
                      <a:cubicBezTo>
                        <a:pt x="172584" y="184090"/>
                        <a:pt x="169573" y="181079"/>
                        <a:pt x="165864" y="181079"/>
                      </a:cubicBezTo>
                      <a:cubicBezTo>
                        <a:pt x="162154" y="181079"/>
                        <a:pt x="159143" y="184090"/>
                        <a:pt x="159143" y="187800"/>
                      </a:cubicBezTo>
                      <a:cubicBezTo>
                        <a:pt x="159143" y="191509"/>
                        <a:pt x="162154" y="194520"/>
                        <a:pt x="165864" y="194520"/>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1" y="0"/>
                        <a:pt x="136401" y="3011"/>
                        <a:pt x="136401" y="6721"/>
                      </a:cubicBezTo>
                      <a:cubicBezTo>
                        <a:pt x="136401" y="10430"/>
                        <a:pt x="139411" y="13441"/>
                        <a:pt x="143121" y="13441"/>
                      </a:cubicBezTo>
                      <a:close/>
                      <a:moveTo>
                        <a:pt x="143121" y="39302"/>
                      </a:moveTo>
                      <a:cubicBezTo>
                        <a:pt x="146831" y="39302"/>
                        <a:pt x="149842" y="36291"/>
                        <a:pt x="149842" y="32581"/>
                      </a:cubicBezTo>
                      <a:cubicBezTo>
                        <a:pt x="149842" y="28872"/>
                        <a:pt x="146831" y="25861"/>
                        <a:pt x="143121" y="25861"/>
                      </a:cubicBezTo>
                      <a:cubicBezTo>
                        <a:pt x="139411" y="25861"/>
                        <a:pt x="136401" y="28872"/>
                        <a:pt x="136401" y="32581"/>
                      </a:cubicBezTo>
                      <a:cubicBezTo>
                        <a:pt x="136401" y="36291"/>
                        <a:pt x="139411" y="39302"/>
                        <a:pt x="143121" y="39302"/>
                      </a:cubicBezTo>
                      <a:close/>
                      <a:moveTo>
                        <a:pt x="143121" y="65163"/>
                      </a:moveTo>
                      <a:cubicBezTo>
                        <a:pt x="146831" y="65163"/>
                        <a:pt x="149842" y="62152"/>
                        <a:pt x="149842" y="58442"/>
                      </a:cubicBezTo>
                      <a:cubicBezTo>
                        <a:pt x="149842" y="54732"/>
                        <a:pt x="146831" y="51721"/>
                        <a:pt x="143121" y="51721"/>
                      </a:cubicBezTo>
                      <a:cubicBezTo>
                        <a:pt x="139411" y="51721"/>
                        <a:pt x="136401" y="54732"/>
                        <a:pt x="136401" y="58442"/>
                      </a:cubicBezTo>
                      <a:cubicBezTo>
                        <a:pt x="136401" y="62152"/>
                        <a:pt x="139411" y="65163"/>
                        <a:pt x="143121" y="65163"/>
                      </a:cubicBezTo>
                      <a:close/>
                      <a:moveTo>
                        <a:pt x="143121" y="91023"/>
                      </a:moveTo>
                      <a:cubicBezTo>
                        <a:pt x="146831" y="91023"/>
                        <a:pt x="149842" y="88013"/>
                        <a:pt x="149842" y="84303"/>
                      </a:cubicBezTo>
                      <a:cubicBezTo>
                        <a:pt x="149842" y="80593"/>
                        <a:pt x="146831" y="77582"/>
                        <a:pt x="143121" y="77582"/>
                      </a:cubicBezTo>
                      <a:cubicBezTo>
                        <a:pt x="139411" y="77582"/>
                        <a:pt x="136401" y="80593"/>
                        <a:pt x="136401" y="84303"/>
                      </a:cubicBezTo>
                      <a:cubicBezTo>
                        <a:pt x="136401" y="88013"/>
                        <a:pt x="139411" y="91023"/>
                        <a:pt x="143121" y="91023"/>
                      </a:cubicBezTo>
                      <a:close/>
                      <a:moveTo>
                        <a:pt x="143121" y="116938"/>
                      </a:moveTo>
                      <a:cubicBezTo>
                        <a:pt x="146831" y="116938"/>
                        <a:pt x="149842" y="113927"/>
                        <a:pt x="149842" y="110217"/>
                      </a:cubicBezTo>
                      <a:cubicBezTo>
                        <a:pt x="149842" y="106508"/>
                        <a:pt x="146831" y="103497"/>
                        <a:pt x="143121" y="103497"/>
                      </a:cubicBezTo>
                      <a:cubicBezTo>
                        <a:pt x="139411" y="103497"/>
                        <a:pt x="136401" y="106508"/>
                        <a:pt x="136401" y="110217"/>
                      </a:cubicBezTo>
                      <a:cubicBezTo>
                        <a:pt x="136401" y="113927"/>
                        <a:pt x="139411" y="116938"/>
                        <a:pt x="143121" y="116938"/>
                      </a:cubicBezTo>
                      <a:close/>
                      <a:moveTo>
                        <a:pt x="143121" y="142799"/>
                      </a:moveTo>
                      <a:cubicBezTo>
                        <a:pt x="146831" y="142799"/>
                        <a:pt x="149842" y="139788"/>
                        <a:pt x="149842" y="136078"/>
                      </a:cubicBezTo>
                      <a:cubicBezTo>
                        <a:pt x="149842" y="132368"/>
                        <a:pt x="146831" y="129358"/>
                        <a:pt x="143121" y="129358"/>
                      </a:cubicBezTo>
                      <a:cubicBezTo>
                        <a:pt x="139411" y="129358"/>
                        <a:pt x="136401" y="132368"/>
                        <a:pt x="136401" y="136078"/>
                      </a:cubicBezTo>
                      <a:cubicBezTo>
                        <a:pt x="136401" y="139788"/>
                        <a:pt x="139411" y="142799"/>
                        <a:pt x="143121" y="142799"/>
                      </a:cubicBezTo>
                      <a:close/>
                      <a:moveTo>
                        <a:pt x="143121" y="168659"/>
                      </a:moveTo>
                      <a:cubicBezTo>
                        <a:pt x="146831" y="168659"/>
                        <a:pt x="149842" y="165649"/>
                        <a:pt x="149842" y="161939"/>
                      </a:cubicBezTo>
                      <a:cubicBezTo>
                        <a:pt x="149842" y="158229"/>
                        <a:pt x="146831" y="155218"/>
                        <a:pt x="143121" y="155218"/>
                      </a:cubicBezTo>
                      <a:cubicBezTo>
                        <a:pt x="139411" y="155218"/>
                        <a:pt x="136401" y="158229"/>
                        <a:pt x="136401" y="161939"/>
                      </a:cubicBezTo>
                      <a:cubicBezTo>
                        <a:pt x="136401" y="165649"/>
                        <a:pt x="139411" y="168659"/>
                        <a:pt x="143121" y="168659"/>
                      </a:cubicBezTo>
                      <a:close/>
                      <a:moveTo>
                        <a:pt x="143121" y="194520"/>
                      </a:moveTo>
                      <a:cubicBezTo>
                        <a:pt x="146831" y="194520"/>
                        <a:pt x="149842" y="191509"/>
                        <a:pt x="149842" y="187800"/>
                      </a:cubicBezTo>
                      <a:cubicBezTo>
                        <a:pt x="149842" y="184090"/>
                        <a:pt x="146831" y="181079"/>
                        <a:pt x="143121" y="181079"/>
                      </a:cubicBezTo>
                      <a:cubicBezTo>
                        <a:pt x="139411" y="181079"/>
                        <a:pt x="136401" y="184090"/>
                        <a:pt x="136401" y="187800"/>
                      </a:cubicBezTo>
                      <a:cubicBezTo>
                        <a:pt x="136401" y="191509"/>
                        <a:pt x="139411" y="194520"/>
                        <a:pt x="143121" y="194520"/>
                      </a:cubicBezTo>
                      <a:close/>
                      <a:moveTo>
                        <a:pt x="143121" y="220435"/>
                      </a:moveTo>
                      <a:cubicBezTo>
                        <a:pt x="146831" y="220435"/>
                        <a:pt x="149842" y="217424"/>
                        <a:pt x="149842" y="213714"/>
                      </a:cubicBezTo>
                      <a:cubicBezTo>
                        <a:pt x="149842" y="210004"/>
                        <a:pt x="146831" y="206994"/>
                        <a:pt x="143121" y="206994"/>
                      </a:cubicBezTo>
                      <a:cubicBezTo>
                        <a:pt x="139411" y="206994"/>
                        <a:pt x="136401" y="210004"/>
                        <a:pt x="136401" y="213714"/>
                      </a:cubicBezTo>
                      <a:cubicBezTo>
                        <a:pt x="136401" y="217424"/>
                        <a:pt x="139411" y="220435"/>
                        <a:pt x="143121" y="220435"/>
                      </a:cubicBezTo>
                      <a:close/>
                      <a:moveTo>
                        <a:pt x="120379" y="13441"/>
                      </a:moveTo>
                      <a:cubicBezTo>
                        <a:pt x="124089" y="13441"/>
                        <a:pt x="127100" y="10430"/>
                        <a:pt x="127100" y="6721"/>
                      </a:cubicBezTo>
                      <a:cubicBezTo>
                        <a:pt x="127100"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100" y="36291"/>
                        <a:pt x="127100" y="32581"/>
                      </a:cubicBezTo>
                      <a:cubicBezTo>
                        <a:pt x="127100" y="28872"/>
                        <a:pt x="124089" y="25861"/>
                        <a:pt x="120379" y="25861"/>
                      </a:cubicBezTo>
                      <a:cubicBezTo>
                        <a:pt x="116669" y="25861"/>
                        <a:pt x="113658" y="28872"/>
                        <a:pt x="113658" y="32581"/>
                      </a:cubicBezTo>
                      <a:cubicBezTo>
                        <a:pt x="113658" y="36291"/>
                        <a:pt x="116669" y="39302"/>
                        <a:pt x="120379" y="39302"/>
                      </a:cubicBezTo>
                      <a:close/>
                      <a:moveTo>
                        <a:pt x="120379" y="65163"/>
                      </a:moveTo>
                      <a:cubicBezTo>
                        <a:pt x="124089" y="65163"/>
                        <a:pt x="127100" y="62152"/>
                        <a:pt x="127100" y="58442"/>
                      </a:cubicBezTo>
                      <a:cubicBezTo>
                        <a:pt x="127100" y="54732"/>
                        <a:pt x="124089" y="51721"/>
                        <a:pt x="120379" y="51721"/>
                      </a:cubicBezTo>
                      <a:cubicBezTo>
                        <a:pt x="116669" y="51721"/>
                        <a:pt x="113658" y="54732"/>
                        <a:pt x="113658" y="58442"/>
                      </a:cubicBezTo>
                      <a:cubicBezTo>
                        <a:pt x="113658" y="62152"/>
                        <a:pt x="116669" y="65163"/>
                        <a:pt x="120379" y="65163"/>
                      </a:cubicBezTo>
                      <a:close/>
                      <a:moveTo>
                        <a:pt x="120379" y="91023"/>
                      </a:moveTo>
                      <a:cubicBezTo>
                        <a:pt x="124089" y="91023"/>
                        <a:pt x="127100" y="88013"/>
                        <a:pt x="127100" y="84303"/>
                      </a:cubicBezTo>
                      <a:cubicBezTo>
                        <a:pt x="127100" y="80593"/>
                        <a:pt x="124089" y="77582"/>
                        <a:pt x="120379" y="77582"/>
                      </a:cubicBezTo>
                      <a:cubicBezTo>
                        <a:pt x="116669" y="77582"/>
                        <a:pt x="113658" y="80593"/>
                        <a:pt x="113658" y="84303"/>
                      </a:cubicBezTo>
                      <a:cubicBezTo>
                        <a:pt x="113658" y="88013"/>
                        <a:pt x="116669" y="91023"/>
                        <a:pt x="120379" y="91023"/>
                      </a:cubicBezTo>
                      <a:close/>
                      <a:moveTo>
                        <a:pt x="120379" y="116938"/>
                      </a:moveTo>
                      <a:cubicBezTo>
                        <a:pt x="124089" y="116938"/>
                        <a:pt x="127100" y="113927"/>
                        <a:pt x="127100" y="110217"/>
                      </a:cubicBezTo>
                      <a:cubicBezTo>
                        <a:pt x="127100"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100" y="139788"/>
                        <a:pt x="127100" y="136078"/>
                      </a:cubicBezTo>
                      <a:cubicBezTo>
                        <a:pt x="127100" y="132368"/>
                        <a:pt x="124089" y="129358"/>
                        <a:pt x="120379" y="129358"/>
                      </a:cubicBezTo>
                      <a:cubicBezTo>
                        <a:pt x="116669" y="129358"/>
                        <a:pt x="113658" y="132368"/>
                        <a:pt x="113658" y="136078"/>
                      </a:cubicBezTo>
                      <a:cubicBezTo>
                        <a:pt x="113658" y="139788"/>
                        <a:pt x="116669" y="142799"/>
                        <a:pt x="120379" y="142799"/>
                      </a:cubicBezTo>
                      <a:close/>
                      <a:moveTo>
                        <a:pt x="120379" y="168659"/>
                      </a:moveTo>
                      <a:cubicBezTo>
                        <a:pt x="124089" y="168659"/>
                        <a:pt x="127100" y="165649"/>
                        <a:pt x="127100" y="161939"/>
                      </a:cubicBezTo>
                      <a:cubicBezTo>
                        <a:pt x="127100" y="158229"/>
                        <a:pt x="124089" y="155218"/>
                        <a:pt x="120379" y="155218"/>
                      </a:cubicBezTo>
                      <a:cubicBezTo>
                        <a:pt x="116669" y="155218"/>
                        <a:pt x="113658" y="158229"/>
                        <a:pt x="113658" y="161939"/>
                      </a:cubicBezTo>
                      <a:cubicBezTo>
                        <a:pt x="113658" y="165649"/>
                        <a:pt x="116669" y="168659"/>
                        <a:pt x="120379" y="168659"/>
                      </a:cubicBezTo>
                      <a:close/>
                      <a:moveTo>
                        <a:pt x="120379" y="194520"/>
                      </a:moveTo>
                      <a:cubicBezTo>
                        <a:pt x="124089" y="194520"/>
                        <a:pt x="127100" y="191509"/>
                        <a:pt x="127100" y="187800"/>
                      </a:cubicBezTo>
                      <a:cubicBezTo>
                        <a:pt x="127100" y="184090"/>
                        <a:pt x="124089" y="181079"/>
                        <a:pt x="120379" y="181079"/>
                      </a:cubicBezTo>
                      <a:cubicBezTo>
                        <a:pt x="116669" y="181079"/>
                        <a:pt x="113658" y="184090"/>
                        <a:pt x="113658" y="187800"/>
                      </a:cubicBezTo>
                      <a:cubicBezTo>
                        <a:pt x="113658" y="191509"/>
                        <a:pt x="116669" y="194520"/>
                        <a:pt x="120379" y="194520"/>
                      </a:cubicBezTo>
                      <a:close/>
                      <a:moveTo>
                        <a:pt x="120379" y="220435"/>
                      </a:moveTo>
                      <a:cubicBezTo>
                        <a:pt x="124089" y="220435"/>
                        <a:pt x="127100" y="217424"/>
                        <a:pt x="127100" y="213714"/>
                      </a:cubicBezTo>
                      <a:cubicBezTo>
                        <a:pt x="127100" y="210004"/>
                        <a:pt x="124089" y="206994"/>
                        <a:pt x="120379" y="206994"/>
                      </a:cubicBezTo>
                      <a:cubicBezTo>
                        <a:pt x="116669" y="206994"/>
                        <a:pt x="113658" y="210004"/>
                        <a:pt x="113658" y="213714"/>
                      </a:cubicBezTo>
                      <a:cubicBezTo>
                        <a:pt x="113658" y="217424"/>
                        <a:pt x="116669" y="220435"/>
                        <a:pt x="120379" y="220435"/>
                      </a:cubicBezTo>
                      <a:close/>
                      <a:moveTo>
                        <a:pt x="97636" y="13441"/>
                      </a:moveTo>
                      <a:cubicBezTo>
                        <a:pt x="101346" y="13441"/>
                        <a:pt x="104357" y="10430"/>
                        <a:pt x="104357" y="6721"/>
                      </a:cubicBezTo>
                      <a:cubicBezTo>
                        <a:pt x="104357" y="3011"/>
                        <a:pt x="101346" y="0"/>
                        <a:pt x="97636" y="0"/>
                      </a:cubicBezTo>
                      <a:cubicBezTo>
                        <a:pt x="93927" y="0"/>
                        <a:pt x="90916" y="3011"/>
                        <a:pt x="90916" y="6721"/>
                      </a:cubicBezTo>
                      <a:cubicBezTo>
                        <a:pt x="90916" y="10430"/>
                        <a:pt x="93927" y="13441"/>
                        <a:pt x="97636" y="13441"/>
                      </a:cubicBezTo>
                      <a:close/>
                      <a:moveTo>
                        <a:pt x="97636" y="39302"/>
                      </a:moveTo>
                      <a:cubicBezTo>
                        <a:pt x="101346" y="39302"/>
                        <a:pt x="104357" y="36291"/>
                        <a:pt x="104357" y="32581"/>
                      </a:cubicBezTo>
                      <a:cubicBezTo>
                        <a:pt x="104357" y="28872"/>
                        <a:pt x="101346" y="25861"/>
                        <a:pt x="97636" y="25861"/>
                      </a:cubicBezTo>
                      <a:cubicBezTo>
                        <a:pt x="93927" y="25861"/>
                        <a:pt x="90916" y="28872"/>
                        <a:pt x="90916" y="32581"/>
                      </a:cubicBezTo>
                      <a:cubicBezTo>
                        <a:pt x="90916" y="36291"/>
                        <a:pt x="93927" y="39302"/>
                        <a:pt x="97636" y="39302"/>
                      </a:cubicBezTo>
                      <a:close/>
                      <a:moveTo>
                        <a:pt x="97636" y="65163"/>
                      </a:moveTo>
                      <a:cubicBezTo>
                        <a:pt x="101346" y="65163"/>
                        <a:pt x="104357" y="62152"/>
                        <a:pt x="104357" y="58442"/>
                      </a:cubicBezTo>
                      <a:cubicBezTo>
                        <a:pt x="104357" y="54732"/>
                        <a:pt x="101346" y="51721"/>
                        <a:pt x="97636" y="51721"/>
                      </a:cubicBezTo>
                      <a:cubicBezTo>
                        <a:pt x="93927" y="51721"/>
                        <a:pt x="90916" y="54732"/>
                        <a:pt x="90916" y="58442"/>
                      </a:cubicBezTo>
                      <a:cubicBezTo>
                        <a:pt x="90916" y="62152"/>
                        <a:pt x="93927" y="65163"/>
                        <a:pt x="97636" y="65163"/>
                      </a:cubicBezTo>
                      <a:close/>
                      <a:moveTo>
                        <a:pt x="97636" y="91023"/>
                      </a:moveTo>
                      <a:cubicBezTo>
                        <a:pt x="101346" y="91023"/>
                        <a:pt x="104357" y="88013"/>
                        <a:pt x="104357" y="84303"/>
                      </a:cubicBezTo>
                      <a:cubicBezTo>
                        <a:pt x="104357" y="80593"/>
                        <a:pt x="101346" y="77582"/>
                        <a:pt x="97636" y="77582"/>
                      </a:cubicBezTo>
                      <a:cubicBezTo>
                        <a:pt x="93927" y="77582"/>
                        <a:pt x="90916" y="80593"/>
                        <a:pt x="90916" y="84303"/>
                      </a:cubicBezTo>
                      <a:cubicBezTo>
                        <a:pt x="90916" y="88013"/>
                        <a:pt x="93927" y="91023"/>
                        <a:pt x="97636" y="91023"/>
                      </a:cubicBezTo>
                      <a:close/>
                      <a:moveTo>
                        <a:pt x="97636" y="116938"/>
                      </a:moveTo>
                      <a:cubicBezTo>
                        <a:pt x="101346" y="116938"/>
                        <a:pt x="104357" y="113927"/>
                        <a:pt x="104357" y="110217"/>
                      </a:cubicBezTo>
                      <a:cubicBezTo>
                        <a:pt x="104357" y="106508"/>
                        <a:pt x="101346" y="103497"/>
                        <a:pt x="97636" y="103497"/>
                      </a:cubicBezTo>
                      <a:cubicBezTo>
                        <a:pt x="93927" y="103497"/>
                        <a:pt x="90916" y="106508"/>
                        <a:pt x="90916" y="110217"/>
                      </a:cubicBezTo>
                      <a:cubicBezTo>
                        <a:pt x="90916" y="113927"/>
                        <a:pt x="93927" y="116938"/>
                        <a:pt x="97636" y="116938"/>
                      </a:cubicBezTo>
                      <a:close/>
                      <a:moveTo>
                        <a:pt x="97636" y="142799"/>
                      </a:moveTo>
                      <a:cubicBezTo>
                        <a:pt x="101346" y="142799"/>
                        <a:pt x="104357" y="139788"/>
                        <a:pt x="104357" y="136078"/>
                      </a:cubicBezTo>
                      <a:cubicBezTo>
                        <a:pt x="104357" y="132368"/>
                        <a:pt x="101346" y="129358"/>
                        <a:pt x="97636" y="129358"/>
                      </a:cubicBezTo>
                      <a:cubicBezTo>
                        <a:pt x="93927" y="129358"/>
                        <a:pt x="90916" y="132368"/>
                        <a:pt x="90916" y="136078"/>
                      </a:cubicBezTo>
                      <a:cubicBezTo>
                        <a:pt x="90916" y="139788"/>
                        <a:pt x="93927" y="142799"/>
                        <a:pt x="97636" y="142799"/>
                      </a:cubicBezTo>
                      <a:close/>
                      <a:moveTo>
                        <a:pt x="97636" y="168659"/>
                      </a:moveTo>
                      <a:cubicBezTo>
                        <a:pt x="101346" y="168659"/>
                        <a:pt x="104357" y="165649"/>
                        <a:pt x="104357" y="161939"/>
                      </a:cubicBezTo>
                      <a:cubicBezTo>
                        <a:pt x="104357" y="158229"/>
                        <a:pt x="101346" y="155218"/>
                        <a:pt x="97636" y="155218"/>
                      </a:cubicBezTo>
                      <a:cubicBezTo>
                        <a:pt x="93927" y="155218"/>
                        <a:pt x="90916" y="158229"/>
                        <a:pt x="90916" y="161939"/>
                      </a:cubicBezTo>
                      <a:cubicBezTo>
                        <a:pt x="90916" y="165649"/>
                        <a:pt x="93927" y="168659"/>
                        <a:pt x="97636" y="168659"/>
                      </a:cubicBezTo>
                      <a:close/>
                      <a:moveTo>
                        <a:pt x="97636" y="194520"/>
                      </a:moveTo>
                      <a:cubicBezTo>
                        <a:pt x="101346" y="194520"/>
                        <a:pt x="104357" y="191509"/>
                        <a:pt x="104357" y="187800"/>
                      </a:cubicBezTo>
                      <a:cubicBezTo>
                        <a:pt x="104357" y="184090"/>
                        <a:pt x="101346" y="181079"/>
                        <a:pt x="97636" y="181079"/>
                      </a:cubicBezTo>
                      <a:cubicBezTo>
                        <a:pt x="93927" y="181079"/>
                        <a:pt x="90916" y="184090"/>
                        <a:pt x="90916" y="187800"/>
                      </a:cubicBezTo>
                      <a:cubicBezTo>
                        <a:pt x="90916" y="191509"/>
                        <a:pt x="93927" y="194520"/>
                        <a:pt x="97636" y="194520"/>
                      </a:cubicBezTo>
                      <a:close/>
                      <a:moveTo>
                        <a:pt x="97636" y="220435"/>
                      </a:moveTo>
                      <a:cubicBezTo>
                        <a:pt x="101346" y="220435"/>
                        <a:pt x="104357" y="217424"/>
                        <a:pt x="104357" y="213714"/>
                      </a:cubicBezTo>
                      <a:cubicBezTo>
                        <a:pt x="104357" y="210004"/>
                        <a:pt x="101346" y="206994"/>
                        <a:pt x="97636" y="206994"/>
                      </a:cubicBezTo>
                      <a:cubicBezTo>
                        <a:pt x="93927" y="206994"/>
                        <a:pt x="90916" y="210004"/>
                        <a:pt x="90916" y="213714"/>
                      </a:cubicBezTo>
                      <a:cubicBezTo>
                        <a:pt x="90916" y="217424"/>
                        <a:pt x="93927" y="220435"/>
                        <a:pt x="97636" y="220435"/>
                      </a:cubicBezTo>
                      <a:close/>
                      <a:moveTo>
                        <a:pt x="74894" y="13441"/>
                      </a:moveTo>
                      <a:cubicBezTo>
                        <a:pt x="78604" y="13441"/>
                        <a:pt x="81615" y="10430"/>
                        <a:pt x="81615" y="6721"/>
                      </a:cubicBezTo>
                      <a:cubicBezTo>
                        <a:pt x="81615" y="3011"/>
                        <a:pt x="78604" y="0"/>
                        <a:pt x="74894" y="0"/>
                      </a:cubicBezTo>
                      <a:cubicBezTo>
                        <a:pt x="71184" y="0"/>
                        <a:pt x="68173" y="3011"/>
                        <a:pt x="68173" y="6721"/>
                      </a:cubicBezTo>
                      <a:cubicBezTo>
                        <a:pt x="68173" y="10430"/>
                        <a:pt x="71184" y="13441"/>
                        <a:pt x="74894" y="13441"/>
                      </a:cubicBezTo>
                      <a:close/>
                      <a:moveTo>
                        <a:pt x="74894" y="39302"/>
                      </a:moveTo>
                      <a:cubicBezTo>
                        <a:pt x="78604" y="39302"/>
                        <a:pt x="81615" y="36291"/>
                        <a:pt x="81615" y="32581"/>
                      </a:cubicBezTo>
                      <a:cubicBezTo>
                        <a:pt x="81615" y="28872"/>
                        <a:pt x="78604" y="25861"/>
                        <a:pt x="74894" y="25861"/>
                      </a:cubicBezTo>
                      <a:cubicBezTo>
                        <a:pt x="71184" y="25861"/>
                        <a:pt x="68173" y="28872"/>
                        <a:pt x="68173" y="32581"/>
                      </a:cubicBezTo>
                      <a:cubicBezTo>
                        <a:pt x="68173" y="36291"/>
                        <a:pt x="71184" y="39302"/>
                        <a:pt x="74894" y="39302"/>
                      </a:cubicBezTo>
                      <a:close/>
                      <a:moveTo>
                        <a:pt x="74894" y="65163"/>
                      </a:moveTo>
                      <a:cubicBezTo>
                        <a:pt x="78604" y="65163"/>
                        <a:pt x="81615" y="62152"/>
                        <a:pt x="81615" y="58442"/>
                      </a:cubicBezTo>
                      <a:cubicBezTo>
                        <a:pt x="81615" y="54732"/>
                        <a:pt x="78604" y="51721"/>
                        <a:pt x="74894" y="51721"/>
                      </a:cubicBezTo>
                      <a:cubicBezTo>
                        <a:pt x="71184" y="51721"/>
                        <a:pt x="68173" y="54732"/>
                        <a:pt x="68173" y="58442"/>
                      </a:cubicBezTo>
                      <a:cubicBezTo>
                        <a:pt x="68173" y="62152"/>
                        <a:pt x="71184" y="65163"/>
                        <a:pt x="74894" y="65163"/>
                      </a:cubicBezTo>
                      <a:close/>
                      <a:moveTo>
                        <a:pt x="74894" y="91023"/>
                      </a:moveTo>
                      <a:cubicBezTo>
                        <a:pt x="78604" y="91023"/>
                        <a:pt x="81615" y="88013"/>
                        <a:pt x="81615" y="84303"/>
                      </a:cubicBezTo>
                      <a:cubicBezTo>
                        <a:pt x="81615" y="80593"/>
                        <a:pt x="78604" y="77582"/>
                        <a:pt x="74894" y="77582"/>
                      </a:cubicBezTo>
                      <a:cubicBezTo>
                        <a:pt x="71184" y="77582"/>
                        <a:pt x="68173" y="80593"/>
                        <a:pt x="68173" y="84303"/>
                      </a:cubicBezTo>
                      <a:cubicBezTo>
                        <a:pt x="68173" y="88013"/>
                        <a:pt x="71184" y="91023"/>
                        <a:pt x="74894" y="91023"/>
                      </a:cubicBezTo>
                      <a:close/>
                      <a:moveTo>
                        <a:pt x="74894" y="116938"/>
                      </a:moveTo>
                      <a:cubicBezTo>
                        <a:pt x="78604" y="116938"/>
                        <a:pt x="81615" y="113927"/>
                        <a:pt x="81615" y="110217"/>
                      </a:cubicBezTo>
                      <a:cubicBezTo>
                        <a:pt x="81615" y="106508"/>
                        <a:pt x="78604" y="103497"/>
                        <a:pt x="74894" y="103497"/>
                      </a:cubicBezTo>
                      <a:cubicBezTo>
                        <a:pt x="71184" y="103497"/>
                        <a:pt x="68173" y="106508"/>
                        <a:pt x="68173" y="110217"/>
                      </a:cubicBezTo>
                      <a:cubicBezTo>
                        <a:pt x="68173" y="113927"/>
                        <a:pt x="71184" y="116938"/>
                        <a:pt x="74894" y="116938"/>
                      </a:cubicBezTo>
                      <a:close/>
                      <a:moveTo>
                        <a:pt x="74894" y="142799"/>
                      </a:moveTo>
                      <a:cubicBezTo>
                        <a:pt x="78604" y="142799"/>
                        <a:pt x="81615" y="139788"/>
                        <a:pt x="81615" y="136078"/>
                      </a:cubicBezTo>
                      <a:cubicBezTo>
                        <a:pt x="81615" y="132368"/>
                        <a:pt x="78604" y="129358"/>
                        <a:pt x="74894" y="129358"/>
                      </a:cubicBezTo>
                      <a:cubicBezTo>
                        <a:pt x="71184" y="129358"/>
                        <a:pt x="68173" y="132368"/>
                        <a:pt x="68173" y="136078"/>
                      </a:cubicBezTo>
                      <a:cubicBezTo>
                        <a:pt x="68173" y="139788"/>
                        <a:pt x="71184" y="142799"/>
                        <a:pt x="74894" y="142799"/>
                      </a:cubicBezTo>
                      <a:close/>
                      <a:moveTo>
                        <a:pt x="74894" y="168659"/>
                      </a:moveTo>
                      <a:cubicBezTo>
                        <a:pt x="78604" y="168659"/>
                        <a:pt x="81615" y="165649"/>
                        <a:pt x="81615" y="161939"/>
                      </a:cubicBezTo>
                      <a:cubicBezTo>
                        <a:pt x="81615" y="158229"/>
                        <a:pt x="78604" y="155218"/>
                        <a:pt x="74894" y="155218"/>
                      </a:cubicBezTo>
                      <a:cubicBezTo>
                        <a:pt x="71184" y="155218"/>
                        <a:pt x="68173" y="158229"/>
                        <a:pt x="68173" y="161939"/>
                      </a:cubicBezTo>
                      <a:cubicBezTo>
                        <a:pt x="68173" y="165649"/>
                        <a:pt x="71184" y="168659"/>
                        <a:pt x="74894" y="168659"/>
                      </a:cubicBezTo>
                      <a:close/>
                      <a:moveTo>
                        <a:pt x="74894" y="194520"/>
                      </a:moveTo>
                      <a:cubicBezTo>
                        <a:pt x="78604" y="194520"/>
                        <a:pt x="81615" y="191509"/>
                        <a:pt x="81615" y="187800"/>
                      </a:cubicBezTo>
                      <a:cubicBezTo>
                        <a:pt x="81615" y="184090"/>
                        <a:pt x="78604" y="181079"/>
                        <a:pt x="74894" y="181079"/>
                      </a:cubicBezTo>
                      <a:cubicBezTo>
                        <a:pt x="71184" y="181079"/>
                        <a:pt x="68173" y="184090"/>
                        <a:pt x="68173" y="187800"/>
                      </a:cubicBezTo>
                      <a:cubicBezTo>
                        <a:pt x="68173" y="191509"/>
                        <a:pt x="71184" y="194520"/>
                        <a:pt x="74894" y="194520"/>
                      </a:cubicBezTo>
                      <a:close/>
                      <a:moveTo>
                        <a:pt x="74894" y="220435"/>
                      </a:moveTo>
                      <a:cubicBezTo>
                        <a:pt x="78604" y="220435"/>
                        <a:pt x="81615" y="217424"/>
                        <a:pt x="81615" y="213714"/>
                      </a:cubicBezTo>
                      <a:cubicBezTo>
                        <a:pt x="81615" y="210004"/>
                        <a:pt x="78604" y="206994"/>
                        <a:pt x="74894" y="206994"/>
                      </a:cubicBezTo>
                      <a:cubicBezTo>
                        <a:pt x="71184" y="206994"/>
                        <a:pt x="68173" y="210004"/>
                        <a:pt x="68173" y="213714"/>
                      </a:cubicBezTo>
                      <a:cubicBezTo>
                        <a:pt x="68173" y="217424"/>
                        <a:pt x="71184" y="220435"/>
                        <a:pt x="74894" y="220435"/>
                      </a:cubicBezTo>
                      <a:close/>
                      <a:moveTo>
                        <a:pt x="52152" y="13441"/>
                      </a:moveTo>
                      <a:cubicBezTo>
                        <a:pt x="55861" y="13441"/>
                        <a:pt x="58872" y="10430"/>
                        <a:pt x="58872" y="6721"/>
                      </a:cubicBezTo>
                      <a:cubicBezTo>
                        <a:pt x="58872" y="3011"/>
                        <a:pt x="55861" y="0"/>
                        <a:pt x="52152" y="0"/>
                      </a:cubicBezTo>
                      <a:cubicBezTo>
                        <a:pt x="48442" y="0"/>
                        <a:pt x="45431" y="3011"/>
                        <a:pt x="45431" y="6721"/>
                      </a:cubicBezTo>
                      <a:cubicBezTo>
                        <a:pt x="45431" y="10430"/>
                        <a:pt x="48442" y="13441"/>
                        <a:pt x="52152" y="13441"/>
                      </a:cubicBezTo>
                      <a:close/>
                      <a:moveTo>
                        <a:pt x="52152" y="39302"/>
                      </a:moveTo>
                      <a:cubicBezTo>
                        <a:pt x="55861" y="39302"/>
                        <a:pt x="58872" y="36291"/>
                        <a:pt x="58872" y="32581"/>
                      </a:cubicBezTo>
                      <a:cubicBezTo>
                        <a:pt x="58872" y="28872"/>
                        <a:pt x="55861" y="25861"/>
                        <a:pt x="52152" y="25861"/>
                      </a:cubicBezTo>
                      <a:cubicBezTo>
                        <a:pt x="48442" y="25861"/>
                        <a:pt x="45431" y="28872"/>
                        <a:pt x="45431" y="32581"/>
                      </a:cubicBezTo>
                      <a:cubicBezTo>
                        <a:pt x="45431" y="36291"/>
                        <a:pt x="48442" y="39302"/>
                        <a:pt x="52152" y="39302"/>
                      </a:cubicBezTo>
                      <a:close/>
                      <a:moveTo>
                        <a:pt x="52152" y="65163"/>
                      </a:moveTo>
                      <a:cubicBezTo>
                        <a:pt x="55861" y="65163"/>
                        <a:pt x="58872" y="62152"/>
                        <a:pt x="58872" y="58442"/>
                      </a:cubicBezTo>
                      <a:cubicBezTo>
                        <a:pt x="58872" y="54732"/>
                        <a:pt x="55861" y="51721"/>
                        <a:pt x="52152" y="51721"/>
                      </a:cubicBezTo>
                      <a:cubicBezTo>
                        <a:pt x="48442" y="51721"/>
                        <a:pt x="45431" y="54732"/>
                        <a:pt x="45431" y="58442"/>
                      </a:cubicBezTo>
                      <a:cubicBezTo>
                        <a:pt x="45431" y="62152"/>
                        <a:pt x="48442" y="65163"/>
                        <a:pt x="52152" y="65163"/>
                      </a:cubicBezTo>
                      <a:close/>
                      <a:moveTo>
                        <a:pt x="52152" y="91023"/>
                      </a:moveTo>
                      <a:cubicBezTo>
                        <a:pt x="55861" y="91023"/>
                        <a:pt x="58872" y="88013"/>
                        <a:pt x="58872" y="84303"/>
                      </a:cubicBezTo>
                      <a:cubicBezTo>
                        <a:pt x="58872" y="80593"/>
                        <a:pt x="55861" y="77582"/>
                        <a:pt x="52152" y="77582"/>
                      </a:cubicBezTo>
                      <a:cubicBezTo>
                        <a:pt x="48442" y="77582"/>
                        <a:pt x="45431" y="80593"/>
                        <a:pt x="45431" y="84303"/>
                      </a:cubicBezTo>
                      <a:cubicBezTo>
                        <a:pt x="45431" y="88013"/>
                        <a:pt x="48442" y="91023"/>
                        <a:pt x="52152" y="91023"/>
                      </a:cubicBezTo>
                      <a:close/>
                      <a:moveTo>
                        <a:pt x="52152" y="116938"/>
                      </a:moveTo>
                      <a:cubicBezTo>
                        <a:pt x="55861" y="116938"/>
                        <a:pt x="58872" y="113927"/>
                        <a:pt x="58872" y="110217"/>
                      </a:cubicBezTo>
                      <a:cubicBezTo>
                        <a:pt x="58872" y="106508"/>
                        <a:pt x="55861" y="103497"/>
                        <a:pt x="52152" y="103497"/>
                      </a:cubicBezTo>
                      <a:cubicBezTo>
                        <a:pt x="48442" y="103497"/>
                        <a:pt x="45431" y="106508"/>
                        <a:pt x="45431" y="110217"/>
                      </a:cubicBezTo>
                      <a:cubicBezTo>
                        <a:pt x="45431" y="113927"/>
                        <a:pt x="48442" y="116938"/>
                        <a:pt x="52152" y="116938"/>
                      </a:cubicBezTo>
                      <a:close/>
                      <a:moveTo>
                        <a:pt x="52152" y="142799"/>
                      </a:moveTo>
                      <a:cubicBezTo>
                        <a:pt x="55861" y="142799"/>
                        <a:pt x="58872" y="139788"/>
                        <a:pt x="58872" y="136078"/>
                      </a:cubicBezTo>
                      <a:cubicBezTo>
                        <a:pt x="58872" y="132368"/>
                        <a:pt x="55861" y="129358"/>
                        <a:pt x="52152" y="129358"/>
                      </a:cubicBezTo>
                      <a:cubicBezTo>
                        <a:pt x="48442" y="129358"/>
                        <a:pt x="45431" y="132368"/>
                        <a:pt x="45431" y="136078"/>
                      </a:cubicBezTo>
                      <a:cubicBezTo>
                        <a:pt x="45431" y="139788"/>
                        <a:pt x="48442" y="142799"/>
                        <a:pt x="52152" y="142799"/>
                      </a:cubicBezTo>
                      <a:close/>
                      <a:moveTo>
                        <a:pt x="52152" y="168659"/>
                      </a:moveTo>
                      <a:cubicBezTo>
                        <a:pt x="55861" y="168659"/>
                        <a:pt x="58872" y="165649"/>
                        <a:pt x="58872" y="161939"/>
                      </a:cubicBezTo>
                      <a:cubicBezTo>
                        <a:pt x="58872" y="158229"/>
                        <a:pt x="55861" y="155218"/>
                        <a:pt x="52152" y="155218"/>
                      </a:cubicBezTo>
                      <a:cubicBezTo>
                        <a:pt x="48442" y="155218"/>
                        <a:pt x="45431" y="158229"/>
                        <a:pt x="45431" y="161939"/>
                      </a:cubicBezTo>
                      <a:cubicBezTo>
                        <a:pt x="45431" y="165649"/>
                        <a:pt x="48442" y="168659"/>
                        <a:pt x="52152" y="168659"/>
                      </a:cubicBezTo>
                      <a:close/>
                      <a:moveTo>
                        <a:pt x="52152" y="194520"/>
                      </a:moveTo>
                      <a:cubicBezTo>
                        <a:pt x="55861" y="194520"/>
                        <a:pt x="58872" y="191509"/>
                        <a:pt x="58872" y="187800"/>
                      </a:cubicBezTo>
                      <a:cubicBezTo>
                        <a:pt x="58872" y="184090"/>
                        <a:pt x="55861" y="181079"/>
                        <a:pt x="52152" y="181079"/>
                      </a:cubicBezTo>
                      <a:cubicBezTo>
                        <a:pt x="48442" y="181079"/>
                        <a:pt x="45431" y="184090"/>
                        <a:pt x="45431" y="187800"/>
                      </a:cubicBezTo>
                      <a:cubicBezTo>
                        <a:pt x="45431" y="191509"/>
                        <a:pt x="48442" y="194520"/>
                        <a:pt x="52152" y="194520"/>
                      </a:cubicBezTo>
                      <a:close/>
                      <a:moveTo>
                        <a:pt x="52152" y="220435"/>
                      </a:moveTo>
                      <a:cubicBezTo>
                        <a:pt x="55861" y="220435"/>
                        <a:pt x="58872" y="217424"/>
                        <a:pt x="58872" y="213714"/>
                      </a:cubicBezTo>
                      <a:cubicBezTo>
                        <a:pt x="58872" y="210004"/>
                        <a:pt x="55861" y="206994"/>
                        <a:pt x="52152" y="206994"/>
                      </a:cubicBezTo>
                      <a:cubicBezTo>
                        <a:pt x="48442" y="206994"/>
                        <a:pt x="45431" y="210004"/>
                        <a:pt x="45431" y="213714"/>
                      </a:cubicBezTo>
                      <a:cubicBezTo>
                        <a:pt x="45431" y="217424"/>
                        <a:pt x="48442" y="220435"/>
                        <a:pt x="52152" y="220435"/>
                      </a:cubicBezTo>
                      <a:close/>
                      <a:moveTo>
                        <a:pt x="29463" y="13441"/>
                      </a:moveTo>
                      <a:cubicBezTo>
                        <a:pt x="33173" y="13441"/>
                        <a:pt x="36184" y="10430"/>
                        <a:pt x="36184" y="6721"/>
                      </a:cubicBezTo>
                      <a:cubicBezTo>
                        <a:pt x="36184" y="3011"/>
                        <a:pt x="33173" y="0"/>
                        <a:pt x="29463" y="0"/>
                      </a:cubicBezTo>
                      <a:cubicBezTo>
                        <a:pt x="25753" y="0"/>
                        <a:pt x="22742" y="3011"/>
                        <a:pt x="22742" y="6721"/>
                      </a:cubicBezTo>
                      <a:cubicBezTo>
                        <a:pt x="22742"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2" y="28872"/>
                        <a:pt x="22742" y="32581"/>
                      </a:cubicBezTo>
                      <a:cubicBezTo>
                        <a:pt x="22742" y="36291"/>
                        <a:pt x="25753" y="39302"/>
                        <a:pt x="29463" y="39302"/>
                      </a:cubicBezTo>
                      <a:close/>
                      <a:moveTo>
                        <a:pt x="29463" y="65163"/>
                      </a:moveTo>
                      <a:cubicBezTo>
                        <a:pt x="33173" y="65163"/>
                        <a:pt x="36184" y="62152"/>
                        <a:pt x="36184" y="58442"/>
                      </a:cubicBezTo>
                      <a:cubicBezTo>
                        <a:pt x="36184" y="54732"/>
                        <a:pt x="33173" y="51721"/>
                        <a:pt x="29463" y="51721"/>
                      </a:cubicBezTo>
                      <a:cubicBezTo>
                        <a:pt x="25753" y="51721"/>
                        <a:pt x="22742" y="54732"/>
                        <a:pt x="22742" y="58442"/>
                      </a:cubicBezTo>
                      <a:cubicBezTo>
                        <a:pt x="22742" y="62152"/>
                        <a:pt x="25753" y="65163"/>
                        <a:pt x="29463" y="65163"/>
                      </a:cubicBezTo>
                      <a:close/>
                      <a:moveTo>
                        <a:pt x="29463" y="91023"/>
                      </a:moveTo>
                      <a:cubicBezTo>
                        <a:pt x="33173" y="91023"/>
                        <a:pt x="36184" y="88013"/>
                        <a:pt x="36184" y="84303"/>
                      </a:cubicBezTo>
                      <a:cubicBezTo>
                        <a:pt x="36184" y="80593"/>
                        <a:pt x="33173" y="77582"/>
                        <a:pt x="29463" y="77582"/>
                      </a:cubicBezTo>
                      <a:cubicBezTo>
                        <a:pt x="25753" y="77582"/>
                        <a:pt x="22742" y="80593"/>
                        <a:pt x="22742" y="84303"/>
                      </a:cubicBezTo>
                      <a:cubicBezTo>
                        <a:pt x="22742" y="88013"/>
                        <a:pt x="25753" y="91023"/>
                        <a:pt x="29463" y="91023"/>
                      </a:cubicBezTo>
                      <a:close/>
                      <a:moveTo>
                        <a:pt x="29463" y="116938"/>
                      </a:moveTo>
                      <a:cubicBezTo>
                        <a:pt x="33173" y="116938"/>
                        <a:pt x="36184" y="113927"/>
                        <a:pt x="36184" y="110217"/>
                      </a:cubicBezTo>
                      <a:cubicBezTo>
                        <a:pt x="36184" y="106508"/>
                        <a:pt x="33173" y="103497"/>
                        <a:pt x="29463" y="103497"/>
                      </a:cubicBezTo>
                      <a:cubicBezTo>
                        <a:pt x="25753" y="103497"/>
                        <a:pt x="22742" y="106508"/>
                        <a:pt x="22742" y="110217"/>
                      </a:cubicBezTo>
                      <a:cubicBezTo>
                        <a:pt x="22742"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2" y="132368"/>
                        <a:pt x="22742" y="136078"/>
                      </a:cubicBezTo>
                      <a:cubicBezTo>
                        <a:pt x="22742" y="139788"/>
                        <a:pt x="25753" y="142799"/>
                        <a:pt x="29463" y="142799"/>
                      </a:cubicBezTo>
                      <a:close/>
                      <a:moveTo>
                        <a:pt x="29463" y="168659"/>
                      </a:moveTo>
                      <a:cubicBezTo>
                        <a:pt x="33173" y="168659"/>
                        <a:pt x="36184" y="165649"/>
                        <a:pt x="36184" y="161939"/>
                      </a:cubicBezTo>
                      <a:cubicBezTo>
                        <a:pt x="36184" y="158229"/>
                        <a:pt x="33173" y="155218"/>
                        <a:pt x="29463" y="155218"/>
                      </a:cubicBezTo>
                      <a:cubicBezTo>
                        <a:pt x="25753" y="155218"/>
                        <a:pt x="22742" y="158229"/>
                        <a:pt x="22742" y="161939"/>
                      </a:cubicBezTo>
                      <a:cubicBezTo>
                        <a:pt x="22742" y="165649"/>
                        <a:pt x="25753" y="168659"/>
                        <a:pt x="29463" y="168659"/>
                      </a:cubicBezTo>
                      <a:close/>
                      <a:moveTo>
                        <a:pt x="29463" y="194520"/>
                      </a:moveTo>
                      <a:cubicBezTo>
                        <a:pt x="33173" y="194520"/>
                        <a:pt x="36184" y="191509"/>
                        <a:pt x="36184" y="187800"/>
                      </a:cubicBezTo>
                      <a:cubicBezTo>
                        <a:pt x="36184" y="184090"/>
                        <a:pt x="33173" y="181079"/>
                        <a:pt x="29463" y="181079"/>
                      </a:cubicBezTo>
                      <a:cubicBezTo>
                        <a:pt x="25753" y="181079"/>
                        <a:pt x="22742" y="184090"/>
                        <a:pt x="22742" y="187800"/>
                      </a:cubicBezTo>
                      <a:cubicBezTo>
                        <a:pt x="22742" y="191509"/>
                        <a:pt x="25753" y="194520"/>
                        <a:pt x="29463" y="194520"/>
                      </a:cubicBezTo>
                      <a:close/>
                      <a:moveTo>
                        <a:pt x="29463" y="220435"/>
                      </a:moveTo>
                      <a:cubicBezTo>
                        <a:pt x="33173" y="220435"/>
                        <a:pt x="36184" y="217424"/>
                        <a:pt x="36184" y="213714"/>
                      </a:cubicBezTo>
                      <a:cubicBezTo>
                        <a:pt x="36184" y="210004"/>
                        <a:pt x="33173" y="206994"/>
                        <a:pt x="29463" y="206994"/>
                      </a:cubicBezTo>
                      <a:cubicBezTo>
                        <a:pt x="25753" y="206994"/>
                        <a:pt x="22742" y="210004"/>
                        <a:pt x="22742" y="213714"/>
                      </a:cubicBezTo>
                      <a:cubicBezTo>
                        <a:pt x="22742"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grpSp>
          <p:grpSp>
            <p:nvGrpSpPr>
              <p:cNvPr id="61" name="图形 1">
                <a:extLst>
                  <a:ext uri="{FF2B5EF4-FFF2-40B4-BE49-F238E27FC236}">
                    <a16:creationId xmlns:a16="http://schemas.microsoft.com/office/drawing/2014/main" id="{32D36DD7-5C47-2237-BAC0-32832737AB17}"/>
                  </a:ext>
                </a:extLst>
              </p:cNvPr>
              <p:cNvGrpSpPr/>
              <p:nvPr/>
            </p:nvGrpSpPr>
            <p:grpSpPr>
              <a:xfrm>
                <a:off x="7173662" y="5258816"/>
                <a:ext cx="912589" cy="220434"/>
                <a:chOff x="7173662" y="5258816"/>
                <a:chExt cx="912589" cy="220434"/>
              </a:xfrm>
              <a:solidFill>
                <a:srgbClr val="898989">
                  <a:alpha val="59000"/>
                </a:srgbClr>
              </a:solidFill>
            </p:grpSpPr>
            <p:sp>
              <p:nvSpPr>
                <p:cNvPr id="62" name="任意多边形: 形状 61">
                  <a:extLst>
                    <a:ext uri="{FF2B5EF4-FFF2-40B4-BE49-F238E27FC236}">
                      <a16:creationId xmlns:a16="http://schemas.microsoft.com/office/drawing/2014/main" id="{13688B53-254C-D6A8-D3BA-8F8D4ED24FD3}"/>
                    </a:ext>
                  </a:extLst>
                </p:cNvPr>
                <p:cNvSpPr/>
                <p:nvPr/>
              </p:nvSpPr>
              <p:spPr>
                <a:xfrm>
                  <a:off x="7731738" y="5258816"/>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163 h 220434"/>
                    <a:gd name="connsiteX11" fmla="*/ 172584 w 172584"/>
                    <a:gd name="connsiteY11" fmla="*/ 58442 h 220434"/>
                    <a:gd name="connsiteX12" fmla="*/ 165864 w 172584"/>
                    <a:gd name="connsiteY12" fmla="*/ 51721 h 220434"/>
                    <a:gd name="connsiteX13" fmla="*/ 159143 w 172584"/>
                    <a:gd name="connsiteY13" fmla="*/ 58442 h 220434"/>
                    <a:gd name="connsiteX14" fmla="*/ 165864 w 172584"/>
                    <a:gd name="connsiteY14" fmla="*/ 65163 h 220434"/>
                    <a:gd name="connsiteX15" fmla="*/ 165864 w 172584"/>
                    <a:gd name="connsiteY15" fmla="*/ 91023 h 220434"/>
                    <a:gd name="connsiteX16" fmla="*/ 172584 w 172584"/>
                    <a:gd name="connsiteY16" fmla="*/ 84303 h 220434"/>
                    <a:gd name="connsiteX17" fmla="*/ 165864 w 172584"/>
                    <a:gd name="connsiteY17" fmla="*/ 77582 h 220434"/>
                    <a:gd name="connsiteX18" fmla="*/ 159143 w 172584"/>
                    <a:gd name="connsiteY18" fmla="*/ 84303 h 220434"/>
                    <a:gd name="connsiteX19" fmla="*/ 165864 w 172584"/>
                    <a:gd name="connsiteY19" fmla="*/ 91023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659 h 220434"/>
                    <a:gd name="connsiteX31" fmla="*/ 172584 w 172584"/>
                    <a:gd name="connsiteY31" fmla="*/ 161939 h 220434"/>
                    <a:gd name="connsiteX32" fmla="*/ 165864 w 172584"/>
                    <a:gd name="connsiteY32" fmla="*/ 155218 h 220434"/>
                    <a:gd name="connsiteX33" fmla="*/ 159143 w 172584"/>
                    <a:gd name="connsiteY33" fmla="*/ 161939 h 220434"/>
                    <a:gd name="connsiteX34" fmla="*/ 165864 w 172584"/>
                    <a:gd name="connsiteY34" fmla="*/ 168659 h 220434"/>
                    <a:gd name="connsiteX35" fmla="*/ 165864 w 172584"/>
                    <a:gd name="connsiteY35" fmla="*/ 194520 h 220434"/>
                    <a:gd name="connsiteX36" fmla="*/ 172584 w 172584"/>
                    <a:gd name="connsiteY36" fmla="*/ 187800 h 220434"/>
                    <a:gd name="connsiteX37" fmla="*/ 165864 w 172584"/>
                    <a:gd name="connsiteY37" fmla="*/ 181079 h 220434"/>
                    <a:gd name="connsiteX38" fmla="*/ 159143 w 172584"/>
                    <a:gd name="connsiteY38" fmla="*/ 187800 h 220434"/>
                    <a:gd name="connsiteX39" fmla="*/ 165864 w 172584"/>
                    <a:gd name="connsiteY39" fmla="*/ 194520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163 h 220434"/>
                    <a:gd name="connsiteX56" fmla="*/ 149842 w 172584"/>
                    <a:gd name="connsiteY56" fmla="*/ 58442 h 220434"/>
                    <a:gd name="connsiteX57" fmla="*/ 143121 w 172584"/>
                    <a:gd name="connsiteY57" fmla="*/ 51721 h 220434"/>
                    <a:gd name="connsiteX58" fmla="*/ 136401 w 172584"/>
                    <a:gd name="connsiteY58" fmla="*/ 58442 h 220434"/>
                    <a:gd name="connsiteX59" fmla="*/ 143121 w 172584"/>
                    <a:gd name="connsiteY59" fmla="*/ 65163 h 220434"/>
                    <a:gd name="connsiteX60" fmla="*/ 143121 w 172584"/>
                    <a:gd name="connsiteY60" fmla="*/ 91023 h 220434"/>
                    <a:gd name="connsiteX61" fmla="*/ 149842 w 172584"/>
                    <a:gd name="connsiteY61" fmla="*/ 84303 h 220434"/>
                    <a:gd name="connsiteX62" fmla="*/ 143121 w 172584"/>
                    <a:gd name="connsiteY62" fmla="*/ 77582 h 220434"/>
                    <a:gd name="connsiteX63" fmla="*/ 136401 w 172584"/>
                    <a:gd name="connsiteY63" fmla="*/ 84303 h 220434"/>
                    <a:gd name="connsiteX64" fmla="*/ 143121 w 172584"/>
                    <a:gd name="connsiteY64" fmla="*/ 91023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659 h 220434"/>
                    <a:gd name="connsiteX76" fmla="*/ 149842 w 172584"/>
                    <a:gd name="connsiteY76" fmla="*/ 161939 h 220434"/>
                    <a:gd name="connsiteX77" fmla="*/ 143121 w 172584"/>
                    <a:gd name="connsiteY77" fmla="*/ 155218 h 220434"/>
                    <a:gd name="connsiteX78" fmla="*/ 136401 w 172584"/>
                    <a:gd name="connsiteY78" fmla="*/ 161939 h 220434"/>
                    <a:gd name="connsiteX79" fmla="*/ 143121 w 172584"/>
                    <a:gd name="connsiteY79" fmla="*/ 168659 h 220434"/>
                    <a:gd name="connsiteX80" fmla="*/ 143121 w 172584"/>
                    <a:gd name="connsiteY80" fmla="*/ 194520 h 220434"/>
                    <a:gd name="connsiteX81" fmla="*/ 149842 w 172584"/>
                    <a:gd name="connsiteY81" fmla="*/ 187800 h 220434"/>
                    <a:gd name="connsiteX82" fmla="*/ 143121 w 172584"/>
                    <a:gd name="connsiteY82" fmla="*/ 181079 h 220434"/>
                    <a:gd name="connsiteX83" fmla="*/ 136401 w 172584"/>
                    <a:gd name="connsiteY83" fmla="*/ 187800 h 220434"/>
                    <a:gd name="connsiteX84" fmla="*/ 143121 w 172584"/>
                    <a:gd name="connsiteY84" fmla="*/ 194520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099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099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163 h 220434"/>
                    <a:gd name="connsiteX101" fmla="*/ 127099 w 172584"/>
                    <a:gd name="connsiteY101" fmla="*/ 58442 h 220434"/>
                    <a:gd name="connsiteX102" fmla="*/ 120379 w 172584"/>
                    <a:gd name="connsiteY102" fmla="*/ 51721 h 220434"/>
                    <a:gd name="connsiteX103" fmla="*/ 113658 w 172584"/>
                    <a:gd name="connsiteY103" fmla="*/ 58442 h 220434"/>
                    <a:gd name="connsiteX104" fmla="*/ 120379 w 172584"/>
                    <a:gd name="connsiteY104" fmla="*/ 65163 h 220434"/>
                    <a:gd name="connsiteX105" fmla="*/ 120379 w 172584"/>
                    <a:gd name="connsiteY105" fmla="*/ 91023 h 220434"/>
                    <a:gd name="connsiteX106" fmla="*/ 127099 w 172584"/>
                    <a:gd name="connsiteY106" fmla="*/ 84303 h 220434"/>
                    <a:gd name="connsiteX107" fmla="*/ 120379 w 172584"/>
                    <a:gd name="connsiteY107" fmla="*/ 77582 h 220434"/>
                    <a:gd name="connsiteX108" fmla="*/ 113658 w 172584"/>
                    <a:gd name="connsiteY108" fmla="*/ 84303 h 220434"/>
                    <a:gd name="connsiteX109" fmla="*/ 120379 w 172584"/>
                    <a:gd name="connsiteY109" fmla="*/ 91023 h 220434"/>
                    <a:gd name="connsiteX110" fmla="*/ 120379 w 172584"/>
                    <a:gd name="connsiteY110" fmla="*/ 116938 h 220434"/>
                    <a:gd name="connsiteX111" fmla="*/ 127099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099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659 h 220434"/>
                    <a:gd name="connsiteX121" fmla="*/ 127099 w 172584"/>
                    <a:gd name="connsiteY121" fmla="*/ 161939 h 220434"/>
                    <a:gd name="connsiteX122" fmla="*/ 120379 w 172584"/>
                    <a:gd name="connsiteY122" fmla="*/ 155218 h 220434"/>
                    <a:gd name="connsiteX123" fmla="*/ 113658 w 172584"/>
                    <a:gd name="connsiteY123" fmla="*/ 161939 h 220434"/>
                    <a:gd name="connsiteX124" fmla="*/ 120379 w 172584"/>
                    <a:gd name="connsiteY124" fmla="*/ 168659 h 220434"/>
                    <a:gd name="connsiteX125" fmla="*/ 120379 w 172584"/>
                    <a:gd name="connsiteY125" fmla="*/ 194520 h 220434"/>
                    <a:gd name="connsiteX126" fmla="*/ 127099 w 172584"/>
                    <a:gd name="connsiteY126" fmla="*/ 187800 h 220434"/>
                    <a:gd name="connsiteX127" fmla="*/ 120379 w 172584"/>
                    <a:gd name="connsiteY127" fmla="*/ 181079 h 220434"/>
                    <a:gd name="connsiteX128" fmla="*/ 113658 w 172584"/>
                    <a:gd name="connsiteY128" fmla="*/ 187800 h 220434"/>
                    <a:gd name="connsiteX129" fmla="*/ 120379 w 172584"/>
                    <a:gd name="connsiteY129" fmla="*/ 194520 h 220434"/>
                    <a:gd name="connsiteX130" fmla="*/ 120379 w 172584"/>
                    <a:gd name="connsiteY130" fmla="*/ 220435 h 220434"/>
                    <a:gd name="connsiteX131" fmla="*/ 127099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6 w 172584"/>
                    <a:gd name="connsiteY135" fmla="*/ 13441 h 220434"/>
                    <a:gd name="connsiteX136" fmla="*/ 104357 w 172584"/>
                    <a:gd name="connsiteY136" fmla="*/ 6721 h 220434"/>
                    <a:gd name="connsiteX137" fmla="*/ 97636 w 172584"/>
                    <a:gd name="connsiteY137" fmla="*/ 0 h 220434"/>
                    <a:gd name="connsiteX138" fmla="*/ 90916 w 172584"/>
                    <a:gd name="connsiteY138" fmla="*/ 6721 h 220434"/>
                    <a:gd name="connsiteX139" fmla="*/ 97636 w 172584"/>
                    <a:gd name="connsiteY139" fmla="*/ 13441 h 220434"/>
                    <a:gd name="connsiteX140" fmla="*/ 97636 w 172584"/>
                    <a:gd name="connsiteY140" fmla="*/ 39302 h 220434"/>
                    <a:gd name="connsiteX141" fmla="*/ 104357 w 172584"/>
                    <a:gd name="connsiteY141" fmla="*/ 32581 h 220434"/>
                    <a:gd name="connsiteX142" fmla="*/ 97636 w 172584"/>
                    <a:gd name="connsiteY142" fmla="*/ 25861 h 220434"/>
                    <a:gd name="connsiteX143" fmla="*/ 90916 w 172584"/>
                    <a:gd name="connsiteY143" fmla="*/ 32581 h 220434"/>
                    <a:gd name="connsiteX144" fmla="*/ 97636 w 172584"/>
                    <a:gd name="connsiteY144" fmla="*/ 39302 h 220434"/>
                    <a:gd name="connsiteX145" fmla="*/ 97636 w 172584"/>
                    <a:gd name="connsiteY145" fmla="*/ 65163 h 220434"/>
                    <a:gd name="connsiteX146" fmla="*/ 104357 w 172584"/>
                    <a:gd name="connsiteY146" fmla="*/ 58442 h 220434"/>
                    <a:gd name="connsiteX147" fmla="*/ 97636 w 172584"/>
                    <a:gd name="connsiteY147" fmla="*/ 51721 h 220434"/>
                    <a:gd name="connsiteX148" fmla="*/ 90916 w 172584"/>
                    <a:gd name="connsiteY148" fmla="*/ 58442 h 220434"/>
                    <a:gd name="connsiteX149" fmla="*/ 97636 w 172584"/>
                    <a:gd name="connsiteY149" fmla="*/ 65163 h 220434"/>
                    <a:gd name="connsiteX150" fmla="*/ 97636 w 172584"/>
                    <a:gd name="connsiteY150" fmla="*/ 91023 h 220434"/>
                    <a:gd name="connsiteX151" fmla="*/ 104357 w 172584"/>
                    <a:gd name="connsiteY151" fmla="*/ 84303 h 220434"/>
                    <a:gd name="connsiteX152" fmla="*/ 97636 w 172584"/>
                    <a:gd name="connsiteY152" fmla="*/ 77582 h 220434"/>
                    <a:gd name="connsiteX153" fmla="*/ 90916 w 172584"/>
                    <a:gd name="connsiteY153" fmla="*/ 84303 h 220434"/>
                    <a:gd name="connsiteX154" fmla="*/ 97636 w 172584"/>
                    <a:gd name="connsiteY154" fmla="*/ 91023 h 220434"/>
                    <a:gd name="connsiteX155" fmla="*/ 97636 w 172584"/>
                    <a:gd name="connsiteY155" fmla="*/ 116938 h 220434"/>
                    <a:gd name="connsiteX156" fmla="*/ 104357 w 172584"/>
                    <a:gd name="connsiteY156" fmla="*/ 110217 h 220434"/>
                    <a:gd name="connsiteX157" fmla="*/ 97636 w 172584"/>
                    <a:gd name="connsiteY157" fmla="*/ 103497 h 220434"/>
                    <a:gd name="connsiteX158" fmla="*/ 90916 w 172584"/>
                    <a:gd name="connsiteY158" fmla="*/ 110217 h 220434"/>
                    <a:gd name="connsiteX159" fmla="*/ 97636 w 172584"/>
                    <a:gd name="connsiteY159" fmla="*/ 116938 h 220434"/>
                    <a:gd name="connsiteX160" fmla="*/ 97636 w 172584"/>
                    <a:gd name="connsiteY160" fmla="*/ 142799 h 220434"/>
                    <a:gd name="connsiteX161" fmla="*/ 104357 w 172584"/>
                    <a:gd name="connsiteY161" fmla="*/ 136078 h 220434"/>
                    <a:gd name="connsiteX162" fmla="*/ 97636 w 172584"/>
                    <a:gd name="connsiteY162" fmla="*/ 129358 h 220434"/>
                    <a:gd name="connsiteX163" fmla="*/ 90916 w 172584"/>
                    <a:gd name="connsiteY163" fmla="*/ 136078 h 220434"/>
                    <a:gd name="connsiteX164" fmla="*/ 97636 w 172584"/>
                    <a:gd name="connsiteY164" fmla="*/ 142799 h 220434"/>
                    <a:gd name="connsiteX165" fmla="*/ 97636 w 172584"/>
                    <a:gd name="connsiteY165" fmla="*/ 168659 h 220434"/>
                    <a:gd name="connsiteX166" fmla="*/ 104357 w 172584"/>
                    <a:gd name="connsiteY166" fmla="*/ 161939 h 220434"/>
                    <a:gd name="connsiteX167" fmla="*/ 97636 w 172584"/>
                    <a:gd name="connsiteY167" fmla="*/ 155218 h 220434"/>
                    <a:gd name="connsiteX168" fmla="*/ 90916 w 172584"/>
                    <a:gd name="connsiteY168" fmla="*/ 161939 h 220434"/>
                    <a:gd name="connsiteX169" fmla="*/ 97636 w 172584"/>
                    <a:gd name="connsiteY169" fmla="*/ 168659 h 220434"/>
                    <a:gd name="connsiteX170" fmla="*/ 97636 w 172584"/>
                    <a:gd name="connsiteY170" fmla="*/ 194520 h 220434"/>
                    <a:gd name="connsiteX171" fmla="*/ 104357 w 172584"/>
                    <a:gd name="connsiteY171" fmla="*/ 187800 h 220434"/>
                    <a:gd name="connsiteX172" fmla="*/ 97636 w 172584"/>
                    <a:gd name="connsiteY172" fmla="*/ 181079 h 220434"/>
                    <a:gd name="connsiteX173" fmla="*/ 90916 w 172584"/>
                    <a:gd name="connsiteY173" fmla="*/ 187800 h 220434"/>
                    <a:gd name="connsiteX174" fmla="*/ 97636 w 172584"/>
                    <a:gd name="connsiteY174" fmla="*/ 194520 h 220434"/>
                    <a:gd name="connsiteX175" fmla="*/ 97636 w 172584"/>
                    <a:gd name="connsiteY175" fmla="*/ 220435 h 220434"/>
                    <a:gd name="connsiteX176" fmla="*/ 104357 w 172584"/>
                    <a:gd name="connsiteY176" fmla="*/ 213714 h 220434"/>
                    <a:gd name="connsiteX177" fmla="*/ 97636 w 172584"/>
                    <a:gd name="connsiteY177" fmla="*/ 206994 h 220434"/>
                    <a:gd name="connsiteX178" fmla="*/ 90916 w 172584"/>
                    <a:gd name="connsiteY178" fmla="*/ 213714 h 220434"/>
                    <a:gd name="connsiteX179" fmla="*/ 97636 w 172584"/>
                    <a:gd name="connsiteY179" fmla="*/ 220435 h 220434"/>
                    <a:gd name="connsiteX180" fmla="*/ 74894 w 172584"/>
                    <a:gd name="connsiteY180" fmla="*/ 13441 h 220434"/>
                    <a:gd name="connsiteX181" fmla="*/ 81615 w 172584"/>
                    <a:gd name="connsiteY181" fmla="*/ 6721 h 220434"/>
                    <a:gd name="connsiteX182" fmla="*/ 74894 w 172584"/>
                    <a:gd name="connsiteY182" fmla="*/ 0 h 220434"/>
                    <a:gd name="connsiteX183" fmla="*/ 68173 w 172584"/>
                    <a:gd name="connsiteY183" fmla="*/ 6721 h 220434"/>
                    <a:gd name="connsiteX184" fmla="*/ 74894 w 172584"/>
                    <a:gd name="connsiteY184" fmla="*/ 13441 h 220434"/>
                    <a:gd name="connsiteX185" fmla="*/ 74894 w 172584"/>
                    <a:gd name="connsiteY185" fmla="*/ 39302 h 220434"/>
                    <a:gd name="connsiteX186" fmla="*/ 81615 w 172584"/>
                    <a:gd name="connsiteY186" fmla="*/ 32581 h 220434"/>
                    <a:gd name="connsiteX187" fmla="*/ 74894 w 172584"/>
                    <a:gd name="connsiteY187" fmla="*/ 25861 h 220434"/>
                    <a:gd name="connsiteX188" fmla="*/ 68173 w 172584"/>
                    <a:gd name="connsiteY188" fmla="*/ 32581 h 220434"/>
                    <a:gd name="connsiteX189" fmla="*/ 74894 w 172584"/>
                    <a:gd name="connsiteY189" fmla="*/ 39302 h 220434"/>
                    <a:gd name="connsiteX190" fmla="*/ 74894 w 172584"/>
                    <a:gd name="connsiteY190" fmla="*/ 65163 h 220434"/>
                    <a:gd name="connsiteX191" fmla="*/ 81615 w 172584"/>
                    <a:gd name="connsiteY191" fmla="*/ 58442 h 220434"/>
                    <a:gd name="connsiteX192" fmla="*/ 74894 w 172584"/>
                    <a:gd name="connsiteY192" fmla="*/ 51721 h 220434"/>
                    <a:gd name="connsiteX193" fmla="*/ 68173 w 172584"/>
                    <a:gd name="connsiteY193" fmla="*/ 58442 h 220434"/>
                    <a:gd name="connsiteX194" fmla="*/ 74894 w 172584"/>
                    <a:gd name="connsiteY194" fmla="*/ 65163 h 220434"/>
                    <a:gd name="connsiteX195" fmla="*/ 74894 w 172584"/>
                    <a:gd name="connsiteY195" fmla="*/ 91023 h 220434"/>
                    <a:gd name="connsiteX196" fmla="*/ 81615 w 172584"/>
                    <a:gd name="connsiteY196" fmla="*/ 84303 h 220434"/>
                    <a:gd name="connsiteX197" fmla="*/ 74894 w 172584"/>
                    <a:gd name="connsiteY197" fmla="*/ 77582 h 220434"/>
                    <a:gd name="connsiteX198" fmla="*/ 68173 w 172584"/>
                    <a:gd name="connsiteY198" fmla="*/ 84303 h 220434"/>
                    <a:gd name="connsiteX199" fmla="*/ 74894 w 172584"/>
                    <a:gd name="connsiteY199" fmla="*/ 91023 h 220434"/>
                    <a:gd name="connsiteX200" fmla="*/ 74894 w 172584"/>
                    <a:gd name="connsiteY200" fmla="*/ 116938 h 220434"/>
                    <a:gd name="connsiteX201" fmla="*/ 81615 w 172584"/>
                    <a:gd name="connsiteY201" fmla="*/ 110217 h 220434"/>
                    <a:gd name="connsiteX202" fmla="*/ 74894 w 172584"/>
                    <a:gd name="connsiteY202" fmla="*/ 103497 h 220434"/>
                    <a:gd name="connsiteX203" fmla="*/ 68173 w 172584"/>
                    <a:gd name="connsiteY203" fmla="*/ 110217 h 220434"/>
                    <a:gd name="connsiteX204" fmla="*/ 74894 w 172584"/>
                    <a:gd name="connsiteY204" fmla="*/ 116938 h 220434"/>
                    <a:gd name="connsiteX205" fmla="*/ 74894 w 172584"/>
                    <a:gd name="connsiteY205" fmla="*/ 142799 h 220434"/>
                    <a:gd name="connsiteX206" fmla="*/ 81615 w 172584"/>
                    <a:gd name="connsiteY206" fmla="*/ 136078 h 220434"/>
                    <a:gd name="connsiteX207" fmla="*/ 74894 w 172584"/>
                    <a:gd name="connsiteY207" fmla="*/ 129358 h 220434"/>
                    <a:gd name="connsiteX208" fmla="*/ 68173 w 172584"/>
                    <a:gd name="connsiteY208" fmla="*/ 136078 h 220434"/>
                    <a:gd name="connsiteX209" fmla="*/ 74894 w 172584"/>
                    <a:gd name="connsiteY209" fmla="*/ 142799 h 220434"/>
                    <a:gd name="connsiteX210" fmla="*/ 74894 w 172584"/>
                    <a:gd name="connsiteY210" fmla="*/ 168659 h 220434"/>
                    <a:gd name="connsiteX211" fmla="*/ 81615 w 172584"/>
                    <a:gd name="connsiteY211" fmla="*/ 161939 h 220434"/>
                    <a:gd name="connsiteX212" fmla="*/ 74894 w 172584"/>
                    <a:gd name="connsiteY212" fmla="*/ 155218 h 220434"/>
                    <a:gd name="connsiteX213" fmla="*/ 68173 w 172584"/>
                    <a:gd name="connsiteY213" fmla="*/ 161939 h 220434"/>
                    <a:gd name="connsiteX214" fmla="*/ 74894 w 172584"/>
                    <a:gd name="connsiteY214" fmla="*/ 168659 h 220434"/>
                    <a:gd name="connsiteX215" fmla="*/ 74894 w 172584"/>
                    <a:gd name="connsiteY215" fmla="*/ 194520 h 220434"/>
                    <a:gd name="connsiteX216" fmla="*/ 81615 w 172584"/>
                    <a:gd name="connsiteY216" fmla="*/ 187800 h 220434"/>
                    <a:gd name="connsiteX217" fmla="*/ 74894 w 172584"/>
                    <a:gd name="connsiteY217" fmla="*/ 181079 h 220434"/>
                    <a:gd name="connsiteX218" fmla="*/ 68173 w 172584"/>
                    <a:gd name="connsiteY218" fmla="*/ 187800 h 220434"/>
                    <a:gd name="connsiteX219" fmla="*/ 74894 w 172584"/>
                    <a:gd name="connsiteY219" fmla="*/ 194520 h 220434"/>
                    <a:gd name="connsiteX220" fmla="*/ 74894 w 172584"/>
                    <a:gd name="connsiteY220" fmla="*/ 220435 h 220434"/>
                    <a:gd name="connsiteX221" fmla="*/ 81615 w 172584"/>
                    <a:gd name="connsiteY221" fmla="*/ 213714 h 220434"/>
                    <a:gd name="connsiteX222" fmla="*/ 74894 w 172584"/>
                    <a:gd name="connsiteY222" fmla="*/ 206994 h 220434"/>
                    <a:gd name="connsiteX223" fmla="*/ 68173 w 172584"/>
                    <a:gd name="connsiteY223" fmla="*/ 213714 h 220434"/>
                    <a:gd name="connsiteX224" fmla="*/ 74894 w 172584"/>
                    <a:gd name="connsiteY224" fmla="*/ 220435 h 220434"/>
                    <a:gd name="connsiteX225" fmla="*/ 52151 w 172584"/>
                    <a:gd name="connsiteY225" fmla="*/ 13441 h 220434"/>
                    <a:gd name="connsiteX226" fmla="*/ 58872 w 172584"/>
                    <a:gd name="connsiteY226" fmla="*/ 6721 h 220434"/>
                    <a:gd name="connsiteX227" fmla="*/ 52151 w 172584"/>
                    <a:gd name="connsiteY227" fmla="*/ 0 h 220434"/>
                    <a:gd name="connsiteX228" fmla="*/ 45431 w 172584"/>
                    <a:gd name="connsiteY228" fmla="*/ 6721 h 220434"/>
                    <a:gd name="connsiteX229" fmla="*/ 52151 w 172584"/>
                    <a:gd name="connsiteY229" fmla="*/ 13441 h 220434"/>
                    <a:gd name="connsiteX230" fmla="*/ 52151 w 172584"/>
                    <a:gd name="connsiteY230" fmla="*/ 39302 h 220434"/>
                    <a:gd name="connsiteX231" fmla="*/ 58872 w 172584"/>
                    <a:gd name="connsiteY231" fmla="*/ 32581 h 220434"/>
                    <a:gd name="connsiteX232" fmla="*/ 52151 w 172584"/>
                    <a:gd name="connsiteY232" fmla="*/ 25861 h 220434"/>
                    <a:gd name="connsiteX233" fmla="*/ 45431 w 172584"/>
                    <a:gd name="connsiteY233" fmla="*/ 32581 h 220434"/>
                    <a:gd name="connsiteX234" fmla="*/ 52151 w 172584"/>
                    <a:gd name="connsiteY234" fmla="*/ 39302 h 220434"/>
                    <a:gd name="connsiteX235" fmla="*/ 52151 w 172584"/>
                    <a:gd name="connsiteY235" fmla="*/ 65163 h 220434"/>
                    <a:gd name="connsiteX236" fmla="*/ 58872 w 172584"/>
                    <a:gd name="connsiteY236" fmla="*/ 58442 h 220434"/>
                    <a:gd name="connsiteX237" fmla="*/ 52151 w 172584"/>
                    <a:gd name="connsiteY237" fmla="*/ 51721 h 220434"/>
                    <a:gd name="connsiteX238" fmla="*/ 45431 w 172584"/>
                    <a:gd name="connsiteY238" fmla="*/ 58442 h 220434"/>
                    <a:gd name="connsiteX239" fmla="*/ 52151 w 172584"/>
                    <a:gd name="connsiteY239" fmla="*/ 65163 h 220434"/>
                    <a:gd name="connsiteX240" fmla="*/ 52151 w 172584"/>
                    <a:gd name="connsiteY240" fmla="*/ 91023 h 220434"/>
                    <a:gd name="connsiteX241" fmla="*/ 58872 w 172584"/>
                    <a:gd name="connsiteY241" fmla="*/ 84303 h 220434"/>
                    <a:gd name="connsiteX242" fmla="*/ 52151 w 172584"/>
                    <a:gd name="connsiteY242" fmla="*/ 77582 h 220434"/>
                    <a:gd name="connsiteX243" fmla="*/ 45431 w 172584"/>
                    <a:gd name="connsiteY243" fmla="*/ 84303 h 220434"/>
                    <a:gd name="connsiteX244" fmla="*/ 52151 w 172584"/>
                    <a:gd name="connsiteY244" fmla="*/ 91023 h 220434"/>
                    <a:gd name="connsiteX245" fmla="*/ 52151 w 172584"/>
                    <a:gd name="connsiteY245" fmla="*/ 116938 h 220434"/>
                    <a:gd name="connsiteX246" fmla="*/ 58872 w 172584"/>
                    <a:gd name="connsiteY246" fmla="*/ 110217 h 220434"/>
                    <a:gd name="connsiteX247" fmla="*/ 52151 w 172584"/>
                    <a:gd name="connsiteY247" fmla="*/ 103497 h 220434"/>
                    <a:gd name="connsiteX248" fmla="*/ 45431 w 172584"/>
                    <a:gd name="connsiteY248" fmla="*/ 110217 h 220434"/>
                    <a:gd name="connsiteX249" fmla="*/ 52151 w 172584"/>
                    <a:gd name="connsiteY249" fmla="*/ 116938 h 220434"/>
                    <a:gd name="connsiteX250" fmla="*/ 52151 w 172584"/>
                    <a:gd name="connsiteY250" fmla="*/ 142799 h 220434"/>
                    <a:gd name="connsiteX251" fmla="*/ 58872 w 172584"/>
                    <a:gd name="connsiteY251" fmla="*/ 136078 h 220434"/>
                    <a:gd name="connsiteX252" fmla="*/ 52151 w 172584"/>
                    <a:gd name="connsiteY252" fmla="*/ 129358 h 220434"/>
                    <a:gd name="connsiteX253" fmla="*/ 45431 w 172584"/>
                    <a:gd name="connsiteY253" fmla="*/ 136078 h 220434"/>
                    <a:gd name="connsiteX254" fmla="*/ 52151 w 172584"/>
                    <a:gd name="connsiteY254" fmla="*/ 142799 h 220434"/>
                    <a:gd name="connsiteX255" fmla="*/ 52151 w 172584"/>
                    <a:gd name="connsiteY255" fmla="*/ 168659 h 220434"/>
                    <a:gd name="connsiteX256" fmla="*/ 58872 w 172584"/>
                    <a:gd name="connsiteY256" fmla="*/ 161939 h 220434"/>
                    <a:gd name="connsiteX257" fmla="*/ 52151 w 172584"/>
                    <a:gd name="connsiteY257" fmla="*/ 155218 h 220434"/>
                    <a:gd name="connsiteX258" fmla="*/ 45431 w 172584"/>
                    <a:gd name="connsiteY258" fmla="*/ 161939 h 220434"/>
                    <a:gd name="connsiteX259" fmla="*/ 52151 w 172584"/>
                    <a:gd name="connsiteY259" fmla="*/ 168659 h 220434"/>
                    <a:gd name="connsiteX260" fmla="*/ 52151 w 172584"/>
                    <a:gd name="connsiteY260" fmla="*/ 194520 h 220434"/>
                    <a:gd name="connsiteX261" fmla="*/ 58872 w 172584"/>
                    <a:gd name="connsiteY261" fmla="*/ 187800 h 220434"/>
                    <a:gd name="connsiteX262" fmla="*/ 52151 w 172584"/>
                    <a:gd name="connsiteY262" fmla="*/ 181079 h 220434"/>
                    <a:gd name="connsiteX263" fmla="*/ 45431 w 172584"/>
                    <a:gd name="connsiteY263" fmla="*/ 187800 h 220434"/>
                    <a:gd name="connsiteX264" fmla="*/ 52151 w 172584"/>
                    <a:gd name="connsiteY264" fmla="*/ 194520 h 220434"/>
                    <a:gd name="connsiteX265" fmla="*/ 52151 w 172584"/>
                    <a:gd name="connsiteY265" fmla="*/ 220435 h 220434"/>
                    <a:gd name="connsiteX266" fmla="*/ 58872 w 172584"/>
                    <a:gd name="connsiteY266" fmla="*/ 213714 h 220434"/>
                    <a:gd name="connsiteX267" fmla="*/ 52151 w 172584"/>
                    <a:gd name="connsiteY267" fmla="*/ 206994 h 220434"/>
                    <a:gd name="connsiteX268" fmla="*/ 45431 w 172584"/>
                    <a:gd name="connsiteY268" fmla="*/ 213714 h 220434"/>
                    <a:gd name="connsiteX269" fmla="*/ 52151 w 172584"/>
                    <a:gd name="connsiteY269" fmla="*/ 220435 h 220434"/>
                    <a:gd name="connsiteX270" fmla="*/ 29452 w 172584"/>
                    <a:gd name="connsiteY270" fmla="*/ 13441 h 220434"/>
                    <a:gd name="connsiteX271" fmla="*/ 36173 w 172584"/>
                    <a:gd name="connsiteY271" fmla="*/ 6721 h 220434"/>
                    <a:gd name="connsiteX272" fmla="*/ 29452 w 172584"/>
                    <a:gd name="connsiteY272" fmla="*/ 0 h 220434"/>
                    <a:gd name="connsiteX273" fmla="*/ 22731 w 172584"/>
                    <a:gd name="connsiteY273" fmla="*/ 6721 h 220434"/>
                    <a:gd name="connsiteX274" fmla="*/ 29452 w 172584"/>
                    <a:gd name="connsiteY274" fmla="*/ 13441 h 220434"/>
                    <a:gd name="connsiteX275" fmla="*/ 29452 w 172584"/>
                    <a:gd name="connsiteY275" fmla="*/ 39302 h 220434"/>
                    <a:gd name="connsiteX276" fmla="*/ 36173 w 172584"/>
                    <a:gd name="connsiteY276" fmla="*/ 32581 h 220434"/>
                    <a:gd name="connsiteX277" fmla="*/ 29452 w 172584"/>
                    <a:gd name="connsiteY277" fmla="*/ 25861 h 220434"/>
                    <a:gd name="connsiteX278" fmla="*/ 22731 w 172584"/>
                    <a:gd name="connsiteY278" fmla="*/ 32581 h 220434"/>
                    <a:gd name="connsiteX279" fmla="*/ 29452 w 172584"/>
                    <a:gd name="connsiteY279" fmla="*/ 39302 h 220434"/>
                    <a:gd name="connsiteX280" fmla="*/ 29452 w 172584"/>
                    <a:gd name="connsiteY280" fmla="*/ 65163 h 220434"/>
                    <a:gd name="connsiteX281" fmla="*/ 36173 w 172584"/>
                    <a:gd name="connsiteY281" fmla="*/ 58442 h 220434"/>
                    <a:gd name="connsiteX282" fmla="*/ 29452 w 172584"/>
                    <a:gd name="connsiteY282" fmla="*/ 51721 h 220434"/>
                    <a:gd name="connsiteX283" fmla="*/ 22731 w 172584"/>
                    <a:gd name="connsiteY283" fmla="*/ 58442 h 220434"/>
                    <a:gd name="connsiteX284" fmla="*/ 29452 w 172584"/>
                    <a:gd name="connsiteY284" fmla="*/ 65163 h 220434"/>
                    <a:gd name="connsiteX285" fmla="*/ 29452 w 172584"/>
                    <a:gd name="connsiteY285" fmla="*/ 91023 h 220434"/>
                    <a:gd name="connsiteX286" fmla="*/ 36173 w 172584"/>
                    <a:gd name="connsiteY286" fmla="*/ 84303 h 220434"/>
                    <a:gd name="connsiteX287" fmla="*/ 29452 w 172584"/>
                    <a:gd name="connsiteY287" fmla="*/ 77582 h 220434"/>
                    <a:gd name="connsiteX288" fmla="*/ 22731 w 172584"/>
                    <a:gd name="connsiteY288" fmla="*/ 84303 h 220434"/>
                    <a:gd name="connsiteX289" fmla="*/ 29452 w 172584"/>
                    <a:gd name="connsiteY289" fmla="*/ 91023 h 220434"/>
                    <a:gd name="connsiteX290" fmla="*/ 29452 w 172584"/>
                    <a:gd name="connsiteY290" fmla="*/ 116938 h 220434"/>
                    <a:gd name="connsiteX291" fmla="*/ 36173 w 172584"/>
                    <a:gd name="connsiteY291" fmla="*/ 110217 h 220434"/>
                    <a:gd name="connsiteX292" fmla="*/ 29452 w 172584"/>
                    <a:gd name="connsiteY292" fmla="*/ 103497 h 220434"/>
                    <a:gd name="connsiteX293" fmla="*/ 22731 w 172584"/>
                    <a:gd name="connsiteY293" fmla="*/ 110217 h 220434"/>
                    <a:gd name="connsiteX294" fmla="*/ 29452 w 172584"/>
                    <a:gd name="connsiteY294" fmla="*/ 116938 h 220434"/>
                    <a:gd name="connsiteX295" fmla="*/ 29452 w 172584"/>
                    <a:gd name="connsiteY295" fmla="*/ 142799 h 220434"/>
                    <a:gd name="connsiteX296" fmla="*/ 36173 w 172584"/>
                    <a:gd name="connsiteY296" fmla="*/ 136078 h 220434"/>
                    <a:gd name="connsiteX297" fmla="*/ 29452 w 172584"/>
                    <a:gd name="connsiteY297" fmla="*/ 129358 h 220434"/>
                    <a:gd name="connsiteX298" fmla="*/ 22731 w 172584"/>
                    <a:gd name="connsiteY298" fmla="*/ 136078 h 220434"/>
                    <a:gd name="connsiteX299" fmla="*/ 29452 w 172584"/>
                    <a:gd name="connsiteY299" fmla="*/ 142799 h 220434"/>
                    <a:gd name="connsiteX300" fmla="*/ 29452 w 172584"/>
                    <a:gd name="connsiteY300" fmla="*/ 168659 h 220434"/>
                    <a:gd name="connsiteX301" fmla="*/ 36173 w 172584"/>
                    <a:gd name="connsiteY301" fmla="*/ 161939 h 220434"/>
                    <a:gd name="connsiteX302" fmla="*/ 29452 w 172584"/>
                    <a:gd name="connsiteY302" fmla="*/ 155218 h 220434"/>
                    <a:gd name="connsiteX303" fmla="*/ 22731 w 172584"/>
                    <a:gd name="connsiteY303" fmla="*/ 161939 h 220434"/>
                    <a:gd name="connsiteX304" fmla="*/ 29452 w 172584"/>
                    <a:gd name="connsiteY304" fmla="*/ 168659 h 220434"/>
                    <a:gd name="connsiteX305" fmla="*/ 29452 w 172584"/>
                    <a:gd name="connsiteY305" fmla="*/ 194520 h 220434"/>
                    <a:gd name="connsiteX306" fmla="*/ 36173 w 172584"/>
                    <a:gd name="connsiteY306" fmla="*/ 187800 h 220434"/>
                    <a:gd name="connsiteX307" fmla="*/ 29452 w 172584"/>
                    <a:gd name="connsiteY307" fmla="*/ 181079 h 220434"/>
                    <a:gd name="connsiteX308" fmla="*/ 22731 w 172584"/>
                    <a:gd name="connsiteY308" fmla="*/ 187800 h 220434"/>
                    <a:gd name="connsiteX309" fmla="*/ 29452 w 172584"/>
                    <a:gd name="connsiteY309" fmla="*/ 194520 h 220434"/>
                    <a:gd name="connsiteX310" fmla="*/ 29452 w 172584"/>
                    <a:gd name="connsiteY310" fmla="*/ 220435 h 220434"/>
                    <a:gd name="connsiteX311" fmla="*/ 36173 w 172584"/>
                    <a:gd name="connsiteY311" fmla="*/ 213714 h 220434"/>
                    <a:gd name="connsiteX312" fmla="*/ 29452 w 172584"/>
                    <a:gd name="connsiteY312" fmla="*/ 206994 h 220434"/>
                    <a:gd name="connsiteX313" fmla="*/ 22731 w 172584"/>
                    <a:gd name="connsiteY313" fmla="*/ 213714 h 220434"/>
                    <a:gd name="connsiteX314" fmla="*/ 29452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163 h 220434"/>
                    <a:gd name="connsiteX326" fmla="*/ 13441 w 172584"/>
                    <a:gd name="connsiteY326" fmla="*/ 58442 h 220434"/>
                    <a:gd name="connsiteX327" fmla="*/ 6721 w 172584"/>
                    <a:gd name="connsiteY327" fmla="*/ 51721 h 220434"/>
                    <a:gd name="connsiteX328" fmla="*/ 0 w 172584"/>
                    <a:gd name="connsiteY328" fmla="*/ 58442 h 220434"/>
                    <a:gd name="connsiteX329" fmla="*/ 6721 w 172584"/>
                    <a:gd name="connsiteY329" fmla="*/ 65163 h 220434"/>
                    <a:gd name="connsiteX330" fmla="*/ 6721 w 172584"/>
                    <a:gd name="connsiteY330" fmla="*/ 91023 h 220434"/>
                    <a:gd name="connsiteX331" fmla="*/ 13441 w 172584"/>
                    <a:gd name="connsiteY331" fmla="*/ 84303 h 220434"/>
                    <a:gd name="connsiteX332" fmla="*/ 6721 w 172584"/>
                    <a:gd name="connsiteY332" fmla="*/ 77582 h 220434"/>
                    <a:gd name="connsiteX333" fmla="*/ 0 w 172584"/>
                    <a:gd name="connsiteY333" fmla="*/ 84303 h 220434"/>
                    <a:gd name="connsiteX334" fmla="*/ 6721 w 172584"/>
                    <a:gd name="connsiteY334" fmla="*/ 91023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659 h 220434"/>
                    <a:gd name="connsiteX346" fmla="*/ 13441 w 172584"/>
                    <a:gd name="connsiteY346" fmla="*/ 161939 h 220434"/>
                    <a:gd name="connsiteX347" fmla="*/ 6721 w 172584"/>
                    <a:gd name="connsiteY347" fmla="*/ 155218 h 220434"/>
                    <a:gd name="connsiteX348" fmla="*/ 0 w 172584"/>
                    <a:gd name="connsiteY348" fmla="*/ 161939 h 220434"/>
                    <a:gd name="connsiteX349" fmla="*/ 6721 w 172584"/>
                    <a:gd name="connsiteY349" fmla="*/ 168659 h 220434"/>
                    <a:gd name="connsiteX350" fmla="*/ 6721 w 172584"/>
                    <a:gd name="connsiteY350" fmla="*/ 194520 h 220434"/>
                    <a:gd name="connsiteX351" fmla="*/ 13441 w 172584"/>
                    <a:gd name="connsiteY351" fmla="*/ 187800 h 220434"/>
                    <a:gd name="connsiteX352" fmla="*/ 6721 w 172584"/>
                    <a:gd name="connsiteY352" fmla="*/ 181079 h 220434"/>
                    <a:gd name="connsiteX353" fmla="*/ 0 w 172584"/>
                    <a:gd name="connsiteY353" fmla="*/ 187800 h 220434"/>
                    <a:gd name="connsiteX354" fmla="*/ 6721 w 172584"/>
                    <a:gd name="connsiteY354" fmla="*/ 194520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163"/>
                      </a:moveTo>
                      <a:cubicBezTo>
                        <a:pt x="169573" y="65163"/>
                        <a:pt x="172584" y="62152"/>
                        <a:pt x="172584" y="58442"/>
                      </a:cubicBezTo>
                      <a:cubicBezTo>
                        <a:pt x="172584" y="54732"/>
                        <a:pt x="169573" y="51721"/>
                        <a:pt x="165864" y="51721"/>
                      </a:cubicBezTo>
                      <a:cubicBezTo>
                        <a:pt x="162154" y="51721"/>
                        <a:pt x="159143" y="54732"/>
                        <a:pt x="159143" y="58442"/>
                      </a:cubicBezTo>
                      <a:cubicBezTo>
                        <a:pt x="159143" y="62152"/>
                        <a:pt x="162154" y="65163"/>
                        <a:pt x="165864" y="65163"/>
                      </a:cubicBezTo>
                      <a:close/>
                      <a:moveTo>
                        <a:pt x="165864" y="91023"/>
                      </a:moveTo>
                      <a:cubicBezTo>
                        <a:pt x="169573" y="91023"/>
                        <a:pt x="172584" y="88013"/>
                        <a:pt x="172584" y="84303"/>
                      </a:cubicBezTo>
                      <a:cubicBezTo>
                        <a:pt x="172584" y="80593"/>
                        <a:pt x="169573" y="77582"/>
                        <a:pt x="165864" y="77582"/>
                      </a:cubicBezTo>
                      <a:cubicBezTo>
                        <a:pt x="162154" y="77582"/>
                        <a:pt x="159143" y="80593"/>
                        <a:pt x="159143" y="84303"/>
                      </a:cubicBezTo>
                      <a:cubicBezTo>
                        <a:pt x="159143" y="88013"/>
                        <a:pt x="162154" y="91023"/>
                        <a:pt x="165864" y="91023"/>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659"/>
                      </a:moveTo>
                      <a:cubicBezTo>
                        <a:pt x="169573" y="168659"/>
                        <a:pt x="172584" y="165649"/>
                        <a:pt x="172584" y="161939"/>
                      </a:cubicBezTo>
                      <a:cubicBezTo>
                        <a:pt x="172584" y="158229"/>
                        <a:pt x="169573" y="155218"/>
                        <a:pt x="165864" y="155218"/>
                      </a:cubicBezTo>
                      <a:cubicBezTo>
                        <a:pt x="162154" y="155218"/>
                        <a:pt x="159143" y="158229"/>
                        <a:pt x="159143" y="161939"/>
                      </a:cubicBezTo>
                      <a:cubicBezTo>
                        <a:pt x="159143" y="165649"/>
                        <a:pt x="162154" y="168659"/>
                        <a:pt x="165864" y="168659"/>
                      </a:cubicBezTo>
                      <a:close/>
                      <a:moveTo>
                        <a:pt x="165864" y="194520"/>
                      </a:moveTo>
                      <a:cubicBezTo>
                        <a:pt x="169573" y="194520"/>
                        <a:pt x="172584" y="191509"/>
                        <a:pt x="172584" y="187800"/>
                      </a:cubicBezTo>
                      <a:cubicBezTo>
                        <a:pt x="172584" y="184090"/>
                        <a:pt x="169573" y="181079"/>
                        <a:pt x="165864" y="181079"/>
                      </a:cubicBezTo>
                      <a:cubicBezTo>
                        <a:pt x="162154" y="181079"/>
                        <a:pt x="159143" y="184090"/>
                        <a:pt x="159143" y="187800"/>
                      </a:cubicBezTo>
                      <a:cubicBezTo>
                        <a:pt x="159143" y="191509"/>
                        <a:pt x="162154" y="194520"/>
                        <a:pt x="165864" y="194520"/>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1" y="0"/>
                        <a:pt x="136401" y="3011"/>
                        <a:pt x="136401" y="6721"/>
                      </a:cubicBezTo>
                      <a:cubicBezTo>
                        <a:pt x="136401" y="10430"/>
                        <a:pt x="139411" y="13441"/>
                        <a:pt x="143121" y="13441"/>
                      </a:cubicBezTo>
                      <a:close/>
                      <a:moveTo>
                        <a:pt x="143121" y="39302"/>
                      </a:moveTo>
                      <a:cubicBezTo>
                        <a:pt x="146831" y="39302"/>
                        <a:pt x="149842" y="36291"/>
                        <a:pt x="149842" y="32581"/>
                      </a:cubicBezTo>
                      <a:cubicBezTo>
                        <a:pt x="149842" y="28872"/>
                        <a:pt x="146831" y="25861"/>
                        <a:pt x="143121" y="25861"/>
                      </a:cubicBezTo>
                      <a:cubicBezTo>
                        <a:pt x="139411" y="25861"/>
                        <a:pt x="136401" y="28872"/>
                        <a:pt x="136401" y="32581"/>
                      </a:cubicBezTo>
                      <a:cubicBezTo>
                        <a:pt x="136401" y="36291"/>
                        <a:pt x="139411" y="39302"/>
                        <a:pt x="143121" y="39302"/>
                      </a:cubicBezTo>
                      <a:close/>
                      <a:moveTo>
                        <a:pt x="143121" y="65163"/>
                      </a:moveTo>
                      <a:cubicBezTo>
                        <a:pt x="146831" y="65163"/>
                        <a:pt x="149842" y="62152"/>
                        <a:pt x="149842" y="58442"/>
                      </a:cubicBezTo>
                      <a:cubicBezTo>
                        <a:pt x="149842" y="54732"/>
                        <a:pt x="146831" y="51721"/>
                        <a:pt x="143121" y="51721"/>
                      </a:cubicBezTo>
                      <a:cubicBezTo>
                        <a:pt x="139411" y="51721"/>
                        <a:pt x="136401" y="54732"/>
                        <a:pt x="136401" y="58442"/>
                      </a:cubicBezTo>
                      <a:cubicBezTo>
                        <a:pt x="136401" y="62152"/>
                        <a:pt x="139411" y="65163"/>
                        <a:pt x="143121" y="65163"/>
                      </a:cubicBezTo>
                      <a:close/>
                      <a:moveTo>
                        <a:pt x="143121" y="91023"/>
                      </a:moveTo>
                      <a:cubicBezTo>
                        <a:pt x="146831" y="91023"/>
                        <a:pt x="149842" y="88013"/>
                        <a:pt x="149842" y="84303"/>
                      </a:cubicBezTo>
                      <a:cubicBezTo>
                        <a:pt x="149842" y="80593"/>
                        <a:pt x="146831" y="77582"/>
                        <a:pt x="143121" y="77582"/>
                      </a:cubicBezTo>
                      <a:cubicBezTo>
                        <a:pt x="139411" y="77582"/>
                        <a:pt x="136401" y="80593"/>
                        <a:pt x="136401" y="84303"/>
                      </a:cubicBezTo>
                      <a:cubicBezTo>
                        <a:pt x="136401" y="88013"/>
                        <a:pt x="139411" y="91023"/>
                        <a:pt x="143121" y="91023"/>
                      </a:cubicBezTo>
                      <a:close/>
                      <a:moveTo>
                        <a:pt x="143121" y="116938"/>
                      </a:moveTo>
                      <a:cubicBezTo>
                        <a:pt x="146831" y="116938"/>
                        <a:pt x="149842" y="113927"/>
                        <a:pt x="149842" y="110217"/>
                      </a:cubicBezTo>
                      <a:cubicBezTo>
                        <a:pt x="149842" y="106508"/>
                        <a:pt x="146831" y="103497"/>
                        <a:pt x="143121" y="103497"/>
                      </a:cubicBezTo>
                      <a:cubicBezTo>
                        <a:pt x="139411" y="103497"/>
                        <a:pt x="136401" y="106508"/>
                        <a:pt x="136401" y="110217"/>
                      </a:cubicBezTo>
                      <a:cubicBezTo>
                        <a:pt x="136401" y="113927"/>
                        <a:pt x="139411" y="116938"/>
                        <a:pt x="143121" y="116938"/>
                      </a:cubicBezTo>
                      <a:close/>
                      <a:moveTo>
                        <a:pt x="143121" y="142799"/>
                      </a:moveTo>
                      <a:cubicBezTo>
                        <a:pt x="146831" y="142799"/>
                        <a:pt x="149842" y="139788"/>
                        <a:pt x="149842" y="136078"/>
                      </a:cubicBezTo>
                      <a:cubicBezTo>
                        <a:pt x="149842" y="132368"/>
                        <a:pt x="146831" y="129358"/>
                        <a:pt x="143121" y="129358"/>
                      </a:cubicBezTo>
                      <a:cubicBezTo>
                        <a:pt x="139411" y="129358"/>
                        <a:pt x="136401" y="132368"/>
                        <a:pt x="136401" y="136078"/>
                      </a:cubicBezTo>
                      <a:cubicBezTo>
                        <a:pt x="136401" y="139788"/>
                        <a:pt x="139411" y="142799"/>
                        <a:pt x="143121" y="142799"/>
                      </a:cubicBezTo>
                      <a:close/>
                      <a:moveTo>
                        <a:pt x="143121" y="168659"/>
                      </a:moveTo>
                      <a:cubicBezTo>
                        <a:pt x="146831" y="168659"/>
                        <a:pt x="149842" y="165649"/>
                        <a:pt x="149842" y="161939"/>
                      </a:cubicBezTo>
                      <a:cubicBezTo>
                        <a:pt x="149842" y="158229"/>
                        <a:pt x="146831" y="155218"/>
                        <a:pt x="143121" y="155218"/>
                      </a:cubicBezTo>
                      <a:cubicBezTo>
                        <a:pt x="139411" y="155218"/>
                        <a:pt x="136401" y="158229"/>
                        <a:pt x="136401" y="161939"/>
                      </a:cubicBezTo>
                      <a:cubicBezTo>
                        <a:pt x="136401" y="165649"/>
                        <a:pt x="139411" y="168659"/>
                        <a:pt x="143121" y="168659"/>
                      </a:cubicBezTo>
                      <a:close/>
                      <a:moveTo>
                        <a:pt x="143121" y="194520"/>
                      </a:moveTo>
                      <a:cubicBezTo>
                        <a:pt x="146831" y="194520"/>
                        <a:pt x="149842" y="191509"/>
                        <a:pt x="149842" y="187800"/>
                      </a:cubicBezTo>
                      <a:cubicBezTo>
                        <a:pt x="149842" y="184090"/>
                        <a:pt x="146831" y="181079"/>
                        <a:pt x="143121" y="181079"/>
                      </a:cubicBezTo>
                      <a:cubicBezTo>
                        <a:pt x="139411" y="181079"/>
                        <a:pt x="136401" y="184090"/>
                        <a:pt x="136401" y="187800"/>
                      </a:cubicBezTo>
                      <a:cubicBezTo>
                        <a:pt x="136401" y="191509"/>
                        <a:pt x="139411" y="194520"/>
                        <a:pt x="143121" y="194520"/>
                      </a:cubicBezTo>
                      <a:close/>
                      <a:moveTo>
                        <a:pt x="143121" y="220435"/>
                      </a:moveTo>
                      <a:cubicBezTo>
                        <a:pt x="146831" y="220435"/>
                        <a:pt x="149842" y="217424"/>
                        <a:pt x="149842" y="213714"/>
                      </a:cubicBezTo>
                      <a:cubicBezTo>
                        <a:pt x="149842" y="210004"/>
                        <a:pt x="146831" y="206994"/>
                        <a:pt x="143121" y="206994"/>
                      </a:cubicBezTo>
                      <a:cubicBezTo>
                        <a:pt x="139411" y="206994"/>
                        <a:pt x="136401" y="210004"/>
                        <a:pt x="136401" y="213714"/>
                      </a:cubicBezTo>
                      <a:cubicBezTo>
                        <a:pt x="136401" y="217424"/>
                        <a:pt x="139411" y="220435"/>
                        <a:pt x="143121" y="220435"/>
                      </a:cubicBezTo>
                      <a:close/>
                      <a:moveTo>
                        <a:pt x="120379" y="13441"/>
                      </a:moveTo>
                      <a:cubicBezTo>
                        <a:pt x="124088" y="13441"/>
                        <a:pt x="127099" y="10430"/>
                        <a:pt x="127099" y="6721"/>
                      </a:cubicBezTo>
                      <a:cubicBezTo>
                        <a:pt x="127099" y="3011"/>
                        <a:pt x="124088" y="0"/>
                        <a:pt x="120379" y="0"/>
                      </a:cubicBezTo>
                      <a:cubicBezTo>
                        <a:pt x="116669" y="0"/>
                        <a:pt x="113658" y="3011"/>
                        <a:pt x="113658" y="6721"/>
                      </a:cubicBezTo>
                      <a:cubicBezTo>
                        <a:pt x="113658" y="10430"/>
                        <a:pt x="116669" y="13441"/>
                        <a:pt x="120379" y="13441"/>
                      </a:cubicBezTo>
                      <a:close/>
                      <a:moveTo>
                        <a:pt x="120379" y="39302"/>
                      </a:moveTo>
                      <a:cubicBezTo>
                        <a:pt x="124088" y="39302"/>
                        <a:pt x="127099" y="36291"/>
                        <a:pt x="127099" y="32581"/>
                      </a:cubicBezTo>
                      <a:cubicBezTo>
                        <a:pt x="127099" y="28872"/>
                        <a:pt x="124088" y="25861"/>
                        <a:pt x="120379" y="25861"/>
                      </a:cubicBezTo>
                      <a:cubicBezTo>
                        <a:pt x="116669" y="25861"/>
                        <a:pt x="113658" y="28872"/>
                        <a:pt x="113658" y="32581"/>
                      </a:cubicBezTo>
                      <a:cubicBezTo>
                        <a:pt x="113658" y="36291"/>
                        <a:pt x="116669" y="39302"/>
                        <a:pt x="120379" y="39302"/>
                      </a:cubicBezTo>
                      <a:close/>
                      <a:moveTo>
                        <a:pt x="120379" y="65163"/>
                      </a:moveTo>
                      <a:cubicBezTo>
                        <a:pt x="124088" y="65163"/>
                        <a:pt x="127099" y="62152"/>
                        <a:pt x="127099" y="58442"/>
                      </a:cubicBezTo>
                      <a:cubicBezTo>
                        <a:pt x="127099" y="54732"/>
                        <a:pt x="124088" y="51721"/>
                        <a:pt x="120379" y="51721"/>
                      </a:cubicBezTo>
                      <a:cubicBezTo>
                        <a:pt x="116669" y="51721"/>
                        <a:pt x="113658" y="54732"/>
                        <a:pt x="113658" y="58442"/>
                      </a:cubicBezTo>
                      <a:cubicBezTo>
                        <a:pt x="113658" y="62152"/>
                        <a:pt x="116669" y="65163"/>
                        <a:pt x="120379" y="65163"/>
                      </a:cubicBezTo>
                      <a:close/>
                      <a:moveTo>
                        <a:pt x="120379" y="91023"/>
                      </a:moveTo>
                      <a:cubicBezTo>
                        <a:pt x="124088" y="91023"/>
                        <a:pt x="127099" y="88013"/>
                        <a:pt x="127099" y="84303"/>
                      </a:cubicBezTo>
                      <a:cubicBezTo>
                        <a:pt x="127099" y="80593"/>
                        <a:pt x="124088" y="77582"/>
                        <a:pt x="120379" y="77582"/>
                      </a:cubicBezTo>
                      <a:cubicBezTo>
                        <a:pt x="116669" y="77582"/>
                        <a:pt x="113658" y="80593"/>
                        <a:pt x="113658" y="84303"/>
                      </a:cubicBezTo>
                      <a:cubicBezTo>
                        <a:pt x="113658" y="88013"/>
                        <a:pt x="116669" y="91023"/>
                        <a:pt x="120379" y="91023"/>
                      </a:cubicBezTo>
                      <a:close/>
                      <a:moveTo>
                        <a:pt x="120379" y="116938"/>
                      </a:moveTo>
                      <a:cubicBezTo>
                        <a:pt x="124088" y="116938"/>
                        <a:pt x="127099" y="113927"/>
                        <a:pt x="127099" y="110217"/>
                      </a:cubicBezTo>
                      <a:cubicBezTo>
                        <a:pt x="127099" y="106508"/>
                        <a:pt x="124088" y="103497"/>
                        <a:pt x="120379" y="103497"/>
                      </a:cubicBezTo>
                      <a:cubicBezTo>
                        <a:pt x="116669" y="103497"/>
                        <a:pt x="113658" y="106508"/>
                        <a:pt x="113658" y="110217"/>
                      </a:cubicBezTo>
                      <a:cubicBezTo>
                        <a:pt x="113658" y="113927"/>
                        <a:pt x="116669" y="116938"/>
                        <a:pt x="120379" y="116938"/>
                      </a:cubicBezTo>
                      <a:close/>
                      <a:moveTo>
                        <a:pt x="120379" y="142799"/>
                      </a:moveTo>
                      <a:cubicBezTo>
                        <a:pt x="124088" y="142799"/>
                        <a:pt x="127099" y="139788"/>
                        <a:pt x="127099" y="136078"/>
                      </a:cubicBezTo>
                      <a:cubicBezTo>
                        <a:pt x="127099" y="132368"/>
                        <a:pt x="124088" y="129358"/>
                        <a:pt x="120379" y="129358"/>
                      </a:cubicBezTo>
                      <a:cubicBezTo>
                        <a:pt x="116669" y="129358"/>
                        <a:pt x="113658" y="132368"/>
                        <a:pt x="113658" y="136078"/>
                      </a:cubicBezTo>
                      <a:cubicBezTo>
                        <a:pt x="113658" y="139788"/>
                        <a:pt x="116669" y="142799"/>
                        <a:pt x="120379" y="142799"/>
                      </a:cubicBezTo>
                      <a:close/>
                      <a:moveTo>
                        <a:pt x="120379" y="168659"/>
                      </a:moveTo>
                      <a:cubicBezTo>
                        <a:pt x="124088" y="168659"/>
                        <a:pt x="127099" y="165649"/>
                        <a:pt x="127099" y="161939"/>
                      </a:cubicBezTo>
                      <a:cubicBezTo>
                        <a:pt x="127099" y="158229"/>
                        <a:pt x="124088" y="155218"/>
                        <a:pt x="120379" y="155218"/>
                      </a:cubicBezTo>
                      <a:cubicBezTo>
                        <a:pt x="116669" y="155218"/>
                        <a:pt x="113658" y="158229"/>
                        <a:pt x="113658" y="161939"/>
                      </a:cubicBezTo>
                      <a:cubicBezTo>
                        <a:pt x="113658" y="165649"/>
                        <a:pt x="116669" y="168659"/>
                        <a:pt x="120379" y="168659"/>
                      </a:cubicBezTo>
                      <a:close/>
                      <a:moveTo>
                        <a:pt x="120379" y="194520"/>
                      </a:moveTo>
                      <a:cubicBezTo>
                        <a:pt x="124088" y="194520"/>
                        <a:pt x="127099" y="191509"/>
                        <a:pt x="127099" y="187800"/>
                      </a:cubicBezTo>
                      <a:cubicBezTo>
                        <a:pt x="127099" y="184090"/>
                        <a:pt x="124088" y="181079"/>
                        <a:pt x="120379" y="181079"/>
                      </a:cubicBezTo>
                      <a:cubicBezTo>
                        <a:pt x="116669" y="181079"/>
                        <a:pt x="113658" y="184090"/>
                        <a:pt x="113658" y="187800"/>
                      </a:cubicBezTo>
                      <a:cubicBezTo>
                        <a:pt x="113658" y="191509"/>
                        <a:pt x="116669" y="194520"/>
                        <a:pt x="120379" y="194520"/>
                      </a:cubicBezTo>
                      <a:close/>
                      <a:moveTo>
                        <a:pt x="120379" y="220435"/>
                      </a:moveTo>
                      <a:cubicBezTo>
                        <a:pt x="124088" y="220435"/>
                        <a:pt x="127099" y="217424"/>
                        <a:pt x="127099" y="213714"/>
                      </a:cubicBezTo>
                      <a:cubicBezTo>
                        <a:pt x="127099" y="210004"/>
                        <a:pt x="124088" y="206994"/>
                        <a:pt x="120379" y="206994"/>
                      </a:cubicBezTo>
                      <a:cubicBezTo>
                        <a:pt x="116669" y="206994"/>
                        <a:pt x="113658" y="210004"/>
                        <a:pt x="113658" y="213714"/>
                      </a:cubicBezTo>
                      <a:cubicBezTo>
                        <a:pt x="113658" y="217424"/>
                        <a:pt x="116669" y="220435"/>
                        <a:pt x="120379" y="220435"/>
                      </a:cubicBezTo>
                      <a:close/>
                      <a:moveTo>
                        <a:pt x="97636" y="13441"/>
                      </a:moveTo>
                      <a:cubicBezTo>
                        <a:pt x="101346" y="13441"/>
                        <a:pt x="104357" y="10430"/>
                        <a:pt x="104357" y="6721"/>
                      </a:cubicBezTo>
                      <a:cubicBezTo>
                        <a:pt x="104357" y="3011"/>
                        <a:pt x="101346" y="0"/>
                        <a:pt x="97636" y="0"/>
                      </a:cubicBezTo>
                      <a:cubicBezTo>
                        <a:pt x="93927" y="0"/>
                        <a:pt x="90916" y="3011"/>
                        <a:pt x="90916" y="6721"/>
                      </a:cubicBezTo>
                      <a:cubicBezTo>
                        <a:pt x="90916" y="10430"/>
                        <a:pt x="93927" y="13441"/>
                        <a:pt x="97636" y="13441"/>
                      </a:cubicBezTo>
                      <a:close/>
                      <a:moveTo>
                        <a:pt x="97636" y="39302"/>
                      </a:moveTo>
                      <a:cubicBezTo>
                        <a:pt x="101346" y="39302"/>
                        <a:pt x="104357" y="36291"/>
                        <a:pt x="104357" y="32581"/>
                      </a:cubicBezTo>
                      <a:cubicBezTo>
                        <a:pt x="104357" y="28872"/>
                        <a:pt x="101346" y="25861"/>
                        <a:pt x="97636" y="25861"/>
                      </a:cubicBezTo>
                      <a:cubicBezTo>
                        <a:pt x="93927" y="25861"/>
                        <a:pt x="90916" y="28872"/>
                        <a:pt x="90916" y="32581"/>
                      </a:cubicBezTo>
                      <a:cubicBezTo>
                        <a:pt x="90916" y="36291"/>
                        <a:pt x="93927" y="39302"/>
                        <a:pt x="97636" y="39302"/>
                      </a:cubicBezTo>
                      <a:close/>
                      <a:moveTo>
                        <a:pt x="97636" y="65163"/>
                      </a:moveTo>
                      <a:cubicBezTo>
                        <a:pt x="101346" y="65163"/>
                        <a:pt x="104357" y="62152"/>
                        <a:pt x="104357" y="58442"/>
                      </a:cubicBezTo>
                      <a:cubicBezTo>
                        <a:pt x="104357" y="54732"/>
                        <a:pt x="101346" y="51721"/>
                        <a:pt x="97636" y="51721"/>
                      </a:cubicBezTo>
                      <a:cubicBezTo>
                        <a:pt x="93927" y="51721"/>
                        <a:pt x="90916" y="54732"/>
                        <a:pt x="90916" y="58442"/>
                      </a:cubicBezTo>
                      <a:cubicBezTo>
                        <a:pt x="90916" y="62152"/>
                        <a:pt x="93927" y="65163"/>
                        <a:pt x="97636" y="65163"/>
                      </a:cubicBezTo>
                      <a:close/>
                      <a:moveTo>
                        <a:pt x="97636" y="91023"/>
                      </a:moveTo>
                      <a:cubicBezTo>
                        <a:pt x="101346" y="91023"/>
                        <a:pt x="104357" y="88013"/>
                        <a:pt x="104357" y="84303"/>
                      </a:cubicBezTo>
                      <a:cubicBezTo>
                        <a:pt x="104357" y="80593"/>
                        <a:pt x="101346" y="77582"/>
                        <a:pt x="97636" y="77582"/>
                      </a:cubicBezTo>
                      <a:cubicBezTo>
                        <a:pt x="93927" y="77582"/>
                        <a:pt x="90916" y="80593"/>
                        <a:pt x="90916" y="84303"/>
                      </a:cubicBezTo>
                      <a:cubicBezTo>
                        <a:pt x="90916" y="88013"/>
                        <a:pt x="93927" y="91023"/>
                        <a:pt x="97636" y="91023"/>
                      </a:cubicBezTo>
                      <a:close/>
                      <a:moveTo>
                        <a:pt x="97636" y="116938"/>
                      </a:moveTo>
                      <a:cubicBezTo>
                        <a:pt x="101346" y="116938"/>
                        <a:pt x="104357" y="113927"/>
                        <a:pt x="104357" y="110217"/>
                      </a:cubicBezTo>
                      <a:cubicBezTo>
                        <a:pt x="104357" y="106508"/>
                        <a:pt x="101346" y="103497"/>
                        <a:pt x="97636" y="103497"/>
                      </a:cubicBezTo>
                      <a:cubicBezTo>
                        <a:pt x="93927" y="103497"/>
                        <a:pt x="90916" y="106508"/>
                        <a:pt x="90916" y="110217"/>
                      </a:cubicBezTo>
                      <a:cubicBezTo>
                        <a:pt x="90916" y="113927"/>
                        <a:pt x="93927" y="116938"/>
                        <a:pt x="97636" y="116938"/>
                      </a:cubicBezTo>
                      <a:close/>
                      <a:moveTo>
                        <a:pt x="97636" y="142799"/>
                      </a:moveTo>
                      <a:cubicBezTo>
                        <a:pt x="101346" y="142799"/>
                        <a:pt x="104357" y="139788"/>
                        <a:pt x="104357" y="136078"/>
                      </a:cubicBezTo>
                      <a:cubicBezTo>
                        <a:pt x="104357" y="132368"/>
                        <a:pt x="101346" y="129358"/>
                        <a:pt x="97636" y="129358"/>
                      </a:cubicBezTo>
                      <a:cubicBezTo>
                        <a:pt x="93927" y="129358"/>
                        <a:pt x="90916" y="132368"/>
                        <a:pt x="90916" y="136078"/>
                      </a:cubicBezTo>
                      <a:cubicBezTo>
                        <a:pt x="90916" y="139788"/>
                        <a:pt x="93927" y="142799"/>
                        <a:pt x="97636" y="142799"/>
                      </a:cubicBezTo>
                      <a:close/>
                      <a:moveTo>
                        <a:pt x="97636" y="168659"/>
                      </a:moveTo>
                      <a:cubicBezTo>
                        <a:pt x="101346" y="168659"/>
                        <a:pt x="104357" y="165649"/>
                        <a:pt x="104357" y="161939"/>
                      </a:cubicBezTo>
                      <a:cubicBezTo>
                        <a:pt x="104357" y="158229"/>
                        <a:pt x="101346" y="155218"/>
                        <a:pt x="97636" y="155218"/>
                      </a:cubicBezTo>
                      <a:cubicBezTo>
                        <a:pt x="93927" y="155218"/>
                        <a:pt x="90916" y="158229"/>
                        <a:pt x="90916" y="161939"/>
                      </a:cubicBezTo>
                      <a:cubicBezTo>
                        <a:pt x="90916" y="165649"/>
                        <a:pt x="93927" y="168659"/>
                        <a:pt x="97636" y="168659"/>
                      </a:cubicBezTo>
                      <a:close/>
                      <a:moveTo>
                        <a:pt x="97636" y="194520"/>
                      </a:moveTo>
                      <a:cubicBezTo>
                        <a:pt x="101346" y="194520"/>
                        <a:pt x="104357" y="191509"/>
                        <a:pt x="104357" y="187800"/>
                      </a:cubicBezTo>
                      <a:cubicBezTo>
                        <a:pt x="104357" y="184090"/>
                        <a:pt x="101346" y="181079"/>
                        <a:pt x="97636" y="181079"/>
                      </a:cubicBezTo>
                      <a:cubicBezTo>
                        <a:pt x="93927" y="181079"/>
                        <a:pt x="90916" y="184090"/>
                        <a:pt x="90916" y="187800"/>
                      </a:cubicBezTo>
                      <a:cubicBezTo>
                        <a:pt x="90916" y="191509"/>
                        <a:pt x="93927" y="194520"/>
                        <a:pt x="97636" y="194520"/>
                      </a:cubicBezTo>
                      <a:close/>
                      <a:moveTo>
                        <a:pt x="97636" y="220435"/>
                      </a:moveTo>
                      <a:cubicBezTo>
                        <a:pt x="101346" y="220435"/>
                        <a:pt x="104357" y="217424"/>
                        <a:pt x="104357" y="213714"/>
                      </a:cubicBezTo>
                      <a:cubicBezTo>
                        <a:pt x="104357" y="210004"/>
                        <a:pt x="101346" y="206994"/>
                        <a:pt x="97636" y="206994"/>
                      </a:cubicBezTo>
                      <a:cubicBezTo>
                        <a:pt x="93927" y="206994"/>
                        <a:pt x="90916" y="210004"/>
                        <a:pt x="90916" y="213714"/>
                      </a:cubicBezTo>
                      <a:cubicBezTo>
                        <a:pt x="90916" y="217424"/>
                        <a:pt x="93927" y="220435"/>
                        <a:pt x="97636" y="220435"/>
                      </a:cubicBezTo>
                      <a:close/>
                      <a:moveTo>
                        <a:pt x="74894" y="13441"/>
                      </a:moveTo>
                      <a:cubicBezTo>
                        <a:pt x="78604" y="13441"/>
                        <a:pt x="81615" y="10430"/>
                        <a:pt x="81615" y="6721"/>
                      </a:cubicBezTo>
                      <a:cubicBezTo>
                        <a:pt x="81615" y="3011"/>
                        <a:pt x="78604" y="0"/>
                        <a:pt x="74894" y="0"/>
                      </a:cubicBezTo>
                      <a:cubicBezTo>
                        <a:pt x="71184" y="0"/>
                        <a:pt x="68173" y="3011"/>
                        <a:pt x="68173" y="6721"/>
                      </a:cubicBezTo>
                      <a:cubicBezTo>
                        <a:pt x="68173" y="10430"/>
                        <a:pt x="71184" y="13441"/>
                        <a:pt x="74894" y="13441"/>
                      </a:cubicBezTo>
                      <a:close/>
                      <a:moveTo>
                        <a:pt x="74894" y="39302"/>
                      </a:moveTo>
                      <a:cubicBezTo>
                        <a:pt x="78604" y="39302"/>
                        <a:pt x="81615" y="36291"/>
                        <a:pt x="81615" y="32581"/>
                      </a:cubicBezTo>
                      <a:cubicBezTo>
                        <a:pt x="81615" y="28872"/>
                        <a:pt x="78604" y="25861"/>
                        <a:pt x="74894" y="25861"/>
                      </a:cubicBezTo>
                      <a:cubicBezTo>
                        <a:pt x="71184" y="25861"/>
                        <a:pt x="68173" y="28872"/>
                        <a:pt x="68173" y="32581"/>
                      </a:cubicBezTo>
                      <a:cubicBezTo>
                        <a:pt x="68173" y="36291"/>
                        <a:pt x="71184" y="39302"/>
                        <a:pt x="74894" y="39302"/>
                      </a:cubicBezTo>
                      <a:close/>
                      <a:moveTo>
                        <a:pt x="74894" y="65163"/>
                      </a:moveTo>
                      <a:cubicBezTo>
                        <a:pt x="78604" y="65163"/>
                        <a:pt x="81615" y="62152"/>
                        <a:pt x="81615" y="58442"/>
                      </a:cubicBezTo>
                      <a:cubicBezTo>
                        <a:pt x="81615" y="54732"/>
                        <a:pt x="78604" y="51721"/>
                        <a:pt x="74894" y="51721"/>
                      </a:cubicBezTo>
                      <a:cubicBezTo>
                        <a:pt x="71184" y="51721"/>
                        <a:pt x="68173" y="54732"/>
                        <a:pt x="68173" y="58442"/>
                      </a:cubicBezTo>
                      <a:cubicBezTo>
                        <a:pt x="68173" y="62152"/>
                        <a:pt x="71184" y="65163"/>
                        <a:pt x="74894" y="65163"/>
                      </a:cubicBezTo>
                      <a:close/>
                      <a:moveTo>
                        <a:pt x="74894" y="91023"/>
                      </a:moveTo>
                      <a:cubicBezTo>
                        <a:pt x="78604" y="91023"/>
                        <a:pt x="81615" y="88013"/>
                        <a:pt x="81615" y="84303"/>
                      </a:cubicBezTo>
                      <a:cubicBezTo>
                        <a:pt x="81615" y="80593"/>
                        <a:pt x="78604" y="77582"/>
                        <a:pt x="74894" y="77582"/>
                      </a:cubicBezTo>
                      <a:cubicBezTo>
                        <a:pt x="71184" y="77582"/>
                        <a:pt x="68173" y="80593"/>
                        <a:pt x="68173" y="84303"/>
                      </a:cubicBezTo>
                      <a:cubicBezTo>
                        <a:pt x="68173" y="88013"/>
                        <a:pt x="71184" y="91023"/>
                        <a:pt x="74894" y="91023"/>
                      </a:cubicBezTo>
                      <a:close/>
                      <a:moveTo>
                        <a:pt x="74894" y="116938"/>
                      </a:moveTo>
                      <a:cubicBezTo>
                        <a:pt x="78604" y="116938"/>
                        <a:pt x="81615" y="113927"/>
                        <a:pt x="81615" y="110217"/>
                      </a:cubicBezTo>
                      <a:cubicBezTo>
                        <a:pt x="81615" y="106508"/>
                        <a:pt x="78604" y="103497"/>
                        <a:pt x="74894" y="103497"/>
                      </a:cubicBezTo>
                      <a:cubicBezTo>
                        <a:pt x="71184" y="103497"/>
                        <a:pt x="68173" y="106508"/>
                        <a:pt x="68173" y="110217"/>
                      </a:cubicBezTo>
                      <a:cubicBezTo>
                        <a:pt x="68173" y="113927"/>
                        <a:pt x="71184" y="116938"/>
                        <a:pt x="74894" y="116938"/>
                      </a:cubicBezTo>
                      <a:close/>
                      <a:moveTo>
                        <a:pt x="74894" y="142799"/>
                      </a:moveTo>
                      <a:cubicBezTo>
                        <a:pt x="78604" y="142799"/>
                        <a:pt x="81615" y="139788"/>
                        <a:pt x="81615" y="136078"/>
                      </a:cubicBezTo>
                      <a:cubicBezTo>
                        <a:pt x="81615" y="132368"/>
                        <a:pt x="78604" y="129358"/>
                        <a:pt x="74894" y="129358"/>
                      </a:cubicBezTo>
                      <a:cubicBezTo>
                        <a:pt x="71184" y="129358"/>
                        <a:pt x="68173" y="132368"/>
                        <a:pt x="68173" y="136078"/>
                      </a:cubicBezTo>
                      <a:cubicBezTo>
                        <a:pt x="68173" y="139788"/>
                        <a:pt x="71184" y="142799"/>
                        <a:pt x="74894" y="142799"/>
                      </a:cubicBezTo>
                      <a:close/>
                      <a:moveTo>
                        <a:pt x="74894" y="168659"/>
                      </a:moveTo>
                      <a:cubicBezTo>
                        <a:pt x="78604" y="168659"/>
                        <a:pt x="81615" y="165649"/>
                        <a:pt x="81615" y="161939"/>
                      </a:cubicBezTo>
                      <a:cubicBezTo>
                        <a:pt x="81615" y="158229"/>
                        <a:pt x="78604" y="155218"/>
                        <a:pt x="74894" y="155218"/>
                      </a:cubicBezTo>
                      <a:cubicBezTo>
                        <a:pt x="71184" y="155218"/>
                        <a:pt x="68173" y="158229"/>
                        <a:pt x="68173" y="161939"/>
                      </a:cubicBezTo>
                      <a:cubicBezTo>
                        <a:pt x="68173" y="165649"/>
                        <a:pt x="71184" y="168659"/>
                        <a:pt x="74894" y="168659"/>
                      </a:cubicBezTo>
                      <a:close/>
                      <a:moveTo>
                        <a:pt x="74894" y="194520"/>
                      </a:moveTo>
                      <a:cubicBezTo>
                        <a:pt x="78604" y="194520"/>
                        <a:pt x="81615" y="191509"/>
                        <a:pt x="81615" y="187800"/>
                      </a:cubicBezTo>
                      <a:cubicBezTo>
                        <a:pt x="81615" y="184090"/>
                        <a:pt x="78604" y="181079"/>
                        <a:pt x="74894" y="181079"/>
                      </a:cubicBezTo>
                      <a:cubicBezTo>
                        <a:pt x="71184" y="181079"/>
                        <a:pt x="68173" y="184090"/>
                        <a:pt x="68173" y="187800"/>
                      </a:cubicBezTo>
                      <a:cubicBezTo>
                        <a:pt x="68173" y="191509"/>
                        <a:pt x="71184" y="194520"/>
                        <a:pt x="74894" y="194520"/>
                      </a:cubicBezTo>
                      <a:close/>
                      <a:moveTo>
                        <a:pt x="74894" y="220435"/>
                      </a:moveTo>
                      <a:cubicBezTo>
                        <a:pt x="78604" y="220435"/>
                        <a:pt x="81615" y="217424"/>
                        <a:pt x="81615" y="213714"/>
                      </a:cubicBezTo>
                      <a:cubicBezTo>
                        <a:pt x="81615" y="210004"/>
                        <a:pt x="78604" y="206994"/>
                        <a:pt x="74894" y="206994"/>
                      </a:cubicBezTo>
                      <a:cubicBezTo>
                        <a:pt x="71184" y="206994"/>
                        <a:pt x="68173" y="210004"/>
                        <a:pt x="68173" y="213714"/>
                      </a:cubicBezTo>
                      <a:cubicBezTo>
                        <a:pt x="68173" y="217424"/>
                        <a:pt x="71184" y="220435"/>
                        <a:pt x="74894" y="220435"/>
                      </a:cubicBezTo>
                      <a:close/>
                      <a:moveTo>
                        <a:pt x="52151" y="13441"/>
                      </a:moveTo>
                      <a:cubicBezTo>
                        <a:pt x="55861" y="13441"/>
                        <a:pt x="58872" y="10430"/>
                        <a:pt x="58872" y="6721"/>
                      </a:cubicBezTo>
                      <a:cubicBezTo>
                        <a:pt x="58872" y="3011"/>
                        <a:pt x="55861" y="0"/>
                        <a:pt x="52151" y="0"/>
                      </a:cubicBezTo>
                      <a:cubicBezTo>
                        <a:pt x="48442" y="0"/>
                        <a:pt x="45431" y="3011"/>
                        <a:pt x="45431" y="6721"/>
                      </a:cubicBezTo>
                      <a:cubicBezTo>
                        <a:pt x="45431" y="10430"/>
                        <a:pt x="48442" y="13441"/>
                        <a:pt x="52151" y="13441"/>
                      </a:cubicBezTo>
                      <a:close/>
                      <a:moveTo>
                        <a:pt x="52151" y="39302"/>
                      </a:moveTo>
                      <a:cubicBezTo>
                        <a:pt x="55861" y="39302"/>
                        <a:pt x="58872" y="36291"/>
                        <a:pt x="58872" y="32581"/>
                      </a:cubicBezTo>
                      <a:cubicBezTo>
                        <a:pt x="58872" y="28872"/>
                        <a:pt x="55861" y="25861"/>
                        <a:pt x="52151" y="25861"/>
                      </a:cubicBezTo>
                      <a:cubicBezTo>
                        <a:pt x="48442" y="25861"/>
                        <a:pt x="45431" y="28872"/>
                        <a:pt x="45431" y="32581"/>
                      </a:cubicBezTo>
                      <a:cubicBezTo>
                        <a:pt x="45431" y="36291"/>
                        <a:pt x="48442" y="39302"/>
                        <a:pt x="52151" y="39302"/>
                      </a:cubicBezTo>
                      <a:close/>
                      <a:moveTo>
                        <a:pt x="52151" y="65163"/>
                      </a:moveTo>
                      <a:cubicBezTo>
                        <a:pt x="55861" y="65163"/>
                        <a:pt x="58872" y="62152"/>
                        <a:pt x="58872" y="58442"/>
                      </a:cubicBezTo>
                      <a:cubicBezTo>
                        <a:pt x="58872" y="54732"/>
                        <a:pt x="55861" y="51721"/>
                        <a:pt x="52151" y="51721"/>
                      </a:cubicBezTo>
                      <a:cubicBezTo>
                        <a:pt x="48442" y="51721"/>
                        <a:pt x="45431" y="54732"/>
                        <a:pt x="45431" y="58442"/>
                      </a:cubicBezTo>
                      <a:cubicBezTo>
                        <a:pt x="45431" y="62152"/>
                        <a:pt x="48442" y="65163"/>
                        <a:pt x="52151" y="65163"/>
                      </a:cubicBezTo>
                      <a:close/>
                      <a:moveTo>
                        <a:pt x="52151" y="91023"/>
                      </a:moveTo>
                      <a:cubicBezTo>
                        <a:pt x="55861" y="91023"/>
                        <a:pt x="58872" y="88013"/>
                        <a:pt x="58872" y="84303"/>
                      </a:cubicBezTo>
                      <a:cubicBezTo>
                        <a:pt x="58872" y="80593"/>
                        <a:pt x="55861" y="77582"/>
                        <a:pt x="52151" y="77582"/>
                      </a:cubicBezTo>
                      <a:cubicBezTo>
                        <a:pt x="48442" y="77582"/>
                        <a:pt x="45431" y="80593"/>
                        <a:pt x="45431" y="84303"/>
                      </a:cubicBezTo>
                      <a:cubicBezTo>
                        <a:pt x="45431" y="88013"/>
                        <a:pt x="48442" y="91023"/>
                        <a:pt x="52151" y="91023"/>
                      </a:cubicBezTo>
                      <a:close/>
                      <a:moveTo>
                        <a:pt x="52151" y="116938"/>
                      </a:moveTo>
                      <a:cubicBezTo>
                        <a:pt x="55861" y="116938"/>
                        <a:pt x="58872" y="113927"/>
                        <a:pt x="58872" y="110217"/>
                      </a:cubicBezTo>
                      <a:cubicBezTo>
                        <a:pt x="58872" y="106508"/>
                        <a:pt x="55861" y="103497"/>
                        <a:pt x="52151" y="103497"/>
                      </a:cubicBezTo>
                      <a:cubicBezTo>
                        <a:pt x="48442" y="103497"/>
                        <a:pt x="45431" y="106508"/>
                        <a:pt x="45431" y="110217"/>
                      </a:cubicBezTo>
                      <a:cubicBezTo>
                        <a:pt x="45431" y="113927"/>
                        <a:pt x="48442" y="116938"/>
                        <a:pt x="52151" y="116938"/>
                      </a:cubicBezTo>
                      <a:close/>
                      <a:moveTo>
                        <a:pt x="52151" y="142799"/>
                      </a:moveTo>
                      <a:cubicBezTo>
                        <a:pt x="55861" y="142799"/>
                        <a:pt x="58872" y="139788"/>
                        <a:pt x="58872" y="136078"/>
                      </a:cubicBezTo>
                      <a:cubicBezTo>
                        <a:pt x="58872" y="132368"/>
                        <a:pt x="55861" y="129358"/>
                        <a:pt x="52151" y="129358"/>
                      </a:cubicBezTo>
                      <a:cubicBezTo>
                        <a:pt x="48442" y="129358"/>
                        <a:pt x="45431" y="132368"/>
                        <a:pt x="45431" y="136078"/>
                      </a:cubicBezTo>
                      <a:cubicBezTo>
                        <a:pt x="45431" y="139788"/>
                        <a:pt x="48442" y="142799"/>
                        <a:pt x="52151" y="142799"/>
                      </a:cubicBezTo>
                      <a:close/>
                      <a:moveTo>
                        <a:pt x="52151" y="168659"/>
                      </a:moveTo>
                      <a:cubicBezTo>
                        <a:pt x="55861" y="168659"/>
                        <a:pt x="58872" y="165649"/>
                        <a:pt x="58872" y="161939"/>
                      </a:cubicBezTo>
                      <a:cubicBezTo>
                        <a:pt x="58872" y="158229"/>
                        <a:pt x="55861" y="155218"/>
                        <a:pt x="52151" y="155218"/>
                      </a:cubicBezTo>
                      <a:cubicBezTo>
                        <a:pt x="48442" y="155218"/>
                        <a:pt x="45431" y="158229"/>
                        <a:pt x="45431" y="161939"/>
                      </a:cubicBezTo>
                      <a:cubicBezTo>
                        <a:pt x="45431" y="165649"/>
                        <a:pt x="48442" y="168659"/>
                        <a:pt x="52151" y="168659"/>
                      </a:cubicBezTo>
                      <a:close/>
                      <a:moveTo>
                        <a:pt x="52151" y="194520"/>
                      </a:moveTo>
                      <a:cubicBezTo>
                        <a:pt x="55861" y="194520"/>
                        <a:pt x="58872" y="191509"/>
                        <a:pt x="58872" y="187800"/>
                      </a:cubicBezTo>
                      <a:cubicBezTo>
                        <a:pt x="58872" y="184090"/>
                        <a:pt x="55861" y="181079"/>
                        <a:pt x="52151" y="181079"/>
                      </a:cubicBezTo>
                      <a:cubicBezTo>
                        <a:pt x="48442" y="181079"/>
                        <a:pt x="45431" y="184090"/>
                        <a:pt x="45431" y="187800"/>
                      </a:cubicBezTo>
                      <a:cubicBezTo>
                        <a:pt x="45431" y="191509"/>
                        <a:pt x="48442" y="194520"/>
                        <a:pt x="52151" y="194520"/>
                      </a:cubicBezTo>
                      <a:close/>
                      <a:moveTo>
                        <a:pt x="52151" y="220435"/>
                      </a:moveTo>
                      <a:cubicBezTo>
                        <a:pt x="55861" y="220435"/>
                        <a:pt x="58872" y="217424"/>
                        <a:pt x="58872" y="213714"/>
                      </a:cubicBezTo>
                      <a:cubicBezTo>
                        <a:pt x="58872" y="210004"/>
                        <a:pt x="55861" y="206994"/>
                        <a:pt x="52151" y="206994"/>
                      </a:cubicBezTo>
                      <a:cubicBezTo>
                        <a:pt x="48442" y="206994"/>
                        <a:pt x="45431" y="210004"/>
                        <a:pt x="45431" y="213714"/>
                      </a:cubicBezTo>
                      <a:cubicBezTo>
                        <a:pt x="45431" y="217424"/>
                        <a:pt x="48442" y="220435"/>
                        <a:pt x="52151" y="220435"/>
                      </a:cubicBezTo>
                      <a:close/>
                      <a:moveTo>
                        <a:pt x="29452" y="13441"/>
                      </a:moveTo>
                      <a:cubicBezTo>
                        <a:pt x="33162" y="13441"/>
                        <a:pt x="36173" y="10430"/>
                        <a:pt x="36173" y="6721"/>
                      </a:cubicBezTo>
                      <a:cubicBezTo>
                        <a:pt x="36173" y="3011"/>
                        <a:pt x="33162" y="0"/>
                        <a:pt x="29452" y="0"/>
                      </a:cubicBezTo>
                      <a:cubicBezTo>
                        <a:pt x="25742" y="0"/>
                        <a:pt x="22731" y="3011"/>
                        <a:pt x="22731" y="6721"/>
                      </a:cubicBezTo>
                      <a:cubicBezTo>
                        <a:pt x="22731" y="10430"/>
                        <a:pt x="25742" y="13441"/>
                        <a:pt x="29452" y="13441"/>
                      </a:cubicBezTo>
                      <a:close/>
                      <a:moveTo>
                        <a:pt x="29452" y="39302"/>
                      </a:moveTo>
                      <a:cubicBezTo>
                        <a:pt x="33162" y="39302"/>
                        <a:pt x="36173" y="36291"/>
                        <a:pt x="36173" y="32581"/>
                      </a:cubicBezTo>
                      <a:cubicBezTo>
                        <a:pt x="36173" y="28872"/>
                        <a:pt x="33162" y="25861"/>
                        <a:pt x="29452" y="25861"/>
                      </a:cubicBezTo>
                      <a:cubicBezTo>
                        <a:pt x="25742" y="25861"/>
                        <a:pt x="22731" y="28872"/>
                        <a:pt x="22731" y="32581"/>
                      </a:cubicBezTo>
                      <a:cubicBezTo>
                        <a:pt x="22731" y="36291"/>
                        <a:pt x="25742" y="39302"/>
                        <a:pt x="29452" y="39302"/>
                      </a:cubicBezTo>
                      <a:close/>
                      <a:moveTo>
                        <a:pt x="29452" y="65163"/>
                      </a:moveTo>
                      <a:cubicBezTo>
                        <a:pt x="33162" y="65163"/>
                        <a:pt x="36173" y="62152"/>
                        <a:pt x="36173" y="58442"/>
                      </a:cubicBezTo>
                      <a:cubicBezTo>
                        <a:pt x="36173" y="54732"/>
                        <a:pt x="33162" y="51721"/>
                        <a:pt x="29452" y="51721"/>
                      </a:cubicBezTo>
                      <a:cubicBezTo>
                        <a:pt x="25742" y="51721"/>
                        <a:pt x="22731" y="54732"/>
                        <a:pt x="22731" y="58442"/>
                      </a:cubicBezTo>
                      <a:cubicBezTo>
                        <a:pt x="22731" y="62152"/>
                        <a:pt x="25742" y="65163"/>
                        <a:pt x="29452" y="65163"/>
                      </a:cubicBezTo>
                      <a:close/>
                      <a:moveTo>
                        <a:pt x="29452" y="91023"/>
                      </a:moveTo>
                      <a:cubicBezTo>
                        <a:pt x="33162" y="91023"/>
                        <a:pt x="36173" y="88013"/>
                        <a:pt x="36173" y="84303"/>
                      </a:cubicBezTo>
                      <a:cubicBezTo>
                        <a:pt x="36173" y="80593"/>
                        <a:pt x="33162" y="77582"/>
                        <a:pt x="29452" y="77582"/>
                      </a:cubicBezTo>
                      <a:cubicBezTo>
                        <a:pt x="25742" y="77582"/>
                        <a:pt x="22731" y="80593"/>
                        <a:pt x="22731" y="84303"/>
                      </a:cubicBezTo>
                      <a:cubicBezTo>
                        <a:pt x="22731" y="88013"/>
                        <a:pt x="25742" y="91023"/>
                        <a:pt x="29452" y="91023"/>
                      </a:cubicBezTo>
                      <a:close/>
                      <a:moveTo>
                        <a:pt x="29452" y="116938"/>
                      </a:moveTo>
                      <a:cubicBezTo>
                        <a:pt x="33162" y="116938"/>
                        <a:pt x="36173" y="113927"/>
                        <a:pt x="36173" y="110217"/>
                      </a:cubicBezTo>
                      <a:cubicBezTo>
                        <a:pt x="36173" y="106508"/>
                        <a:pt x="33162" y="103497"/>
                        <a:pt x="29452" y="103497"/>
                      </a:cubicBezTo>
                      <a:cubicBezTo>
                        <a:pt x="25742" y="103497"/>
                        <a:pt x="22731" y="106508"/>
                        <a:pt x="22731" y="110217"/>
                      </a:cubicBezTo>
                      <a:cubicBezTo>
                        <a:pt x="22731" y="113927"/>
                        <a:pt x="25742" y="116938"/>
                        <a:pt x="29452" y="116938"/>
                      </a:cubicBezTo>
                      <a:close/>
                      <a:moveTo>
                        <a:pt x="29452" y="142799"/>
                      </a:moveTo>
                      <a:cubicBezTo>
                        <a:pt x="33162" y="142799"/>
                        <a:pt x="36173" y="139788"/>
                        <a:pt x="36173" y="136078"/>
                      </a:cubicBezTo>
                      <a:cubicBezTo>
                        <a:pt x="36173" y="132368"/>
                        <a:pt x="33162" y="129358"/>
                        <a:pt x="29452" y="129358"/>
                      </a:cubicBezTo>
                      <a:cubicBezTo>
                        <a:pt x="25742" y="129358"/>
                        <a:pt x="22731" y="132368"/>
                        <a:pt x="22731" y="136078"/>
                      </a:cubicBezTo>
                      <a:cubicBezTo>
                        <a:pt x="22731" y="139788"/>
                        <a:pt x="25742" y="142799"/>
                        <a:pt x="29452" y="142799"/>
                      </a:cubicBezTo>
                      <a:close/>
                      <a:moveTo>
                        <a:pt x="29452" y="168659"/>
                      </a:moveTo>
                      <a:cubicBezTo>
                        <a:pt x="33162" y="168659"/>
                        <a:pt x="36173" y="165649"/>
                        <a:pt x="36173" y="161939"/>
                      </a:cubicBezTo>
                      <a:cubicBezTo>
                        <a:pt x="36173" y="158229"/>
                        <a:pt x="33162" y="155218"/>
                        <a:pt x="29452" y="155218"/>
                      </a:cubicBezTo>
                      <a:cubicBezTo>
                        <a:pt x="25742" y="155218"/>
                        <a:pt x="22731" y="158229"/>
                        <a:pt x="22731" y="161939"/>
                      </a:cubicBezTo>
                      <a:cubicBezTo>
                        <a:pt x="22731" y="165649"/>
                        <a:pt x="25742" y="168659"/>
                        <a:pt x="29452" y="168659"/>
                      </a:cubicBezTo>
                      <a:close/>
                      <a:moveTo>
                        <a:pt x="29452" y="194520"/>
                      </a:moveTo>
                      <a:cubicBezTo>
                        <a:pt x="33162" y="194520"/>
                        <a:pt x="36173" y="191509"/>
                        <a:pt x="36173" y="187800"/>
                      </a:cubicBezTo>
                      <a:cubicBezTo>
                        <a:pt x="36173" y="184090"/>
                        <a:pt x="33162" y="181079"/>
                        <a:pt x="29452" y="181079"/>
                      </a:cubicBezTo>
                      <a:cubicBezTo>
                        <a:pt x="25742" y="181079"/>
                        <a:pt x="22731" y="184090"/>
                        <a:pt x="22731" y="187800"/>
                      </a:cubicBezTo>
                      <a:cubicBezTo>
                        <a:pt x="22731" y="191509"/>
                        <a:pt x="25742" y="194520"/>
                        <a:pt x="29452" y="194520"/>
                      </a:cubicBezTo>
                      <a:close/>
                      <a:moveTo>
                        <a:pt x="29452" y="220435"/>
                      </a:moveTo>
                      <a:cubicBezTo>
                        <a:pt x="33162" y="220435"/>
                        <a:pt x="36173" y="217424"/>
                        <a:pt x="36173" y="213714"/>
                      </a:cubicBezTo>
                      <a:cubicBezTo>
                        <a:pt x="36173" y="210004"/>
                        <a:pt x="33162" y="206994"/>
                        <a:pt x="29452" y="206994"/>
                      </a:cubicBezTo>
                      <a:cubicBezTo>
                        <a:pt x="25742" y="206994"/>
                        <a:pt x="22731" y="210004"/>
                        <a:pt x="22731" y="213714"/>
                      </a:cubicBezTo>
                      <a:cubicBezTo>
                        <a:pt x="22731" y="217424"/>
                        <a:pt x="25742" y="220435"/>
                        <a:pt x="29452"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64CF1F8F-B9B3-1338-7581-5123FE31B7E5}"/>
                    </a:ext>
                  </a:extLst>
                </p:cNvPr>
                <p:cNvSpPr/>
                <p:nvPr/>
              </p:nvSpPr>
              <p:spPr>
                <a:xfrm>
                  <a:off x="7913677" y="5258816"/>
                  <a:ext cx="172573" cy="220434"/>
                </a:xfrm>
                <a:custGeom>
                  <a:avLst/>
                  <a:gdLst>
                    <a:gd name="connsiteX0" fmla="*/ 165853 w 172573"/>
                    <a:gd name="connsiteY0" fmla="*/ 13441 h 220434"/>
                    <a:gd name="connsiteX1" fmla="*/ 172574 w 172573"/>
                    <a:gd name="connsiteY1" fmla="*/ 6721 h 220434"/>
                    <a:gd name="connsiteX2" fmla="*/ 165853 w 172573"/>
                    <a:gd name="connsiteY2" fmla="*/ 0 h 220434"/>
                    <a:gd name="connsiteX3" fmla="*/ 159132 w 172573"/>
                    <a:gd name="connsiteY3" fmla="*/ 6721 h 220434"/>
                    <a:gd name="connsiteX4" fmla="*/ 165853 w 172573"/>
                    <a:gd name="connsiteY4" fmla="*/ 13441 h 220434"/>
                    <a:gd name="connsiteX5" fmla="*/ 165853 w 172573"/>
                    <a:gd name="connsiteY5" fmla="*/ 39302 h 220434"/>
                    <a:gd name="connsiteX6" fmla="*/ 172574 w 172573"/>
                    <a:gd name="connsiteY6" fmla="*/ 32581 h 220434"/>
                    <a:gd name="connsiteX7" fmla="*/ 165853 w 172573"/>
                    <a:gd name="connsiteY7" fmla="*/ 25861 h 220434"/>
                    <a:gd name="connsiteX8" fmla="*/ 159132 w 172573"/>
                    <a:gd name="connsiteY8" fmla="*/ 32581 h 220434"/>
                    <a:gd name="connsiteX9" fmla="*/ 165853 w 172573"/>
                    <a:gd name="connsiteY9" fmla="*/ 39302 h 220434"/>
                    <a:gd name="connsiteX10" fmla="*/ 165853 w 172573"/>
                    <a:gd name="connsiteY10" fmla="*/ 65163 h 220434"/>
                    <a:gd name="connsiteX11" fmla="*/ 172574 w 172573"/>
                    <a:gd name="connsiteY11" fmla="*/ 58442 h 220434"/>
                    <a:gd name="connsiteX12" fmla="*/ 165853 w 172573"/>
                    <a:gd name="connsiteY12" fmla="*/ 51721 h 220434"/>
                    <a:gd name="connsiteX13" fmla="*/ 159132 w 172573"/>
                    <a:gd name="connsiteY13" fmla="*/ 58442 h 220434"/>
                    <a:gd name="connsiteX14" fmla="*/ 165853 w 172573"/>
                    <a:gd name="connsiteY14" fmla="*/ 65163 h 220434"/>
                    <a:gd name="connsiteX15" fmla="*/ 165853 w 172573"/>
                    <a:gd name="connsiteY15" fmla="*/ 91023 h 220434"/>
                    <a:gd name="connsiteX16" fmla="*/ 172574 w 172573"/>
                    <a:gd name="connsiteY16" fmla="*/ 84303 h 220434"/>
                    <a:gd name="connsiteX17" fmla="*/ 165853 w 172573"/>
                    <a:gd name="connsiteY17" fmla="*/ 77582 h 220434"/>
                    <a:gd name="connsiteX18" fmla="*/ 159132 w 172573"/>
                    <a:gd name="connsiteY18" fmla="*/ 84303 h 220434"/>
                    <a:gd name="connsiteX19" fmla="*/ 165853 w 172573"/>
                    <a:gd name="connsiteY19" fmla="*/ 91023 h 220434"/>
                    <a:gd name="connsiteX20" fmla="*/ 165853 w 172573"/>
                    <a:gd name="connsiteY20" fmla="*/ 116938 h 220434"/>
                    <a:gd name="connsiteX21" fmla="*/ 172574 w 172573"/>
                    <a:gd name="connsiteY21" fmla="*/ 110217 h 220434"/>
                    <a:gd name="connsiteX22" fmla="*/ 165853 w 172573"/>
                    <a:gd name="connsiteY22" fmla="*/ 103497 h 220434"/>
                    <a:gd name="connsiteX23" fmla="*/ 159132 w 172573"/>
                    <a:gd name="connsiteY23" fmla="*/ 110217 h 220434"/>
                    <a:gd name="connsiteX24" fmla="*/ 165853 w 172573"/>
                    <a:gd name="connsiteY24" fmla="*/ 116938 h 220434"/>
                    <a:gd name="connsiteX25" fmla="*/ 165853 w 172573"/>
                    <a:gd name="connsiteY25" fmla="*/ 142799 h 220434"/>
                    <a:gd name="connsiteX26" fmla="*/ 172574 w 172573"/>
                    <a:gd name="connsiteY26" fmla="*/ 136078 h 220434"/>
                    <a:gd name="connsiteX27" fmla="*/ 165853 w 172573"/>
                    <a:gd name="connsiteY27" fmla="*/ 129358 h 220434"/>
                    <a:gd name="connsiteX28" fmla="*/ 159132 w 172573"/>
                    <a:gd name="connsiteY28" fmla="*/ 136078 h 220434"/>
                    <a:gd name="connsiteX29" fmla="*/ 165853 w 172573"/>
                    <a:gd name="connsiteY29" fmla="*/ 142799 h 220434"/>
                    <a:gd name="connsiteX30" fmla="*/ 165853 w 172573"/>
                    <a:gd name="connsiteY30" fmla="*/ 168659 h 220434"/>
                    <a:gd name="connsiteX31" fmla="*/ 172574 w 172573"/>
                    <a:gd name="connsiteY31" fmla="*/ 161939 h 220434"/>
                    <a:gd name="connsiteX32" fmla="*/ 165853 w 172573"/>
                    <a:gd name="connsiteY32" fmla="*/ 155218 h 220434"/>
                    <a:gd name="connsiteX33" fmla="*/ 159132 w 172573"/>
                    <a:gd name="connsiteY33" fmla="*/ 161939 h 220434"/>
                    <a:gd name="connsiteX34" fmla="*/ 165853 w 172573"/>
                    <a:gd name="connsiteY34" fmla="*/ 168659 h 220434"/>
                    <a:gd name="connsiteX35" fmla="*/ 165853 w 172573"/>
                    <a:gd name="connsiteY35" fmla="*/ 194520 h 220434"/>
                    <a:gd name="connsiteX36" fmla="*/ 172574 w 172573"/>
                    <a:gd name="connsiteY36" fmla="*/ 187800 h 220434"/>
                    <a:gd name="connsiteX37" fmla="*/ 165853 w 172573"/>
                    <a:gd name="connsiteY37" fmla="*/ 181079 h 220434"/>
                    <a:gd name="connsiteX38" fmla="*/ 159132 w 172573"/>
                    <a:gd name="connsiteY38" fmla="*/ 187800 h 220434"/>
                    <a:gd name="connsiteX39" fmla="*/ 165853 w 172573"/>
                    <a:gd name="connsiteY39" fmla="*/ 194520 h 220434"/>
                    <a:gd name="connsiteX40" fmla="*/ 165853 w 172573"/>
                    <a:gd name="connsiteY40" fmla="*/ 220435 h 220434"/>
                    <a:gd name="connsiteX41" fmla="*/ 172574 w 172573"/>
                    <a:gd name="connsiteY41" fmla="*/ 213714 h 220434"/>
                    <a:gd name="connsiteX42" fmla="*/ 165853 w 172573"/>
                    <a:gd name="connsiteY42" fmla="*/ 206994 h 220434"/>
                    <a:gd name="connsiteX43" fmla="*/ 159132 w 172573"/>
                    <a:gd name="connsiteY43" fmla="*/ 213714 h 220434"/>
                    <a:gd name="connsiteX44" fmla="*/ 165853 w 172573"/>
                    <a:gd name="connsiteY44" fmla="*/ 220435 h 220434"/>
                    <a:gd name="connsiteX45" fmla="*/ 143175 w 172573"/>
                    <a:gd name="connsiteY45" fmla="*/ 13441 h 220434"/>
                    <a:gd name="connsiteX46" fmla="*/ 149896 w 172573"/>
                    <a:gd name="connsiteY46" fmla="*/ 6721 h 220434"/>
                    <a:gd name="connsiteX47" fmla="*/ 143175 w 172573"/>
                    <a:gd name="connsiteY47" fmla="*/ 0 h 220434"/>
                    <a:gd name="connsiteX48" fmla="*/ 136454 w 172573"/>
                    <a:gd name="connsiteY48" fmla="*/ 6721 h 220434"/>
                    <a:gd name="connsiteX49" fmla="*/ 143175 w 172573"/>
                    <a:gd name="connsiteY49" fmla="*/ 13441 h 220434"/>
                    <a:gd name="connsiteX50" fmla="*/ 143175 w 172573"/>
                    <a:gd name="connsiteY50" fmla="*/ 39302 h 220434"/>
                    <a:gd name="connsiteX51" fmla="*/ 149896 w 172573"/>
                    <a:gd name="connsiteY51" fmla="*/ 32581 h 220434"/>
                    <a:gd name="connsiteX52" fmla="*/ 143175 w 172573"/>
                    <a:gd name="connsiteY52" fmla="*/ 25861 h 220434"/>
                    <a:gd name="connsiteX53" fmla="*/ 136454 w 172573"/>
                    <a:gd name="connsiteY53" fmla="*/ 32581 h 220434"/>
                    <a:gd name="connsiteX54" fmla="*/ 143175 w 172573"/>
                    <a:gd name="connsiteY54" fmla="*/ 39302 h 220434"/>
                    <a:gd name="connsiteX55" fmla="*/ 143175 w 172573"/>
                    <a:gd name="connsiteY55" fmla="*/ 65163 h 220434"/>
                    <a:gd name="connsiteX56" fmla="*/ 149896 w 172573"/>
                    <a:gd name="connsiteY56" fmla="*/ 58442 h 220434"/>
                    <a:gd name="connsiteX57" fmla="*/ 143175 w 172573"/>
                    <a:gd name="connsiteY57" fmla="*/ 51721 h 220434"/>
                    <a:gd name="connsiteX58" fmla="*/ 136454 w 172573"/>
                    <a:gd name="connsiteY58" fmla="*/ 58442 h 220434"/>
                    <a:gd name="connsiteX59" fmla="*/ 143175 w 172573"/>
                    <a:gd name="connsiteY59" fmla="*/ 65163 h 220434"/>
                    <a:gd name="connsiteX60" fmla="*/ 143175 w 172573"/>
                    <a:gd name="connsiteY60" fmla="*/ 91023 h 220434"/>
                    <a:gd name="connsiteX61" fmla="*/ 149896 w 172573"/>
                    <a:gd name="connsiteY61" fmla="*/ 84303 h 220434"/>
                    <a:gd name="connsiteX62" fmla="*/ 143175 w 172573"/>
                    <a:gd name="connsiteY62" fmla="*/ 77582 h 220434"/>
                    <a:gd name="connsiteX63" fmla="*/ 136454 w 172573"/>
                    <a:gd name="connsiteY63" fmla="*/ 84303 h 220434"/>
                    <a:gd name="connsiteX64" fmla="*/ 143175 w 172573"/>
                    <a:gd name="connsiteY64" fmla="*/ 91023 h 220434"/>
                    <a:gd name="connsiteX65" fmla="*/ 143175 w 172573"/>
                    <a:gd name="connsiteY65" fmla="*/ 116938 h 220434"/>
                    <a:gd name="connsiteX66" fmla="*/ 149896 w 172573"/>
                    <a:gd name="connsiteY66" fmla="*/ 110217 h 220434"/>
                    <a:gd name="connsiteX67" fmla="*/ 143175 w 172573"/>
                    <a:gd name="connsiteY67" fmla="*/ 103497 h 220434"/>
                    <a:gd name="connsiteX68" fmla="*/ 136454 w 172573"/>
                    <a:gd name="connsiteY68" fmla="*/ 110217 h 220434"/>
                    <a:gd name="connsiteX69" fmla="*/ 143175 w 172573"/>
                    <a:gd name="connsiteY69" fmla="*/ 116938 h 220434"/>
                    <a:gd name="connsiteX70" fmla="*/ 143175 w 172573"/>
                    <a:gd name="connsiteY70" fmla="*/ 142799 h 220434"/>
                    <a:gd name="connsiteX71" fmla="*/ 149896 w 172573"/>
                    <a:gd name="connsiteY71" fmla="*/ 136078 h 220434"/>
                    <a:gd name="connsiteX72" fmla="*/ 143175 w 172573"/>
                    <a:gd name="connsiteY72" fmla="*/ 129358 h 220434"/>
                    <a:gd name="connsiteX73" fmla="*/ 136454 w 172573"/>
                    <a:gd name="connsiteY73" fmla="*/ 136078 h 220434"/>
                    <a:gd name="connsiteX74" fmla="*/ 143175 w 172573"/>
                    <a:gd name="connsiteY74" fmla="*/ 142799 h 220434"/>
                    <a:gd name="connsiteX75" fmla="*/ 143175 w 172573"/>
                    <a:gd name="connsiteY75" fmla="*/ 168659 h 220434"/>
                    <a:gd name="connsiteX76" fmla="*/ 149896 w 172573"/>
                    <a:gd name="connsiteY76" fmla="*/ 161939 h 220434"/>
                    <a:gd name="connsiteX77" fmla="*/ 143175 w 172573"/>
                    <a:gd name="connsiteY77" fmla="*/ 155218 h 220434"/>
                    <a:gd name="connsiteX78" fmla="*/ 136454 w 172573"/>
                    <a:gd name="connsiteY78" fmla="*/ 161939 h 220434"/>
                    <a:gd name="connsiteX79" fmla="*/ 143175 w 172573"/>
                    <a:gd name="connsiteY79" fmla="*/ 168659 h 220434"/>
                    <a:gd name="connsiteX80" fmla="*/ 143175 w 172573"/>
                    <a:gd name="connsiteY80" fmla="*/ 194520 h 220434"/>
                    <a:gd name="connsiteX81" fmla="*/ 149896 w 172573"/>
                    <a:gd name="connsiteY81" fmla="*/ 187800 h 220434"/>
                    <a:gd name="connsiteX82" fmla="*/ 143175 w 172573"/>
                    <a:gd name="connsiteY82" fmla="*/ 181079 h 220434"/>
                    <a:gd name="connsiteX83" fmla="*/ 136454 w 172573"/>
                    <a:gd name="connsiteY83" fmla="*/ 187800 h 220434"/>
                    <a:gd name="connsiteX84" fmla="*/ 143175 w 172573"/>
                    <a:gd name="connsiteY84" fmla="*/ 194520 h 220434"/>
                    <a:gd name="connsiteX85" fmla="*/ 143175 w 172573"/>
                    <a:gd name="connsiteY85" fmla="*/ 220435 h 220434"/>
                    <a:gd name="connsiteX86" fmla="*/ 149896 w 172573"/>
                    <a:gd name="connsiteY86" fmla="*/ 213714 h 220434"/>
                    <a:gd name="connsiteX87" fmla="*/ 143175 w 172573"/>
                    <a:gd name="connsiteY87" fmla="*/ 206994 h 220434"/>
                    <a:gd name="connsiteX88" fmla="*/ 136454 w 172573"/>
                    <a:gd name="connsiteY88" fmla="*/ 213714 h 220434"/>
                    <a:gd name="connsiteX89" fmla="*/ 143175 w 172573"/>
                    <a:gd name="connsiteY89" fmla="*/ 220435 h 220434"/>
                    <a:gd name="connsiteX90" fmla="*/ 120422 w 172573"/>
                    <a:gd name="connsiteY90" fmla="*/ 13441 h 220434"/>
                    <a:gd name="connsiteX91" fmla="*/ 127142 w 172573"/>
                    <a:gd name="connsiteY91" fmla="*/ 6721 h 220434"/>
                    <a:gd name="connsiteX92" fmla="*/ 120422 w 172573"/>
                    <a:gd name="connsiteY92" fmla="*/ 0 h 220434"/>
                    <a:gd name="connsiteX93" fmla="*/ 113701 w 172573"/>
                    <a:gd name="connsiteY93" fmla="*/ 6721 h 220434"/>
                    <a:gd name="connsiteX94" fmla="*/ 120422 w 172573"/>
                    <a:gd name="connsiteY94" fmla="*/ 13441 h 220434"/>
                    <a:gd name="connsiteX95" fmla="*/ 120422 w 172573"/>
                    <a:gd name="connsiteY95" fmla="*/ 39302 h 220434"/>
                    <a:gd name="connsiteX96" fmla="*/ 127142 w 172573"/>
                    <a:gd name="connsiteY96" fmla="*/ 32581 h 220434"/>
                    <a:gd name="connsiteX97" fmla="*/ 120422 w 172573"/>
                    <a:gd name="connsiteY97" fmla="*/ 25861 h 220434"/>
                    <a:gd name="connsiteX98" fmla="*/ 113701 w 172573"/>
                    <a:gd name="connsiteY98" fmla="*/ 32581 h 220434"/>
                    <a:gd name="connsiteX99" fmla="*/ 120422 w 172573"/>
                    <a:gd name="connsiteY99" fmla="*/ 39302 h 220434"/>
                    <a:gd name="connsiteX100" fmla="*/ 120422 w 172573"/>
                    <a:gd name="connsiteY100" fmla="*/ 65163 h 220434"/>
                    <a:gd name="connsiteX101" fmla="*/ 127142 w 172573"/>
                    <a:gd name="connsiteY101" fmla="*/ 58442 h 220434"/>
                    <a:gd name="connsiteX102" fmla="*/ 120422 w 172573"/>
                    <a:gd name="connsiteY102" fmla="*/ 51721 h 220434"/>
                    <a:gd name="connsiteX103" fmla="*/ 113701 w 172573"/>
                    <a:gd name="connsiteY103" fmla="*/ 58442 h 220434"/>
                    <a:gd name="connsiteX104" fmla="*/ 120422 w 172573"/>
                    <a:gd name="connsiteY104" fmla="*/ 65163 h 220434"/>
                    <a:gd name="connsiteX105" fmla="*/ 120422 w 172573"/>
                    <a:gd name="connsiteY105" fmla="*/ 91023 h 220434"/>
                    <a:gd name="connsiteX106" fmla="*/ 127142 w 172573"/>
                    <a:gd name="connsiteY106" fmla="*/ 84303 h 220434"/>
                    <a:gd name="connsiteX107" fmla="*/ 120422 w 172573"/>
                    <a:gd name="connsiteY107" fmla="*/ 77582 h 220434"/>
                    <a:gd name="connsiteX108" fmla="*/ 113701 w 172573"/>
                    <a:gd name="connsiteY108" fmla="*/ 84303 h 220434"/>
                    <a:gd name="connsiteX109" fmla="*/ 120422 w 172573"/>
                    <a:gd name="connsiteY109" fmla="*/ 91023 h 220434"/>
                    <a:gd name="connsiteX110" fmla="*/ 120422 w 172573"/>
                    <a:gd name="connsiteY110" fmla="*/ 116938 h 220434"/>
                    <a:gd name="connsiteX111" fmla="*/ 127142 w 172573"/>
                    <a:gd name="connsiteY111" fmla="*/ 110217 h 220434"/>
                    <a:gd name="connsiteX112" fmla="*/ 120422 w 172573"/>
                    <a:gd name="connsiteY112" fmla="*/ 103497 h 220434"/>
                    <a:gd name="connsiteX113" fmla="*/ 113701 w 172573"/>
                    <a:gd name="connsiteY113" fmla="*/ 110217 h 220434"/>
                    <a:gd name="connsiteX114" fmla="*/ 120422 w 172573"/>
                    <a:gd name="connsiteY114" fmla="*/ 116938 h 220434"/>
                    <a:gd name="connsiteX115" fmla="*/ 120422 w 172573"/>
                    <a:gd name="connsiteY115" fmla="*/ 142799 h 220434"/>
                    <a:gd name="connsiteX116" fmla="*/ 127142 w 172573"/>
                    <a:gd name="connsiteY116" fmla="*/ 136078 h 220434"/>
                    <a:gd name="connsiteX117" fmla="*/ 120422 w 172573"/>
                    <a:gd name="connsiteY117" fmla="*/ 129358 h 220434"/>
                    <a:gd name="connsiteX118" fmla="*/ 113701 w 172573"/>
                    <a:gd name="connsiteY118" fmla="*/ 136078 h 220434"/>
                    <a:gd name="connsiteX119" fmla="*/ 120422 w 172573"/>
                    <a:gd name="connsiteY119" fmla="*/ 142799 h 220434"/>
                    <a:gd name="connsiteX120" fmla="*/ 120422 w 172573"/>
                    <a:gd name="connsiteY120" fmla="*/ 168659 h 220434"/>
                    <a:gd name="connsiteX121" fmla="*/ 127142 w 172573"/>
                    <a:gd name="connsiteY121" fmla="*/ 161939 h 220434"/>
                    <a:gd name="connsiteX122" fmla="*/ 120422 w 172573"/>
                    <a:gd name="connsiteY122" fmla="*/ 155218 h 220434"/>
                    <a:gd name="connsiteX123" fmla="*/ 113701 w 172573"/>
                    <a:gd name="connsiteY123" fmla="*/ 161939 h 220434"/>
                    <a:gd name="connsiteX124" fmla="*/ 120422 w 172573"/>
                    <a:gd name="connsiteY124" fmla="*/ 168659 h 220434"/>
                    <a:gd name="connsiteX125" fmla="*/ 120422 w 172573"/>
                    <a:gd name="connsiteY125" fmla="*/ 194520 h 220434"/>
                    <a:gd name="connsiteX126" fmla="*/ 127142 w 172573"/>
                    <a:gd name="connsiteY126" fmla="*/ 187800 h 220434"/>
                    <a:gd name="connsiteX127" fmla="*/ 120422 w 172573"/>
                    <a:gd name="connsiteY127" fmla="*/ 181079 h 220434"/>
                    <a:gd name="connsiteX128" fmla="*/ 113701 w 172573"/>
                    <a:gd name="connsiteY128" fmla="*/ 187800 h 220434"/>
                    <a:gd name="connsiteX129" fmla="*/ 120422 w 172573"/>
                    <a:gd name="connsiteY129" fmla="*/ 194520 h 220434"/>
                    <a:gd name="connsiteX130" fmla="*/ 120422 w 172573"/>
                    <a:gd name="connsiteY130" fmla="*/ 220435 h 220434"/>
                    <a:gd name="connsiteX131" fmla="*/ 127142 w 172573"/>
                    <a:gd name="connsiteY131" fmla="*/ 213714 h 220434"/>
                    <a:gd name="connsiteX132" fmla="*/ 120422 w 172573"/>
                    <a:gd name="connsiteY132" fmla="*/ 206994 h 220434"/>
                    <a:gd name="connsiteX133" fmla="*/ 113701 w 172573"/>
                    <a:gd name="connsiteY133" fmla="*/ 213714 h 220434"/>
                    <a:gd name="connsiteX134" fmla="*/ 120422 w 172573"/>
                    <a:gd name="connsiteY134" fmla="*/ 220435 h 220434"/>
                    <a:gd name="connsiteX135" fmla="*/ 97690 w 172573"/>
                    <a:gd name="connsiteY135" fmla="*/ 13441 h 220434"/>
                    <a:gd name="connsiteX136" fmla="*/ 104411 w 172573"/>
                    <a:gd name="connsiteY136" fmla="*/ 6721 h 220434"/>
                    <a:gd name="connsiteX137" fmla="*/ 97690 w 172573"/>
                    <a:gd name="connsiteY137" fmla="*/ 0 h 220434"/>
                    <a:gd name="connsiteX138" fmla="*/ 90970 w 172573"/>
                    <a:gd name="connsiteY138" fmla="*/ 6721 h 220434"/>
                    <a:gd name="connsiteX139" fmla="*/ 97690 w 172573"/>
                    <a:gd name="connsiteY139" fmla="*/ 13441 h 220434"/>
                    <a:gd name="connsiteX140" fmla="*/ 97690 w 172573"/>
                    <a:gd name="connsiteY140" fmla="*/ 39302 h 220434"/>
                    <a:gd name="connsiteX141" fmla="*/ 104411 w 172573"/>
                    <a:gd name="connsiteY141" fmla="*/ 32581 h 220434"/>
                    <a:gd name="connsiteX142" fmla="*/ 97690 w 172573"/>
                    <a:gd name="connsiteY142" fmla="*/ 25861 h 220434"/>
                    <a:gd name="connsiteX143" fmla="*/ 90970 w 172573"/>
                    <a:gd name="connsiteY143" fmla="*/ 32581 h 220434"/>
                    <a:gd name="connsiteX144" fmla="*/ 97690 w 172573"/>
                    <a:gd name="connsiteY144" fmla="*/ 39302 h 220434"/>
                    <a:gd name="connsiteX145" fmla="*/ 97690 w 172573"/>
                    <a:gd name="connsiteY145" fmla="*/ 65163 h 220434"/>
                    <a:gd name="connsiteX146" fmla="*/ 104411 w 172573"/>
                    <a:gd name="connsiteY146" fmla="*/ 58442 h 220434"/>
                    <a:gd name="connsiteX147" fmla="*/ 97690 w 172573"/>
                    <a:gd name="connsiteY147" fmla="*/ 51721 h 220434"/>
                    <a:gd name="connsiteX148" fmla="*/ 90970 w 172573"/>
                    <a:gd name="connsiteY148" fmla="*/ 58442 h 220434"/>
                    <a:gd name="connsiteX149" fmla="*/ 97690 w 172573"/>
                    <a:gd name="connsiteY149" fmla="*/ 65163 h 220434"/>
                    <a:gd name="connsiteX150" fmla="*/ 97690 w 172573"/>
                    <a:gd name="connsiteY150" fmla="*/ 91023 h 220434"/>
                    <a:gd name="connsiteX151" fmla="*/ 104411 w 172573"/>
                    <a:gd name="connsiteY151" fmla="*/ 84303 h 220434"/>
                    <a:gd name="connsiteX152" fmla="*/ 97690 w 172573"/>
                    <a:gd name="connsiteY152" fmla="*/ 77582 h 220434"/>
                    <a:gd name="connsiteX153" fmla="*/ 90970 w 172573"/>
                    <a:gd name="connsiteY153" fmla="*/ 84303 h 220434"/>
                    <a:gd name="connsiteX154" fmla="*/ 97690 w 172573"/>
                    <a:gd name="connsiteY154" fmla="*/ 91023 h 220434"/>
                    <a:gd name="connsiteX155" fmla="*/ 97690 w 172573"/>
                    <a:gd name="connsiteY155" fmla="*/ 116938 h 220434"/>
                    <a:gd name="connsiteX156" fmla="*/ 104411 w 172573"/>
                    <a:gd name="connsiteY156" fmla="*/ 110217 h 220434"/>
                    <a:gd name="connsiteX157" fmla="*/ 97690 w 172573"/>
                    <a:gd name="connsiteY157" fmla="*/ 103497 h 220434"/>
                    <a:gd name="connsiteX158" fmla="*/ 90970 w 172573"/>
                    <a:gd name="connsiteY158" fmla="*/ 110217 h 220434"/>
                    <a:gd name="connsiteX159" fmla="*/ 97690 w 172573"/>
                    <a:gd name="connsiteY159" fmla="*/ 116938 h 220434"/>
                    <a:gd name="connsiteX160" fmla="*/ 97690 w 172573"/>
                    <a:gd name="connsiteY160" fmla="*/ 142799 h 220434"/>
                    <a:gd name="connsiteX161" fmla="*/ 104411 w 172573"/>
                    <a:gd name="connsiteY161" fmla="*/ 136078 h 220434"/>
                    <a:gd name="connsiteX162" fmla="*/ 97690 w 172573"/>
                    <a:gd name="connsiteY162" fmla="*/ 129358 h 220434"/>
                    <a:gd name="connsiteX163" fmla="*/ 90970 w 172573"/>
                    <a:gd name="connsiteY163" fmla="*/ 136078 h 220434"/>
                    <a:gd name="connsiteX164" fmla="*/ 97690 w 172573"/>
                    <a:gd name="connsiteY164" fmla="*/ 142799 h 220434"/>
                    <a:gd name="connsiteX165" fmla="*/ 97690 w 172573"/>
                    <a:gd name="connsiteY165" fmla="*/ 168659 h 220434"/>
                    <a:gd name="connsiteX166" fmla="*/ 104411 w 172573"/>
                    <a:gd name="connsiteY166" fmla="*/ 161939 h 220434"/>
                    <a:gd name="connsiteX167" fmla="*/ 97690 w 172573"/>
                    <a:gd name="connsiteY167" fmla="*/ 155218 h 220434"/>
                    <a:gd name="connsiteX168" fmla="*/ 90970 w 172573"/>
                    <a:gd name="connsiteY168" fmla="*/ 161939 h 220434"/>
                    <a:gd name="connsiteX169" fmla="*/ 97690 w 172573"/>
                    <a:gd name="connsiteY169" fmla="*/ 168659 h 220434"/>
                    <a:gd name="connsiteX170" fmla="*/ 97690 w 172573"/>
                    <a:gd name="connsiteY170" fmla="*/ 194520 h 220434"/>
                    <a:gd name="connsiteX171" fmla="*/ 104411 w 172573"/>
                    <a:gd name="connsiteY171" fmla="*/ 187800 h 220434"/>
                    <a:gd name="connsiteX172" fmla="*/ 97690 w 172573"/>
                    <a:gd name="connsiteY172" fmla="*/ 181079 h 220434"/>
                    <a:gd name="connsiteX173" fmla="*/ 90970 w 172573"/>
                    <a:gd name="connsiteY173" fmla="*/ 187800 h 220434"/>
                    <a:gd name="connsiteX174" fmla="*/ 97690 w 172573"/>
                    <a:gd name="connsiteY174" fmla="*/ 194520 h 220434"/>
                    <a:gd name="connsiteX175" fmla="*/ 97690 w 172573"/>
                    <a:gd name="connsiteY175" fmla="*/ 220435 h 220434"/>
                    <a:gd name="connsiteX176" fmla="*/ 104411 w 172573"/>
                    <a:gd name="connsiteY176" fmla="*/ 213714 h 220434"/>
                    <a:gd name="connsiteX177" fmla="*/ 97690 w 172573"/>
                    <a:gd name="connsiteY177" fmla="*/ 206994 h 220434"/>
                    <a:gd name="connsiteX178" fmla="*/ 90970 w 172573"/>
                    <a:gd name="connsiteY178" fmla="*/ 213714 h 220434"/>
                    <a:gd name="connsiteX179" fmla="*/ 97690 w 172573"/>
                    <a:gd name="connsiteY179" fmla="*/ 220435 h 220434"/>
                    <a:gd name="connsiteX180" fmla="*/ 74948 w 172573"/>
                    <a:gd name="connsiteY180" fmla="*/ 13441 h 220434"/>
                    <a:gd name="connsiteX181" fmla="*/ 81668 w 172573"/>
                    <a:gd name="connsiteY181" fmla="*/ 6721 h 220434"/>
                    <a:gd name="connsiteX182" fmla="*/ 74948 w 172573"/>
                    <a:gd name="connsiteY182" fmla="*/ 0 h 220434"/>
                    <a:gd name="connsiteX183" fmla="*/ 68227 w 172573"/>
                    <a:gd name="connsiteY183" fmla="*/ 6721 h 220434"/>
                    <a:gd name="connsiteX184" fmla="*/ 74948 w 172573"/>
                    <a:gd name="connsiteY184" fmla="*/ 13441 h 220434"/>
                    <a:gd name="connsiteX185" fmla="*/ 74948 w 172573"/>
                    <a:gd name="connsiteY185" fmla="*/ 39302 h 220434"/>
                    <a:gd name="connsiteX186" fmla="*/ 81668 w 172573"/>
                    <a:gd name="connsiteY186" fmla="*/ 32581 h 220434"/>
                    <a:gd name="connsiteX187" fmla="*/ 74948 w 172573"/>
                    <a:gd name="connsiteY187" fmla="*/ 25861 h 220434"/>
                    <a:gd name="connsiteX188" fmla="*/ 68227 w 172573"/>
                    <a:gd name="connsiteY188" fmla="*/ 32581 h 220434"/>
                    <a:gd name="connsiteX189" fmla="*/ 74948 w 172573"/>
                    <a:gd name="connsiteY189" fmla="*/ 39302 h 220434"/>
                    <a:gd name="connsiteX190" fmla="*/ 74948 w 172573"/>
                    <a:gd name="connsiteY190" fmla="*/ 65163 h 220434"/>
                    <a:gd name="connsiteX191" fmla="*/ 81668 w 172573"/>
                    <a:gd name="connsiteY191" fmla="*/ 58442 h 220434"/>
                    <a:gd name="connsiteX192" fmla="*/ 74948 w 172573"/>
                    <a:gd name="connsiteY192" fmla="*/ 51721 h 220434"/>
                    <a:gd name="connsiteX193" fmla="*/ 68227 w 172573"/>
                    <a:gd name="connsiteY193" fmla="*/ 58442 h 220434"/>
                    <a:gd name="connsiteX194" fmla="*/ 74948 w 172573"/>
                    <a:gd name="connsiteY194" fmla="*/ 65163 h 220434"/>
                    <a:gd name="connsiteX195" fmla="*/ 74948 w 172573"/>
                    <a:gd name="connsiteY195" fmla="*/ 91023 h 220434"/>
                    <a:gd name="connsiteX196" fmla="*/ 81668 w 172573"/>
                    <a:gd name="connsiteY196" fmla="*/ 84303 h 220434"/>
                    <a:gd name="connsiteX197" fmla="*/ 74948 w 172573"/>
                    <a:gd name="connsiteY197" fmla="*/ 77582 h 220434"/>
                    <a:gd name="connsiteX198" fmla="*/ 68227 w 172573"/>
                    <a:gd name="connsiteY198" fmla="*/ 84303 h 220434"/>
                    <a:gd name="connsiteX199" fmla="*/ 74948 w 172573"/>
                    <a:gd name="connsiteY199" fmla="*/ 91023 h 220434"/>
                    <a:gd name="connsiteX200" fmla="*/ 74948 w 172573"/>
                    <a:gd name="connsiteY200" fmla="*/ 116938 h 220434"/>
                    <a:gd name="connsiteX201" fmla="*/ 81668 w 172573"/>
                    <a:gd name="connsiteY201" fmla="*/ 110217 h 220434"/>
                    <a:gd name="connsiteX202" fmla="*/ 74948 w 172573"/>
                    <a:gd name="connsiteY202" fmla="*/ 103497 h 220434"/>
                    <a:gd name="connsiteX203" fmla="*/ 68227 w 172573"/>
                    <a:gd name="connsiteY203" fmla="*/ 110217 h 220434"/>
                    <a:gd name="connsiteX204" fmla="*/ 74948 w 172573"/>
                    <a:gd name="connsiteY204" fmla="*/ 116938 h 220434"/>
                    <a:gd name="connsiteX205" fmla="*/ 74948 w 172573"/>
                    <a:gd name="connsiteY205" fmla="*/ 142799 h 220434"/>
                    <a:gd name="connsiteX206" fmla="*/ 81668 w 172573"/>
                    <a:gd name="connsiteY206" fmla="*/ 136078 h 220434"/>
                    <a:gd name="connsiteX207" fmla="*/ 74948 w 172573"/>
                    <a:gd name="connsiteY207" fmla="*/ 129358 h 220434"/>
                    <a:gd name="connsiteX208" fmla="*/ 68227 w 172573"/>
                    <a:gd name="connsiteY208" fmla="*/ 136078 h 220434"/>
                    <a:gd name="connsiteX209" fmla="*/ 74948 w 172573"/>
                    <a:gd name="connsiteY209" fmla="*/ 142799 h 220434"/>
                    <a:gd name="connsiteX210" fmla="*/ 74948 w 172573"/>
                    <a:gd name="connsiteY210" fmla="*/ 168659 h 220434"/>
                    <a:gd name="connsiteX211" fmla="*/ 81668 w 172573"/>
                    <a:gd name="connsiteY211" fmla="*/ 161939 h 220434"/>
                    <a:gd name="connsiteX212" fmla="*/ 74948 w 172573"/>
                    <a:gd name="connsiteY212" fmla="*/ 155218 h 220434"/>
                    <a:gd name="connsiteX213" fmla="*/ 68227 w 172573"/>
                    <a:gd name="connsiteY213" fmla="*/ 161939 h 220434"/>
                    <a:gd name="connsiteX214" fmla="*/ 74948 w 172573"/>
                    <a:gd name="connsiteY214" fmla="*/ 168659 h 220434"/>
                    <a:gd name="connsiteX215" fmla="*/ 74948 w 172573"/>
                    <a:gd name="connsiteY215" fmla="*/ 194520 h 220434"/>
                    <a:gd name="connsiteX216" fmla="*/ 81668 w 172573"/>
                    <a:gd name="connsiteY216" fmla="*/ 187800 h 220434"/>
                    <a:gd name="connsiteX217" fmla="*/ 74948 w 172573"/>
                    <a:gd name="connsiteY217" fmla="*/ 181079 h 220434"/>
                    <a:gd name="connsiteX218" fmla="*/ 68227 w 172573"/>
                    <a:gd name="connsiteY218" fmla="*/ 187800 h 220434"/>
                    <a:gd name="connsiteX219" fmla="*/ 74948 w 172573"/>
                    <a:gd name="connsiteY219" fmla="*/ 194520 h 220434"/>
                    <a:gd name="connsiteX220" fmla="*/ 74948 w 172573"/>
                    <a:gd name="connsiteY220" fmla="*/ 220435 h 220434"/>
                    <a:gd name="connsiteX221" fmla="*/ 81668 w 172573"/>
                    <a:gd name="connsiteY221" fmla="*/ 213714 h 220434"/>
                    <a:gd name="connsiteX222" fmla="*/ 74948 w 172573"/>
                    <a:gd name="connsiteY222" fmla="*/ 206994 h 220434"/>
                    <a:gd name="connsiteX223" fmla="*/ 68227 w 172573"/>
                    <a:gd name="connsiteY223" fmla="*/ 213714 h 220434"/>
                    <a:gd name="connsiteX224" fmla="*/ 74948 w 172573"/>
                    <a:gd name="connsiteY224" fmla="*/ 220435 h 220434"/>
                    <a:gd name="connsiteX225" fmla="*/ 52206 w 172573"/>
                    <a:gd name="connsiteY225" fmla="*/ 13441 h 220434"/>
                    <a:gd name="connsiteX226" fmla="*/ 58926 w 172573"/>
                    <a:gd name="connsiteY226" fmla="*/ 6721 h 220434"/>
                    <a:gd name="connsiteX227" fmla="*/ 52206 w 172573"/>
                    <a:gd name="connsiteY227" fmla="*/ 0 h 220434"/>
                    <a:gd name="connsiteX228" fmla="*/ 45485 w 172573"/>
                    <a:gd name="connsiteY228" fmla="*/ 6721 h 220434"/>
                    <a:gd name="connsiteX229" fmla="*/ 52206 w 172573"/>
                    <a:gd name="connsiteY229" fmla="*/ 13441 h 220434"/>
                    <a:gd name="connsiteX230" fmla="*/ 52206 w 172573"/>
                    <a:gd name="connsiteY230" fmla="*/ 39302 h 220434"/>
                    <a:gd name="connsiteX231" fmla="*/ 58926 w 172573"/>
                    <a:gd name="connsiteY231" fmla="*/ 32581 h 220434"/>
                    <a:gd name="connsiteX232" fmla="*/ 52206 w 172573"/>
                    <a:gd name="connsiteY232" fmla="*/ 25861 h 220434"/>
                    <a:gd name="connsiteX233" fmla="*/ 45485 w 172573"/>
                    <a:gd name="connsiteY233" fmla="*/ 32581 h 220434"/>
                    <a:gd name="connsiteX234" fmla="*/ 52206 w 172573"/>
                    <a:gd name="connsiteY234" fmla="*/ 39302 h 220434"/>
                    <a:gd name="connsiteX235" fmla="*/ 52206 w 172573"/>
                    <a:gd name="connsiteY235" fmla="*/ 65163 h 220434"/>
                    <a:gd name="connsiteX236" fmla="*/ 58926 w 172573"/>
                    <a:gd name="connsiteY236" fmla="*/ 58442 h 220434"/>
                    <a:gd name="connsiteX237" fmla="*/ 52206 w 172573"/>
                    <a:gd name="connsiteY237" fmla="*/ 51721 h 220434"/>
                    <a:gd name="connsiteX238" fmla="*/ 45485 w 172573"/>
                    <a:gd name="connsiteY238" fmla="*/ 58442 h 220434"/>
                    <a:gd name="connsiteX239" fmla="*/ 52206 w 172573"/>
                    <a:gd name="connsiteY239" fmla="*/ 65163 h 220434"/>
                    <a:gd name="connsiteX240" fmla="*/ 52206 w 172573"/>
                    <a:gd name="connsiteY240" fmla="*/ 91023 h 220434"/>
                    <a:gd name="connsiteX241" fmla="*/ 58926 w 172573"/>
                    <a:gd name="connsiteY241" fmla="*/ 84303 h 220434"/>
                    <a:gd name="connsiteX242" fmla="*/ 52206 w 172573"/>
                    <a:gd name="connsiteY242" fmla="*/ 77582 h 220434"/>
                    <a:gd name="connsiteX243" fmla="*/ 45485 w 172573"/>
                    <a:gd name="connsiteY243" fmla="*/ 84303 h 220434"/>
                    <a:gd name="connsiteX244" fmla="*/ 52206 w 172573"/>
                    <a:gd name="connsiteY244" fmla="*/ 91023 h 220434"/>
                    <a:gd name="connsiteX245" fmla="*/ 52206 w 172573"/>
                    <a:gd name="connsiteY245" fmla="*/ 116938 h 220434"/>
                    <a:gd name="connsiteX246" fmla="*/ 58926 w 172573"/>
                    <a:gd name="connsiteY246" fmla="*/ 110217 h 220434"/>
                    <a:gd name="connsiteX247" fmla="*/ 52206 w 172573"/>
                    <a:gd name="connsiteY247" fmla="*/ 103497 h 220434"/>
                    <a:gd name="connsiteX248" fmla="*/ 45485 w 172573"/>
                    <a:gd name="connsiteY248" fmla="*/ 110217 h 220434"/>
                    <a:gd name="connsiteX249" fmla="*/ 52206 w 172573"/>
                    <a:gd name="connsiteY249" fmla="*/ 116938 h 220434"/>
                    <a:gd name="connsiteX250" fmla="*/ 52206 w 172573"/>
                    <a:gd name="connsiteY250" fmla="*/ 142799 h 220434"/>
                    <a:gd name="connsiteX251" fmla="*/ 58926 w 172573"/>
                    <a:gd name="connsiteY251" fmla="*/ 136078 h 220434"/>
                    <a:gd name="connsiteX252" fmla="*/ 52206 w 172573"/>
                    <a:gd name="connsiteY252" fmla="*/ 129358 h 220434"/>
                    <a:gd name="connsiteX253" fmla="*/ 45485 w 172573"/>
                    <a:gd name="connsiteY253" fmla="*/ 136078 h 220434"/>
                    <a:gd name="connsiteX254" fmla="*/ 52206 w 172573"/>
                    <a:gd name="connsiteY254" fmla="*/ 142799 h 220434"/>
                    <a:gd name="connsiteX255" fmla="*/ 52206 w 172573"/>
                    <a:gd name="connsiteY255" fmla="*/ 168659 h 220434"/>
                    <a:gd name="connsiteX256" fmla="*/ 58926 w 172573"/>
                    <a:gd name="connsiteY256" fmla="*/ 161939 h 220434"/>
                    <a:gd name="connsiteX257" fmla="*/ 52206 w 172573"/>
                    <a:gd name="connsiteY257" fmla="*/ 155218 h 220434"/>
                    <a:gd name="connsiteX258" fmla="*/ 45485 w 172573"/>
                    <a:gd name="connsiteY258" fmla="*/ 161939 h 220434"/>
                    <a:gd name="connsiteX259" fmla="*/ 52206 w 172573"/>
                    <a:gd name="connsiteY259" fmla="*/ 168659 h 220434"/>
                    <a:gd name="connsiteX260" fmla="*/ 52206 w 172573"/>
                    <a:gd name="connsiteY260" fmla="*/ 194520 h 220434"/>
                    <a:gd name="connsiteX261" fmla="*/ 58926 w 172573"/>
                    <a:gd name="connsiteY261" fmla="*/ 187800 h 220434"/>
                    <a:gd name="connsiteX262" fmla="*/ 52206 w 172573"/>
                    <a:gd name="connsiteY262" fmla="*/ 181079 h 220434"/>
                    <a:gd name="connsiteX263" fmla="*/ 45485 w 172573"/>
                    <a:gd name="connsiteY263" fmla="*/ 187800 h 220434"/>
                    <a:gd name="connsiteX264" fmla="*/ 52206 w 172573"/>
                    <a:gd name="connsiteY264" fmla="*/ 194520 h 220434"/>
                    <a:gd name="connsiteX265" fmla="*/ 52206 w 172573"/>
                    <a:gd name="connsiteY265" fmla="*/ 220435 h 220434"/>
                    <a:gd name="connsiteX266" fmla="*/ 58926 w 172573"/>
                    <a:gd name="connsiteY266" fmla="*/ 213714 h 220434"/>
                    <a:gd name="connsiteX267" fmla="*/ 52206 w 172573"/>
                    <a:gd name="connsiteY267" fmla="*/ 206994 h 220434"/>
                    <a:gd name="connsiteX268" fmla="*/ 45485 w 172573"/>
                    <a:gd name="connsiteY268" fmla="*/ 213714 h 220434"/>
                    <a:gd name="connsiteX269" fmla="*/ 52206 w 172573"/>
                    <a:gd name="connsiteY269" fmla="*/ 220435 h 220434"/>
                    <a:gd name="connsiteX270" fmla="*/ 29452 w 172573"/>
                    <a:gd name="connsiteY270" fmla="*/ 13441 h 220434"/>
                    <a:gd name="connsiteX271" fmla="*/ 36173 w 172573"/>
                    <a:gd name="connsiteY271" fmla="*/ 6721 h 220434"/>
                    <a:gd name="connsiteX272" fmla="*/ 29452 w 172573"/>
                    <a:gd name="connsiteY272" fmla="*/ 0 h 220434"/>
                    <a:gd name="connsiteX273" fmla="*/ 22732 w 172573"/>
                    <a:gd name="connsiteY273" fmla="*/ 6721 h 220434"/>
                    <a:gd name="connsiteX274" fmla="*/ 29452 w 172573"/>
                    <a:gd name="connsiteY274" fmla="*/ 13441 h 220434"/>
                    <a:gd name="connsiteX275" fmla="*/ 29452 w 172573"/>
                    <a:gd name="connsiteY275" fmla="*/ 39302 h 220434"/>
                    <a:gd name="connsiteX276" fmla="*/ 36173 w 172573"/>
                    <a:gd name="connsiteY276" fmla="*/ 32581 h 220434"/>
                    <a:gd name="connsiteX277" fmla="*/ 29452 w 172573"/>
                    <a:gd name="connsiteY277" fmla="*/ 25861 h 220434"/>
                    <a:gd name="connsiteX278" fmla="*/ 22732 w 172573"/>
                    <a:gd name="connsiteY278" fmla="*/ 32581 h 220434"/>
                    <a:gd name="connsiteX279" fmla="*/ 29452 w 172573"/>
                    <a:gd name="connsiteY279" fmla="*/ 39302 h 220434"/>
                    <a:gd name="connsiteX280" fmla="*/ 29452 w 172573"/>
                    <a:gd name="connsiteY280" fmla="*/ 65163 h 220434"/>
                    <a:gd name="connsiteX281" fmla="*/ 36173 w 172573"/>
                    <a:gd name="connsiteY281" fmla="*/ 58442 h 220434"/>
                    <a:gd name="connsiteX282" fmla="*/ 29452 w 172573"/>
                    <a:gd name="connsiteY282" fmla="*/ 51721 h 220434"/>
                    <a:gd name="connsiteX283" fmla="*/ 22732 w 172573"/>
                    <a:gd name="connsiteY283" fmla="*/ 58442 h 220434"/>
                    <a:gd name="connsiteX284" fmla="*/ 29452 w 172573"/>
                    <a:gd name="connsiteY284" fmla="*/ 65163 h 220434"/>
                    <a:gd name="connsiteX285" fmla="*/ 29452 w 172573"/>
                    <a:gd name="connsiteY285" fmla="*/ 91023 h 220434"/>
                    <a:gd name="connsiteX286" fmla="*/ 36173 w 172573"/>
                    <a:gd name="connsiteY286" fmla="*/ 84303 h 220434"/>
                    <a:gd name="connsiteX287" fmla="*/ 29452 w 172573"/>
                    <a:gd name="connsiteY287" fmla="*/ 77582 h 220434"/>
                    <a:gd name="connsiteX288" fmla="*/ 22732 w 172573"/>
                    <a:gd name="connsiteY288" fmla="*/ 84303 h 220434"/>
                    <a:gd name="connsiteX289" fmla="*/ 29452 w 172573"/>
                    <a:gd name="connsiteY289" fmla="*/ 91023 h 220434"/>
                    <a:gd name="connsiteX290" fmla="*/ 29452 w 172573"/>
                    <a:gd name="connsiteY290" fmla="*/ 116938 h 220434"/>
                    <a:gd name="connsiteX291" fmla="*/ 36173 w 172573"/>
                    <a:gd name="connsiteY291" fmla="*/ 110217 h 220434"/>
                    <a:gd name="connsiteX292" fmla="*/ 29452 w 172573"/>
                    <a:gd name="connsiteY292" fmla="*/ 103497 h 220434"/>
                    <a:gd name="connsiteX293" fmla="*/ 22732 w 172573"/>
                    <a:gd name="connsiteY293" fmla="*/ 110217 h 220434"/>
                    <a:gd name="connsiteX294" fmla="*/ 29452 w 172573"/>
                    <a:gd name="connsiteY294" fmla="*/ 116938 h 220434"/>
                    <a:gd name="connsiteX295" fmla="*/ 29452 w 172573"/>
                    <a:gd name="connsiteY295" fmla="*/ 142799 h 220434"/>
                    <a:gd name="connsiteX296" fmla="*/ 36173 w 172573"/>
                    <a:gd name="connsiteY296" fmla="*/ 136078 h 220434"/>
                    <a:gd name="connsiteX297" fmla="*/ 29452 w 172573"/>
                    <a:gd name="connsiteY297" fmla="*/ 129358 h 220434"/>
                    <a:gd name="connsiteX298" fmla="*/ 22732 w 172573"/>
                    <a:gd name="connsiteY298" fmla="*/ 136078 h 220434"/>
                    <a:gd name="connsiteX299" fmla="*/ 29452 w 172573"/>
                    <a:gd name="connsiteY299" fmla="*/ 142799 h 220434"/>
                    <a:gd name="connsiteX300" fmla="*/ 29452 w 172573"/>
                    <a:gd name="connsiteY300" fmla="*/ 168659 h 220434"/>
                    <a:gd name="connsiteX301" fmla="*/ 36173 w 172573"/>
                    <a:gd name="connsiteY301" fmla="*/ 161939 h 220434"/>
                    <a:gd name="connsiteX302" fmla="*/ 29452 w 172573"/>
                    <a:gd name="connsiteY302" fmla="*/ 155218 h 220434"/>
                    <a:gd name="connsiteX303" fmla="*/ 22732 w 172573"/>
                    <a:gd name="connsiteY303" fmla="*/ 161939 h 220434"/>
                    <a:gd name="connsiteX304" fmla="*/ 29452 w 172573"/>
                    <a:gd name="connsiteY304" fmla="*/ 168659 h 220434"/>
                    <a:gd name="connsiteX305" fmla="*/ 29452 w 172573"/>
                    <a:gd name="connsiteY305" fmla="*/ 194520 h 220434"/>
                    <a:gd name="connsiteX306" fmla="*/ 36173 w 172573"/>
                    <a:gd name="connsiteY306" fmla="*/ 187800 h 220434"/>
                    <a:gd name="connsiteX307" fmla="*/ 29452 w 172573"/>
                    <a:gd name="connsiteY307" fmla="*/ 181079 h 220434"/>
                    <a:gd name="connsiteX308" fmla="*/ 22732 w 172573"/>
                    <a:gd name="connsiteY308" fmla="*/ 187800 h 220434"/>
                    <a:gd name="connsiteX309" fmla="*/ 29452 w 172573"/>
                    <a:gd name="connsiteY309" fmla="*/ 194520 h 220434"/>
                    <a:gd name="connsiteX310" fmla="*/ 29452 w 172573"/>
                    <a:gd name="connsiteY310" fmla="*/ 220435 h 220434"/>
                    <a:gd name="connsiteX311" fmla="*/ 36173 w 172573"/>
                    <a:gd name="connsiteY311" fmla="*/ 213714 h 220434"/>
                    <a:gd name="connsiteX312" fmla="*/ 29452 w 172573"/>
                    <a:gd name="connsiteY312" fmla="*/ 206994 h 220434"/>
                    <a:gd name="connsiteX313" fmla="*/ 22732 w 172573"/>
                    <a:gd name="connsiteY313" fmla="*/ 213714 h 220434"/>
                    <a:gd name="connsiteX314" fmla="*/ 29452 w 172573"/>
                    <a:gd name="connsiteY314" fmla="*/ 220435 h 220434"/>
                    <a:gd name="connsiteX315" fmla="*/ 6721 w 172573"/>
                    <a:gd name="connsiteY315" fmla="*/ 13441 h 220434"/>
                    <a:gd name="connsiteX316" fmla="*/ 13441 w 172573"/>
                    <a:gd name="connsiteY316" fmla="*/ 6721 h 220434"/>
                    <a:gd name="connsiteX317" fmla="*/ 6721 w 172573"/>
                    <a:gd name="connsiteY317" fmla="*/ 0 h 220434"/>
                    <a:gd name="connsiteX318" fmla="*/ 0 w 172573"/>
                    <a:gd name="connsiteY318" fmla="*/ 6721 h 220434"/>
                    <a:gd name="connsiteX319" fmla="*/ 6721 w 172573"/>
                    <a:gd name="connsiteY319" fmla="*/ 13441 h 220434"/>
                    <a:gd name="connsiteX320" fmla="*/ 6721 w 172573"/>
                    <a:gd name="connsiteY320" fmla="*/ 39302 h 220434"/>
                    <a:gd name="connsiteX321" fmla="*/ 13441 w 172573"/>
                    <a:gd name="connsiteY321" fmla="*/ 32581 h 220434"/>
                    <a:gd name="connsiteX322" fmla="*/ 6721 w 172573"/>
                    <a:gd name="connsiteY322" fmla="*/ 25861 h 220434"/>
                    <a:gd name="connsiteX323" fmla="*/ 0 w 172573"/>
                    <a:gd name="connsiteY323" fmla="*/ 32581 h 220434"/>
                    <a:gd name="connsiteX324" fmla="*/ 6721 w 172573"/>
                    <a:gd name="connsiteY324" fmla="*/ 39302 h 220434"/>
                    <a:gd name="connsiteX325" fmla="*/ 6721 w 172573"/>
                    <a:gd name="connsiteY325" fmla="*/ 65163 h 220434"/>
                    <a:gd name="connsiteX326" fmla="*/ 13441 w 172573"/>
                    <a:gd name="connsiteY326" fmla="*/ 58442 h 220434"/>
                    <a:gd name="connsiteX327" fmla="*/ 6721 w 172573"/>
                    <a:gd name="connsiteY327" fmla="*/ 51721 h 220434"/>
                    <a:gd name="connsiteX328" fmla="*/ 0 w 172573"/>
                    <a:gd name="connsiteY328" fmla="*/ 58442 h 220434"/>
                    <a:gd name="connsiteX329" fmla="*/ 6721 w 172573"/>
                    <a:gd name="connsiteY329" fmla="*/ 65163 h 220434"/>
                    <a:gd name="connsiteX330" fmla="*/ 6721 w 172573"/>
                    <a:gd name="connsiteY330" fmla="*/ 91023 h 220434"/>
                    <a:gd name="connsiteX331" fmla="*/ 13441 w 172573"/>
                    <a:gd name="connsiteY331" fmla="*/ 84303 h 220434"/>
                    <a:gd name="connsiteX332" fmla="*/ 6721 w 172573"/>
                    <a:gd name="connsiteY332" fmla="*/ 77582 h 220434"/>
                    <a:gd name="connsiteX333" fmla="*/ 0 w 172573"/>
                    <a:gd name="connsiteY333" fmla="*/ 84303 h 220434"/>
                    <a:gd name="connsiteX334" fmla="*/ 6721 w 172573"/>
                    <a:gd name="connsiteY334" fmla="*/ 91023 h 220434"/>
                    <a:gd name="connsiteX335" fmla="*/ 6721 w 172573"/>
                    <a:gd name="connsiteY335" fmla="*/ 116938 h 220434"/>
                    <a:gd name="connsiteX336" fmla="*/ 13441 w 172573"/>
                    <a:gd name="connsiteY336" fmla="*/ 110217 h 220434"/>
                    <a:gd name="connsiteX337" fmla="*/ 6721 w 172573"/>
                    <a:gd name="connsiteY337" fmla="*/ 103497 h 220434"/>
                    <a:gd name="connsiteX338" fmla="*/ 0 w 172573"/>
                    <a:gd name="connsiteY338" fmla="*/ 110217 h 220434"/>
                    <a:gd name="connsiteX339" fmla="*/ 6721 w 172573"/>
                    <a:gd name="connsiteY339" fmla="*/ 116938 h 220434"/>
                    <a:gd name="connsiteX340" fmla="*/ 6721 w 172573"/>
                    <a:gd name="connsiteY340" fmla="*/ 142799 h 220434"/>
                    <a:gd name="connsiteX341" fmla="*/ 13441 w 172573"/>
                    <a:gd name="connsiteY341" fmla="*/ 136078 h 220434"/>
                    <a:gd name="connsiteX342" fmla="*/ 6721 w 172573"/>
                    <a:gd name="connsiteY342" fmla="*/ 129358 h 220434"/>
                    <a:gd name="connsiteX343" fmla="*/ 0 w 172573"/>
                    <a:gd name="connsiteY343" fmla="*/ 136078 h 220434"/>
                    <a:gd name="connsiteX344" fmla="*/ 6721 w 172573"/>
                    <a:gd name="connsiteY344" fmla="*/ 142799 h 220434"/>
                    <a:gd name="connsiteX345" fmla="*/ 6721 w 172573"/>
                    <a:gd name="connsiteY345" fmla="*/ 168659 h 220434"/>
                    <a:gd name="connsiteX346" fmla="*/ 13441 w 172573"/>
                    <a:gd name="connsiteY346" fmla="*/ 161939 h 220434"/>
                    <a:gd name="connsiteX347" fmla="*/ 6721 w 172573"/>
                    <a:gd name="connsiteY347" fmla="*/ 155218 h 220434"/>
                    <a:gd name="connsiteX348" fmla="*/ 0 w 172573"/>
                    <a:gd name="connsiteY348" fmla="*/ 161939 h 220434"/>
                    <a:gd name="connsiteX349" fmla="*/ 6721 w 172573"/>
                    <a:gd name="connsiteY349" fmla="*/ 168659 h 220434"/>
                    <a:gd name="connsiteX350" fmla="*/ 6721 w 172573"/>
                    <a:gd name="connsiteY350" fmla="*/ 194520 h 220434"/>
                    <a:gd name="connsiteX351" fmla="*/ 13441 w 172573"/>
                    <a:gd name="connsiteY351" fmla="*/ 187800 h 220434"/>
                    <a:gd name="connsiteX352" fmla="*/ 6721 w 172573"/>
                    <a:gd name="connsiteY352" fmla="*/ 181079 h 220434"/>
                    <a:gd name="connsiteX353" fmla="*/ 0 w 172573"/>
                    <a:gd name="connsiteY353" fmla="*/ 187800 h 220434"/>
                    <a:gd name="connsiteX354" fmla="*/ 6721 w 172573"/>
                    <a:gd name="connsiteY354" fmla="*/ 194520 h 220434"/>
                    <a:gd name="connsiteX355" fmla="*/ 6721 w 172573"/>
                    <a:gd name="connsiteY355" fmla="*/ 220435 h 220434"/>
                    <a:gd name="connsiteX356" fmla="*/ 13441 w 172573"/>
                    <a:gd name="connsiteY356" fmla="*/ 213714 h 220434"/>
                    <a:gd name="connsiteX357" fmla="*/ 6721 w 172573"/>
                    <a:gd name="connsiteY357" fmla="*/ 206994 h 220434"/>
                    <a:gd name="connsiteX358" fmla="*/ 0 w 172573"/>
                    <a:gd name="connsiteY358" fmla="*/ 213714 h 220434"/>
                    <a:gd name="connsiteX359" fmla="*/ 6721 w 172573"/>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73" h="220434">
                      <a:moveTo>
                        <a:pt x="165853" y="13441"/>
                      </a:moveTo>
                      <a:cubicBezTo>
                        <a:pt x="169563" y="13441"/>
                        <a:pt x="172574" y="10430"/>
                        <a:pt x="172574" y="6721"/>
                      </a:cubicBezTo>
                      <a:cubicBezTo>
                        <a:pt x="172574" y="3011"/>
                        <a:pt x="169563" y="0"/>
                        <a:pt x="165853" y="0"/>
                      </a:cubicBezTo>
                      <a:cubicBezTo>
                        <a:pt x="162143" y="0"/>
                        <a:pt x="159132" y="3011"/>
                        <a:pt x="159132" y="6721"/>
                      </a:cubicBezTo>
                      <a:cubicBezTo>
                        <a:pt x="159132" y="10430"/>
                        <a:pt x="162143" y="13441"/>
                        <a:pt x="165853" y="13441"/>
                      </a:cubicBezTo>
                      <a:close/>
                      <a:moveTo>
                        <a:pt x="165853" y="39302"/>
                      </a:moveTo>
                      <a:cubicBezTo>
                        <a:pt x="169563" y="39302"/>
                        <a:pt x="172574" y="36291"/>
                        <a:pt x="172574" y="32581"/>
                      </a:cubicBezTo>
                      <a:cubicBezTo>
                        <a:pt x="172574" y="28872"/>
                        <a:pt x="169563" y="25861"/>
                        <a:pt x="165853" y="25861"/>
                      </a:cubicBezTo>
                      <a:cubicBezTo>
                        <a:pt x="162143" y="25861"/>
                        <a:pt x="159132" y="28872"/>
                        <a:pt x="159132" y="32581"/>
                      </a:cubicBezTo>
                      <a:cubicBezTo>
                        <a:pt x="159132" y="36291"/>
                        <a:pt x="162143" y="39302"/>
                        <a:pt x="165853" y="39302"/>
                      </a:cubicBezTo>
                      <a:close/>
                      <a:moveTo>
                        <a:pt x="165853" y="65163"/>
                      </a:moveTo>
                      <a:cubicBezTo>
                        <a:pt x="169563" y="65163"/>
                        <a:pt x="172574" y="62152"/>
                        <a:pt x="172574" y="58442"/>
                      </a:cubicBezTo>
                      <a:cubicBezTo>
                        <a:pt x="172574" y="54732"/>
                        <a:pt x="169563" y="51721"/>
                        <a:pt x="165853" y="51721"/>
                      </a:cubicBezTo>
                      <a:cubicBezTo>
                        <a:pt x="162143" y="51721"/>
                        <a:pt x="159132" y="54732"/>
                        <a:pt x="159132" y="58442"/>
                      </a:cubicBezTo>
                      <a:cubicBezTo>
                        <a:pt x="159132" y="62152"/>
                        <a:pt x="162143" y="65163"/>
                        <a:pt x="165853" y="65163"/>
                      </a:cubicBezTo>
                      <a:close/>
                      <a:moveTo>
                        <a:pt x="165853" y="91023"/>
                      </a:moveTo>
                      <a:cubicBezTo>
                        <a:pt x="169563" y="91023"/>
                        <a:pt x="172574" y="88013"/>
                        <a:pt x="172574" y="84303"/>
                      </a:cubicBezTo>
                      <a:cubicBezTo>
                        <a:pt x="172574" y="80593"/>
                        <a:pt x="169563" y="77582"/>
                        <a:pt x="165853" y="77582"/>
                      </a:cubicBezTo>
                      <a:cubicBezTo>
                        <a:pt x="162143" y="77582"/>
                        <a:pt x="159132" y="80593"/>
                        <a:pt x="159132" y="84303"/>
                      </a:cubicBezTo>
                      <a:cubicBezTo>
                        <a:pt x="159132" y="88013"/>
                        <a:pt x="162143" y="91023"/>
                        <a:pt x="165853" y="91023"/>
                      </a:cubicBezTo>
                      <a:close/>
                      <a:moveTo>
                        <a:pt x="165853" y="116938"/>
                      </a:moveTo>
                      <a:cubicBezTo>
                        <a:pt x="169563" y="116938"/>
                        <a:pt x="172574" y="113927"/>
                        <a:pt x="172574" y="110217"/>
                      </a:cubicBezTo>
                      <a:cubicBezTo>
                        <a:pt x="172574" y="106508"/>
                        <a:pt x="169563" y="103497"/>
                        <a:pt x="165853" y="103497"/>
                      </a:cubicBezTo>
                      <a:cubicBezTo>
                        <a:pt x="162143" y="103497"/>
                        <a:pt x="159132" y="106508"/>
                        <a:pt x="159132" y="110217"/>
                      </a:cubicBezTo>
                      <a:cubicBezTo>
                        <a:pt x="159132" y="113927"/>
                        <a:pt x="162143" y="116938"/>
                        <a:pt x="165853" y="116938"/>
                      </a:cubicBezTo>
                      <a:close/>
                      <a:moveTo>
                        <a:pt x="165853" y="142799"/>
                      </a:moveTo>
                      <a:cubicBezTo>
                        <a:pt x="169563" y="142799"/>
                        <a:pt x="172574" y="139788"/>
                        <a:pt x="172574" y="136078"/>
                      </a:cubicBezTo>
                      <a:cubicBezTo>
                        <a:pt x="172574" y="132368"/>
                        <a:pt x="169563" y="129358"/>
                        <a:pt x="165853" y="129358"/>
                      </a:cubicBezTo>
                      <a:cubicBezTo>
                        <a:pt x="162143" y="129358"/>
                        <a:pt x="159132" y="132368"/>
                        <a:pt x="159132" y="136078"/>
                      </a:cubicBezTo>
                      <a:cubicBezTo>
                        <a:pt x="159132" y="139788"/>
                        <a:pt x="162143" y="142799"/>
                        <a:pt x="165853" y="142799"/>
                      </a:cubicBezTo>
                      <a:close/>
                      <a:moveTo>
                        <a:pt x="165853" y="168659"/>
                      </a:moveTo>
                      <a:cubicBezTo>
                        <a:pt x="169563" y="168659"/>
                        <a:pt x="172574" y="165649"/>
                        <a:pt x="172574" y="161939"/>
                      </a:cubicBezTo>
                      <a:cubicBezTo>
                        <a:pt x="172574" y="158229"/>
                        <a:pt x="169563" y="155218"/>
                        <a:pt x="165853" y="155218"/>
                      </a:cubicBezTo>
                      <a:cubicBezTo>
                        <a:pt x="162143" y="155218"/>
                        <a:pt x="159132" y="158229"/>
                        <a:pt x="159132" y="161939"/>
                      </a:cubicBezTo>
                      <a:cubicBezTo>
                        <a:pt x="159132" y="165649"/>
                        <a:pt x="162143" y="168659"/>
                        <a:pt x="165853" y="168659"/>
                      </a:cubicBezTo>
                      <a:close/>
                      <a:moveTo>
                        <a:pt x="165853" y="194520"/>
                      </a:moveTo>
                      <a:cubicBezTo>
                        <a:pt x="169563" y="194520"/>
                        <a:pt x="172574" y="191509"/>
                        <a:pt x="172574" y="187800"/>
                      </a:cubicBezTo>
                      <a:cubicBezTo>
                        <a:pt x="172574" y="184090"/>
                        <a:pt x="169563" y="181079"/>
                        <a:pt x="165853" y="181079"/>
                      </a:cubicBezTo>
                      <a:cubicBezTo>
                        <a:pt x="162143" y="181079"/>
                        <a:pt x="159132" y="184090"/>
                        <a:pt x="159132" y="187800"/>
                      </a:cubicBezTo>
                      <a:cubicBezTo>
                        <a:pt x="159132" y="191509"/>
                        <a:pt x="162143" y="194520"/>
                        <a:pt x="165853" y="194520"/>
                      </a:cubicBezTo>
                      <a:close/>
                      <a:moveTo>
                        <a:pt x="165853" y="220435"/>
                      </a:moveTo>
                      <a:cubicBezTo>
                        <a:pt x="169563" y="220435"/>
                        <a:pt x="172574" y="217424"/>
                        <a:pt x="172574" y="213714"/>
                      </a:cubicBezTo>
                      <a:cubicBezTo>
                        <a:pt x="172574" y="210004"/>
                        <a:pt x="169563" y="206994"/>
                        <a:pt x="165853" y="206994"/>
                      </a:cubicBezTo>
                      <a:cubicBezTo>
                        <a:pt x="162143" y="206994"/>
                        <a:pt x="159132" y="210004"/>
                        <a:pt x="159132" y="213714"/>
                      </a:cubicBezTo>
                      <a:cubicBezTo>
                        <a:pt x="159132" y="217424"/>
                        <a:pt x="162143" y="220435"/>
                        <a:pt x="165853" y="220435"/>
                      </a:cubicBezTo>
                      <a:close/>
                      <a:moveTo>
                        <a:pt x="143175" y="13441"/>
                      </a:moveTo>
                      <a:cubicBezTo>
                        <a:pt x="146885" y="13441"/>
                        <a:pt x="149896" y="10430"/>
                        <a:pt x="149896" y="6721"/>
                      </a:cubicBezTo>
                      <a:cubicBezTo>
                        <a:pt x="149896" y="3011"/>
                        <a:pt x="146885" y="0"/>
                        <a:pt x="143175" y="0"/>
                      </a:cubicBezTo>
                      <a:cubicBezTo>
                        <a:pt x="139465" y="0"/>
                        <a:pt x="136454" y="3011"/>
                        <a:pt x="136454" y="6721"/>
                      </a:cubicBezTo>
                      <a:cubicBezTo>
                        <a:pt x="136454" y="10430"/>
                        <a:pt x="139465" y="13441"/>
                        <a:pt x="143175" y="13441"/>
                      </a:cubicBezTo>
                      <a:close/>
                      <a:moveTo>
                        <a:pt x="143175" y="39302"/>
                      </a:moveTo>
                      <a:cubicBezTo>
                        <a:pt x="146885" y="39302"/>
                        <a:pt x="149896" y="36291"/>
                        <a:pt x="149896" y="32581"/>
                      </a:cubicBezTo>
                      <a:cubicBezTo>
                        <a:pt x="149896" y="28872"/>
                        <a:pt x="146885" y="25861"/>
                        <a:pt x="143175" y="25861"/>
                      </a:cubicBezTo>
                      <a:cubicBezTo>
                        <a:pt x="139465" y="25861"/>
                        <a:pt x="136454" y="28872"/>
                        <a:pt x="136454" y="32581"/>
                      </a:cubicBezTo>
                      <a:cubicBezTo>
                        <a:pt x="136454" y="36291"/>
                        <a:pt x="139465" y="39302"/>
                        <a:pt x="143175" y="39302"/>
                      </a:cubicBezTo>
                      <a:close/>
                      <a:moveTo>
                        <a:pt x="143175" y="65163"/>
                      </a:moveTo>
                      <a:cubicBezTo>
                        <a:pt x="146885" y="65163"/>
                        <a:pt x="149896" y="62152"/>
                        <a:pt x="149896" y="58442"/>
                      </a:cubicBezTo>
                      <a:cubicBezTo>
                        <a:pt x="149896" y="54732"/>
                        <a:pt x="146885" y="51721"/>
                        <a:pt x="143175" y="51721"/>
                      </a:cubicBezTo>
                      <a:cubicBezTo>
                        <a:pt x="139465" y="51721"/>
                        <a:pt x="136454" y="54732"/>
                        <a:pt x="136454" y="58442"/>
                      </a:cubicBezTo>
                      <a:cubicBezTo>
                        <a:pt x="136454" y="62152"/>
                        <a:pt x="139465" y="65163"/>
                        <a:pt x="143175" y="65163"/>
                      </a:cubicBezTo>
                      <a:close/>
                      <a:moveTo>
                        <a:pt x="143175" y="91023"/>
                      </a:moveTo>
                      <a:cubicBezTo>
                        <a:pt x="146885" y="91023"/>
                        <a:pt x="149896" y="88013"/>
                        <a:pt x="149896" y="84303"/>
                      </a:cubicBezTo>
                      <a:cubicBezTo>
                        <a:pt x="149896" y="80593"/>
                        <a:pt x="146885" y="77582"/>
                        <a:pt x="143175" y="77582"/>
                      </a:cubicBezTo>
                      <a:cubicBezTo>
                        <a:pt x="139465" y="77582"/>
                        <a:pt x="136454" y="80593"/>
                        <a:pt x="136454" y="84303"/>
                      </a:cubicBezTo>
                      <a:cubicBezTo>
                        <a:pt x="136454" y="88013"/>
                        <a:pt x="139465" y="91023"/>
                        <a:pt x="143175" y="91023"/>
                      </a:cubicBezTo>
                      <a:close/>
                      <a:moveTo>
                        <a:pt x="143175" y="116938"/>
                      </a:moveTo>
                      <a:cubicBezTo>
                        <a:pt x="146885" y="116938"/>
                        <a:pt x="149896" y="113927"/>
                        <a:pt x="149896" y="110217"/>
                      </a:cubicBezTo>
                      <a:cubicBezTo>
                        <a:pt x="149896" y="106508"/>
                        <a:pt x="146885" y="103497"/>
                        <a:pt x="143175" y="103497"/>
                      </a:cubicBezTo>
                      <a:cubicBezTo>
                        <a:pt x="139465" y="103497"/>
                        <a:pt x="136454" y="106508"/>
                        <a:pt x="136454" y="110217"/>
                      </a:cubicBezTo>
                      <a:cubicBezTo>
                        <a:pt x="136454" y="113927"/>
                        <a:pt x="139465" y="116938"/>
                        <a:pt x="143175" y="116938"/>
                      </a:cubicBezTo>
                      <a:close/>
                      <a:moveTo>
                        <a:pt x="143175" y="142799"/>
                      </a:moveTo>
                      <a:cubicBezTo>
                        <a:pt x="146885" y="142799"/>
                        <a:pt x="149896" y="139788"/>
                        <a:pt x="149896" y="136078"/>
                      </a:cubicBezTo>
                      <a:cubicBezTo>
                        <a:pt x="149896" y="132368"/>
                        <a:pt x="146885" y="129358"/>
                        <a:pt x="143175" y="129358"/>
                      </a:cubicBezTo>
                      <a:cubicBezTo>
                        <a:pt x="139465" y="129358"/>
                        <a:pt x="136454" y="132368"/>
                        <a:pt x="136454" y="136078"/>
                      </a:cubicBezTo>
                      <a:cubicBezTo>
                        <a:pt x="136454" y="139788"/>
                        <a:pt x="139465" y="142799"/>
                        <a:pt x="143175" y="142799"/>
                      </a:cubicBezTo>
                      <a:close/>
                      <a:moveTo>
                        <a:pt x="143175" y="168659"/>
                      </a:moveTo>
                      <a:cubicBezTo>
                        <a:pt x="146885" y="168659"/>
                        <a:pt x="149896" y="165649"/>
                        <a:pt x="149896" y="161939"/>
                      </a:cubicBezTo>
                      <a:cubicBezTo>
                        <a:pt x="149896" y="158229"/>
                        <a:pt x="146885" y="155218"/>
                        <a:pt x="143175" y="155218"/>
                      </a:cubicBezTo>
                      <a:cubicBezTo>
                        <a:pt x="139465" y="155218"/>
                        <a:pt x="136454" y="158229"/>
                        <a:pt x="136454" y="161939"/>
                      </a:cubicBezTo>
                      <a:cubicBezTo>
                        <a:pt x="136454" y="165649"/>
                        <a:pt x="139465" y="168659"/>
                        <a:pt x="143175" y="168659"/>
                      </a:cubicBezTo>
                      <a:close/>
                      <a:moveTo>
                        <a:pt x="143175" y="194520"/>
                      </a:moveTo>
                      <a:cubicBezTo>
                        <a:pt x="146885" y="194520"/>
                        <a:pt x="149896" y="191509"/>
                        <a:pt x="149896" y="187800"/>
                      </a:cubicBezTo>
                      <a:cubicBezTo>
                        <a:pt x="149896" y="184090"/>
                        <a:pt x="146885" y="181079"/>
                        <a:pt x="143175" y="181079"/>
                      </a:cubicBezTo>
                      <a:cubicBezTo>
                        <a:pt x="139465" y="181079"/>
                        <a:pt x="136454" y="184090"/>
                        <a:pt x="136454" y="187800"/>
                      </a:cubicBezTo>
                      <a:cubicBezTo>
                        <a:pt x="136454" y="191509"/>
                        <a:pt x="139465" y="194520"/>
                        <a:pt x="143175" y="194520"/>
                      </a:cubicBezTo>
                      <a:close/>
                      <a:moveTo>
                        <a:pt x="143175" y="220435"/>
                      </a:moveTo>
                      <a:cubicBezTo>
                        <a:pt x="146885" y="220435"/>
                        <a:pt x="149896" y="217424"/>
                        <a:pt x="149896" y="213714"/>
                      </a:cubicBezTo>
                      <a:cubicBezTo>
                        <a:pt x="149896" y="210004"/>
                        <a:pt x="146885" y="206994"/>
                        <a:pt x="143175" y="206994"/>
                      </a:cubicBezTo>
                      <a:cubicBezTo>
                        <a:pt x="139465" y="206994"/>
                        <a:pt x="136454" y="210004"/>
                        <a:pt x="136454" y="213714"/>
                      </a:cubicBezTo>
                      <a:cubicBezTo>
                        <a:pt x="136454" y="217424"/>
                        <a:pt x="139465" y="220435"/>
                        <a:pt x="143175" y="220435"/>
                      </a:cubicBezTo>
                      <a:close/>
                      <a:moveTo>
                        <a:pt x="120422" y="13441"/>
                      </a:moveTo>
                      <a:cubicBezTo>
                        <a:pt x="124132" y="13441"/>
                        <a:pt x="127142" y="10430"/>
                        <a:pt x="127142" y="6721"/>
                      </a:cubicBezTo>
                      <a:cubicBezTo>
                        <a:pt x="127142" y="3011"/>
                        <a:pt x="124132" y="0"/>
                        <a:pt x="120422" y="0"/>
                      </a:cubicBezTo>
                      <a:cubicBezTo>
                        <a:pt x="116712" y="0"/>
                        <a:pt x="113701" y="3011"/>
                        <a:pt x="113701" y="6721"/>
                      </a:cubicBezTo>
                      <a:cubicBezTo>
                        <a:pt x="113701" y="10430"/>
                        <a:pt x="116712" y="13441"/>
                        <a:pt x="120422" y="13441"/>
                      </a:cubicBezTo>
                      <a:close/>
                      <a:moveTo>
                        <a:pt x="120422" y="39302"/>
                      </a:moveTo>
                      <a:cubicBezTo>
                        <a:pt x="124132" y="39302"/>
                        <a:pt x="127142" y="36291"/>
                        <a:pt x="127142" y="32581"/>
                      </a:cubicBezTo>
                      <a:cubicBezTo>
                        <a:pt x="127142" y="28872"/>
                        <a:pt x="124132" y="25861"/>
                        <a:pt x="120422" y="25861"/>
                      </a:cubicBezTo>
                      <a:cubicBezTo>
                        <a:pt x="116712" y="25861"/>
                        <a:pt x="113701" y="28872"/>
                        <a:pt x="113701" y="32581"/>
                      </a:cubicBezTo>
                      <a:cubicBezTo>
                        <a:pt x="113701" y="36291"/>
                        <a:pt x="116712" y="39302"/>
                        <a:pt x="120422" y="39302"/>
                      </a:cubicBezTo>
                      <a:close/>
                      <a:moveTo>
                        <a:pt x="120422" y="65163"/>
                      </a:moveTo>
                      <a:cubicBezTo>
                        <a:pt x="124132" y="65163"/>
                        <a:pt x="127142" y="62152"/>
                        <a:pt x="127142" y="58442"/>
                      </a:cubicBezTo>
                      <a:cubicBezTo>
                        <a:pt x="127142" y="54732"/>
                        <a:pt x="124132" y="51721"/>
                        <a:pt x="120422" y="51721"/>
                      </a:cubicBezTo>
                      <a:cubicBezTo>
                        <a:pt x="116712" y="51721"/>
                        <a:pt x="113701" y="54732"/>
                        <a:pt x="113701" y="58442"/>
                      </a:cubicBezTo>
                      <a:cubicBezTo>
                        <a:pt x="113701" y="62152"/>
                        <a:pt x="116712" y="65163"/>
                        <a:pt x="120422" y="65163"/>
                      </a:cubicBezTo>
                      <a:close/>
                      <a:moveTo>
                        <a:pt x="120422" y="91023"/>
                      </a:moveTo>
                      <a:cubicBezTo>
                        <a:pt x="124132" y="91023"/>
                        <a:pt x="127142" y="88013"/>
                        <a:pt x="127142" y="84303"/>
                      </a:cubicBezTo>
                      <a:cubicBezTo>
                        <a:pt x="127142" y="80593"/>
                        <a:pt x="124132" y="77582"/>
                        <a:pt x="120422" y="77582"/>
                      </a:cubicBezTo>
                      <a:cubicBezTo>
                        <a:pt x="116712" y="77582"/>
                        <a:pt x="113701" y="80593"/>
                        <a:pt x="113701" y="84303"/>
                      </a:cubicBezTo>
                      <a:cubicBezTo>
                        <a:pt x="113701" y="88013"/>
                        <a:pt x="116712" y="91023"/>
                        <a:pt x="120422" y="91023"/>
                      </a:cubicBezTo>
                      <a:close/>
                      <a:moveTo>
                        <a:pt x="120422" y="116938"/>
                      </a:moveTo>
                      <a:cubicBezTo>
                        <a:pt x="124132" y="116938"/>
                        <a:pt x="127142" y="113927"/>
                        <a:pt x="127142" y="110217"/>
                      </a:cubicBezTo>
                      <a:cubicBezTo>
                        <a:pt x="127142" y="106508"/>
                        <a:pt x="124132" y="103497"/>
                        <a:pt x="120422" y="103497"/>
                      </a:cubicBezTo>
                      <a:cubicBezTo>
                        <a:pt x="116712" y="103497"/>
                        <a:pt x="113701" y="106508"/>
                        <a:pt x="113701" y="110217"/>
                      </a:cubicBezTo>
                      <a:cubicBezTo>
                        <a:pt x="113701" y="113927"/>
                        <a:pt x="116712" y="116938"/>
                        <a:pt x="120422" y="116938"/>
                      </a:cubicBezTo>
                      <a:close/>
                      <a:moveTo>
                        <a:pt x="120422" y="142799"/>
                      </a:moveTo>
                      <a:cubicBezTo>
                        <a:pt x="124132" y="142799"/>
                        <a:pt x="127142" y="139788"/>
                        <a:pt x="127142" y="136078"/>
                      </a:cubicBezTo>
                      <a:cubicBezTo>
                        <a:pt x="127142" y="132368"/>
                        <a:pt x="124132" y="129358"/>
                        <a:pt x="120422" y="129358"/>
                      </a:cubicBezTo>
                      <a:cubicBezTo>
                        <a:pt x="116712" y="129358"/>
                        <a:pt x="113701" y="132368"/>
                        <a:pt x="113701" y="136078"/>
                      </a:cubicBezTo>
                      <a:cubicBezTo>
                        <a:pt x="113701" y="139788"/>
                        <a:pt x="116712" y="142799"/>
                        <a:pt x="120422" y="142799"/>
                      </a:cubicBezTo>
                      <a:close/>
                      <a:moveTo>
                        <a:pt x="120422" y="168659"/>
                      </a:moveTo>
                      <a:cubicBezTo>
                        <a:pt x="124132" y="168659"/>
                        <a:pt x="127142" y="165649"/>
                        <a:pt x="127142" y="161939"/>
                      </a:cubicBezTo>
                      <a:cubicBezTo>
                        <a:pt x="127142" y="158229"/>
                        <a:pt x="124132" y="155218"/>
                        <a:pt x="120422" y="155218"/>
                      </a:cubicBezTo>
                      <a:cubicBezTo>
                        <a:pt x="116712" y="155218"/>
                        <a:pt x="113701" y="158229"/>
                        <a:pt x="113701" y="161939"/>
                      </a:cubicBezTo>
                      <a:cubicBezTo>
                        <a:pt x="113701" y="165649"/>
                        <a:pt x="116712" y="168659"/>
                        <a:pt x="120422" y="168659"/>
                      </a:cubicBezTo>
                      <a:close/>
                      <a:moveTo>
                        <a:pt x="120422" y="194520"/>
                      </a:moveTo>
                      <a:cubicBezTo>
                        <a:pt x="124132" y="194520"/>
                        <a:pt x="127142" y="191509"/>
                        <a:pt x="127142" y="187800"/>
                      </a:cubicBezTo>
                      <a:cubicBezTo>
                        <a:pt x="127142" y="184090"/>
                        <a:pt x="124132" y="181079"/>
                        <a:pt x="120422" y="181079"/>
                      </a:cubicBezTo>
                      <a:cubicBezTo>
                        <a:pt x="116712" y="181079"/>
                        <a:pt x="113701" y="184090"/>
                        <a:pt x="113701" y="187800"/>
                      </a:cubicBezTo>
                      <a:cubicBezTo>
                        <a:pt x="113701" y="191509"/>
                        <a:pt x="116712" y="194520"/>
                        <a:pt x="120422" y="194520"/>
                      </a:cubicBezTo>
                      <a:close/>
                      <a:moveTo>
                        <a:pt x="120422" y="220435"/>
                      </a:moveTo>
                      <a:cubicBezTo>
                        <a:pt x="124132" y="220435"/>
                        <a:pt x="127142" y="217424"/>
                        <a:pt x="127142" y="213714"/>
                      </a:cubicBezTo>
                      <a:cubicBezTo>
                        <a:pt x="127142" y="210004"/>
                        <a:pt x="124132" y="206994"/>
                        <a:pt x="120422" y="206994"/>
                      </a:cubicBezTo>
                      <a:cubicBezTo>
                        <a:pt x="116712" y="206994"/>
                        <a:pt x="113701" y="210004"/>
                        <a:pt x="113701" y="213714"/>
                      </a:cubicBezTo>
                      <a:cubicBezTo>
                        <a:pt x="113701" y="217424"/>
                        <a:pt x="116712" y="220435"/>
                        <a:pt x="120422" y="220435"/>
                      </a:cubicBezTo>
                      <a:close/>
                      <a:moveTo>
                        <a:pt x="97690" y="13441"/>
                      </a:moveTo>
                      <a:cubicBezTo>
                        <a:pt x="101400" y="13441"/>
                        <a:pt x="104411" y="10430"/>
                        <a:pt x="104411" y="6721"/>
                      </a:cubicBezTo>
                      <a:cubicBezTo>
                        <a:pt x="104411" y="3011"/>
                        <a:pt x="101400" y="0"/>
                        <a:pt x="97690" y="0"/>
                      </a:cubicBezTo>
                      <a:cubicBezTo>
                        <a:pt x="93980" y="0"/>
                        <a:pt x="90970" y="3011"/>
                        <a:pt x="90970" y="6721"/>
                      </a:cubicBezTo>
                      <a:cubicBezTo>
                        <a:pt x="90970" y="10430"/>
                        <a:pt x="93980" y="13441"/>
                        <a:pt x="97690" y="13441"/>
                      </a:cubicBezTo>
                      <a:close/>
                      <a:moveTo>
                        <a:pt x="97690" y="39302"/>
                      </a:moveTo>
                      <a:cubicBezTo>
                        <a:pt x="101400" y="39302"/>
                        <a:pt x="104411" y="36291"/>
                        <a:pt x="104411" y="32581"/>
                      </a:cubicBezTo>
                      <a:cubicBezTo>
                        <a:pt x="104411" y="28872"/>
                        <a:pt x="101400" y="25861"/>
                        <a:pt x="97690" y="25861"/>
                      </a:cubicBezTo>
                      <a:cubicBezTo>
                        <a:pt x="93980" y="25861"/>
                        <a:pt x="90970" y="28872"/>
                        <a:pt x="90970" y="32581"/>
                      </a:cubicBezTo>
                      <a:cubicBezTo>
                        <a:pt x="90970" y="36291"/>
                        <a:pt x="93980" y="39302"/>
                        <a:pt x="97690" y="39302"/>
                      </a:cubicBezTo>
                      <a:close/>
                      <a:moveTo>
                        <a:pt x="97690" y="65163"/>
                      </a:moveTo>
                      <a:cubicBezTo>
                        <a:pt x="101400" y="65163"/>
                        <a:pt x="104411" y="62152"/>
                        <a:pt x="104411" y="58442"/>
                      </a:cubicBezTo>
                      <a:cubicBezTo>
                        <a:pt x="104411" y="54732"/>
                        <a:pt x="101400" y="51721"/>
                        <a:pt x="97690" y="51721"/>
                      </a:cubicBezTo>
                      <a:cubicBezTo>
                        <a:pt x="93980" y="51721"/>
                        <a:pt x="90970" y="54732"/>
                        <a:pt x="90970" y="58442"/>
                      </a:cubicBezTo>
                      <a:cubicBezTo>
                        <a:pt x="90970" y="62152"/>
                        <a:pt x="93980" y="65163"/>
                        <a:pt x="97690" y="65163"/>
                      </a:cubicBezTo>
                      <a:close/>
                      <a:moveTo>
                        <a:pt x="97690" y="91023"/>
                      </a:moveTo>
                      <a:cubicBezTo>
                        <a:pt x="101400" y="91023"/>
                        <a:pt x="104411" y="88013"/>
                        <a:pt x="104411" y="84303"/>
                      </a:cubicBezTo>
                      <a:cubicBezTo>
                        <a:pt x="104411" y="80593"/>
                        <a:pt x="101400" y="77582"/>
                        <a:pt x="97690" y="77582"/>
                      </a:cubicBezTo>
                      <a:cubicBezTo>
                        <a:pt x="93980" y="77582"/>
                        <a:pt x="90970" y="80593"/>
                        <a:pt x="90970" y="84303"/>
                      </a:cubicBezTo>
                      <a:cubicBezTo>
                        <a:pt x="90970" y="88013"/>
                        <a:pt x="93980" y="91023"/>
                        <a:pt x="97690" y="91023"/>
                      </a:cubicBezTo>
                      <a:close/>
                      <a:moveTo>
                        <a:pt x="97690" y="116938"/>
                      </a:moveTo>
                      <a:cubicBezTo>
                        <a:pt x="101400" y="116938"/>
                        <a:pt x="104411" y="113927"/>
                        <a:pt x="104411" y="110217"/>
                      </a:cubicBezTo>
                      <a:cubicBezTo>
                        <a:pt x="104411" y="106508"/>
                        <a:pt x="101400" y="103497"/>
                        <a:pt x="97690" y="103497"/>
                      </a:cubicBezTo>
                      <a:cubicBezTo>
                        <a:pt x="93980" y="103497"/>
                        <a:pt x="90970" y="106508"/>
                        <a:pt x="90970" y="110217"/>
                      </a:cubicBezTo>
                      <a:cubicBezTo>
                        <a:pt x="90970" y="113927"/>
                        <a:pt x="93980" y="116938"/>
                        <a:pt x="97690" y="116938"/>
                      </a:cubicBezTo>
                      <a:close/>
                      <a:moveTo>
                        <a:pt x="97690" y="142799"/>
                      </a:moveTo>
                      <a:cubicBezTo>
                        <a:pt x="101400" y="142799"/>
                        <a:pt x="104411" y="139788"/>
                        <a:pt x="104411" y="136078"/>
                      </a:cubicBezTo>
                      <a:cubicBezTo>
                        <a:pt x="104411" y="132368"/>
                        <a:pt x="101400" y="129358"/>
                        <a:pt x="97690" y="129358"/>
                      </a:cubicBezTo>
                      <a:cubicBezTo>
                        <a:pt x="93980" y="129358"/>
                        <a:pt x="90970" y="132368"/>
                        <a:pt x="90970" y="136078"/>
                      </a:cubicBezTo>
                      <a:cubicBezTo>
                        <a:pt x="90970" y="139788"/>
                        <a:pt x="93980" y="142799"/>
                        <a:pt x="97690" y="142799"/>
                      </a:cubicBezTo>
                      <a:close/>
                      <a:moveTo>
                        <a:pt x="97690" y="168659"/>
                      </a:moveTo>
                      <a:cubicBezTo>
                        <a:pt x="101400" y="168659"/>
                        <a:pt x="104411" y="165649"/>
                        <a:pt x="104411" y="161939"/>
                      </a:cubicBezTo>
                      <a:cubicBezTo>
                        <a:pt x="104411" y="158229"/>
                        <a:pt x="101400" y="155218"/>
                        <a:pt x="97690" y="155218"/>
                      </a:cubicBezTo>
                      <a:cubicBezTo>
                        <a:pt x="93980" y="155218"/>
                        <a:pt x="90970" y="158229"/>
                        <a:pt x="90970" y="161939"/>
                      </a:cubicBezTo>
                      <a:cubicBezTo>
                        <a:pt x="90970" y="165649"/>
                        <a:pt x="93980" y="168659"/>
                        <a:pt x="97690" y="168659"/>
                      </a:cubicBezTo>
                      <a:close/>
                      <a:moveTo>
                        <a:pt x="97690" y="194520"/>
                      </a:moveTo>
                      <a:cubicBezTo>
                        <a:pt x="101400" y="194520"/>
                        <a:pt x="104411" y="191509"/>
                        <a:pt x="104411" y="187800"/>
                      </a:cubicBezTo>
                      <a:cubicBezTo>
                        <a:pt x="104411" y="184090"/>
                        <a:pt x="101400" y="181079"/>
                        <a:pt x="97690" y="181079"/>
                      </a:cubicBezTo>
                      <a:cubicBezTo>
                        <a:pt x="93980" y="181079"/>
                        <a:pt x="90970" y="184090"/>
                        <a:pt x="90970" y="187800"/>
                      </a:cubicBezTo>
                      <a:cubicBezTo>
                        <a:pt x="90970" y="191509"/>
                        <a:pt x="93980" y="194520"/>
                        <a:pt x="97690" y="194520"/>
                      </a:cubicBezTo>
                      <a:close/>
                      <a:moveTo>
                        <a:pt x="97690" y="220435"/>
                      </a:moveTo>
                      <a:cubicBezTo>
                        <a:pt x="101400" y="220435"/>
                        <a:pt x="104411" y="217424"/>
                        <a:pt x="104411" y="213714"/>
                      </a:cubicBezTo>
                      <a:cubicBezTo>
                        <a:pt x="104411" y="210004"/>
                        <a:pt x="101400" y="206994"/>
                        <a:pt x="97690" y="206994"/>
                      </a:cubicBezTo>
                      <a:cubicBezTo>
                        <a:pt x="93980" y="206994"/>
                        <a:pt x="90970" y="210004"/>
                        <a:pt x="90970" y="213714"/>
                      </a:cubicBezTo>
                      <a:cubicBezTo>
                        <a:pt x="90970" y="217424"/>
                        <a:pt x="93980"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163"/>
                      </a:moveTo>
                      <a:cubicBezTo>
                        <a:pt x="78658" y="65163"/>
                        <a:pt x="81668" y="62152"/>
                        <a:pt x="81668" y="58442"/>
                      </a:cubicBezTo>
                      <a:cubicBezTo>
                        <a:pt x="81668" y="54732"/>
                        <a:pt x="78658" y="51721"/>
                        <a:pt x="74948" y="51721"/>
                      </a:cubicBezTo>
                      <a:cubicBezTo>
                        <a:pt x="71238" y="51721"/>
                        <a:pt x="68227" y="54732"/>
                        <a:pt x="68227" y="58442"/>
                      </a:cubicBezTo>
                      <a:cubicBezTo>
                        <a:pt x="68227" y="62152"/>
                        <a:pt x="71238" y="65163"/>
                        <a:pt x="74948" y="65163"/>
                      </a:cubicBezTo>
                      <a:close/>
                      <a:moveTo>
                        <a:pt x="74948" y="91023"/>
                      </a:moveTo>
                      <a:cubicBezTo>
                        <a:pt x="78658" y="91023"/>
                        <a:pt x="81668" y="88013"/>
                        <a:pt x="81668" y="84303"/>
                      </a:cubicBezTo>
                      <a:cubicBezTo>
                        <a:pt x="81668" y="80593"/>
                        <a:pt x="78658" y="77582"/>
                        <a:pt x="74948" y="77582"/>
                      </a:cubicBezTo>
                      <a:cubicBezTo>
                        <a:pt x="71238" y="77582"/>
                        <a:pt x="68227" y="80593"/>
                        <a:pt x="68227" y="84303"/>
                      </a:cubicBezTo>
                      <a:cubicBezTo>
                        <a:pt x="68227" y="88013"/>
                        <a:pt x="71238" y="91023"/>
                        <a:pt x="74948" y="91023"/>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659"/>
                      </a:moveTo>
                      <a:cubicBezTo>
                        <a:pt x="78658" y="168659"/>
                        <a:pt x="81668" y="165649"/>
                        <a:pt x="81668" y="161939"/>
                      </a:cubicBezTo>
                      <a:cubicBezTo>
                        <a:pt x="81668" y="158229"/>
                        <a:pt x="78658" y="155218"/>
                        <a:pt x="74948" y="155218"/>
                      </a:cubicBezTo>
                      <a:cubicBezTo>
                        <a:pt x="71238" y="155218"/>
                        <a:pt x="68227" y="158229"/>
                        <a:pt x="68227" y="161939"/>
                      </a:cubicBezTo>
                      <a:cubicBezTo>
                        <a:pt x="68227" y="165649"/>
                        <a:pt x="71238" y="168659"/>
                        <a:pt x="74948" y="168659"/>
                      </a:cubicBezTo>
                      <a:close/>
                      <a:moveTo>
                        <a:pt x="74948" y="194520"/>
                      </a:moveTo>
                      <a:cubicBezTo>
                        <a:pt x="78658" y="194520"/>
                        <a:pt x="81668" y="191509"/>
                        <a:pt x="81668" y="187800"/>
                      </a:cubicBezTo>
                      <a:cubicBezTo>
                        <a:pt x="81668" y="184090"/>
                        <a:pt x="78658" y="181079"/>
                        <a:pt x="74948" y="181079"/>
                      </a:cubicBezTo>
                      <a:cubicBezTo>
                        <a:pt x="71238" y="181079"/>
                        <a:pt x="68227" y="184090"/>
                        <a:pt x="68227" y="187800"/>
                      </a:cubicBezTo>
                      <a:cubicBezTo>
                        <a:pt x="68227" y="191509"/>
                        <a:pt x="71238" y="194520"/>
                        <a:pt x="74948" y="194520"/>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6" y="13441"/>
                      </a:moveTo>
                      <a:cubicBezTo>
                        <a:pt x="55915" y="13441"/>
                        <a:pt x="58926" y="10430"/>
                        <a:pt x="58926" y="6721"/>
                      </a:cubicBezTo>
                      <a:cubicBezTo>
                        <a:pt x="58926" y="3011"/>
                        <a:pt x="55915" y="0"/>
                        <a:pt x="52206" y="0"/>
                      </a:cubicBezTo>
                      <a:cubicBezTo>
                        <a:pt x="48496" y="0"/>
                        <a:pt x="45485" y="3011"/>
                        <a:pt x="45485" y="6721"/>
                      </a:cubicBezTo>
                      <a:cubicBezTo>
                        <a:pt x="45485" y="10430"/>
                        <a:pt x="48496" y="13441"/>
                        <a:pt x="52206" y="13441"/>
                      </a:cubicBezTo>
                      <a:close/>
                      <a:moveTo>
                        <a:pt x="52206" y="39302"/>
                      </a:moveTo>
                      <a:cubicBezTo>
                        <a:pt x="55915" y="39302"/>
                        <a:pt x="58926" y="36291"/>
                        <a:pt x="58926" y="32581"/>
                      </a:cubicBezTo>
                      <a:cubicBezTo>
                        <a:pt x="58926" y="28872"/>
                        <a:pt x="55915" y="25861"/>
                        <a:pt x="52206" y="25861"/>
                      </a:cubicBezTo>
                      <a:cubicBezTo>
                        <a:pt x="48496" y="25861"/>
                        <a:pt x="45485" y="28872"/>
                        <a:pt x="45485" y="32581"/>
                      </a:cubicBezTo>
                      <a:cubicBezTo>
                        <a:pt x="45485" y="36291"/>
                        <a:pt x="48496" y="39302"/>
                        <a:pt x="52206" y="39302"/>
                      </a:cubicBezTo>
                      <a:close/>
                      <a:moveTo>
                        <a:pt x="52206" y="65163"/>
                      </a:moveTo>
                      <a:cubicBezTo>
                        <a:pt x="55915" y="65163"/>
                        <a:pt x="58926" y="62152"/>
                        <a:pt x="58926" y="58442"/>
                      </a:cubicBezTo>
                      <a:cubicBezTo>
                        <a:pt x="58926" y="54732"/>
                        <a:pt x="55915" y="51721"/>
                        <a:pt x="52206" y="51721"/>
                      </a:cubicBezTo>
                      <a:cubicBezTo>
                        <a:pt x="48496" y="51721"/>
                        <a:pt x="45485" y="54732"/>
                        <a:pt x="45485" y="58442"/>
                      </a:cubicBezTo>
                      <a:cubicBezTo>
                        <a:pt x="45485" y="62152"/>
                        <a:pt x="48496" y="65163"/>
                        <a:pt x="52206" y="65163"/>
                      </a:cubicBezTo>
                      <a:close/>
                      <a:moveTo>
                        <a:pt x="52206" y="91023"/>
                      </a:moveTo>
                      <a:cubicBezTo>
                        <a:pt x="55915" y="91023"/>
                        <a:pt x="58926" y="88013"/>
                        <a:pt x="58926" y="84303"/>
                      </a:cubicBezTo>
                      <a:cubicBezTo>
                        <a:pt x="58926" y="80593"/>
                        <a:pt x="55915" y="77582"/>
                        <a:pt x="52206" y="77582"/>
                      </a:cubicBezTo>
                      <a:cubicBezTo>
                        <a:pt x="48496" y="77582"/>
                        <a:pt x="45485" y="80593"/>
                        <a:pt x="45485" y="84303"/>
                      </a:cubicBezTo>
                      <a:cubicBezTo>
                        <a:pt x="45485" y="88013"/>
                        <a:pt x="48496" y="91023"/>
                        <a:pt x="52206" y="91023"/>
                      </a:cubicBezTo>
                      <a:close/>
                      <a:moveTo>
                        <a:pt x="52206" y="116938"/>
                      </a:moveTo>
                      <a:cubicBezTo>
                        <a:pt x="55915" y="116938"/>
                        <a:pt x="58926" y="113927"/>
                        <a:pt x="58926" y="110217"/>
                      </a:cubicBezTo>
                      <a:cubicBezTo>
                        <a:pt x="58926" y="106508"/>
                        <a:pt x="55915" y="103497"/>
                        <a:pt x="52206" y="103497"/>
                      </a:cubicBezTo>
                      <a:cubicBezTo>
                        <a:pt x="48496" y="103497"/>
                        <a:pt x="45485" y="106508"/>
                        <a:pt x="45485" y="110217"/>
                      </a:cubicBezTo>
                      <a:cubicBezTo>
                        <a:pt x="45485" y="113927"/>
                        <a:pt x="48496" y="116938"/>
                        <a:pt x="52206" y="116938"/>
                      </a:cubicBezTo>
                      <a:close/>
                      <a:moveTo>
                        <a:pt x="52206" y="142799"/>
                      </a:moveTo>
                      <a:cubicBezTo>
                        <a:pt x="55915" y="142799"/>
                        <a:pt x="58926" y="139788"/>
                        <a:pt x="58926" y="136078"/>
                      </a:cubicBezTo>
                      <a:cubicBezTo>
                        <a:pt x="58926" y="132368"/>
                        <a:pt x="55915" y="129358"/>
                        <a:pt x="52206" y="129358"/>
                      </a:cubicBezTo>
                      <a:cubicBezTo>
                        <a:pt x="48496" y="129358"/>
                        <a:pt x="45485" y="132368"/>
                        <a:pt x="45485" y="136078"/>
                      </a:cubicBezTo>
                      <a:cubicBezTo>
                        <a:pt x="45485" y="139788"/>
                        <a:pt x="48496" y="142799"/>
                        <a:pt x="52206" y="142799"/>
                      </a:cubicBezTo>
                      <a:close/>
                      <a:moveTo>
                        <a:pt x="52206" y="168659"/>
                      </a:moveTo>
                      <a:cubicBezTo>
                        <a:pt x="55915" y="168659"/>
                        <a:pt x="58926" y="165649"/>
                        <a:pt x="58926" y="161939"/>
                      </a:cubicBezTo>
                      <a:cubicBezTo>
                        <a:pt x="58926" y="158229"/>
                        <a:pt x="55915" y="155218"/>
                        <a:pt x="52206" y="155218"/>
                      </a:cubicBezTo>
                      <a:cubicBezTo>
                        <a:pt x="48496" y="155218"/>
                        <a:pt x="45485" y="158229"/>
                        <a:pt x="45485" y="161939"/>
                      </a:cubicBezTo>
                      <a:cubicBezTo>
                        <a:pt x="45485" y="165649"/>
                        <a:pt x="48496" y="168659"/>
                        <a:pt x="52206" y="168659"/>
                      </a:cubicBezTo>
                      <a:close/>
                      <a:moveTo>
                        <a:pt x="52206" y="194520"/>
                      </a:moveTo>
                      <a:cubicBezTo>
                        <a:pt x="55915" y="194520"/>
                        <a:pt x="58926" y="191509"/>
                        <a:pt x="58926" y="187800"/>
                      </a:cubicBezTo>
                      <a:cubicBezTo>
                        <a:pt x="58926" y="184090"/>
                        <a:pt x="55915" y="181079"/>
                        <a:pt x="52206" y="181079"/>
                      </a:cubicBezTo>
                      <a:cubicBezTo>
                        <a:pt x="48496" y="181079"/>
                        <a:pt x="45485" y="184090"/>
                        <a:pt x="45485" y="187800"/>
                      </a:cubicBezTo>
                      <a:cubicBezTo>
                        <a:pt x="45485" y="191509"/>
                        <a:pt x="48496" y="194520"/>
                        <a:pt x="52206" y="194520"/>
                      </a:cubicBezTo>
                      <a:close/>
                      <a:moveTo>
                        <a:pt x="52206" y="220435"/>
                      </a:moveTo>
                      <a:cubicBezTo>
                        <a:pt x="55915" y="220435"/>
                        <a:pt x="58926" y="217424"/>
                        <a:pt x="58926" y="213714"/>
                      </a:cubicBezTo>
                      <a:cubicBezTo>
                        <a:pt x="58926" y="210004"/>
                        <a:pt x="55915" y="206994"/>
                        <a:pt x="52206" y="206994"/>
                      </a:cubicBezTo>
                      <a:cubicBezTo>
                        <a:pt x="48496" y="206994"/>
                        <a:pt x="45485" y="210004"/>
                        <a:pt x="45485" y="213714"/>
                      </a:cubicBezTo>
                      <a:cubicBezTo>
                        <a:pt x="45485" y="217424"/>
                        <a:pt x="48496" y="220435"/>
                        <a:pt x="52206" y="220435"/>
                      </a:cubicBezTo>
                      <a:close/>
                      <a:moveTo>
                        <a:pt x="29452" y="13441"/>
                      </a:moveTo>
                      <a:cubicBezTo>
                        <a:pt x="33162" y="13441"/>
                        <a:pt x="36173" y="10430"/>
                        <a:pt x="36173" y="6721"/>
                      </a:cubicBezTo>
                      <a:cubicBezTo>
                        <a:pt x="36173" y="3011"/>
                        <a:pt x="33162" y="0"/>
                        <a:pt x="29452" y="0"/>
                      </a:cubicBezTo>
                      <a:cubicBezTo>
                        <a:pt x="25743" y="0"/>
                        <a:pt x="22732" y="3011"/>
                        <a:pt x="22732" y="6721"/>
                      </a:cubicBezTo>
                      <a:cubicBezTo>
                        <a:pt x="22732" y="10430"/>
                        <a:pt x="25743" y="13441"/>
                        <a:pt x="29452" y="13441"/>
                      </a:cubicBezTo>
                      <a:close/>
                      <a:moveTo>
                        <a:pt x="29452" y="39302"/>
                      </a:moveTo>
                      <a:cubicBezTo>
                        <a:pt x="33162" y="39302"/>
                        <a:pt x="36173" y="36291"/>
                        <a:pt x="36173" y="32581"/>
                      </a:cubicBezTo>
                      <a:cubicBezTo>
                        <a:pt x="36173" y="28872"/>
                        <a:pt x="33162" y="25861"/>
                        <a:pt x="29452" y="25861"/>
                      </a:cubicBezTo>
                      <a:cubicBezTo>
                        <a:pt x="25743" y="25861"/>
                        <a:pt x="22732" y="28872"/>
                        <a:pt x="22732" y="32581"/>
                      </a:cubicBezTo>
                      <a:cubicBezTo>
                        <a:pt x="22732" y="36291"/>
                        <a:pt x="25743" y="39302"/>
                        <a:pt x="29452" y="39302"/>
                      </a:cubicBezTo>
                      <a:close/>
                      <a:moveTo>
                        <a:pt x="29452" y="65163"/>
                      </a:moveTo>
                      <a:cubicBezTo>
                        <a:pt x="33162" y="65163"/>
                        <a:pt x="36173" y="62152"/>
                        <a:pt x="36173" y="58442"/>
                      </a:cubicBezTo>
                      <a:cubicBezTo>
                        <a:pt x="36173" y="54732"/>
                        <a:pt x="33162" y="51721"/>
                        <a:pt x="29452" y="51721"/>
                      </a:cubicBezTo>
                      <a:cubicBezTo>
                        <a:pt x="25743" y="51721"/>
                        <a:pt x="22732" y="54732"/>
                        <a:pt x="22732" y="58442"/>
                      </a:cubicBezTo>
                      <a:cubicBezTo>
                        <a:pt x="22732" y="62152"/>
                        <a:pt x="25743" y="65163"/>
                        <a:pt x="29452" y="65163"/>
                      </a:cubicBezTo>
                      <a:close/>
                      <a:moveTo>
                        <a:pt x="29452" y="91023"/>
                      </a:moveTo>
                      <a:cubicBezTo>
                        <a:pt x="33162" y="91023"/>
                        <a:pt x="36173" y="88013"/>
                        <a:pt x="36173" y="84303"/>
                      </a:cubicBezTo>
                      <a:cubicBezTo>
                        <a:pt x="36173" y="80593"/>
                        <a:pt x="33162" y="77582"/>
                        <a:pt x="29452" y="77582"/>
                      </a:cubicBezTo>
                      <a:cubicBezTo>
                        <a:pt x="25743" y="77582"/>
                        <a:pt x="22732" y="80593"/>
                        <a:pt x="22732" y="84303"/>
                      </a:cubicBezTo>
                      <a:cubicBezTo>
                        <a:pt x="22732" y="88013"/>
                        <a:pt x="25743" y="91023"/>
                        <a:pt x="29452" y="91023"/>
                      </a:cubicBezTo>
                      <a:close/>
                      <a:moveTo>
                        <a:pt x="29452" y="116938"/>
                      </a:moveTo>
                      <a:cubicBezTo>
                        <a:pt x="33162" y="116938"/>
                        <a:pt x="36173" y="113927"/>
                        <a:pt x="36173" y="110217"/>
                      </a:cubicBezTo>
                      <a:cubicBezTo>
                        <a:pt x="36173" y="106508"/>
                        <a:pt x="33162" y="103497"/>
                        <a:pt x="29452" y="103497"/>
                      </a:cubicBezTo>
                      <a:cubicBezTo>
                        <a:pt x="25743" y="103497"/>
                        <a:pt x="22732" y="106508"/>
                        <a:pt x="22732" y="110217"/>
                      </a:cubicBezTo>
                      <a:cubicBezTo>
                        <a:pt x="22732" y="113927"/>
                        <a:pt x="25743" y="116938"/>
                        <a:pt x="29452" y="116938"/>
                      </a:cubicBezTo>
                      <a:close/>
                      <a:moveTo>
                        <a:pt x="29452" y="142799"/>
                      </a:moveTo>
                      <a:cubicBezTo>
                        <a:pt x="33162" y="142799"/>
                        <a:pt x="36173" y="139788"/>
                        <a:pt x="36173" y="136078"/>
                      </a:cubicBezTo>
                      <a:cubicBezTo>
                        <a:pt x="36173" y="132368"/>
                        <a:pt x="33162" y="129358"/>
                        <a:pt x="29452" y="129358"/>
                      </a:cubicBezTo>
                      <a:cubicBezTo>
                        <a:pt x="25743" y="129358"/>
                        <a:pt x="22732" y="132368"/>
                        <a:pt x="22732" y="136078"/>
                      </a:cubicBezTo>
                      <a:cubicBezTo>
                        <a:pt x="22732" y="139788"/>
                        <a:pt x="25743" y="142799"/>
                        <a:pt x="29452" y="142799"/>
                      </a:cubicBezTo>
                      <a:close/>
                      <a:moveTo>
                        <a:pt x="29452" y="168659"/>
                      </a:moveTo>
                      <a:cubicBezTo>
                        <a:pt x="33162" y="168659"/>
                        <a:pt x="36173" y="165649"/>
                        <a:pt x="36173" y="161939"/>
                      </a:cubicBezTo>
                      <a:cubicBezTo>
                        <a:pt x="36173" y="158229"/>
                        <a:pt x="33162" y="155218"/>
                        <a:pt x="29452" y="155218"/>
                      </a:cubicBezTo>
                      <a:cubicBezTo>
                        <a:pt x="25743" y="155218"/>
                        <a:pt x="22732" y="158229"/>
                        <a:pt x="22732" y="161939"/>
                      </a:cubicBezTo>
                      <a:cubicBezTo>
                        <a:pt x="22732" y="165649"/>
                        <a:pt x="25743" y="168659"/>
                        <a:pt x="29452" y="168659"/>
                      </a:cubicBezTo>
                      <a:close/>
                      <a:moveTo>
                        <a:pt x="29452" y="194520"/>
                      </a:moveTo>
                      <a:cubicBezTo>
                        <a:pt x="33162" y="194520"/>
                        <a:pt x="36173" y="191509"/>
                        <a:pt x="36173" y="187800"/>
                      </a:cubicBezTo>
                      <a:cubicBezTo>
                        <a:pt x="36173" y="184090"/>
                        <a:pt x="33162" y="181079"/>
                        <a:pt x="29452" y="181079"/>
                      </a:cubicBezTo>
                      <a:cubicBezTo>
                        <a:pt x="25743" y="181079"/>
                        <a:pt x="22732" y="184090"/>
                        <a:pt x="22732" y="187800"/>
                      </a:cubicBezTo>
                      <a:cubicBezTo>
                        <a:pt x="22732" y="191509"/>
                        <a:pt x="25743" y="194520"/>
                        <a:pt x="29452" y="194520"/>
                      </a:cubicBezTo>
                      <a:close/>
                      <a:moveTo>
                        <a:pt x="29452" y="220435"/>
                      </a:moveTo>
                      <a:cubicBezTo>
                        <a:pt x="33162" y="220435"/>
                        <a:pt x="36173" y="217424"/>
                        <a:pt x="36173" y="213714"/>
                      </a:cubicBezTo>
                      <a:cubicBezTo>
                        <a:pt x="36173" y="210004"/>
                        <a:pt x="33162" y="206994"/>
                        <a:pt x="29452" y="206994"/>
                      </a:cubicBezTo>
                      <a:cubicBezTo>
                        <a:pt x="25743" y="206994"/>
                        <a:pt x="22732" y="210004"/>
                        <a:pt x="22732" y="213714"/>
                      </a:cubicBezTo>
                      <a:cubicBezTo>
                        <a:pt x="22732" y="217424"/>
                        <a:pt x="25743" y="220435"/>
                        <a:pt x="29452"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9D42C3AF-92F6-24CC-F2BC-B846280A05F4}"/>
                    </a:ext>
                  </a:extLst>
                </p:cNvPr>
                <p:cNvSpPr/>
                <p:nvPr/>
              </p:nvSpPr>
              <p:spPr>
                <a:xfrm>
                  <a:off x="7544369" y="5258816"/>
                  <a:ext cx="172637" cy="220434"/>
                </a:xfrm>
                <a:custGeom>
                  <a:avLst/>
                  <a:gdLst>
                    <a:gd name="connsiteX0" fmla="*/ 165917 w 172637"/>
                    <a:gd name="connsiteY0" fmla="*/ 13441 h 220434"/>
                    <a:gd name="connsiteX1" fmla="*/ 172638 w 172637"/>
                    <a:gd name="connsiteY1" fmla="*/ 6721 h 220434"/>
                    <a:gd name="connsiteX2" fmla="*/ 165917 w 172637"/>
                    <a:gd name="connsiteY2" fmla="*/ 0 h 220434"/>
                    <a:gd name="connsiteX3" fmla="*/ 159197 w 172637"/>
                    <a:gd name="connsiteY3" fmla="*/ 6721 h 220434"/>
                    <a:gd name="connsiteX4" fmla="*/ 165917 w 172637"/>
                    <a:gd name="connsiteY4" fmla="*/ 13441 h 220434"/>
                    <a:gd name="connsiteX5" fmla="*/ 165917 w 172637"/>
                    <a:gd name="connsiteY5" fmla="*/ 39302 h 220434"/>
                    <a:gd name="connsiteX6" fmla="*/ 172638 w 172637"/>
                    <a:gd name="connsiteY6" fmla="*/ 32581 h 220434"/>
                    <a:gd name="connsiteX7" fmla="*/ 165917 w 172637"/>
                    <a:gd name="connsiteY7" fmla="*/ 25861 h 220434"/>
                    <a:gd name="connsiteX8" fmla="*/ 159197 w 172637"/>
                    <a:gd name="connsiteY8" fmla="*/ 32581 h 220434"/>
                    <a:gd name="connsiteX9" fmla="*/ 165917 w 172637"/>
                    <a:gd name="connsiteY9" fmla="*/ 39302 h 220434"/>
                    <a:gd name="connsiteX10" fmla="*/ 165917 w 172637"/>
                    <a:gd name="connsiteY10" fmla="*/ 65163 h 220434"/>
                    <a:gd name="connsiteX11" fmla="*/ 172638 w 172637"/>
                    <a:gd name="connsiteY11" fmla="*/ 58442 h 220434"/>
                    <a:gd name="connsiteX12" fmla="*/ 165917 w 172637"/>
                    <a:gd name="connsiteY12" fmla="*/ 51721 h 220434"/>
                    <a:gd name="connsiteX13" fmla="*/ 159197 w 172637"/>
                    <a:gd name="connsiteY13" fmla="*/ 58442 h 220434"/>
                    <a:gd name="connsiteX14" fmla="*/ 165917 w 172637"/>
                    <a:gd name="connsiteY14" fmla="*/ 65163 h 220434"/>
                    <a:gd name="connsiteX15" fmla="*/ 165917 w 172637"/>
                    <a:gd name="connsiteY15" fmla="*/ 91023 h 220434"/>
                    <a:gd name="connsiteX16" fmla="*/ 172638 w 172637"/>
                    <a:gd name="connsiteY16" fmla="*/ 84303 h 220434"/>
                    <a:gd name="connsiteX17" fmla="*/ 165917 w 172637"/>
                    <a:gd name="connsiteY17" fmla="*/ 77582 h 220434"/>
                    <a:gd name="connsiteX18" fmla="*/ 159197 w 172637"/>
                    <a:gd name="connsiteY18" fmla="*/ 84303 h 220434"/>
                    <a:gd name="connsiteX19" fmla="*/ 165917 w 172637"/>
                    <a:gd name="connsiteY19" fmla="*/ 91023 h 220434"/>
                    <a:gd name="connsiteX20" fmla="*/ 165917 w 172637"/>
                    <a:gd name="connsiteY20" fmla="*/ 116938 h 220434"/>
                    <a:gd name="connsiteX21" fmla="*/ 172638 w 172637"/>
                    <a:gd name="connsiteY21" fmla="*/ 110217 h 220434"/>
                    <a:gd name="connsiteX22" fmla="*/ 165917 w 172637"/>
                    <a:gd name="connsiteY22" fmla="*/ 103497 h 220434"/>
                    <a:gd name="connsiteX23" fmla="*/ 159197 w 172637"/>
                    <a:gd name="connsiteY23" fmla="*/ 110217 h 220434"/>
                    <a:gd name="connsiteX24" fmla="*/ 165917 w 172637"/>
                    <a:gd name="connsiteY24" fmla="*/ 116938 h 220434"/>
                    <a:gd name="connsiteX25" fmla="*/ 165917 w 172637"/>
                    <a:gd name="connsiteY25" fmla="*/ 142799 h 220434"/>
                    <a:gd name="connsiteX26" fmla="*/ 172638 w 172637"/>
                    <a:gd name="connsiteY26" fmla="*/ 136078 h 220434"/>
                    <a:gd name="connsiteX27" fmla="*/ 165917 w 172637"/>
                    <a:gd name="connsiteY27" fmla="*/ 129358 h 220434"/>
                    <a:gd name="connsiteX28" fmla="*/ 159197 w 172637"/>
                    <a:gd name="connsiteY28" fmla="*/ 136078 h 220434"/>
                    <a:gd name="connsiteX29" fmla="*/ 165917 w 172637"/>
                    <a:gd name="connsiteY29" fmla="*/ 142799 h 220434"/>
                    <a:gd name="connsiteX30" fmla="*/ 165917 w 172637"/>
                    <a:gd name="connsiteY30" fmla="*/ 168659 h 220434"/>
                    <a:gd name="connsiteX31" fmla="*/ 172638 w 172637"/>
                    <a:gd name="connsiteY31" fmla="*/ 161939 h 220434"/>
                    <a:gd name="connsiteX32" fmla="*/ 165917 w 172637"/>
                    <a:gd name="connsiteY32" fmla="*/ 155218 h 220434"/>
                    <a:gd name="connsiteX33" fmla="*/ 159197 w 172637"/>
                    <a:gd name="connsiteY33" fmla="*/ 161939 h 220434"/>
                    <a:gd name="connsiteX34" fmla="*/ 165917 w 172637"/>
                    <a:gd name="connsiteY34" fmla="*/ 168659 h 220434"/>
                    <a:gd name="connsiteX35" fmla="*/ 165917 w 172637"/>
                    <a:gd name="connsiteY35" fmla="*/ 194520 h 220434"/>
                    <a:gd name="connsiteX36" fmla="*/ 172638 w 172637"/>
                    <a:gd name="connsiteY36" fmla="*/ 187800 h 220434"/>
                    <a:gd name="connsiteX37" fmla="*/ 165917 w 172637"/>
                    <a:gd name="connsiteY37" fmla="*/ 181079 h 220434"/>
                    <a:gd name="connsiteX38" fmla="*/ 159197 w 172637"/>
                    <a:gd name="connsiteY38" fmla="*/ 187800 h 220434"/>
                    <a:gd name="connsiteX39" fmla="*/ 165917 w 172637"/>
                    <a:gd name="connsiteY39" fmla="*/ 194520 h 220434"/>
                    <a:gd name="connsiteX40" fmla="*/ 165917 w 172637"/>
                    <a:gd name="connsiteY40" fmla="*/ 220435 h 220434"/>
                    <a:gd name="connsiteX41" fmla="*/ 172638 w 172637"/>
                    <a:gd name="connsiteY41" fmla="*/ 213714 h 220434"/>
                    <a:gd name="connsiteX42" fmla="*/ 165917 w 172637"/>
                    <a:gd name="connsiteY42" fmla="*/ 206994 h 220434"/>
                    <a:gd name="connsiteX43" fmla="*/ 159197 w 172637"/>
                    <a:gd name="connsiteY43" fmla="*/ 213714 h 220434"/>
                    <a:gd name="connsiteX44" fmla="*/ 165917 w 172637"/>
                    <a:gd name="connsiteY44" fmla="*/ 220435 h 220434"/>
                    <a:gd name="connsiteX45" fmla="*/ 143175 w 172637"/>
                    <a:gd name="connsiteY45" fmla="*/ 13441 h 220434"/>
                    <a:gd name="connsiteX46" fmla="*/ 149896 w 172637"/>
                    <a:gd name="connsiteY46" fmla="*/ 6721 h 220434"/>
                    <a:gd name="connsiteX47" fmla="*/ 143175 w 172637"/>
                    <a:gd name="connsiteY47" fmla="*/ 0 h 220434"/>
                    <a:gd name="connsiteX48" fmla="*/ 136454 w 172637"/>
                    <a:gd name="connsiteY48" fmla="*/ 6721 h 220434"/>
                    <a:gd name="connsiteX49" fmla="*/ 143175 w 172637"/>
                    <a:gd name="connsiteY49" fmla="*/ 13441 h 220434"/>
                    <a:gd name="connsiteX50" fmla="*/ 143175 w 172637"/>
                    <a:gd name="connsiteY50" fmla="*/ 39302 h 220434"/>
                    <a:gd name="connsiteX51" fmla="*/ 149896 w 172637"/>
                    <a:gd name="connsiteY51" fmla="*/ 32581 h 220434"/>
                    <a:gd name="connsiteX52" fmla="*/ 143175 w 172637"/>
                    <a:gd name="connsiteY52" fmla="*/ 25861 h 220434"/>
                    <a:gd name="connsiteX53" fmla="*/ 136454 w 172637"/>
                    <a:gd name="connsiteY53" fmla="*/ 32581 h 220434"/>
                    <a:gd name="connsiteX54" fmla="*/ 143175 w 172637"/>
                    <a:gd name="connsiteY54" fmla="*/ 39302 h 220434"/>
                    <a:gd name="connsiteX55" fmla="*/ 143175 w 172637"/>
                    <a:gd name="connsiteY55" fmla="*/ 65163 h 220434"/>
                    <a:gd name="connsiteX56" fmla="*/ 149896 w 172637"/>
                    <a:gd name="connsiteY56" fmla="*/ 58442 h 220434"/>
                    <a:gd name="connsiteX57" fmla="*/ 143175 w 172637"/>
                    <a:gd name="connsiteY57" fmla="*/ 51721 h 220434"/>
                    <a:gd name="connsiteX58" fmla="*/ 136454 w 172637"/>
                    <a:gd name="connsiteY58" fmla="*/ 58442 h 220434"/>
                    <a:gd name="connsiteX59" fmla="*/ 143175 w 172637"/>
                    <a:gd name="connsiteY59" fmla="*/ 65163 h 220434"/>
                    <a:gd name="connsiteX60" fmla="*/ 143175 w 172637"/>
                    <a:gd name="connsiteY60" fmla="*/ 91023 h 220434"/>
                    <a:gd name="connsiteX61" fmla="*/ 149896 w 172637"/>
                    <a:gd name="connsiteY61" fmla="*/ 84303 h 220434"/>
                    <a:gd name="connsiteX62" fmla="*/ 143175 w 172637"/>
                    <a:gd name="connsiteY62" fmla="*/ 77582 h 220434"/>
                    <a:gd name="connsiteX63" fmla="*/ 136454 w 172637"/>
                    <a:gd name="connsiteY63" fmla="*/ 84303 h 220434"/>
                    <a:gd name="connsiteX64" fmla="*/ 143175 w 172637"/>
                    <a:gd name="connsiteY64" fmla="*/ 91023 h 220434"/>
                    <a:gd name="connsiteX65" fmla="*/ 143175 w 172637"/>
                    <a:gd name="connsiteY65" fmla="*/ 116938 h 220434"/>
                    <a:gd name="connsiteX66" fmla="*/ 149896 w 172637"/>
                    <a:gd name="connsiteY66" fmla="*/ 110217 h 220434"/>
                    <a:gd name="connsiteX67" fmla="*/ 143175 w 172637"/>
                    <a:gd name="connsiteY67" fmla="*/ 103497 h 220434"/>
                    <a:gd name="connsiteX68" fmla="*/ 136454 w 172637"/>
                    <a:gd name="connsiteY68" fmla="*/ 110217 h 220434"/>
                    <a:gd name="connsiteX69" fmla="*/ 143175 w 172637"/>
                    <a:gd name="connsiteY69" fmla="*/ 116938 h 220434"/>
                    <a:gd name="connsiteX70" fmla="*/ 143175 w 172637"/>
                    <a:gd name="connsiteY70" fmla="*/ 142799 h 220434"/>
                    <a:gd name="connsiteX71" fmla="*/ 149896 w 172637"/>
                    <a:gd name="connsiteY71" fmla="*/ 136078 h 220434"/>
                    <a:gd name="connsiteX72" fmla="*/ 143175 w 172637"/>
                    <a:gd name="connsiteY72" fmla="*/ 129358 h 220434"/>
                    <a:gd name="connsiteX73" fmla="*/ 136454 w 172637"/>
                    <a:gd name="connsiteY73" fmla="*/ 136078 h 220434"/>
                    <a:gd name="connsiteX74" fmla="*/ 143175 w 172637"/>
                    <a:gd name="connsiteY74" fmla="*/ 142799 h 220434"/>
                    <a:gd name="connsiteX75" fmla="*/ 143175 w 172637"/>
                    <a:gd name="connsiteY75" fmla="*/ 168659 h 220434"/>
                    <a:gd name="connsiteX76" fmla="*/ 149896 w 172637"/>
                    <a:gd name="connsiteY76" fmla="*/ 161939 h 220434"/>
                    <a:gd name="connsiteX77" fmla="*/ 143175 w 172637"/>
                    <a:gd name="connsiteY77" fmla="*/ 155218 h 220434"/>
                    <a:gd name="connsiteX78" fmla="*/ 136454 w 172637"/>
                    <a:gd name="connsiteY78" fmla="*/ 161939 h 220434"/>
                    <a:gd name="connsiteX79" fmla="*/ 143175 w 172637"/>
                    <a:gd name="connsiteY79" fmla="*/ 168659 h 220434"/>
                    <a:gd name="connsiteX80" fmla="*/ 143175 w 172637"/>
                    <a:gd name="connsiteY80" fmla="*/ 194520 h 220434"/>
                    <a:gd name="connsiteX81" fmla="*/ 149896 w 172637"/>
                    <a:gd name="connsiteY81" fmla="*/ 187800 h 220434"/>
                    <a:gd name="connsiteX82" fmla="*/ 143175 w 172637"/>
                    <a:gd name="connsiteY82" fmla="*/ 181079 h 220434"/>
                    <a:gd name="connsiteX83" fmla="*/ 136454 w 172637"/>
                    <a:gd name="connsiteY83" fmla="*/ 187800 h 220434"/>
                    <a:gd name="connsiteX84" fmla="*/ 143175 w 172637"/>
                    <a:gd name="connsiteY84" fmla="*/ 194520 h 220434"/>
                    <a:gd name="connsiteX85" fmla="*/ 143175 w 172637"/>
                    <a:gd name="connsiteY85" fmla="*/ 220435 h 220434"/>
                    <a:gd name="connsiteX86" fmla="*/ 149896 w 172637"/>
                    <a:gd name="connsiteY86" fmla="*/ 213714 h 220434"/>
                    <a:gd name="connsiteX87" fmla="*/ 143175 w 172637"/>
                    <a:gd name="connsiteY87" fmla="*/ 206994 h 220434"/>
                    <a:gd name="connsiteX88" fmla="*/ 136454 w 172637"/>
                    <a:gd name="connsiteY88" fmla="*/ 213714 h 220434"/>
                    <a:gd name="connsiteX89" fmla="*/ 143175 w 172637"/>
                    <a:gd name="connsiteY89" fmla="*/ 220435 h 220434"/>
                    <a:gd name="connsiteX90" fmla="*/ 120433 w 172637"/>
                    <a:gd name="connsiteY90" fmla="*/ 13441 h 220434"/>
                    <a:gd name="connsiteX91" fmla="*/ 127153 w 172637"/>
                    <a:gd name="connsiteY91" fmla="*/ 6721 h 220434"/>
                    <a:gd name="connsiteX92" fmla="*/ 120433 w 172637"/>
                    <a:gd name="connsiteY92" fmla="*/ 0 h 220434"/>
                    <a:gd name="connsiteX93" fmla="*/ 113712 w 172637"/>
                    <a:gd name="connsiteY93" fmla="*/ 6721 h 220434"/>
                    <a:gd name="connsiteX94" fmla="*/ 120433 w 172637"/>
                    <a:gd name="connsiteY94" fmla="*/ 13441 h 220434"/>
                    <a:gd name="connsiteX95" fmla="*/ 120433 w 172637"/>
                    <a:gd name="connsiteY95" fmla="*/ 39302 h 220434"/>
                    <a:gd name="connsiteX96" fmla="*/ 127153 w 172637"/>
                    <a:gd name="connsiteY96" fmla="*/ 32581 h 220434"/>
                    <a:gd name="connsiteX97" fmla="*/ 120433 w 172637"/>
                    <a:gd name="connsiteY97" fmla="*/ 25861 h 220434"/>
                    <a:gd name="connsiteX98" fmla="*/ 113712 w 172637"/>
                    <a:gd name="connsiteY98" fmla="*/ 32581 h 220434"/>
                    <a:gd name="connsiteX99" fmla="*/ 120433 w 172637"/>
                    <a:gd name="connsiteY99" fmla="*/ 39302 h 220434"/>
                    <a:gd name="connsiteX100" fmla="*/ 120433 w 172637"/>
                    <a:gd name="connsiteY100" fmla="*/ 65163 h 220434"/>
                    <a:gd name="connsiteX101" fmla="*/ 127153 w 172637"/>
                    <a:gd name="connsiteY101" fmla="*/ 58442 h 220434"/>
                    <a:gd name="connsiteX102" fmla="*/ 120433 w 172637"/>
                    <a:gd name="connsiteY102" fmla="*/ 51721 h 220434"/>
                    <a:gd name="connsiteX103" fmla="*/ 113712 w 172637"/>
                    <a:gd name="connsiteY103" fmla="*/ 58442 h 220434"/>
                    <a:gd name="connsiteX104" fmla="*/ 120433 w 172637"/>
                    <a:gd name="connsiteY104" fmla="*/ 65163 h 220434"/>
                    <a:gd name="connsiteX105" fmla="*/ 120433 w 172637"/>
                    <a:gd name="connsiteY105" fmla="*/ 91023 h 220434"/>
                    <a:gd name="connsiteX106" fmla="*/ 127153 w 172637"/>
                    <a:gd name="connsiteY106" fmla="*/ 84303 h 220434"/>
                    <a:gd name="connsiteX107" fmla="*/ 120433 w 172637"/>
                    <a:gd name="connsiteY107" fmla="*/ 77582 h 220434"/>
                    <a:gd name="connsiteX108" fmla="*/ 113712 w 172637"/>
                    <a:gd name="connsiteY108" fmla="*/ 84303 h 220434"/>
                    <a:gd name="connsiteX109" fmla="*/ 120433 w 172637"/>
                    <a:gd name="connsiteY109" fmla="*/ 91023 h 220434"/>
                    <a:gd name="connsiteX110" fmla="*/ 120433 w 172637"/>
                    <a:gd name="connsiteY110" fmla="*/ 116938 h 220434"/>
                    <a:gd name="connsiteX111" fmla="*/ 127153 w 172637"/>
                    <a:gd name="connsiteY111" fmla="*/ 110217 h 220434"/>
                    <a:gd name="connsiteX112" fmla="*/ 120433 w 172637"/>
                    <a:gd name="connsiteY112" fmla="*/ 103497 h 220434"/>
                    <a:gd name="connsiteX113" fmla="*/ 113712 w 172637"/>
                    <a:gd name="connsiteY113" fmla="*/ 110217 h 220434"/>
                    <a:gd name="connsiteX114" fmla="*/ 120433 w 172637"/>
                    <a:gd name="connsiteY114" fmla="*/ 116938 h 220434"/>
                    <a:gd name="connsiteX115" fmla="*/ 120433 w 172637"/>
                    <a:gd name="connsiteY115" fmla="*/ 142799 h 220434"/>
                    <a:gd name="connsiteX116" fmla="*/ 127153 w 172637"/>
                    <a:gd name="connsiteY116" fmla="*/ 136078 h 220434"/>
                    <a:gd name="connsiteX117" fmla="*/ 120433 w 172637"/>
                    <a:gd name="connsiteY117" fmla="*/ 129358 h 220434"/>
                    <a:gd name="connsiteX118" fmla="*/ 113712 w 172637"/>
                    <a:gd name="connsiteY118" fmla="*/ 136078 h 220434"/>
                    <a:gd name="connsiteX119" fmla="*/ 120433 w 172637"/>
                    <a:gd name="connsiteY119" fmla="*/ 142799 h 220434"/>
                    <a:gd name="connsiteX120" fmla="*/ 120433 w 172637"/>
                    <a:gd name="connsiteY120" fmla="*/ 168659 h 220434"/>
                    <a:gd name="connsiteX121" fmla="*/ 127153 w 172637"/>
                    <a:gd name="connsiteY121" fmla="*/ 161939 h 220434"/>
                    <a:gd name="connsiteX122" fmla="*/ 120433 w 172637"/>
                    <a:gd name="connsiteY122" fmla="*/ 155218 h 220434"/>
                    <a:gd name="connsiteX123" fmla="*/ 113712 w 172637"/>
                    <a:gd name="connsiteY123" fmla="*/ 161939 h 220434"/>
                    <a:gd name="connsiteX124" fmla="*/ 120433 w 172637"/>
                    <a:gd name="connsiteY124" fmla="*/ 168659 h 220434"/>
                    <a:gd name="connsiteX125" fmla="*/ 120433 w 172637"/>
                    <a:gd name="connsiteY125" fmla="*/ 194520 h 220434"/>
                    <a:gd name="connsiteX126" fmla="*/ 127153 w 172637"/>
                    <a:gd name="connsiteY126" fmla="*/ 187800 h 220434"/>
                    <a:gd name="connsiteX127" fmla="*/ 120433 w 172637"/>
                    <a:gd name="connsiteY127" fmla="*/ 181079 h 220434"/>
                    <a:gd name="connsiteX128" fmla="*/ 113712 w 172637"/>
                    <a:gd name="connsiteY128" fmla="*/ 187800 h 220434"/>
                    <a:gd name="connsiteX129" fmla="*/ 120433 w 172637"/>
                    <a:gd name="connsiteY129" fmla="*/ 194520 h 220434"/>
                    <a:gd name="connsiteX130" fmla="*/ 120433 w 172637"/>
                    <a:gd name="connsiteY130" fmla="*/ 220435 h 220434"/>
                    <a:gd name="connsiteX131" fmla="*/ 127153 w 172637"/>
                    <a:gd name="connsiteY131" fmla="*/ 213714 h 220434"/>
                    <a:gd name="connsiteX132" fmla="*/ 120433 w 172637"/>
                    <a:gd name="connsiteY132" fmla="*/ 206994 h 220434"/>
                    <a:gd name="connsiteX133" fmla="*/ 113712 w 172637"/>
                    <a:gd name="connsiteY133" fmla="*/ 213714 h 220434"/>
                    <a:gd name="connsiteX134" fmla="*/ 120433 w 172637"/>
                    <a:gd name="connsiteY134" fmla="*/ 220435 h 220434"/>
                    <a:gd name="connsiteX135" fmla="*/ 97690 w 172637"/>
                    <a:gd name="connsiteY135" fmla="*/ 13441 h 220434"/>
                    <a:gd name="connsiteX136" fmla="*/ 104411 w 172637"/>
                    <a:gd name="connsiteY136" fmla="*/ 6721 h 220434"/>
                    <a:gd name="connsiteX137" fmla="*/ 97690 w 172637"/>
                    <a:gd name="connsiteY137" fmla="*/ 0 h 220434"/>
                    <a:gd name="connsiteX138" fmla="*/ 90970 w 172637"/>
                    <a:gd name="connsiteY138" fmla="*/ 6721 h 220434"/>
                    <a:gd name="connsiteX139" fmla="*/ 97690 w 172637"/>
                    <a:gd name="connsiteY139" fmla="*/ 13441 h 220434"/>
                    <a:gd name="connsiteX140" fmla="*/ 97690 w 172637"/>
                    <a:gd name="connsiteY140" fmla="*/ 39302 h 220434"/>
                    <a:gd name="connsiteX141" fmla="*/ 104411 w 172637"/>
                    <a:gd name="connsiteY141" fmla="*/ 32581 h 220434"/>
                    <a:gd name="connsiteX142" fmla="*/ 97690 w 172637"/>
                    <a:gd name="connsiteY142" fmla="*/ 25861 h 220434"/>
                    <a:gd name="connsiteX143" fmla="*/ 90970 w 172637"/>
                    <a:gd name="connsiteY143" fmla="*/ 32581 h 220434"/>
                    <a:gd name="connsiteX144" fmla="*/ 97690 w 172637"/>
                    <a:gd name="connsiteY144" fmla="*/ 39302 h 220434"/>
                    <a:gd name="connsiteX145" fmla="*/ 97690 w 172637"/>
                    <a:gd name="connsiteY145" fmla="*/ 65163 h 220434"/>
                    <a:gd name="connsiteX146" fmla="*/ 104411 w 172637"/>
                    <a:gd name="connsiteY146" fmla="*/ 58442 h 220434"/>
                    <a:gd name="connsiteX147" fmla="*/ 97690 w 172637"/>
                    <a:gd name="connsiteY147" fmla="*/ 51721 h 220434"/>
                    <a:gd name="connsiteX148" fmla="*/ 90970 w 172637"/>
                    <a:gd name="connsiteY148" fmla="*/ 58442 h 220434"/>
                    <a:gd name="connsiteX149" fmla="*/ 97690 w 172637"/>
                    <a:gd name="connsiteY149" fmla="*/ 65163 h 220434"/>
                    <a:gd name="connsiteX150" fmla="*/ 97690 w 172637"/>
                    <a:gd name="connsiteY150" fmla="*/ 91023 h 220434"/>
                    <a:gd name="connsiteX151" fmla="*/ 104411 w 172637"/>
                    <a:gd name="connsiteY151" fmla="*/ 84303 h 220434"/>
                    <a:gd name="connsiteX152" fmla="*/ 97690 w 172637"/>
                    <a:gd name="connsiteY152" fmla="*/ 77582 h 220434"/>
                    <a:gd name="connsiteX153" fmla="*/ 90970 w 172637"/>
                    <a:gd name="connsiteY153" fmla="*/ 84303 h 220434"/>
                    <a:gd name="connsiteX154" fmla="*/ 97690 w 172637"/>
                    <a:gd name="connsiteY154" fmla="*/ 91023 h 220434"/>
                    <a:gd name="connsiteX155" fmla="*/ 97690 w 172637"/>
                    <a:gd name="connsiteY155" fmla="*/ 116938 h 220434"/>
                    <a:gd name="connsiteX156" fmla="*/ 104411 w 172637"/>
                    <a:gd name="connsiteY156" fmla="*/ 110217 h 220434"/>
                    <a:gd name="connsiteX157" fmla="*/ 97690 w 172637"/>
                    <a:gd name="connsiteY157" fmla="*/ 103497 h 220434"/>
                    <a:gd name="connsiteX158" fmla="*/ 90970 w 172637"/>
                    <a:gd name="connsiteY158" fmla="*/ 110217 h 220434"/>
                    <a:gd name="connsiteX159" fmla="*/ 97690 w 172637"/>
                    <a:gd name="connsiteY159" fmla="*/ 116938 h 220434"/>
                    <a:gd name="connsiteX160" fmla="*/ 97690 w 172637"/>
                    <a:gd name="connsiteY160" fmla="*/ 142799 h 220434"/>
                    <a:gd name="connsiteX161" fmla="*/ 104411 w 172637"/>
                    <a:gd name="connsiteY161" fmla="*/ 136078 h 220434"/>
                    <a:gd name="connsiteX162" fmla="*/ 97690 w 172637"/>
                    <a:gd name="connsiteY162" fmla="*/ 129358 h 220434"/>
                    <a:gd name="connsiteX163" fmla="*/ 90970 w 172637"/>
                    <a:gd name="connsiteY163" fmla="*/ 136078 h 220434"/>
                    <a:gd name="connsiteX164" fmla="*/ 97690 w 172637"/>
                    <a:gd name="connsiteY164" fmla="*/ 142799 h 220434"/>
                    <a:gd name="connsiteX165" fmla="*/ 97690 w 172637"/>
                    <a:gd name="connsiteY165" fmla="*/ 168659 h 220434"/>
                    <a:gd name="connsiteX166" fmla="*/ 104411 w 172637"/>
                    <a:gd name="connsiteY166" fmla="*/ 161939 h 220434"/>
                    <a:gd name="connsiteX167" fmla="*/ 97690 w 172637"/>
                    <a:gd name="connsiteY167" fmla="*/ 155218 h 220434"/>
                    <a:gd name="connsiteX168" fmla="*/ 90970 w 172637"/>
                    <a:gd name="connsiteY168" fmla="*/ 161939 h 220434"/>
                    <a:gd name="connsiteX169" fmla="*/ 97690 w 172637"/>
                    <a:gd name="connsiteY169" fmla="*/ 168659 h 220434"/>
                    <a:gd name="connsiteX170" fmla="*/ 97690 w 172637"/>
                    <a:gd name="connsiteY170" fmla="*/ 194520 h 220434"/>
                    <a:gd name="connsiteX171" fmla="*/ 104411 w 172637"/>
                    <a:gd name="connsiteY171" fmla="*/ 187800 h 220434"/>
                    <a:gd name="connsiteX172" fmla="*/ 97690 w 172637"/>
                    <a:gd name="connsiteY172" fmla="*/ 181079 h 220434"/>
                    <a:gd name="connsiteX173" fmla="*/ 90970 w 172637"/>
                    <a:gd name="connsiteY173" fmla="*/ 187800 h 220434"/>
                    <a:gd name="connsiteX174" fmla="*/ 97690 w 172637"/>
                    <a:gd name="connsiteY174" fmla="*/ 194520 h 220434"/>
                    <a:gd name="connsiteX175" fmla="*/ 97690 w 172637"/>
                    <a:gd name="connsiteY175" fmla="*/ 220435 h 220434"/>
                    <a:gd name="connsiteX176" fmla="*/ 104411 w 172637"/>
                    <a:gd name="connsiteY176" fmla="*/ 213714 h 220434"/>
                    <a:gd name="connsiteX177" fmla="*/ 97690 w 172637"/>
                    <a:gd name="connsiteY177" fmla="*/ 206994 h 220434"/>
                    <a:gd name="connsiteX178" fmla="*/ 90970 w 172637"/>
                    <a:gd name="connsiteY178" fmla="*/ 213714 h 220434"/>
                    <a:gd name="connsiteX179" fmla="*/ 97690 w 172637"/>
                    <a:gd name="connsiteY179" fmla="*/ 220435 h 220434"/>
                    <a:gd name="connsiteX180" fmla="*/ 74948 w 172637"/>
                    <a:gd name="connsiteY180" fmla="*/ 13441 h 220434"/>
                    <a:gd name="connsiteX181" fmla="*/ 81668 w 172637"/>
                    <a:gd name="connsiteY181" fmla="*/ 6721 h 220434"/>
                    <a:gd name="connsiteX182" fmla="*/ 74948 w 172637"/>
                    <a:gd name="connsiteY182" fmla="*/ 0 h 220434"/>
                    <a:gd name="connsiteX183" fmla="*/ 68227 w 172637"/>
                    <a:gd name="connsiteY183" fmla="*/ 6721 h 220434"/>
                    <a:gd name="connsiteX184" fmla="*/ 74948 w 172637"/>
                    <a:gd name="connsiteY184" fmla="*/ 13441 h 220434"/>
                    <a:gd name="connsiteX185" fmla="*/ 74948 w 172637"/>
                    <a:gd name="connsiteY185" fmla="*/ 39302 h 220434"/>
                    <a:gd name="connsiteX186" fmla="*/ 81668 w 172637"/>
                    <a:gd name="connsiteY186" fmla="*/ 32581 h 220434"/>
                    <a:gd name="connsiteX187" fmla="*/ 74948 w 172637"/>
                    <a:gd name="connsiteY187" fmla="*/ 25861 h 220434"/>
                    <a:gd name="connsiteX188" fmla="*/ 68227 w 172637"/>
                    <a:gd name="connsiteY188" fmla="*/ 32581 h 220434"/>
                    <a:gd name="connsiteX189" fmla="*/ 74948 w 172637"/>
                    <a:gd name="connsiteY189" fmla="*/ 39302 h 220434"/>
                    <a:gd name="connsiteX190" fmla="*/ 74948 w 172637"/>
                    <a:gd name="connsiteY190" fmla="*/ 65163 h 220434"/>
                    <a:gd name="connsiteX191" fmla="*/ 81668 w 172637"/>
                    <a:gd name="connsiteY191" fmla="*/ 58442 h 220434"/>
                    <a:gd name="connsiteX192" fmla="*/ 74948 w 172637"/>
                    <a:gd name="connsiteY192" fmla="*/ 51721 h 220434"/>
                    <a:gd name="connsiteX193" fmla="*/ 68227 w 172637"/>
                    <a:gd name="connsiteY193" fmla="*/ 58442 h 220434"/>
                    <a:gd name="connsiteX194" fmla="*/ 74948 w 172637"/>
                    <a:gd name="connsiteY194" fmla="*/ 65163 h 220434"/>
                    <a:gd name="connsiteX195" fmla="*/ 74948 w 172637"/>
                    <a:gd name="connsiteY195" fmla="*/ 91023 h 220434"/>
                    <a:gd name="connsiteX196" fmla="*/ 81668 w 172637"/>
                    <a:gd name="connsiteY196" fmla="*/ 84303 h 220434"/>
                    <a:gd name="connsiteX197" fmla="*/ 74948 w 172637"/>
                    <a:gd name="connsiteY197" fmla="*/ 77582 h 220434"/>
                    <a:gd name="connsiteX198" fmla="*/ 68227 w 172637"/>
                    <a:gd name="connsiteY198" fmla="*/ 84303 h 220434"/>
                    <a:gd name="connsiteX199" fmla="*/ 74948 w 172637"/>
                    <a:gd name="connsiteY199" fmla="*/ 91023 h 220434"/>
                    <a:gd name="connsiteX200" fmla="*/ 74948 w 172637"/>
                    <a:gd name="connsiteY200" fmla="*/ 116938 h 220434"/>
                    <a:gd name="connsiteX201" fmla="*/ 81668 w 172637"/>
                    <a:gd name="connsiteY201" fmla="*/ 110217 h 220434"/>
                    <a:gd name="connsiteX202" fmla="*/ 74948 w 172637"/>
                    <a:gd name="connsiteY202" fmla="*/ 103497 h 220434"/>
                    <a:gd name="connsiteX203" fmla="*/ 68227 w 172637"/>
                    <a:gd name="connsiteY203" fmla="*/ 110217 h 220434"/>
                    <a:gd name="connsiteX204" fmla="*/ 74948 w 172637"/>
                    <a:gd name="connsiteY204" fmla="*/ 116938 h 220434"/>
                    <a:gd name="connsiteX205" fmla="*/ 74948 w 172637"/>
                    <a:gd name="connsiteY205" fmla="*/ 142799 h 220434"/>
                    <a:gd name="connsiteX206" fmla="*/ 81668 w 172637"/>
                    <a:gd name="connsiteY206" fmla="*/ 136078 h 220434"/>
                    <a:gd name="connsiteX207" fmla="*/ 74948 w 172637"/>
                    <a:gd name="connsiteY207" fmla="*/ 129358 h 220434"/>
                    <a:gd name="connsiteX208" fmla="*/ 68227 w 172637"/>
                    <a:gd name="connsiteY208" fmla="*/ 136078 h 220434"/>
                    <a:gd name="connsiteX209" fmla="*/ 74948 w 172637"/>
                    <a:gd name="connsiteY209" fmla="*/ 142799 h 220434"/>
                    <a:gd name="connsiteX210" fmla="*/ 74948 w 172637"/>
                    <a:gd name="connsiteY210" fmla="*/ 168659 h 220434"/>
                    <a:gd name="connsiteX211" fmla="*/ 81668 w 172637"/>
                    <a:gd name="connsiteY211" fmla="*/ 161939 h 220434"/>
                    <a:gd name="connsiteX212" fmla="*/ 74948 w 172637"/>
                    <a:gd name="connsiteY212" fmla="*/ 155218 h 220434"/>
                    <a:gd name="connsiteX213" fmla="*/ 68227 w 172637"/>
                    <a:gd name="connsiteY213" fmla="*/ 161939 h 220434"/>
                    <a:gd name="connsiteX214" fmla="*/ 74948 w 172637"/>
                    <a:gd name="connsiteY214" fmla="*/ 168659 h 220434"/>
                    <a:gd name="connsiteX215" fmla="*/ 74948 w 172637"/>
                    <a:gd name="connsiteY215" fmla="*/ 194520 h 220434"/>
                    <a:gd name="connsiteX216" fmla="*/ 81668 w 172637"/>
                    <a:gd name="connsiteY216" fmla="*/ 187800 h 220434"/>
                    <a:gd name="connsiteX217" fmla="*/ 74948 w 172637"/>
                    <a:gd name="connsiteY217" fmla="*/ 181079 h 220434"/>
                    <a:gd name="connsiteX218" fmla="*/ 68227 w 172637"/>
                    <a:gd name="connsiteY218" fmla="*/ 187800 h 220434"/>
                    <a:gd name="connsiteX219" fmla="*/ 74948 w 172637"/>
                    <a:gd name="connsiteY219" fmla="*/ 194520 h 220434"/>
                    <a:gd name="connsiteX220" fmla="*/ 74948 w 172637"/>
                    <a:gd name="connsiteY220" fmla="*/ 220435 h 220434"/>
                    <a:gd name="connsiteX221" fmla="*/ 81668 w 172637"/>
                    <a:gd name="connsiteY221" fmla="*/ 213714 h 220434"/>
                    <a:gd name="connsiteX222" fmla="*/ 74948 w 172637"/>
                    <a:gd name="connsiteY222" fmla="*/ 206994 h 220434"/>
                    <a:gd name="connsiteX223" fmla="*/ 68227 w 172637"/>
                    <a:gd name="connsiteY223" fmla="*/ 213714 h 220434"/>
                    <a:gd name="connsiteX224" fmla="*/ 74948 w 172637"/>
                    <a:gd name="connsiteY224" fmla="*/ 220435 h 220434"/>
                    <a:gd name="connsiteX225" fmla="*/ 52206 w 172637"/>
                    <a:gd name="connsiteY225" fmla="*/ 13441 h 220434"/>
                    <a:gd name="connsiteX226" fmla="*/ 58926 w 172637"/>
                    <a:gd name="connsiteY226" fmla="*/ 6721 h 220434"/>
                    <a:gd name="connsiteX227" fmla="*/ 52206 w 172637"/>
                    <a:gd name="connsiteY227" fmla="*/ 0 h 220434"/>
                    <a:gd name="connsiteX228" fmla="*/ 45485 w 172637"/>
                    <a:gd name="connsiteY228" fmla="*/ 6721 h 220434"/>
                    <a:gd name="connsiteX229" fmla="*/ 52206 w 172637"/>
                    <a:gd name="connsiteY229" fmla="*/ 13441 h 220434"/>
                    <a:gd name="connsiteX230" fmla="*/ 52206 w 172637"/>
                    <a:gd name="connsiteY230" fmla="*/ 39302 h 220434"/>
                    <a:gd name="connsiteX231" fmla="*/ 58926 w 172637"/>
                    <a:gd name="connsiteY231" fmla="*/ 32581 h 220434"/>
                    <a:gd name="connsiteX232" fmla="*/ 52206 w 172637"/>
                    <a:gd name="connsiteY232" fmla="*/ 25861 h 220434"/>
                    <a:gd name="connsiteX233" fmla="*/ 45485 w 172637"/>
                    <a:gd name="connsiteY233" fmla="*/ 32581 h 220434"/>
                    <a:gd name="connsiteX234" fmla="*/ 52206 w 172637"/>
                    <a:gd name="connsiteY234" fmla="*/ 39302 h 220434"/>
                    <a:gd name="connsiteX235" fmla="*/ 52206 w 172637"/>
                    <a:gd name="connsiteY235" fmla="*/ 65163 h 220434"/>
                    <a:gd name="connsiteX236" fmla="*/ 58926 w 172637"/>
                    <a:gd name="connsiteY236" fmla="*/ 58442 h 220434"/>
                    <a:gd name="connsiteX237" fmla="*/ 52206 w 172637"/>
                    <a:gd name="connsiteY237" fmla="*/ 51721 h 220434"/>
                    <a:gd name="connsiteX238" fmla="*/ 45485 w 172637"/>
                    <a:gd name="connsiteY238" fmla="*/ 58442 h 220434"/>
                    <a:gd name="connsiteX239" fmla="*/ 52206 w 172637"/>
                    <a:gd name="connsiteY239" fmla="*/ 65163 h 220434"/>
                    <a:gd name="connsiteX240" fmla="*/ 52206 w 172637"/>
                    <a:gd name="connsiteY240" fmla="*/ 91023 h 220434"/>
                    <a:gd name="connsiteX241" fmla="*/ 58926 w 172637"/>
                    <a:gd name="connsiteY241" fmla="*/ 84303 h 220434"/>
                    <a:gd name="connsiteX242" fmla="*/ 52206 w 172637"/>
                    <a:gd name="connsiteY242" fmla="*/ 77582 h 220434"/>
                    <a:gd name="connsiteX243" fmla="*/ 45485 w 172637"/>
                    <a:gd name="connsiteY243" fmla="*/ 84303 h 220434"/>
                    <a:gd name="connsiteX244" fmla="*/ 52206 w 172637"/>
                    <a:gd name="connsiteY244" fmla="*/ 91023 h 220434"/>
                    <a:gd name="connsiteX245" fmla="*/ 52206 w 172637"/>
                    <a:gd name="connsiteY245" fmla="*/ 116938 h 220434"/>
                    <a:gd name="connsiteX246" fmla="*/ 58926 w 172637"/>
                    <a:gd name="connsiteY246" fmla="*/ 110217 h 220434"/>
                    <a:gd name="connsiteX247" fmla="*/ 52206 w 172637"/>
                    <a:gd name="connsiteY247" fmla="*/ 103497 h 220434"/>
                    <a:gd name="connsiteX248" fmla="*/ 45485 w 172637"/>
                    <a:gd name="connsiteY248" fmla="*/ 110217 h 220434"/>
                    <a:gd name="connsiteX249" fmla="*/ 52206 w 172637"/>
                    <a:gd name="connsiteY249" fmla="*/ 116938 h 220434"/>
                    <a:gd name="connsiteX250" fmla="*/ 52206 w 172637"/>
                    <a:gd name="connsiteY250" fmla="*/ 142799 h 220434"/>
                    <a:gd name="connsiteX251" fmla="*/ 58926 w 172637"/>
                    <a:gd name="connsiteY251" fmla="*/ 136078 h 220434"/>
                    <a:gd name="connsiteX252" fmla="*/ 52206 w 172637"/>
                    <a:gd name="connsiteY252" fmla="*/ 129358 h 220434"/>
                    <a:gd name="connsiteX253" fmla="*/ 45485 w 172637"/>
                    <a:gd name="connsiteY253" fmla="*/ 136078 h 220434"/>
                    <a:gd name="connsiteX254" fmla="*/ 52206 w 172637"/>
                    <a:gd name="connsiteY254" fmla="*/ 142799 h 220434"/>
                    <a:gd name="connsiteX255" fmla="*/ 52206 w 172637"/>
                    <a:gd name="connsiteY255" fmla="*/ 168659 h 220434"/>
                    <a:gd name="connsiteX256" fmla="*/ 58926 w 172637"/>
                    <a:gd name="connsiteY256" fmla="*/ 161939 h 220434"/>
                    <a:gd name="connsiteX257" fmla="*/ 52206 w 172637"/>
                    <a:gd name="connsiteY257" fmla="*/ 155218 h 220434"/>
                    <a:gd name="connsiteX258" fmla="*/ 45485 w 172637"/>
                    <a:gd name="connsiteY258" fmla="*/ 161939 h 220434"/>
                    <a:gd name="connsiteX259" fmla="*/ 52206 w 172637"/>
                    <a:gd name="connsiteY259" fmla="*/ 168659 h 220434"/>
                    <a:gd name="connsiteX260" fmla="*/ 52206 w 172637"/>
                    <a:gd name="connsiteY260" fmla="*/ 194520 h 220434"/>
                    <a:gd name="connsiteX261" fmla="*/ 58926 w 172637"/>
                    <a:gd name="connsiteY261" fmla="*/ 187800 h 220434"/>
                    <a:gd name="connsiteX262" fmla="*/ 52206 w 172637"/>
                    <a:gd name="connsiteY262" fmla="*/ 181079 h 220434"/>
                    <a:gd name="connsiteX263" fmla="*/ 45485 w 172637"/>
                    <a:gd name="connsiteY263" fmla="*/ 187800 h 220434"/>
                    <a:gd name="connsiteX264" fmla="*/ 52206 w 172637"/>
                    <a:gd name="connsiteY264" fmla="*/ 194520 h 220434"/>
                    <a:gd name="connsiteX265" fmla="*/ 52206 w 172637"/>
                    <a:gd name="connsiteY265" fmla="*/ 220435 h 220434"/>
                    <a:gd name="connsiteX266" fmla="*/ 58926 w 172637"/>
                    <a:gd name="connsiteY266" fmla="*/ 213714 h 220434"/>
                    <a:gd name="connsiteX267" fmla="*/ 52206 w 172637"/>
                    <a:gd name="connsiteY267" fmla="*/ 206994 h 220434"/>
                    <a:gd name="connsiteX268" fmla="*/ 45485 w 172637"/>
                    <a:gd name="connsiteY268" fmla="*/ 213714 h 220434"/>
                    <a:gd name="connsiteX269" fmla="*/ 52206 w 172637"/>
                    <a:gd name="connsiteY269" fmla="*/ 220435 h 220434"/>
                    <a:gd name="connsiteX270" fmla="*/ 29463 w 172637"/>
                    <a:gd name="connsiteY270" fmla="*/ 13441 h 220434"/>
                    <a:gd name="connsiteX271" fmla="*/ 36184 w 172637"/>
                    <a:gd name="connsiteY271" fmla="*/ 6721 h 220434"/>
                    <a:gd name="connsiteX272" fmla="*/ 29463 w 172637"/>
                    <a:gd name="connsiteY272" fmla="*/ 0 h 220434"/>
                    <a:gd name="connsiteX273" fmla="*/ 22743 w 172637"/>
                    <a:gd name="connsiteY273" fmla="*/ 6721 h 220434"/>
                    <a:gd name="connsiteX274" fmla="*/ 29463 w 172637"/>
                    <a:gd name="connsiteY274" fmla="*/ 13441 h 220434"/>
                    <a:gd name="connsiteX275" fmla="*/ 29463 w 172637"/>
                    <a:gd name="connsiteY275" fmla="*/ 39302 h 220434"/>
                    <a:gd name="connsiteX276" fmla="*/ 36184 w 172637"/>
                    <a:gd name="connsiteY276" fmla="*/ 32581 h 220434"/>
                    <a:gd name="connsiteX277" fmla="*/ 29463 w 172637"/>
                    <a:gd name="connsiteY277" fmla="*/ 25861 h 220434"/>
                    <a:gd name="connsiteX278" fmla="*/ 22743 w 172637"/>
                    <a:gd name="connsiteY278" fmla="*/ 32581 h 220434"/>
                    <a:gd name="connsiteX279" fmla="*/ 29463 w 172637"/>
                    <a:gd name="connsiteY279" fmla="*/ 39302 h 220434"/>
                    <a:gd name="connsiteX280" fmla="*/ 29463 w 172637"/>
                    <a:gd name="connsiteY280" fmla="*/ 65163 h 220434"/>
                    <a:gd name="connsiteX281" fmla="*/ 36184 w 172637"/>
                    <a:gd name="connsiteY281" fmla="*/ 58442 h 220434"/>
                    <a:gd name="connsiteX282" fmla="*/ 29463 w 172637"/>
                    <a:gd name="connsiteY282" fmla="*/ 51721 h 220434"/>
                    <a:gd name="connsiteX283" fmla="*/ 22743 w 172637"/>
                    <a:gd name="connsiteY283" fmla="*/ 58442 h 220434"/>
                    <a:gd name="connsiteX284" fmla="*/ 29463 w 172637"/>
                    <a:gd name="connsiteY284" fmla="*/ 65163 h 220434"/>
                    <a:gd name="connsiteX285" fmla="*/ 29463 w 172637"/>
                    <a:gd name="connsiteY285" fmla="*/ 91023 h 220434"/>
                    <a:gd name="connsiteX286" fmla="*/ 36184 w 172637"/>
                    <a:gd name="connsiteY286" fmla="*/ 84303 h 220434"/>
                    <a:gd name="connsiteX287" fmla="*/ 29463 w 172637"/>
                    <a:gd name="connsiteY287" fmla="*/ 77582 h 220434"/>
                    <a:gd name="connsiteX288" fmla="*/ 22743 w 172637"/>
                    <a:gd name="connsiteY288" fmla="*/ 84303 h 220434"/>
                    <a:gd name="connsiteX289" fmla="*/ 29463 w 172637"/>
                    <a:gd name="connsiteY289" fmla="*/ 91023 h 220434"/>
                    <a:gd name="connsiteX290" fmla="*/ 29463 w 172637"/>
                    <a:gd name="connsiteY290" fmla="*/ 116938 h 220434"/>
                    <a:gd name="connsiteX291" fmla="*/ 36184 w 172637"/>
                    <a:gd name="connsiteY291" fmla="*/ 110217 h 220434"/>
                    <a:gd name="connsiteX292" fmla="*/ 29463 w 172637"/>
                    <a:gd name="connsiteY292" fmla="*/ 103497 h 220434"/>
                    <a:gd name="connsiteX293" fmla="*/ 22743 w 172637"/>
                    <a:gd name="connsiteY293" fmla="*/ 110217 h 220434"/>
                    <a:gd name="connsiteX294" fmla="*/ 29463 w 172637"/>
                    <a:gd name="connsiteY294" fmla="*/ 116938 h 220434"/>
                    <a:gd name="connsiteX295" fmla="*/ 29463 w 172637"/>
                    <a:gd name="connsiteY295" fmla="*/ 142799 h 220434"/>
                    <a:gd name="connsiteX296" fmla="*/ 36184 w 172637"/>
                    <a:gd name="connsiteY296" fmla="*/ 136078 h 220434"/>
                    <a:gd name="connsiteX297" fmla="*/ 29463 w 172637"/>
                    <a:gd name="connsiteY297" fmla="*/ 129358 h 220434"/>
                    <a:gd name="connsiteX298" fmla="*/ 22743 w 172637"/>
                    <a:gd name="connsiteY298" fmla="*/ 136078 h 220434"/>
                    <a:gd name="connsiteX299" fmla="*/ 29463 w 172637"/>
                    <a:gd name="connsiteY299" fmla="*/ 142799 h 220434"/>
                    <a:gd name="connsiteX300" fmla="*/ 29463 w 172637"/>
                    <a:gd name="connsiteY300" fmla="*/ 168659 h 220434"/>
                    <a:gd name="connsiteX301" fmla="*/ 36184 w 172637"/>
                    <a:gd name="connsiteY301" fmla="*/ 161939 h 220434"/>
                    <a:gd name="connsiteX302" fmla="*/ 29463 w 172637"/>
                    <a:gd name="connsiteY302" fmla="*/ 155218 h 220434"/>
                    <a:gd name="connsiteX303" fmla="*/ 22743 w 172637"/>
                    <a:gd name="connsiteY303" fmla="*/ 161939 h 220434"/>
                    <a:gd name="connsiteX304" fmla="*/ 29463 w 172637"/>
                    <a:gd name="connsiteY304" fmla="*/ 168659 h 220434"/>
                    <a:gd name="connsiteX305" fmla="*/ 29463 w 172637"/>
                    <a:gd name="connsiteY305" fmla="*/ 194520 h 220434"/>
                    <a:gd name="connsiteX306" fmla="*/ 36184 w 172637"/>
                    <a:gd name="connsiteY306" fmla="*/ 187800 h 220434"/>
                    <a:gd name="connsiteX307" fmla="*/ 29463 w 172637"/>
                    <a:gd name="connsiteY307" fmla="*/ 181079 h 220434"/>
                    <a:gd name="connsiteX308" fmla="*/ 22743 w 172637"/>
                    <a:gd name="connsiteY308" fmla="*/ 187800 h 220434"/>
                    <a:gd name="connsiteX309" fmla="*/ 29463 w 172637"/>
                    <a:gd name="connsiteY309" fmla="*/ 194520 h 220434"/>
                    <a:gd name="connsiteX310" fmla="*/ 29463 w 172637"/>
                    <a:gd name="connsiteY310" fmla="*/ 220435 h 220434"/>
                    <a:gd name="connsiteX311" fmla="*/ 36184 w 172637"/>
                    <a:gd name="connsiteY311" fmla="*/ 213714 h 220434"/>
                    <a:gd name="connsiteX312" fmla="*/ 29463 w 172637"/>
                    <a:gd name="connsiteY312" fmla="*/ 206994 h 220434"/>
                    <a:gd name="connsiteX313" fmla="*/ 22743 w 172637"/>
                    <a:gd name="connsiteY313" fmla="*/ 213714 h 220434"/>
                    <a:gd name="connsiteX314" fmla="*/ 29463 w 172637"/>
                    <a:gd name="connsiteY314" fmla="*/ 220435 h 220434"/>
                    <a:gd name="connsiteX315" fmla="*/ 6721 w 172637"/>
                    <a:gd name="connsiteY315" fmla="*/ 13441 h 220434"/>
                    <a:gd name="connsiteX316" fmla="*/ 13441 w 172637"/>
                    <a:gd name="connsiteY316" fmla="*/ 6721 h 220434"/>
                    <a:gd name="connsiteX317" fmla="*/ 6721 w 172637"/>
                    <a:gd name="connsiteY317" fmla="*/ 0 h 220434"/>
                    <a:gd name="connsiteX318" fmla="*/ 0 w 172637"/>
                    <a:gd name="connsiteY318" fmla="*/ 6721 h 220434"/>
                    <a:gd name="connsiteX319" fmla="*/ 6721 w 172637"/>
                    <a:gd name="connsiteY319" fmla="*/ 13441 h 220434"/>
                    <a:gd name="connsiteX320" fmla="*/ 6721 w 172637"/>
                    <a:gd name="connsiteY320" fmla="*/ 39302 h 220434"/>
                    <a:gd name="connsiteX321" fmla="*/ 13441 w 172637"/>
                    <a:gd name="connsiteY321" fmla="*/ 32581 h 220434"/>
                    <a:gd name="connsiteX322" fmla="*/ 6721 w 172637"/>
                    <a:gd name="connsiteY322" fmla="*/ 25861 h 220434"/>
                    <a:gd name="connsiteX323" fmla="*/ 0 w 172637"/>
                    <a:gd name="connsiteY323" fmla="*/ 32581 h 220434"/>
                    <a:gd name="connsiteX324" fmla="*/ 6721 w 172637"/>
                    <a:gd name="connsiteY324" fmla="*/ 39302 h 220434"/>
                    <a:gd name="connsiteX325" fmla="*/ 6721 w 172637"/>
                    <a:gd name="connsiteY325" fmla="*/ 65163 h 220434"/>
                    <a:gd name="connsiteX326" fmla="*/ 13441 w 172637"/>
                    <a:gd name="connsiteY326" fmla="*/ 58442 h 220434"/>
                    <a:gd name="connsiteX327" fmla="*/ 6721 w 172637"/>
                    <a:gd name="connsiteY327" fmla="*/ 51721 h 220434"/>
                    <a:gd name="connsiteX328" fmla="*/ 0 w 172637"/>
                    <a:gd name="connsiteY328" fmla="*/ 58442 h 220434"/>
                    <a:gd name="connsiteX329" fmla="*/ 6721 w 172637"/>
                    <a:gd name="connsiteY329" fmla="*/ 65163 h 220434"/>
                    <a:gd name="connsiteX330" fmla="*/ 6721 w 172637"/>
                    <a:gd name="connsiteY330" fmla="*/ 91023 h 220434"/>
                    <a:gd name="connsiteX331" fmla="*/ 13441 w 172637"/>
                    <a:gd name="connsiteY331" fmla="*/ 84303 h 220434"/>
                    <a:gd name="connsiteX332" fmla="*/ 6721 w 172637"/>
                    <a:gd name="connsiteY332" fmla="*/ 77582 h 220434"/>
                    <a:gd name="connsiteX333" fmla="*/ 0 w 172637"/>
                    <a:gd name="connsiteY333" fmla="*/ 84303 h 220434"/>
                    <a:gd name="connsiteX334" fmla="*/ 6721 w 172637"/>
                    <a:gd name="connsiteY334" fmla="*/ 91023 h 220434"/>
                    <a:gd name="connsiteX335" fmla="*/ 6721 w 172637"/>
                    <a:gd name="connsiteY335" fmla="*/ 116938 h 220434"/>
                    <a:gd name="connsiteX336" fmla="*/ 13441 w 172637"/>
                    <a:gd name="connsiteY336" fmla="*/ 110217 h 220434"/>
                    <a:gd name="connsiteX337" fmla="*/ 6721 w 172637"/>
                    <a:gd name="connsiteY337" fmla="*/ 103497 h 220434"/>
                    <a:gd name="connsiteX338" fmla="*/ 0 w 172637"/>
                    <a:gd name="connsiteY338" fmla="*/ 110217 h 220434"/>
                    <a:gd name="connsiteX339" fmla="*/ 6721 w 172637"/>
                    <a:gd name="connsiteY339" fmla="*/ 116938 h 220434"/>
                    <a:gd name="connsiteX340" fmla="*/ 6721 w 172637"/>
                    <a:gd name="connsiteY340" fmla="*/ 142799 h 220434"/>
                    <a:gd name="connsiteX341" fmla="*/ 13441 w 172637"/>
                    <a:gd name="connsiteY341" fmla="*/ 136078 h 220434"/>
                    <a:gd name="connsiteX342" fmla="*/ 6721 w 172637"/>
                    <a:gd name="connsiteY342" fmla="*/ 129358 h 220434"/>
                    <a:gd name="connsiteX343" fmla="*/ 0 w 172637"/>
                    <a:gd name="connsiteY343" fmla="*/ 136078 h 220434"/>
                    <a:gd name="connsiteX344" fmla="*/ 6721 w 172637"/>
                    <a:gd name="connsiteY344" fmla="*/ 142799 h 220434"/>
                    <a:gd name="connsiteX345" fmla="*/ 6721 w 172637"/>
                    <a:gd name="connsiteY345" fmla="*/ 168659 h 220434"/>
                    <a:gd name="connsiteX346" fmla="*/ 13441 w 172637"/>
                    <a:gd name="connsiteY346" fmla="*/ 161939 h 220434"/>
                    <a:gd name="connsiteX347" fmla="*/ 6721 w 172637"/>
                    <a:gd name="connsiteY347" fmla="*/ 155218 h 220434"/>
                    <a:gd name="connsiteX348" fmla="*/ 0 w 172637"/>
                    <a:gd name="connsiteY348" fmla="*/ 161939 h 220434"/>
                    <a:gd name="connsiteX349" fmla="*/ 6721 w 172637"/>
                    <a:gd name="connsiteY349" fmla="*/ 168659 h 220434"/>
                    <a:gd name="connsiteX350" fmla="*/ 6721 w 172637"/>
                    <a:gd name="connsiteY350" fmla="*/ 194520 h 220434"/>
                    <a:gd name="connsiteX351" fmla="*/ 13441 w 172637"/>
                    <a:gd name="connsiteY351" fmla="*/ 187800 h 220434"/>
                    <a:gd name="connsiteX352" fmla="*/ 6721 w 172637"/>
                    <a:gd name="connsiteY352" fmla="*/ 181079 h 220434"/>
                    <a:gd name="connsiteX353" fmla="*/ 0 w 172637"/>
                    <a:gd name="connsiteY353" fmla="*/ 187800 h 220434"/>
                    <a:gd name="connsiteX354" fmla="*/ 6721 w 172637"/>
                    <a:gd name="connsiteY354" fmla="*/ 194520 h 220434"/>
                    <a:gd name="connsiteX355" fmla="*/ 6721 w 172637"/>
                    <a:gd name="connsiteY355" fmla="*/ 220435 h 220434"/>
                    <a:gd name="connsiteX356" fmla="*/ 13441 w 172637"/>
                    <a:gd name="connsiteY356" fmla="*/ 213714 h 220434"/>
                    <a:gd name="connsiteX357" fmla="*/ 6721 w 172637"/>
                    <a:gd name="connsiteY357" fmla="*/ 206994 h 220434"/>
                    <a:gd name="connsiteX358" fmla="*/ 0 w 172637"/>
                    <a:gd name="connsiteY358" fmla="*/ 213714 h 220434"/>
                    <a:gd name="connsiteX359" fmla="*/ 6721 w 172637"/>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637" h="220434">
                      <a:moveTo>
                        <a:pt x="165917" y="13441"/>
                      </a:moveTo>
                      <a:cubicBezTo>
                        <a:pt x="169627" y="13441"/>
                        <a:pt x="172638" y="10430"/>
                        <a:pt x="172638" y="6721"/>
                      </a:cubicBezTo>
                      <a:cubicBezTo>
                        <a:pt x="172638" y="3011"/>
                        <a:pt x="169627" y="0"/>
                        <a:pt x="165917" y="0"/>
                      </a:cubicBezTo>
                      <a:cubicBezTo>
                        <a:pt x="162208" y="0"/>
                        <a:pt x="159197" y="3011"/>
                        <a:pt x="159197" y="6721"/>
                      </a:cubicBezTo>
                      <a:cubicBezTo>
                        <a:pt x="159197" y="10430"/>
                        <a:pt x="162208" y="13441"/>
                        <a:pt x="165917" y="13441"/>
                      </a:cubicBezTo>
                      <a:close/>
                      <a:moveTo>
                        <a:pt x="165917" y="39302"/>
                      </a:moveTo>
                      <a:cubicBezTo>
                        <a:pt x="169627" y="39302"/>
                        <a:pt x="172638" y="36291"/>
                        <a:pt x="172638" y="32581"/>
                      </a:cubicBezTo>
                      <a:cubicBezTo>
                        <a:pt x="172638" y="28872"/>
                        <a:pt x="169627" y="25861"/>
                        <a:pt x="165917" y="25861"/>
                      </a:cubicBezTo>
                      <a:cubicBezTo>
                        <a:pt x="162208" y="25861"/>
                        <a:pt x="159197" y="28872"/>
                        <a:pt x="159197" y="32581"/>
                      </a:cubicBezTo>
                      <a:cubicBezTo>
                        <a:pt x="159197" y="36291"/>
                        <a:pt x="162208" y="39302"/>
                        <a:pt x="165917" y="39302"/>
                      </a:cubicBezTo>
                      <a:close/>
                      <a:moveTo>
                        <a:pt x="165917" y="65163"/>
                      </a:moveTo>
                      <a:cubicBezTo>
                        <a:pt x="169627" y="65163"/>
                        <a:pt x="172638" y="62152"/>
                        <a:pt x="172638" y="58442"/>
                      </a:cubicBezTo>
                      <a:cubicBezTo>
                        <a:pt x="172638" y="54732"/>
                        <a:pt x="169627" y="51721"/>
                        <a:pt x="165917" y="51721"/>
                      </a:cubicBezTo>
                      <a:cubicBezTo>
                        <a:pt x="162208" y="51721"/>
                        <a:pt x="159197" y="54732"/>
                        <a:pt x="159197" y="58442"/>
                      </a:cubicBezTo>
                      <a:cubicBezTo>
                        <a:pt x="159197" y="62152"/>
                        <a:pt x="162208" y="65163"/>
                        <a:pt x="165917" y="65163"/>
                      </a:cubicBezTo>
                      <a:close/>
                      <a:moveTo>
                        <a:pt x="165917" y="91023"/>
                      </a:moveTo>
                      <a:cubicBezTo>
                        <a:pt x="169627" y="91023"/>
                        <a:pt x="172638" y="88013"/>
                        <a:pt x="172638" y="84303"/>
                      </a:cubicBezTo>
                      <a:cubicBezTo>
                        <a:pt x="172638" y="80593"/>
                        <a:pt x="169627" y="77582"/>
                        <a:pt x="165917" y="77582"/>
                      </a:cubicBezTo>
                      <a:cubicBezTo>
                        <a:pt x="162208" y="77582"/>
                        <a:pt x="159197" y="80593"/>
                        <a:pt x="159197" y="84303"/>
                      </a:cubicBezTo>
                      <a:cubicBezTo>
                        <a:pt x="159197" y="88013"/>
                        <a:pt x="162208" y="91023"/>
                        <a:pt x="165917" y="91023"/>
                      </a:cubicBezTo>
                      <a:close/>
                      <a:moveTo>
                        <a:pt x="165917" y="116938"/>
                      </a:moveTo>
                      <a:cubicBezTo>
                        <a:pt x="169627" y="116938"/>
                        <a:pt x="172638" y="113927"/>
                        <a:pt x="172638" y="110217"/>
                      </a:cubicBezTo>
                      <a:cubicBezTo>
                        <a:pt x="172638" y="106508"/>
                        <a:pt x="169627" y="103497"/>
                        <a:pt x="165917" y="103497"/>
                      </a:cubicBezTo>
                      <a:cubicBezTo>
                        <a:pt x="162208" y="103497"/>
                        <a:pt x="159197" y="106508"/>
                        <a:pt x="159197" y="110217"/>
                      </a:cubicBezTo>
                      <a:cubicBezTo>
                        <a:pt x="159197" y="113927"/>
                        <a:pt x="162208" y="116938"/>
                        <a:pt x="165917" y="116938"/>
                      </a:cubicBezTo>
                      <a:close/>
                      <a:moveTo>
                        <a:pt x="165917" y="142799"/>
                      </a:moveTo>
                      <a:cubicBezTo>
                        <a:pt x="169627" y="142799"/>
                        <a:pt x="172638" y="139788"/>
                        <a:pt x="172638" y="136078"/>
                      </a:cubicBezTo>
                      <a:cubicBezTo>
                        <a:pt x="172638" y="132368"/>
                        <a:pt x="169627" y="129358"/>
                        <a:pt x="165917" y="129358"/>
                      </a:cubicBezTo>
                      <a:cubicBezTo>
                        <a:pt x="162208" y="129358"/>
                        <a:pt x="159197" y="132368"/>
                        <a:pt x="159197" y="136078"/>
                      </a:cubicBezTo>
                      <a:cubicBezTo>
                        <a:pt x="159197" y="139788"/>
                        <a:pt x="162208" y="142799"/>
                        <a:pt x="165917" y="142799"/>
                      </a:cubicBezTo>
                      <a:close/>
                      <a:moveTo>
                        <a:pt x="165917" y="168659"/>
                      </a:moveTo>
                      <a:cubicBezTo>
                        <a:pt x="169627" y="168659"/>
                        <a:pt x="172638" y="165649"/>
                        <a:pt x="172638" y="161939"/>
                      </a:cubicBezTo>
                      <a:cubicBezTo>
                        <a:pt x="172638" y="158229"/>
                        <a:pt x="169627" y="155218"/>
                        <a:pt x="165917" y="155218"/>
                      </a:cubicBezTo>
                      <a:cubicBezTo>
                        <a:pt x="162208" y="155218"/>
                        <a:pt x="159197" y="158229"/>
                        <a:pt x="159197" y="161939"/>
                      </a:cubicBezTo>
                      <a:cubicBezTo>
                        <a:pt x="159197" y="165649"/>
                        <a:pt x="162208" y="168659"/>
                        <a:pt x="165917" y="168659"/>
                      </a:cubicBezTo>
                      <a:close/>
                      <a:moveTo>
                        <a:pt x="165917" y="194520"/>
                      </a:moveTo>
                      <a:cubicBezTo>
                        <a:pt x="169627" y="194520"/>
                        <a:pt x="172638" y="191509"/>
                        <a:pt x="172638" y="187800"/>
                      </a:cubicBezTo>
                      <a:cubicBezTo>
                        <a:pt x="172638" y="184090"/>
                        <a:pt x="169627" y="181079"/>
                        <a:pt x="165917" y="181079"/>
                      </a:cubicBezTo>
                      <a:cubicBezTo>
                        <a:pt x="162208" y="181079"/>
                        <a:pt x="159197" y="184090"/>
                        <a:pt x="159197" y="187800"/>
                      </a:cubicBezTo>
                      <a:cubicBezTo>
                        <a:pt x="159197" y="191509"/>
                        <a:pt x="162208" y="194520"/>
                        <a:pt x="165917" y="194520"/>
                      </a:cubicBezTo>
                      <a:close/>
                      <a:moveTo>
                        <a:pt x="165917" y="220435"/>
                      </a:moveTo>
                      <a:cubicBezTo>
                        <a:pt x="169627" y="220435"/>
                        <a:pt x="172638" y="217424"/>
                        <a:pt x="172638" y="213714"/>
                      </a:cubicBezTo>
                      <a:cubicBezTo>
                        <a:pt x="172638" y="210004"/>
                        <a:pt x="169627" y="206994"/>
                        <a:pt x="165917" y="206994"/>
                      </a:cubicBezTo>
                      <a:cubicBezTo>
                        <a:pt x="162208" y="206994"/>
                        <a:pt x="159197" y="210004"/>
                        <a:pt x="159197" y="213714"/>
                      </a:cubicBezTo>
                      <a:cubicBezTo>
                        <a:pt x="159197" y="217424"/>
                        <a:pt x="162208" y="220435"/>
                        <a:pt x="165917" y="220435"/>
                      </a:cubicBezTo>
                      <a:close/>
                      <a:moveTo>
                        <a:pt x="143175" y="13441"/>
                      </a:moveTo>
                      <a:cubicBezTo>
                        <a:pt x="146885" y="13441"/>
                        <a:pt x="149896" y="10430"/>
                        <a:pt x="149896" y="6721"/>
                      </a:cubicBezTo>
                      <a:cubicBezTo>
                        <a:pt x="149896" y="3011"/>
                        <a:pt x="146885" y="0"/>
                        <a:pt x="143175" y="0"/>
                      </a:cubicBezTo>
                      <a:cubicBezTo>
                        <a:pt x="139465" y="0"/>
                        <a:pt x="136454" y="3011"/>
                        <a:pt x="136454" y="6721"/>
                      </a:cubicBezTo>
                      <a:cubicBezTo>
                        <a:pt x="136454" y="10430"/>
                        <a:pt x="139465" y="13441"/>
                        <a:pt x="143175" y="13441"/>
                      </a:cubicBezTo>
                      <a:close/>
                      <a:moveTo>
                        <a:pt x="143175" y="39302"/>
                      </a:moveTo>
                      <a:cubicBezTo>
                        <a:pt x="146885" y="39302"/>
                        <a:pt x="149896" y="36291"/>
                        <a:pt x="149896" y="32581"/>
                      </a:cubicBezTo>
                      <a:cubicBezTo>
                        <a:pt x="149896" y="28872"/>
                        <a:pt x="146885" y="25861"/>
                        <a:pt x="143175" y="25861"/>
                      </a:cubicBezTo>
                      <a:cubicBezTo>
                        <a:pt x="139465" y="25861"/>
                        <a:pt x="136454" y="28872"/>
                        <a:pt x="136454" y="32581"/>
                      </a:cubicBezTo>
                      <a:cubicBezTo>
                        <a:pt x="136454" y="36291"/>
                        <a:pt x="139465" y="39302"/>
                        <a:pt x="143175" y="39302"/>
                      </a:cubicBezTo>
                      <a:close/>
                      <a:moveTo>
                        <a:pt x="143175" y="65163"/>
                      </a:moveTo>
                      <a:cubicBezTo>
                        <a:pt x="146885" y="65163"/>
                        <a:pt x="149896" y="62152"/>
                        <a:pt x="149896" y="58442"/>
                      </a:cubicBezTo>
                      <a:cubicBezTo>
                        <a:pt x="149896" y="54732"/>
                        <a:pt x="146885" y="51721"/>
                        <a:pt x="143175" y="51721"/>
                      </a:cubicBezTo>
                      <a:cubicBezTo>
                        <a:pt x="139465" y="51721"/>
                        <a:pt x="136454" y="54732"/>
                        <a:pt x="136454" y="58442"/>
                      </a:cubicBezTo>
                      <a:cubicBezTo>
                        <a:pt x="136454" y="62152"/>
                        <a:pt x="139465" y="65163"/>
                        <a:pt x="143175" y="65163"/>
                      </a:cubicBezTo>
                      <a:close/>
                      <a:moveTo>
                        <a:pt x="143175" y="91023"/>
                      </a:moveTo>
                      <a:cubicBezTo>
                        <a:pt x="146885" y="91023"/>
                        <a:pt x="149896" y="88013"/>
                        <a:pt x="149896" y="84303"/>
                      </a:cubicBezTo>
                      <a:cubicBezTo>
                        <a:pt x="149896" y="80593"/>
                        <a:pt x="146885" y="77582"/>
                        <a:pt x="143175" y="77582"/>
                      </a:cubicBezTo>
                      <a:cubicBezTo>
                        <a:pt x="139465" y="77582"/>
                        <a:pt x="136454" y="80593"/>
                        <a:pt x="136454" y="84303"/>
                      </a:cubicBezTo>
                      <a:cubicBezTo>
                        <a:pt x="136454" y="88013"/>
                        <a:pt x="139465" y="91023"/>
                        <a:pt x="143175" y="91023"/>
                      </a:cubicBezTo>
                      <a:close/>
                      <a:moveTo>
                        <a:pt x="143175" y="116938"/>
                      </a:moveTo>
                      <a:cubicBezTo>
                        <a:pt x="146885" y="116938"/>
                        <a:pt x="149896" y="113927"/>
                        <a:pt x="149896" y="110217"/>
                      </a:cubicBezTo>
                      <a:cubicBezTo>
                        <a:pt x="149896" y="106508"/>
                        <a:pt x="146885" y="103497"/>
                        <a:pt x="143175" y="103497"/>
                      </a:cubicBezTo>
                      <a:cubicBezTo>
                        <a:pt x="139465" y="103497"/>
                        <a:pt x="136454" y="106508"/>
                        <a:pt x="136454" y="110217"/>
                      </a:cubicBezTo>
                      <a:cubicBezTo>
                        <a:pt x="136454" y="113927"/>
                        <a:pt x="139465" y="116938"/>
                        <a:pt x="143175" y="116938"/>
                      </a:cubicBezTo>
                      <a:close/>
                      <a:moveTo>
                        <a:pt x="143175" y="142799"/>
                      </a:moveTo>
                      <a:cubicBezTo>
                        <a:pt x="146885" y="142799"/>
                        <a:pt x="149896" y="139788"/>
                        <a:pt x="149896" y="136078"/>
                      </a:cubicBezTo>
                      <a:cubicBezTo>
                        <a:pt x="149896" y="132368"/>
                        <a:pt x="146885" y="129358"/>
                        <a:pt x="143175" y="129358"/>
                      </a:cubicBezTo>
                      <a:cubicBezTo>
                        <a:pt x="139465" y="129358"/>
                        <a:pt x="136454" y="132368"/>
                        <a:pt x="136454" y="136078"/>
                      </a:cubicBezTo>
                      <a:cubicBezTo>
                        <a:pt x="136454" y="139788"/>
                        <a:pt x="139465" y="142799"/>
                        <a:pt x="143175" y="142799"/>
                      </a:cubicBezTo>
                      <a:close/>
                      <a:moveTo>
                        <a:pt x="143175" y="168659"/>
                      </a:moveTo>
                      <a:cubicBezTo>
                        <a:pt x="146885" y="168659"/>
                        <a:pt x="149896" y="165649"/>
                        <a:pt x="149896" y="161939"/>
                      </a:cubicBezTo>
                      <a:cubicBezTo>
                        <a:pt x="149896" y="158229"/>
                        <a:pt x="146885" y="155218"/>
                        <a:pt x="143175" y="155218"/>
                      </a:cubicBezTo>
                      <a:cubicBezTo>
                        <a:pt x="139465" y="155218"/>
                        <a:pt x="136454" y="158229"/>
                        <a:pt x="136454" y="161939"/>
                      </a:cubicBezTo>
                      <a:cubicBezTo>
                        <a:pt x="136454" y="165649"/>
                        <a:pt x="139465" y="168659"/>
                        <a:pt x="143175" y="168659"/>
                      </a:cubicBezTo>
                      <a:close/>
                      <a:moveTo>
                        <a:pt x="143175" y="194520"/>
                      </a:moveTo>
                      <a:cubicBezTo>
                        <a:pt x="146885" y="194520"/>
                        <a:pt x="149896" y="191509"/>
                        <a:pt x="149896" y="187800"/>
                      </a:cubicBezTo>
                      <a:cubicBezTo>
                        <a:pt x="149896" y="184090"/>
                        <a:pt x="146885" y="181079"/>
                        <a:pt x="143175" y="181079"/>
                      </a:cubicBezTo>
                      <a:cubicBezTo>
                        <a:pt x="139465" y="181079"/>
                        <a:pt x="136454" y="184090"/>
                        <a:pt x="136454" y="187800"/>
                      </a:cubicBezTo>
                      <a:cubicBezTo>
                        <a:pt x="136454" y="191509"/>
                        <a:pt x="139465" y="194520"/>
                        <a:pt x="143175" y="194520"/>
                      </a:cubicBezTo>
                      <a:close/>
                      <a:moveTo>
                        <a:pt x="143175" y="220435"/>
                      </a:moveTo>
                      <a:cubicBezTo>
                        <a:pt x="146885" y="220435"/>
                        <a:pt x="149896" y="217424"/>
                        <a:pt x="149896" y="213714"/>
                      </a:cubicBezTo>
                      <a:cubicBezTo>
                        <a:pt x="149896" y="210004"/>
                        <a:pt x="146885" y="206994"/>
                        <a:pt x="143175" y="206994"/>
                      </a:cubicBezTo>
                      <a:cubicBezTo>
                        <a:pt x="139465" y="206994"/>
                        <a:pt x="136454" y="210004"/>
                        <a:pt x="136454" y="213714"/>
                      </a:cubicBezTo>
                      <a:cubicBezTo>
                        <a:pt x="136454" y="217424"/>
                        <a:pt x="139465" y="220435"/>
                        <a:pt x="143175" y="220435"/>
                      </a:cubicBezTo>
                      <a:close/>
                      <a:moveTo>
                        <a:pt x="120433" y="13441"/>
                      </a:moveTo>
                      <a:cubicBezTo>
                        <a:pt x="124143" y="13441"/>
                        <a:pt x="127153" y="10430"/>
                        <a:pt x="127153" y="6721"/>
                      </a:cubicBezTo>
                      <a:cubicBezTo>
                        <a:pt x="127153" y="3011"/>
                        <a:pt x="124143" y="0"/>
                        <a:pt x="120433" y="0"/>
                      </a:cubicBezTo>
                      <a:cubicBezTo>
                        <a:pt x="116723" y="0"/>
                        <a:pt x="113712" y="3011"/>
                        <a:pt x="113712" y="6721"/>
                      </a:cubicBezTo>
                      <a:cubicBezTo>
                        <a:pt x="113712" y="10430"/>
                        <a:pt x="116723" y="13441"/>
                        <a:pt x="120433" y="13441"/>
                      </a:cubicBezTo>
                      <a:close/>
                      <a:moveTo>
                        <a:pt x="120433" y="39302"/>
                      </a:moveTo>
                      <a:cubicBezTo>
                        <a:pt x="124143" y="39302"/>
                        <a:pt x="127153" y="36291"/>
                        <a:pt x="127153" y="32581"/>
                      </a:cubicBezTo>
                      <a:cubicBezTo>
                        <a:pt x="127153" y="28872"/>
                        <a:pt x="124143" y="25861"/>
                        <a:pt x="120433" y="25861"/>
                      </a:cubicBezTo>
                      <a:cubicBezTo>
                        <a:pt x="116723" y="25861"/>
                        <a:pt x="113712" y="28872"/>
                        <a:pt x="113712" y="32581"/>
                      </a:cubicBezTo>
                      <a:cubicBezTo>
                        <a:pt x="113712" y="36291"/>
                        <a:pt x="116723" y="39302"/>
                        <a:pt x="120433" y="39302"/>
                      </a:cubicBezTo>
                      <a:close/>
                      <a:moveTo>
                        <a:pt x="120433" y="65163"/>
                      </a:moveTo>
                      <a:cubicBezTo>
                        <a:pt x="124143" y="65163"/>
                        <a:pt x="127153" y="62152"/>
                        <a:pt x="127153" y="58442"/>
                      </a:cubicBezTo>
                      <a:cubicBezTo>
                        <a:pt x="127153" y="54732"/>
                        <a:pt x="124143" y="51721"/>
                        <a:pt x="120433" y="51721"/>
                      </a:cubicBezTo>
                      <a:cubicBezTo>
                        <a:pt x="116723" y="51721"/>
                        <a:pt x="113712" y="54732"/>
                        <a:pt x="113712" y="58442"/>
                      </a:cubicBezTo>
                      <a:cubicBezTo>
                        <a:pt x="113712" y="62152"/>
                        <a:pt x="116723" y="65163"/>
                        <a:pt x="120433" y="65163"/>
                      </a:cubicBezTo>
                      <a:close/>
                      <a:moveTo>
                        <a:pt x="120433" y="91023"/>
                      </a:moveTo>
                      <a:cubicBezTo>
                        <a:pt x="124143" y="91023"/>
                        <a:pt x="127153" y="88013"/>
                        <a:pt x="127153" y="84303"/>
                      </a:cubicBezTo>
                      <a:cubicBezTo>
                        <a:pt x="127153" y="80593"/>
                        <a:pt x="124143" y="77582"/>
                        <a:pt x="120433" y="77582"/>
                      </a:cubicBezTo>
                      <a:cubicBezTo>
                        <a:pt x="116723" y="77582"/>
                        <a:pt x="113712" y="80593"/>
                        <a:pt x="113712" y="84303"/>
                      </a:cubicBezTo>
                      <a:cubicBezTo>
                        <a:pt x="113712" y="88013"/>
                        <a:pt x="116723" y="91023"/>
                        <a:pt x="120433" y="91023"/>
                      </a:cubicBezTo>
                      <a:close/>
                      <a:moveTo>
                        <a:pt x="120433" y="116938"/>
                      </a:moveTo>
                      <a:cubicBezTo>
                        <a:pt x="124143" y="116938"/>
                        <a:pt x="127153" y="113927"/>
                        <a:pt x="127153" y="110217"/>
                      </a:cubicBezTo>
                      <a:cubicBezTo>
                        <a:pt x="127153" y="106508"/>
                        <a:pt x="124143" y="103497"/>
                        <a:pt x="120433" y="103497"/>
                      </a:cubicBezTo>
                      <a:cubicBezTo>
                        <a:pt x="116723" y="103497"/>
                        <a:pt x="113712" y="106508"/>
                        <a:pt x="113712" y="110217"/>
                      </a:cubicBezTo>
                      <a:cubicBezTo>
                        <a:pt x="113712" y="113927"/>
                        <a:pt x="116723" y="116938"/>
                        <a:pt x="120433" y="116938"/>
                      </a:cubicBezTo>
                      <a:close/>
                      <a:moveTo>
                        <a:pt x="120433" y="142799"/>
                      </a:moveTo>
                      <a:cubicBezTo>
                        <a:pt x="124143" y="142799"/>
                        <a:pt x="127153" y="139788"/>
                        <a:pt x="127153" y="136078"/>
                      </a:cubicBezTo>
                      <a:cubicBezTo>
                        <a:pt x="127153" y="132368"/>
                        <a:pt x="124143" y="129358"/>
                        <a:pt x="120433" y="129358"/>
                      </a:cubicBezTo>
                      <a:cubicBezTo>
                        <a:pt x="116723" y="129358"/>
                        <a:pt x="113712" y="132368"/>
                        <a:pt x="113712" y="136078"/>
                      </a:cubicBezTo>
                      <a:cubicBezTo>
                        <a:pt x="113712" y="139788"/>
                        <a:pt x="116723" y="142799"/>
                        <a:pt x="120433" y="142799"/>
                      </a:cubicBezTo>
                      <a:close/>
                      <a:moveTo>
                        <a:pt x="120433" y="168659"/>
                      </a:moveTo>
                      <a:cubicBezTo>
                        <a:pt x="124143" y="168659"/>
                        <a:pt x="127153" y="165649"/>
                        <a:pt x="127153" y="161939"/>
                      </a:cubicBezTo>
                      <a:cubicBezTo>
                        <a:pt x="127153" y="158229"/>
                        <a:pt x="124143" y="155218"/>
                        <a:pt x="120433" y="155218"/>
                      </a:cubicBezTo>
                      <a:cubicBezTo>
                        <a:pt x="116723" y="155218"/>
                        <a:pt x="113712" y="158229"/>
                        <a:pt x="113712" y="161939"/>
                      </a:cubicBezTo>
                      <a:cubicBezTo>
                        <a:pt x="113712" y="165649"/>
                        <a:pt x="116723" y="168659"/>
                        <a:pt x="120433" y="168659"/>
                      </a:cubicBezTo>
                      <a:close/>
                      <a:moveTo>
                        <a:pt x="120433" y="194520"/>
                      </a:moveTo>
                      <a:cubicBezTo>
                        <a:pt x="124143" y="194520"/>
                        <a:pt x="127153" y="191509"/>
                        <a:pt x="127153" y="187800"/>
                      </a:cubicBezTo>
                      <a:cubicBezTo>
                        <a:pt x="127153" y="184090"/>
                        <a:pt x="124143" y="181079"/>
                        <a:pt x="120433" y="181079"/>
                      </a:cubicBezTo>
                      <a:cubicBezTo>
                        <a:pt x="116723" y="181079"/>
                        <a:pt x="113712" y="184090"/>
                        <a:pt x="113712" y="187800"/>
                      </a:cubicBezTo>
                      <a:cubicBezTo>
                        <a:pt x="113712" y="191509"/>
                        <a:pt x="116723" y="194520"/>
                        <a:pt x="120433" y="194520"/>
                      </a:cubicBezTo>
                      <a:close/>
                      <a:moveTo>
                        <a:pt x="120433" y="220435"/>
                      </a:moveTo>
                      <a:cubicBezTo>
                        <a:pt x="124143" y="220435"/>
                        <a:pt x="127153" y="217424"/>
                        <a:pt x="127153" y="213714"/>
                      </a:cubicBezTo>
                      <a:cubicBezTo>
                        <a:pt x="127153" y="210004"/>
                        <a:pt x="124143" y="206994"/>
                        <a:pt x="120433" y="206994"/>
                      </a:cubicBezTo>
                      <a:cubicBezTo>
                        <a:pt x="116723" y="206994"/>
                        <a:pt x="113712" y="210004"/>
                        <a:pt x="113712" y="213714"/>
                      </a:cubicBezTo>
                      <a:cubicBezTo>
                        <a:pt x="113712" y="217424"/>
                        <a:pt x="116723" y="220435"/>
                        <a:pt x="120433" y="220435"/>
                      </a:cubicBezTo>
                      <a:close/>
                      <a:moveTo>
                        <a:pt x="97690" y="13441"/>
                      </a:moveTo>
                      <a:cubicBezTo>
                        <a:pt x="101400" y="13441"/>
                        <a:pt x="104411" y="10430"/>
                        <a:pt x="104411" y="6721"/>
                      </a:cubicBezTo>
                      <a:cubicBezTo>
                        <a:pt x="104411" y="3011"/>
                        <a:pt x="101400" y="0"/>
                        <a:pt x="97690" y="0"/>
                      </a:cubicBezTo>
                      <a:cubicBezTo>
                        <a:pt x="93981" y="0"/>
                        <a:pt x="90970" y="3011"/>
                        <a:pt x="90970" y="6721"/>
                      </a:cubicBezTo>
                      <a:cubicBezTo>
                        <a:pt x="90970" y="10430"/>
                        <a:pt x="93981" y="13441"/>
                        <a:pt x="97690" y="13441"/>
                      </a:cubicBezTo>
                      <a:close/>
                      <a:moveTo>
                        <a:pt x="97690" y="39302"/>
                      </a:moveTo>
                      <a:cubicBezTo>
                        <a:pt x="101400" y="39302"/>
                        <a:pt x="104411" y="36291"/>
                        <a:pt x="104411" y="32581"/>
                      </a:cubicBezTo>
                      <a:cubicBezTo>
                        <a:pt x="104411" y="28872"/>
                        <a:pt x="101400" y="25861"/>
                        <a:pt x="97690" y="25861"/>
                      </a:cubicBezTo>
                      <a:cubicBezTo>
                        <a:pt x="93981" y="25861"/>
                        <a:pt x="90970" y="28872"/>
                        <a:pt x="90970" y="32581"/>
                      </a:cubicBezTo>
                      <a:cubicBezTo>
                        <a:pt x="90970" y="36291"/>
                        <a:pt x="93981" y="39302"/>
                        <a:pt x="97690" y="39302"/>
                      </a:cubicBezTo>
                      <a:close/>
                      <a:moveTo>
                        <a:pt x="97690" y="65163"/>
                      </a:moveTo>
                      <a:cubicBezTo>
                        <a:pt x="101400" y="65163"/>
                        <a:pt x="104411" y="62152"/>
                        <a:pt x="104411" y="58442"/>
                      </a:cubicBezTo>
                      <a:cubicBezTo>
                        <a:pt x="104411" y="54732"/>
                        <a:pt x="101400" y="51721"/>
                        <a:pt x="97690" y="51721"/>
                      </a:cubicBezTo>
                      <a:cubicBezTo>
                        <a:pt x="93981" y="51721"/>
                        <a:pt x="90970" y="54732"/>
                        <a:pt x="90970" y="58442"/>
                      </a:cubicBezTo>
                      <a:cubicBezTo>
                        <a:pt x="90970" y="62152"/>
                        <a:pt x="93981" y="65163"/>
                        <a:pt x="97690" y="65163"/>
                      </a:cubicBezTo>
                      <a:close/>
                      <a:moveTo>
                        <a:pt x="97690" y="91023"/>
                      </a:moveTo>
                      <a:cubicBezTo>
                        <a:pt x="101400" y="91023"/>
                        <a:pt x="104411" y="88013"/>
                        <a:pt x="104411" y="84303"/>
                      </a:cubicBezTo>
                      <a:cubicBezTo>
                        <a:pt x="104411" y="80593"/>
                        <a:pt x="101400" y="77582"/>
                        <a:pt x="97690" y="77582"/>
                      </a:cubicBezTo>
                      <a:cubicBezTo>
                        <a:pt x="93981" y="77582"/>
                        <a:pt x="90970" y="80593"/>
                        <a:pt x="90970" y="84303"/>
                      </a:cubicBezTo>
                      <a:cubicBezTo>
                        <a:pt x="90970" y="88013"/>
                        <a:pt x="93981" y="91023"/>
                        <a:pt x="97690" y="91023"/>
                      </a:cubicBezTo>
                      <a:close/>
                      <a:moveTo>
                        <a:pt x="97690" y="116938"/>
                      </a:moveTo>
                      <a:cubicBezTo>
                        <a:pt x="101400" y="116938"/>
                        <a:pt x="104411" y="113927"/>
                        <a:pt x="104411" y="110217"/>
                      </a:cubicBezTo>
                      <a:cubicBezTo>
                        <a:pt x="104411" y="106508"/>
                        <a:pt x="101400" y="103497"/>
                        <a:pt x="97690" y="103497"/>
                      </a:cubicBezTo>
                      <a:cubicBezTo>
                        <a:pt x="93981" y="103497"/>
                        <a:pt x="90970" y="106508"/>
                        <a:pt x="90970" y="110217"/>
                      </a:cubicBezTo>
                      <a:cubicBezTo>
                        <a:pt x="90970" y="113927"/>
                        <a:pt x="93981" y="116938"/>
                        <a:pt x="97690" y="116938"/>
                      </a:cubicBezTo>
                      <a:close/>
                      <a:moveTo>
                        <a:pt x="97690" y="142799"/>
                      </a:moveTo>
                      <a:cubicBezTo>
                        <a:pt x="101400" y="142799"/>
                        <a:pt x="104411" y="139788"/>
                        <a:pt x="104411" y="136078"/>
                      </a:cubicBezTo>
                      <a:cubicBezTo>
                        <a:pt x="104411" y="132368"/>
                        <a:pt x="101400" y="129358"/>
                        <a:pt x="97690" y="129358"/>
                      </a:cubicBezTo>
                      <a:cubicBezTo>
                        <a:pt x="93981" y="129358"/>
                        <a:pt x="90970" y="132368"/>
                        <a:pt x="90970" y="136078"/>
                      </a:cubicBezTo>
                      <a:cubicBezTo>
                        <a:pt x="90970" y="139788"/>
                        <a:pt x="93981" y="142799"/>
                        <a:pt x="97690" y="142799"/>
                      </a:cubicBezTo>
                      <a:close/>
                      <a:moveTo>
                        <a:pt x="97690" y="168659"/>
                      </a:moveTo>
                      <a:cubicBezTo>
                        <a:pt x="101400" y="168659"/>
                        <a:pt x="104411" y="165649"/>
                        <a:pt x="104411" y="161939"/>
                      </a:cubicBezTo>
                      <a:cubicBezTo>
                        <a:pt x="104411" y="158229"/>
                        <a:pt x="101400" y="155218"/>
                        <a:pt x="97690" y="155218"/>
                      </a:cubicBezTo>
                      <a:cubicBezTo>
                        <a:pt x="93981" y="155218"/>
                        <a:pt x="90970" y="158229"/>
                        <a:pt x="90970" y="161939"/>
                      </a:cubicBezTo>
                      <a:cubicBezTo>
                        <a:pt x="90970" y="165649"/>
                        <a:pt x="93981" y="168659"/>
                        <a:pt x="97690" y="168659"/>
                      </a:cubicBezTo>
                      <a:close/>
                      <a:moveTo>
                        <a:pt x="97690" y="194520"/>
                      </a:moveTo>
                      <a:cubicBezTo>
                        <a:pt x="101400" y="194520"/>
                        <a:pt x="104411" y="191509"/>
                        <a:pt x="104411" y="187800"/>
                      </a:cubicBezTo>
                      <a:cubicBezTo>
                        <a:pt x="104411" y="184090"/>
                        <a:pt x="101400" y="181079"/>
                        <a:pt x="97690" y="181079"/>
                      </a:cubicBezTo>
                      <a:cubicBezTo>
                        <a:pt x="93981" y="181079"/>
                        <a:pt x="90970" y="184090"/>
                        <a:pt x="90970" y="187800"/>
                      </a:cubicBezTo>
                      <a:cubicBezTo>
                        <a:pt x="90970" y="191509"/>
                        <a:pt x="93981" y="194520"/>
                        <a:pt x="97690" y="194520"/>
                      </a:cubicBezTo>
                      <a:close/>
                      <a:moveTo>
                        <a:pt x="97690" y="220435"/>
                      </a:moveTo>
                      <a:cubicBezTo>
                        <a:pt x="101400" y="220435"/>
                        <a:pt x="104411" y="217424"/>
                        <a:pt x="104411" y="213714"/>
                      </a:cubicBezTo>
                      <a:cubicBezTo>
                        <a:pt x="104411" y="210004"/>
                        <a:pt x="101400" y="206994"/>
                        <a:pt x="97690" y="206994"/>
                      </a:cubicBezTo>
                      <a:cubicBezTo>
                        <a:pt x="93981" y="206994"/>
                        <a:pt x="90970" y="210004"/>
                        <a:pt x="90970" y="213714"/>
                      </a:cubicBezTo>
                      <a:cubicBezTo>
                        <a:pt x="90970" y="217424"/>
                        <a:pt x="93981" y="220435"/>
                        <a:pt x="97690" y="220435"/>
                      </a:cubicBezTo>
                      <a:close/>
                      <a:moveTo>
                        <a:pt x="74948" y="13441"/>
                      </a:moveTo>
                      <a:cubicBezTo>
                        <a:pt x="78658" y="13441"/>
                        <a:pt x="81668" y="10430"/>
                        <a:pt x="81668" y="6721"/>
                      </a:cubicBezTo>
                      <a:cubicBezTo>
                        <a:pt x="81668" y="3011"/>
                        <a:pt x="78658" y="0"/>
                        <a:pt x="74948" y="0"/>
                      </a:cubicBezTo>
                      <a:cubicBezTo>
                        <a:pt x="71238" y="0"/>
                        <a:pt x="68227" y="3011"/>
                        <a:pt x="68227" y="6721"/>
                      </a:cubicBezTo>
                      <a:cubicBezTo>
                        <a:pt x="68227" y="10430"/>
                        <a:pt x="71238" y="13441"/>
                        <a:pt x="74948" y="13441"/>
                      </a:cubicBezTo>
                      <a:close/>
                      <a:moveTo>
                        <a:pt x="74948" y="39302"/>
                      </a:moveTo>
                      <a:cubicBezTo>
                        <a:pt x="78658" y="39302"/>
                        <a:pt x="81668" y="36291"/>
                        <a:pt x="81668" y="32581"/>
                      </a:cubicBezTo>
                      <a:cubicBezTo>
                        <a:pt x="81668" y="28872"/>
                        <a:pt x="78658" y="25861"/>
                        <a:pt x="74948" y="25861"/>
                      </a:cubicBezTo>
                      <a:cubicBezTo>
                        <a:pt x="71238" y="25861"/>
                        <a:pt x="68227" y="28872"/>
                        <a:pt x="68227" y="32581"/>
                      </a:cubicBezTo>
                      <a:cubicBezTo>
                        <a:pt x="68227" y="36291"/>
                        <a:pt x="71238" y="39302"/>
                        <a:pt x="74948" y="39302"/>
                      </a:cubicBezTo>
                      <a:close/>
                      <a:moveTo>
                        <a:pt x="74948" y="65163"/>
                      </a:moveTo>
                      <a:cubicBezTo>
                        <a:pt x="78658" y="65163"/>
                        <a:pt x="81668" y="62152"/>
                        <a:pt x="81668" y="58442"/>
                      </a:cubicBezTo>
                      <a:cubicBezTo>
                        <a:pt x="81668" y="54732"/>
                        <a:pt x="78658" y="51721"/>
                        <a:pt x="74948" y="51721"/>
                      </a:cubicBezTo>
                      <a:cubicBezTo>
                        <a:pt x="71238" y="51721"/>
                        <a:pt x="68227" y="54732"/>
                        <a:pt x="68227" y="58442"/>
                      </a:cubicBezTo>
                      <a:cubicBezTo>
                        <a:pt x="68227" y="62152"/>
                        <a:pt x="71238" y="65163"/>
                        <a:pt x="74948" y="65163"/>
                      </a:cubicBezTo>
                      <a:close/>
                      <a:moveTo>
                        <a:pt x="74948" y="91023"/>
                      </a:moveTo>
                      <a:cubicBezTo>
                        <a:pt x="78658" y="91023"/>
                        <a:pt x="81668" y="88013"/>
                        <a:pt x="81668" y="84303"/>
                      </a:cubicBezTo>
                      <a:cubicBezTo>
                        <a:pt x="81668" y="80593"/>
                        <a:pt x="78658" y="77582"/>
                        <a:pt x="74948" y="77582"/>
                      </a:cubicBezTo>
                      <a:cubicBezTo>
                        <a:pt x="71238" y="77582"/>
                        <a:pt x="68227" y="80593"/>
                        <a:pt x="68227" y="84303"/>
                      </a:cubicBezTo>
                      <a:cubicBezTo>
                        <a:pt x="68227" y="88013"/>
                        <a:pt x="71238" y="91023"/>
                        <a:pt x="74948" y="91023"/>
                      </a:cubicBezTo>
                      <a:close/>
                      <a:moveTo>
                        <a:pt x="74948" y="116938"/>
                      </a:moveTo>
                      <a:cubicBezTo>
                        <a:pt x="78658" y="116938"/>
                        <a:pt x="81668" y="113927"/>
                        <a:pt x="81668" y="110217"/>
                      </a:cubicBezTo>
                      <a:cubicBezTo>
                        <a:pt x="81668" y="106508"/>
                        <a:pt x="78658" y="103497"/>
                        <a:pt x="74948" y="103497"/>
                      </a:cubicBezTo>
                      <a:cubicBezTo>
                        <a:pt x="71238" y="103497"/>
                        <a:pt x="68227" y="106508"/>
                        <a:pt x="68227" y="110217"/>
                      </a:cubicBezTo>
                      <a:cubicBezTo>
                        <a:pt x="68227" y="113927"/>
                        <a:pt x="71238" y="116938"/>
                        <a:pt x="74948" y="116938"/>
                      </a:cubicBezTo>
                      <a:close/>
                      <a:moveTo>
                        <a:pt x="74948" y="142799"/>
                      </a:moveTo>
                      <a:cubicBezTo>
                        <a:pt x="78658" y="142799"/>
                        <a:pt x="81668" y="139788"/>
                        <a:pt x="81668" y="136078"/>
                      </a:cubicBezTo>
                      <a:cubicBezTo>
                        <a:pt x="81668" y="132368"/>
                        <a:pt x="78658" y="129358"/>
                        <a:pt x="74948" y="129358"/>
                      </a:cubicBezTo>
                      <a:cubicBezTo>
                        <a:pt x="71238" y="129358"/>
                        <a:pt x="68227" y="132368"/>
                        <a:pt x="68227" y="136078"/>
                      </a:cubicBezTo>
                      <a:cubicBezTo>
                        <a:pt x="68227" y="139788"/>
                        <a:pt x="71238" y="142799"/>
                        <a:pt x="74948" y="142799"/>
                      </a:cubicBezTo>
                      <a:close/>
                      <a:moveTo>
                        <a:pt x="74948" y="168659"/>
                      </a:moveTo>
                      <a:cubicBezTo>
                        <a:pt x="78658" y="168659"/>
                        <a:pt x="81668" y="165649"/>
                        <a:pt x="81668" y="161939"/>
                      </a:cubicBezTo>
                      <a:cubicBezTo>
                        <a:pt x="81668" y="158229"/>
                        <a:pt x="78658" y="155218"/>
                        <a:pt x="74948" y="155218"/>
                      </a:cubicBezTo>
                      <a:cubicBezTo>
                        <a:pt x="71238" y="155218"/>
                        <a:pt x="68227" y="158229"/>
                        <a:pt x="68227" y="161939"/>
                      </a:cubicBezTo>
                      <a:cubicBezTo>
                        <a:pt x="68227" y="165649"/>
                        <a:pt x="71238" y="168659"/>
                        <a:pt x="74948" y="168659"/>
                      </a:cubicBezTo>
                      <a:close/>
                      <a:moveTo>
                        <a:pt x="74948" y="194520"/>
                      </a:moveTo>
                      <a:cubicBezTo>
                        <a:pt x="78658" y="194520"/>
                        <a:pt x="81668" y="191509"/>
                        <a:pt x="81668" y="187800"/>
                      </a:cubicBezTo>
                      <a:cubicBezTo>
                        <a:pt x="81668" y="184090"/>
                        <a:pt x="78658" y="181079"/>
                        <a:pt x="74948" y="181079"/>
                      </a:cubicBezTo>
                      <a:cubicBezTo>
                        <a:pt x="71238" y="181079"/>
                        <a:pt x="68227" y="184090"/>
                        <a:pt x="68227" y="187800"/>
                      </a:cubicBezTo>
                      <a:cubicBezTo>
                        <a:pt x="68227" y="191509"/>
                        <a:pt x="71238" y="194520"/>
                        <a:pt x="74948" y="194520"/>
                      </a:cubicBezTo>
                      <a:close/>
                      <a:moveTo>
                        <a:pt x="74948" y="220435"/>
                      </a:moveTo>
                      <a:cubicBezTo>
                        <a:pt x="78658" y="220435"/>
                        <a:pt x="81668" y="217424"/>
                        <a:pt x="81668" y="213714"/>
                      </a:cubicBezTo>
                      <a:cubicBezTo>
                        <a:pt x="81668" y="210004"/>
                        <a:pt x="78658" y="206994"/>
                        <a:pt x="74948" y="206994"/>
                      </a:cubicBezTo>
                      <a:cubicBezTo>
                        <a:pt x="71238" y="206994"/>
                        <a:pt x="68227" y="210004"/>
                        <a:pt x="68227" y="213714"/>
                      </a:cubicBezTo>
                      <a:cubicBezTo>
                        <a:pt x="68227" y="217424"/>
                        <a:pt x="71238" y="220435"/>
                        <a:pt x="74948" y="220435"/>
                      </a:cubicBezTo>
                      <a:close/>
                      <a:moveTo>
                        <a:pt x="52206" y="13441"/>
                      </a:moveTo>
                      <a:cubicBezTo>
                        <a:pt x="55915" y="13441"/>
                        <a:pt x="58926" y="10430"/>
                        <a:pt x="58926" y="6721"/>
                      </a:cubicBezTo>
                      <a:cubicBezTo>
                        <a:pt x="58926" y="3011"/>
                        <a:pt x="55915" y="0"/>
                        <a:pt x="52206" y="0"/>
                      </a:cubicBezTo>
                      <a:cubicBezTo>
                        <a:pt x="48496" y="0"/>
                        <a:pt x="45485" y="3011"/>
                        <a:pt x="45485" y="6721"/>
                      </a:cubicBezTo>
                      <a:cubicBezTo>
                        <a:pt x="45485" y="10430"/>
                        <a:pt x="48496" y="13441"/>
                        <a:pt x="52206" y="13441"/>
                      </a:cubicBezTo>
                      <a:close/>
                      <a:moveTo>
                        <a:pt x="52206" y="39302"/>
                      </a:moveTo>
                      <a:cubicBezTo>
                        <a:pt x="55915" y="39302"/>
                        <a:pt x="58926" y="36291"/>
                        <a:pt x="58926" y="32581"/>
                      </a:cubicBezTo>
                      <a:cubicBezTo>
                        <a:pt x="58926" y="28872"/>
                        <a:pt x="55915" y="25861"/>
                        <a:pt x="52206" y="25861"/>
                      </a:cubicBezTo>
                      <a:cubicBezTo>
                        <a:pt x="48496" y="25861"/>
                        <a:pt x="45485" y="28872"/>
                        <a:pt x="45485" y="32581"/>
                      </a:cubicBezTo>
                      <a:cubicBezTo>
                        <a:pt x="45485" y="36291"/>
                        <a:pt x="48496" y="39302"/>
                        <a:pt x="52206" y="39302"/>
                      </a:cubicBezTo>
                      <a:close/>
                      <a:moveTo>
                        <a:pt x="52206" y="65163"/>
                      </a:moveTo>
                      <a:cubicBezTo>
                        <a:pt x="55915" y="65163"/>
                        <a:pt x="58926" y="62152"/>
                        <a:pt x="58926" y="58442"/>
                      </a:cubicBezTo>
                      <a:cubicBezTo>
                        <a:pt x="58926" y="54732"/>
                        <a:pt x="55915" y="51721"/>
                        <a:pt x="52206" y="51721"/>
                      </a:cubicBezTo>
                      <a:cubicBezTo>
                        <a:pt x="48496" y="51721"/>
                        <a:pt x="45485" y="54732"/>
                        <a:pt x="45485" y="58442"/>
                      </a:cubicBezTo>
                      <a:cubicBezTo>
                        <a:pt x="45485" y="62152"/>
                        <a:pt x="48496" y="65163"/>
                        <a:pt x="52206" y="65163"/>
                      </a:cubicBezTo>
                      <a:close/>
                      <a:moveTo>
                        <a:pt x="52206" y="91023"/>
                      </a:moveTo>
                      <a:cubicBezTo>
                        <a:pt x="55915" y="91023"/>
                        <a:pt x="58926" y="88013"/>
                        <a:pt x="58926" y="84303"/>
                      </a:cubicBezTo>
                      <a:cubicBezTo>
                        <a:pt x="58926" y="80593"/>
                        <a:pt x="55915" y="77582"/>
                        <a:pt x="52206" y="77582"/>
                      </a:cubicBezTo>
                      <a:cubicBezTo>
                        <a:pt x="48496" y="77582"/>
                        <a:pt x="45485" y="80593"/>
                        <a:pt x="45485" y="84303"/>
                      </a:cubicBezTo>
                      <a:cubicBezTo>
                        <a:pt x="45485" y="88013"/>
                        <a:pt x="48496" y="91023"/>
                        <a:pt x="52206" y="91023"/>
                      </a:cubicBezTo>
                      <a:close/>
                      <a:moveTo>
                        <a:pt x="52206" y="116938"/>
                      </a:moveTo>
                      <a:cubicBezTo>
                        <a:pt x="55915" y="116938"/>
                        <a:pt x="58926" y="113927"/>
                        <a:pt x="58926" y="110217"/>
                      </a:cubicBezTo>
                      <a:cubicBezTo>
                        <a:pt x="58926" y="106508"/>
                        <a:pt x="55915" y="103497"/>
                        <a:pt x="52206" y="103497"/>
                      </a:cubicBezTo>
                      <a:cubicBezTo>
                        <a:pt x="48496" y="103497"/>
                        <a:pt x="45485" y="106508"/>
                        <a:pt x="45485" y="110217"/>
                      </a:cubicBezTo>
                      <a:cubicBezTo>
                        <a:pt x="45485" y="113927"/>
                        <a:pt x="48496" y="116938"/>
                        <a:pt x="52206" y="116938"/>
                      </a:cubicBezTo>
                      <a:close/>
                      <a:moveTo>
                        <a:pt x="52206" y="142799"/>
                      </a:moveTo>
                      <a:cubicBezTo>
                        <a:pt x="55915" y="142799"/>
                        <a:pt x="58926" y="139788"/>
                        <a:pt x="58926" y="136078"/>
                      </a:cubicBezTo>
                      <a:cubicBezTo>
                        <a:pt x="58926" y="132368"/>
                        <a:pt x="55915" y="129358"/>
                        <a:pt x="52206" y="129358"/>
                      </a:cubicBezTo>
                      <a:cubicBezTo>
                        <a:pt x="48496" y="129358"/>
                        <a:pt x="45485" y="132368"/>
                        <a:pt x="45485" y="136078"/>
                      </a:cubicBezTo>
                      <a:cubicBezTo>
                        <a:pt x="45485" y="139788"/>
                        <a:pt x="48496" y="142799"/>
                        <a:pt x="52206" y="142799"/>
                      </a:cubicBezTo>
                      <a:close/>
                      <a:moveTo>
                        <a:pt x="52206" y="168659"/>
                      </a:moveTo>
                      <a:cubicBezTo>
                        <a:pt x="55915" y="168659"/>
                        <a:pt x="58926" y="165649"/>
                        <a:pt x="58926" y="161939"/>
                      </a:cubicBezTo>
                      <a:cubicBezTo>
                        <a:pt x="58926" y="158229"/>
                        <a:pt x="55915" y="155218"/>
                        <a:pt x="52206" y="155218"/>
                      </a:cubicBezTo>
                      <a:cubicBezTo>
                        <a:pt x="48496" y="155218"/>
                        <a:pt x="45485" y="158229"/>
                        <a:pt x="45485" y="161939"/>
                      </a:cubicBezTo>
                      <a:cubicBezTo>
                        <a:pt x="45485" y="165649"/>
                        <a:pt x="48496" y="168659"/>
                        <a:pt x="52206" y="168659"/>
                      </a:cubicBezTo>
                      <a:close/>
                      <a:moveTo>
                        <a:pt x="52206" y="194520"/>
                      </a:moveTo>
                      <a:cubicBezTo>
                        <a:pt x="55915" y="194520"/>
                        <a:pt x="58926" y="191509"/>
                        <a:pt x="58926" y="187800"/>
                      </a:cubicBezTo>
                      <a:cubicBezTo>
                        <a:pt x="58926" y="184090"/>
                        <a:pt x="55915" y="181079"/>
                        <a:pt x="52206" y="181079"/>
                      </a:cubicBezTo>
                      <a:cubicBezTo>
                        <a:pt x="48496" y="181079"/>
                        <a:pt x="45485" y="184090"/>
                        <a:pt x="45485" y="187800"/>
                      </a:cubicBezTo>
                      <a:cubicBezTo>
                        <a:pt x="45485" y="191509"/>
                        <a:pt x="48496" y="194520"/>
                        <a:pt x="52206" y="194520"/>
                      </a:cubicBezTo>
                      <a:close/>
                      <a:moveTo>
                        <a:pt x="52206" y="220435"/>
                      </a:moveTo>
                      <a:cubicBezTo>
                        <a:pt x="55915" y="220435"/>
                        <a:pt x="58926" y="217424"/>
                        <a:pt x="58926" y="213714"/>
                      </a:cubicBezTo>
                      <a:cubicBezTo>
                        <a:pt x="58926" y="210004"/>
                        <a:pt x="55915" y="206994"/>
                        <a:pt x="52206" y="206994"/>
                      </a:cubicBezTo>
                      <a:cubicBezTo>
                        <a:pt x="48496" y="206994"/>
                        <a:pt x="45485" y="210004"/>
                        <a:pt x="45485" y="213714"/>
                      </a:cubicBezTo>
                      <a:cubicBezTo>
                        <a:pt x="45485" y="217424"/>
                        <a:pt x="48496" y="220435"/>
                        <a:pt x="52206" y="220435"/>
                      </a:cubicBezTo>
                      <a:close/>
                      <a:moveTo>
                        <a:pt x="29463" y="13441"/>
                      </a:moveTo>
                      <a:cubicBezTo>
                        <a:pt x="33173" y="13441"/>
                        <a:pt x="36184" y="10430"/>
                        <a:pt x="36184" y="6721"/>
                      </a:cubicBezTo>
                      <a:cubicBezTo>
                        <a:pt x="36184" y="3011"/>
                        <a:pt x="33173" y="0"/>
                        <a:pt x="29463" y="0"/>
                      </a:cubicBezTo>
                      <a:cubicBezTo>
                        <a:pt x="25753" y="0"/>
                        <a:pt x="22743" y="3011"/>
                        <a:pt x="22743" y="6721"/>
                      </a:cubicBezTo>
                      <a:cubicBezTo>
                        <a:pt x="22743" y="10430"/>
                        <a:pt x="25753" y="13441"/>
                        <a:pt x="29463" y="13441"/>
                      </a:cubicBezTo>
                      <a:close/>
                      <a:moveTo>
                        <a:pt x="29463" y="39302"/>
                      </a:moveTo>
                      <a:cubicBezTo>
                        <a:pt x="33173" y="39302"/>
                        <a:pt x="36184" y="36291"/>
                        <a:pt x="36184" y="32581"/>
                      </a:cubicBezTo>
                      <a:cubicBezTo>
                        <a:pt x="36184" y="28872"/>
                        <a:pt x="33173" y="25861"/>
                        <a:pt x="29463" y="25861"/>
                      </a:cubicBezTo>
                      <a:cubicBezTo>
                        <a:pt x="25753" y="25861"/>
                        <a:pt x="22743" y="28872"/>
                        <a:pt x="22743" y="32581"/>
                      </a:cubicBezTo>
                      <a:cubicBezTo>
                        <a:pt x="22743" y="36291"/>
                        <a:pt x="25753" y="39302"/>
                        <a:pt x="29463" y="39302"/>
                      </a:cubicBezTo>
                      <a:close/>
                      <a:moveTo>
                        <a:pt x="29463" y="65163"/>
                      </a:moveTo>
                      <a:cubicBezTo>
                        <a:pt x="33173" y="65163"/>
                        <a:pt x="36184" y="62152"/>
                        <a:pt x="36184" y="58442"/>
                      </a:cubicBezTo>
                      <a:cubicBezTo>
                        <a:pt x="36184" y="54732"/>
                        <a:pt x="33173" y="51721"/>
                        <a:pt x="29463" y="51721"/>
                      </a:cubicBezTo>
                      <a:cubicBezTo>
                        <a:pt x="25753" y="51721"/>
                        <a:pt x="22743" y="54732"/>
                        <a:pt x="22743" y="58442"/>
                      </a:cubicBezTo>
                      <a:cubicBezTo>
                        <a:pt x="22743" y="62152"/>
                        <a:pt x="25753" y="65163"/>
                        <a:pt x="29463" y="65163"/>
                      </a:cubicBezTo>
                      <a:close/>
                      <a:moveTo>
                        <a:pt x="29463" y="91023"/>
                      </a:moveTo>
                      <a:cubicBezTo>
                        <a:pt x="33173" y="91023"/>
                        <a:pt x="36184" y="88013"/>
                        <a:pt x="36184" y="84303"/>
                      </a:cubicBezTo>
                      <a:cubicBezTo>
                        <a:pt x="36184" y="80593"/>
                        <a:pt x="33173" y="77582"/>
                        <a:pt x="29463" y="77582"/>
                      </a:cubicBezTo>
                      <a:cubicBezTo>
                        <a:pt x="25753" y="77582"/>
                        <a:pt x="22743" y="80593"/>
                        <a:pt x="22743" y="84303"/>
                      </a:cubicBezTo>
                      <a:cubicBezTo>
                        <a:pt x="22743" y="88013"/>
                        <a:pt x="25753" y="91023"/>
                        <a:pt x="29463" y="91023"/>
                      </a:cubicBezTo>
                      <a:close/>
                      <a:moveTo>
                        <a:pt x="29463" y="116938"/>
                      </a:moveTo>
                      <a:cubicBezTo>
                        <a:pt x="33173" y="116938"/>
                        <a:pt x="36184" y="113927"/>
                        <a:pt x="36184" y="110217"/>
                      </a:cubicBezTo>
                      <a:cubicBezTo>
                        <a:pt x="36184" y="106508"/>
                        <a:pt x="33173" y="103497"/>
                        <a:pt x="29463" y="103497"/>
                      </a:cubicBezTo>
                      <a:cubicBezTo>
                        <a:pt x="25753" y="103497"/>
                        <a:pt x="22743" y="106508"/>
                        <a:pt x="22743" y="110217"/>
                      </a:cubicBezTo>
                      <a:cubicBezTo>
                        <a:pt x="22743" y="113927"/>
                        <a:pt x="25753" y="116938"/>
                        <a:pt x="29463" y="116938"/>
                      </a:cubicBezTo>
                      <a:close/>
                      <a:moveTo>
                        <a:pt x="29463" y="142799"/>
                      </a:moveTo>
                      <a:cubicBezTo>
                        <a:pt x="33173" y="142799"/>
                        <a:pt x="36184" y="139788"/>
                        <a:pt x="36184" y="136078"/>
                      </a:cubicBezTo>
                      <a:cubicBezTo>
                        <a:pt x="36184" y="132368"/>
                        <a:pt x="33173" y="129358"/>
                        <a:pt x="29463" y="129358"/>
                      </a:cubicBezTo>
                      <a:cubicBezTo>
                        <a:pt x="25753" y="129358"/>
                        <a:pt x="22743" y="132368"/>
                        <a:pt x="22743" y="136078"/>
                      </a:cubicBezTo>
                      <a:cubicBezTo>
                        <a:pt x="22743" y="139788"/>
                        <a:pt x="25753" y="142799"/>
                        <a:pt x="29463" y="142799"/>
                      </a:cubicBezTo>
                      <a:close/>
                      <a:moveTo>
                        <a:pt x="29463" y="168659"/>
                      </a:moveTo>
                      <a:cubicBezTo>
                        <a:pt x="33173" y="168659"/>
                        <a:pt x="36184" y="165649"/>
                        <a:pt x="36184" y="161939"/>
                      </a:cubicBezTo>
                      <a:cubicBezTo>
                        <a:pt x="36184" y="158229"/>
                        <a:pt x="33173" y="155218"/>
                        <a:pt x="29463" y="155218"/>
                      </a:cubicBezTo>
                      <a:cubicBezTo>
                        <a:pt x="25753" y="155218"/>
                        <a:pt x="22743" y="158229"/>
                        <a:pt x="22743" y="161939"/>
                      </a:cubicBezTo>
                      <a:cubicBezTo>
                        <a:pt x="22743" y="165649"/>
                        <a:pt x="25753" y="168659"/>
                        <a:pt x="29463" y="168659"/>
                      </a:cubicBezTo>
                      <a:close/>
                      <a:moveTo>
                        <a:pt x="29463" y="194520"/>
                      </a:moveTo>
                      <a:cubicBezTo>
                        <a:pt x="33173" y="194520"/>
                        <a:pt x="36184" y="191509"/>
                        <a:pt x="36184" y="187800"/>
                      </a:cubicBezTo>
                      <a:cubicBezTo>
                        <a:pt x="36184" y="184090"/>
                        <a:pt x="33173" y="181079"/>
                        <a:pt x="29463" y="181079"/>
                      </a:cubicBezTo>
                      <a:cubicBezTo>
                        <a:pt x="25753" y="181079"/>
                        <a:pt x="22743" y="184090"/>
                        <a:pt x="22743" y="187800"/>
                      </a:cubicBezTo>
                      <a:cubicBezTo>
                        <a:pt x="22743" y="191509"/>
                        <a:pt x="25753" y="194520"/>
                        <a:pt x="29463" y="194520"/>
                      </a:cubicBezTo>
                      <a:close/>
                      <a:moveTo>
                        <a:pt x="29463" y="220435"/>
                      </a:moveTo>
                      <a:cubicBezTo>
                        <a:pt x="33173" y="220435"/>
                        <a:pt x="36184" y="217424"/>
                        <a:pt x="36184" y="213714"/>
                      </a:cubicBezTo>
                      <a:cubicBezTo>
                        <a:pt x="36184" y="210004"/>
                        <a:pt x="33173" y="206994"/>
                        <a:pt x="29463" y="206994"/>
                      </a:cubicBezTo>
                      <a:cubicBezTo>
                        <a:pt x="25753" y="206994"/>
                        <a:pt x="22743" y="210004"/>
                        <a:pt x="22743" y="213714"/>
                      </a:cubicBezTo>
                      <a:cubicBezTo>
                        <a:pt x="22743"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2AE07B17-D7BA-7E19-237B-48591E1CB75B}"/>
                    </a:ext>
                  </a:extLst>
                </p:cNvPr>
                <p:cNvSpPr/>
                <p:nvPr/>
              </p:nvSpPr>
              <p:spPr>
                <a:xfrm>
                  <a:off x="7360978" y="5258816"/>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163 h 220434"/>
                    <a:gd name="connsiteX11" fmla="*/ 172584 w 172584"/>
                    <a:gd name="connsiteY11" fmla="*/ 58442 h 220434"/>
                    <a:gd name="connsiteX12" fmla="*/ 165864 w 172584"/>
                    <a:gd name="connsiteY12" fmla="*/ 51721 h 220434"/>
                    <a:gd name="connsiteX13" fmla="*/ 159143 w 172584"/>
                    <a:gd name="connsiteY13" fmla="*/ 58442 h 220434"/>
                    <a:gd name="connsiteX14" fmla="*/ 165864 w 172584"/>
                    <a:gd name="connsiteY14" fmla="*/ 65163 h 220434"/>
                    <a:gd name="connsiteX15" fmla="*/ 165864 w 172584"/>
                    <a:gd name="connsiteY15" fmla="*/ 91023 h 220434"/>
                    <a:gd name="connsiteX16" fmla="*/ 172584 w 172584"/>
                    <a:gd name="connsiteY16" fmla="*/ 84303 h 220434"/>
                    <a:gd name="connsiteX17" fmla="*/ 165864 w 172584"/>
                    <a:gd name="connsiteY17" fmla="*/ 77582 h 220434"/>
                    <a:gd name="connsiteX18" fmla="*/ 159143 w 172584"/>
                    <a:gd name="connsiteY18" fmla="*/ 84303 h 220434"/>
                    <a:gd name="connsiteX19" fmla="*/ 165864 w 172584"/>
                    <a:gd name="connsiteY19" fmla="*/ 91023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659 h 220434"/>
                    <a:gd name="connsiteX31" fmla="*/ 172584 w 172584"/>
                    <a:gd name="connsiteY31" fmla="*/ 161939 h 220434"/>
                    <a:gd name="connsiteX32" fmla="*/ 165864 w 172584"/>
                    <a:gd name="connsiteY32" fmla="*/ 155218 h 220434"/>
                    <a:gd name="connsiteX33" fmla="*/ 159143 w 172584"/>
                    <a:gd name="connsiteY33" fmla="*/ 161939 h 220434"/>
                    <a:gd name="connsiteX34" fmla="*/ 165864 w 172584"/>
                    <a:gd name="connsiteY34" fmla="*/ 168659 h 220434"/>
                    <a:gd name="connsiteX35" fmla="*/ 165864 w 172584"/>
                    <a:gd name="connsiteY35" fmla="*/ 194520 h 220434"/>
                    <a:gd name="connsiteX36" fmla="*/ 172584 w 172584"/>
                    <a:gd name="connsiteY36" fmla="*/ 187800 h 220434"/>
                    <a:gd name="connsiteX37" fmla="*/ 165864 w 172584"/>
                    <a:gd name="connsiteY37" fmla="*/ 181079 h 220434"/>
                    <a:gd name="connsiteX38" fmla="*/ 159143 w 172584"/>
                    <a:gd name="connsiteY38" fmla="*/ 187800 h 220434"/>
                    <a:gd name="connsiteX39" fmla="*/ 165864 w 172584"/>
                    <a:gd name="connsiteY39" fmla="*/ 194520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163 h 220434"/>
                    <a:gd name="connsiteX56" fmla="*/ 149842 w 172584"/>
                    <a:gd name="connsiteY56" fmla="*/ 58442 h 220434"/>
                    <a:gd name="connsiteX57" fmla="*/ 143121 w 172584"/>
                    <a:gd name="connsiteY57" fmla="*/ 51721 h 220434"/>
                    <a:gd name="connsiteX58" fmla="*/ 136401 w 172584"/>
                    <a:gd name="connsiteY58" fmla="*/ 58442 h 220434"/>
                    <a:gd name="connsiteX59" fmla="*/ 143121 w 172584"/>
                    <a:gd name="connsiteY59" fmla="*/ 65163 h 220434"/>
                    <a:gd name="connsiteX60" fmla="*/ 143121 w 172584"/>
                    <a:gd name="connsiteY60" fmla="*/ 91023 h 220434"/>
                    <a:gd name="connsiteX61" fmla="*/ 149842 w 172584"/>
                    <a:gd name="connsiteY61" fmla="*/ 84303 h 220434"/>
                    <a:gd name="connsiteX62" fmla="*/ 143121 w 172584"/>
                    <a:gd name="connsiteY62" fmla="*/ 77582 h 220434"/>
                    <a:gd name="connsiteX63" fmla="*/ 136401 w 172584"/>
                    <a:gd name="connsiteY63" fmla="*/ 84303 h 220434"/>
                    <a:gd name="connsiteX64" fmla="*/ 143121 w 172584"/>
                    <a:gd name="connsiteY64" fmla="*/ 91023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659 h 220434"/>
                    <a:gd name="connsiteX76" fmla="*/ 149842 w 172584"/>
                    <a:gd name="connsiteY76" fmla="*/ 161939 h 220434"/>
                    <a:gd name="connsiteX77" fmla="*/ 143121 w 172584"/>
                    <a:gd name="connsiteY77" fmla="*/ 155218 h 220434"/>
                    <a:gd name="connsiteX78" fmla="*/ 136401 w 172584"/>
                    <a:gd name="connsiteY78" fmla="*/ 161939 h 220434"/>
                    <a:gd name="connsiteX79" fmla="*/ 143121 w 172584"/>
                    <a:gd name="connsiteY79" fmla="*/ 168659 h 220434"/>
                    <a:gd name="connsiteX80" fmla="*/ 143121 w 172584"/>
                    <a:gd name="connsiteY80" fmla="*/ 194520 h 220434"/>
                    <a:gd name="connsiteX81" fmla="*/ 149842 w 172584"/>
                    <a:gd name="connsiteY81" fmla="*/ 187800 h 220434"/>
                    <a:gd name="connsiteX82" fmla="*/ 143121 w 172584"/>
                    <a:gd name="connsiteY82" fmla="*/ 181079 h 220434"/>
                    <a:gd name="connsiteX83" fmla="*/ 136401 w 172584"/>
                    <a:gd name="connsiteY83" fmla="*/ 187800 h 220434"/>
                    <a:gd name="connsiteX84" fmla="*/ 143121 w 172584"/>
                    <a:gd name="connsiteY84" fmla="*/ 194520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100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100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163 h 220434"/>
                    <a:gd name="connsiteX101" fmla="*/ 127100 w 172584"/>
                    <a:gd name="connsiteY101" fmla="*/ 58442 h 220434"/>
                    <a:gd name="connsiteX102" fmla="*/ 120379 w 172584"/>
                    <a:gd name="connsiteY102" fmla="*/ 51721 h 220434"/>
                    <a:gd name="connsiteX103" fmla="*/ 113658 w 172584"/>
                    <a:gd name="connsiteY103" fmla="*/ 58442 h 220434"/>
                    <a:gd name="connsiteX104" fmla="*/ 120379 w 172584"/>
                    <a:gd name="connsiteY104" fmla="*/ 65163 h 220434"/>
                    <a:gd name="connsiteX105" fmla="*/ 120379 w 172584"/>
                    <a:gd name="connsiteY105" fmla="*/ 91023 h 220434"/>
                    <a:gd name="connsiteX106" fmla="*/ 127100 w 172584"/>
                    <a:gd name="connsiteY106" fmla="*/ 84303 h 220434"/>
                    <a:gd name="connsiteX107" fmla="*/ 120379 w 172584"/>
                    <a:gd name="connsiteY107" fmla="*/ 77582 h 220434"/>
                    <a:gd name="connsiteX108" fmla="*/ 113658 w 172584"/>
                    <a:gd name="connsiteY108" fmla="*/ 84303 h 220434"/>
                    <a:gd name="connsiteX109" fmla="*/ 120379 w 172584"/>
                    <a:gd name="connsiteY109" fmla="*/ 91023 h 220434"/>
                    <a:gd name="connsiteX110" fmla="*/ 120379 w 172584"/>
                    <a:gd name="connsiteY110" fmla="*/ 116938 h 220434"/>
                    <a:gd name="connsiteX111" fmla="*/ 127100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100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659 h 220434"/>
                    <a:gd name="connsiteX121" fmla="*/ 127100 w 172584"/>
                    <a:gd name="connsiteY121" fmla="*/ 161939 h 220434"/>
                    <a:gd name="connsiteX122" fmla="*/ 120379 w 172584"/>
                    <a:gd name="connsiteY122" fmla="*/ 155218 h 220434"/>
                    <a:gd name="connsiteX123" fmla="*/ 113658 w 172584"/>
                    <a:gd name="connsiteY123" fmla="*/ 161939 h 220434"/>
                    <a:gd name="connsiteX124" fmla="*/ 120379 w 172584"/>
                    <a:gd name="connsiteY124" fmla="*/ 168659 h 220434"/>
                    <a:gd name="connsiteX125" fmla="*/ 120379 w 172584"/>
                    <a:gd name="connsiteY125" fmla="*/ 194520 h 220434"/>
                    <a:gd name="connsiteX126" fmla="*/ 127100 w 172584"/>
                    <a:gd name="connsiteY126" fmla="*/ 187800 h 220434"/>
                    <a:gd name="connsiteX127" fmla="*/ 120379 w 172584"/>
                    <a:gd name="connsiteY127" fmla="*/ 181079 h 220434"/>
                    <a:gd name="connsiteX128" fmla="*/ 113658 w 172584"/>
                    <a:gd name="connsiteY128" fmla="*/ 187800 h 220434"/>
                    <a:gd name="connsiteX129" fmla="*/ 120379 w 172584"/>
                    <a:gd name="connsiteY129" fmla="*/ 194520 h 220434"/>
                    <a:gd name="connsiteX130" fmla="*/ 120379 w 172584"/>
                    <a:gd name="connsiteY130" fmla="*/ 220435 h 220434"/>
                    <a:gd name="connsiteX131" fmla="*/ 127100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6 w 172584"/>
                    <a:gd name="connsiteY135" fmla="*/ 13441 h 220434"/>
                    <a:gd name="connsiteX136" fmla="*/ 104357 w 172584"/>
                    <a:gd name="connsiteY136" fmla="*/ 6721 h 220434"/>
                    <a:gd name="connsiteX137" fmla="*/ 97636 w 172584"/>
                    <a:gd name="connsiteY137" fmla="*/ 0 h 220434"/>
                    <a:gd name="connsiteX138" fmla="*/ 90916 w 172584"/>
                    <a:gd name="connsiteY138" fmla="*/ 6721 h 220434"/>
                    <a:gd name="connsiteX139" fmla="*/ 97636 w 172584"/>
                    <a:gd name="connsiteY139" fmla="*/ 13441 h 220434"/>
                    <a:gd name="connsiteX140" fmla="*/ 97636 w 172584"/>
                    <a:gd name="connsiteY140" fmla="*/ 39302 h 220434"/>
                    <a:gd name="connsiteX141" fmla="*/ 104357 w 172584"/>
                    <a:gd name="connsiteY141" fmla="*/ 32581 h 220434"/>
                    <a:gd name="connsiteX142" fmla="*/ 97636 w 172584"/>
                    <a:gd name="connsiteY142" fmla="*/ 25861 h 220434"/>
                    <a:gd name="connsiteX143" fmla="*/ 90916 w 172584"/>
                    <a:gd name="connsiteY143" fmla="*/ 32581 h 220434"/>
                    <a:gd name="connsiteX144" fmla="*/ 97636 w 172584"/>
                    <a:gd name="connsiteY144" fmla="*/ 39302 h 220434"/>
                    <a:gd name="connsiteX145" fmla="*/ 97636 w 172584"/>
                    <a:gd name="connsiteY145" fmla="*/ 65163 h 220434"/>
                    <a:gd name="connsiteX146" fmla="*/ 104357 w 172584"/>
                    <a:gd name="connsiteY146" fmla="*/ 58442 h 220434"/>
                    <a:gd name="connsiteX147" fmla="*/ 97636 w 172584"/>
                    <a:gd name="connsiteY147" fmla="*/ 51721 h 220434"/>
                    <a:gd name="connsiteX148" fmla="*/ 90916 w 172584"/>
                    <a:gd name="connsiteY148" fmla="*/ 58442 h 220434"/>
                    <a:gd name="connsiteX149" fmla="*/ 97636 w 172584"/>
                    <a:gd name="connsiteY149" fmla="*/ 65163 h 220434"/>
                    <a:gd name="connsiteX150" fmla="*/ 97636 w 172584"/>
                    <a:gd name="connsiteY150" fmla="*/ 91023 h 220434"/>
                    <a:gd name="connsiteX151" fmla="*/ 104357 w 172584"/>
                    <a:gd name="connsiteY151" fmla="*/ 84303 h 220434"/>
                    <a:gd name="connsiteX152" fmla="*/ 97636 w 172584"/>
                    <a:gd name="connsiteY152" fmla="*/ 77582 h 220434"/>
                    <a:gd name="connsiteX153" fmla="*/ 90916 w 172584"/>
                    <a:gd name="connsiteY153" fmla="*/ 84303 h 220434"/>
                    <a:gd name="connsiteX154" fmla="*/ 97636 w 172584"/>
                    <a:gd name="connsiteY154" fmla="*/ 91023 h 220434"/>
                    <a:gd name="connsiteX155" fmla="*/ 97636 w 172584"/>
                    <a:gd name="connsiteY155" fmla="*/ 116938 h 220434"/>
                    <a:gd name="connsiteX156" fmla="*/ 104357 w 172584"/>
                    <a:gd name="connsiteY156" fmla="*/ 110217 h 220434"/>
                    <a:gd name="connsiteX157" fmla="*/ 97636 w 172584"/>
                    <a:gd name="connsiteY157" fmla="*/ 103497 h 220434"/>
                    <a:gd name="connsiteX158" fmla="*/ 90916 w 172584"/>
                    <a:gd name="connsiteY158" fmla="*/ 110217 h 220434"/>
                    <a:gd name="connsiteX159" fmla="*/ 97636 w 172584"/>
                    <a:gd name="connsiteY159" fmla="*/ 116938 h 220434"/>
                    <a:gd name="connsiteX160" fmla="*/ 97636 w 172584"/>
                    <a:gd name="connsiteY160" fmla="*/ 142799 h 220434"/>
                    <a:gd name="connsiteX161" fmla="*/ 104357 w 172584"/>
                    <a:gd name="connsiteY161" fmla="*/ 136078 h 220434"/>
                    <a:gd name="connsiteX162" fmla="*/ 97636 w 172584"/>
                    <a:gd name="connsiteY162" fmla="*/ 129358 h 220434"/>
                    <a:gd name="connsiteX163" fmla="*/ 90916 w 172584"/>
                    <a:gd name="connsiteY163" fmla="*/ 136078 h 220434"/>
                    <a:gd name="connsiteX164" fmla="*/ 97636 w 172584"/>
                    <a:gd name="connsiteY164" fmla="*/ 142799 h 220434"/>
                    <a:gd name="connsiteX165" fmla="*/ 97636 w 172584"/>
                    <a:gd name="connsiteY165" fmla="*/ 168659 h 220434"/>
                    <a:gd name="connsiteX166" fmla="*/ 104357 w 172584"/>
                    <a:gd name="connsiteY166" fmla="*/ 161939 h 220434"/>
                    <a:gd name="connsiteX167" fmla="*/ 97636 w 172584"/>
                    <a:gd name="connsiteY167" fmla="*/ 155218 h 220434"/>
                    <a:gd name="connsiteX168" fmla="*/ 90916 w 172584"/>
                    <a:gd name="connsiteY168" fmla="*/ 161939 h 220434"/>
                    <a:gd name="connsiteX169" fmla="*/ 97636 w 172584"/>
                    <a:gd name="connsiteY169" fmla="*/ 168659 h 220434"/>
                    <a:gd name="connsiteX170" fmla="*/ 97636 w 172584"/>
                    <a:gd name="connsiteY170" fmla="*/ 194520 h 220434"/>
                    <a:gd name="connsiteX171" fmla="*/ 104357 w 172584"/>
                    <a:gd name="connsiteY171" fmla="*/ 187800 h 220434"/>
                    <a:gd name="connsiteX172" fmla="*/ 97636 w 172584"/>
                    <a:gd name="connsiteY172" fmla="*/ 181079 h 220434"/>
                    <a:gd name="connsiteX173" fmla="*/ 90916 w 172584"/>
                    <a:gd name="connsiteY173" fmla="*/ 187800 h 220434"/>
                    <a:gd name="connsiteX174" fmla="*/ 97636 w 172584"/>
                    <a:gd name="connsiteY174" fmla="*/ 194520 h 220434"/>
                    <a:gd name="connsiteX175" fmla="*/ 97636 w 172584"/>
                    <a:gd name="connsiteY175" fmla="*/ 220435 h 220434"/>
                    <a:gd name="connsiteX176" fmla="*/ 104357 w 172584"/>
                    <a:gd name="connsiteY176" fmla="*/ 213714 h 220434"/>
                    <a:gd name="connsiteX177" fmla="*/ 97636 w 172584"/>
                    <a:gd name="connsiteY177" fmla="*/ 206994 h 220434"/>
                    <a:gd name="connsiteX178" fmla="*/ 90916 w 172584"/>
                    <a:gd name="connsiteY178" fmla="*/ 213714 h 220434"/>
                    <a:gd name="connsiteX179" fmla="*/ 97636 w 172584"/>
                    <a:gd name="connsiteY179" fmla="*/ 220435 h 220434"/>
                    <a:gd name="connsiteX180" fmla="*/ 74894 w 172584"/>
                    <a:gd name="connsiteY180" fmla="*/ 13441 h 220434"/>
                    <a:gd name="connsiteX181" fmla="*/ 81615 w 172584"/>
                    <a:gd name="connsiteY181" fmla="*/ 6721 h 220434"/>
                    <a:gd name="connsiteX182" fmla="*/ 74894 w 172584"/>
                    <a:gd name="connsiteY182" fmla="*/ 0 h 220434"/>
                    <a:gd name="connsiteX183" fmla="*/ 68173 w 172584"/>
                    <a:gd name="connsiteY183" fmla="*/ 6721 h 220434"/>
                    <a:gd name="connsiteX184" fmla="*/ 74894 w 172584"/>
                    <a:gd name="connsiteY184" fmla="*/ 13441 h 220434"/>
                    <a:gd name="connsiteX185" fmla="*/ 74894 w 172584"/>
                    <a:gd name="connsiteY185" fmla="*/ 39302 h 220434"/>
                    <a:gd name="connsiteX186" fmla="*/ 81615 w 172584"/>
                    <a:gd name="connsiteY186" fmla="*/ 32581 h 220434"/>
                    <a:gd name="connsiteX187" fmla="*/ 74894 w 172584"/>
                    <a:gd name="connsiteY187" fmla="*/ 25861 h 220434"/>
                    <a:gd name="connsiteX188" fmla="*/ 68173 w 172584"/>
                    <a:gd name="connsiteY188" fmla="*/ 32581 h 220434"/>
                    <a:gd name="connsiteX189" fmla="*/ 74894 w 172584"/>
                    <a:gd name="connsiteY189" fmla="*/ 39302 h 220434"/>
                    <a:gd name="connsiteX190" fmla="*/ 74894 w 172584"/>
                    <a:gd name="connsiteY190" fmla="*/ 65163 h 220434"/>
                    <a:gd name="connsiteX191" fmla="*/ 81615 w 172584"/>
                    <a:gd name="connsiteY191" fmla="*/ 58442 h 220434"/>
                    <a:gd name="connsiteX192" fmla="*/ 74894 w 172584"/>
                    <a:gd name="connsiteY192" fmla="*/ 51721 h 220434"/>
                    <a:gd name="connsiteX193" fmla="*/ 68173 w 172584"/>
                    <a:gd name="connsiteY193" fmla="*/ 58442 h 220434"/>
                    <a:gd name="connsiteX194" fmla="*/ 74894 w 172584"/>
                    <a:gd name="connsiteY194" fmla="*/ 65163 h 220434"/>
                    <a:gd name="connsiteX195" fmla="*/ 74894 w 172584"/>
                    <a:gd name="connsiteY195" fmla="*/ 91023 h 220434"/>
                    <a:gd name="connsiteX196" fmla="*/ 81615 w 172584"/>
                    <a:gd name="connsiteY196" fmla="*/ 84303 h 220434"/>
                    <a:gd name="connsiteX197" fmla="*/ 74894 w 172584"/>
                    <a:gd name="connsiteY197" fmla="*/ 77582 h 220434"/>
                    <a:gd name="connsiteX198" fmla="*/ 68173 w 172584"/>
                    <a:gd name="connsiteY198" fmla="*/ 84303 h 220434"/>
                    <a:gd name="connsiteX199" fmla="*/ 74894 w 172584"/>
                    <a:gd name="connsiteY199" fmla="*/ 91023 h 220434"/>
                    <a:gd name="connsiteX200" fmla="*/ 74894 w 172584"/>
                    <a:gd name="connsiteY200" fmla="*/ 116938 h 220434"/>
                    <a:gd name="connsiteX201" fmla="*/ 81615 w 172584"/>
                    <a:gd name="connsiteY201" fmla="*/ 110217 h 220434"/>
                    <a:gd name="connsiteX202" fmla="*/ 74894 w 172584"/>
                    <a:gd name="connsiteY202" fmla="*/ 103497 h 220434"/>
                    <a:gd name="connsiteX203" fmla="*/ 68173 w 172584"/>
                    <a:gd name="connsiteY203" fmla="*/ 110217 h 220434"/>
                    <a:gd name="connsiteX204" fmla="*/ 74894 w 172584"/>
                    <a:gd name="connsiteY204" fmla="*/ 116938 h 220434"/>
                    <a:gd name="connsiteX205" fmla="*/ 74894 w 172584"/>
                    <a:gd name="connsiteY205" fmla="*/ 142799 h 220434"/>
                    <a:gd name="connsiteX206" fmla="*/ 81615 w 172584"/>
                    <a:gd name="connsiteY206" fmla="*/ 136078 h 220434"/>
                    <a:gd name="connsiteX207" fmla="*/ 74894 w 172584"/>
                    <a:gd name="connsiteY207" fmla="*/ 129358 h 220434"/>
                    <a:gd name="connsiteX208" fmla="*/ 68173 w 172584"/>
                    <a:gd name="connsiteY208" fmla="*/ 136078 h 220434"/>
                    <a:gd name="connsiteX209" fmla="*/ 74894 w 172584"/>
                    <a:gd name="connsiteY209" fmla="*/ 142799 h 220434"/>
                    <a:gd name="connsiteX210" fmla="*/ 74894 w 172584"/>
                    <a:gd name="connsiteY210" fmla="*/ 168659 h 220434"/>
                    <a:gd name="connsiteX211" fmla="*/ 81615 w 172584"/>
                    <a:gd name="connsiteY211" fmla="*/ 161939 h 220434"/>
                    <a:gd name="connsiteX212" fmla="*/ 74894 w 172584"/>
                    <a:gd name="connsiteY212" fmla="*/ 155218 h 220434"/>
                    <a:gd name="connsiteX213" fmla="*/ 68173 w 172584"/>
                    <a:gd name="connsiteY213" fmla="*/ 161939 h 220434"/>
                    <a:gd name="connsiteX214" fmla="*/ 74894 w 172584"/>
                    <a:gd name="connsiteY214" fmla="*/ 168659 h 220434"/>
                    <a:gd name="connsiteX215" fmla="*/ 74894 w 172584"/>
                    <a:gd name="connsiteY215" fmla="*/ 194520 h 220434"/>
                    <a:gd name="connsiteX216" fmla="*/ 81615 w 172584"/>
                    <a:gd name="connsiteY216" fmla="*/ 187800 h 220434"/>
                    <a:gd name="connsiteX217" fmla="*/ 74894 w 172584"/>
                    <a:gd name="connsiteY217" fmla="*/ 181079 h 220434"/>
                    <a:gd name="connsiteX218" fmla="*/ 68173 w 172584"/>
                    <a:gd name="connsiteY218" fmla="*/ 187800 h 220434"/>
                    <a:gd name="connsiteX219" fmla="*/ 74894 w 172584"/>
                    <a:gd name="connsiteY219" fmla="*/ 194520 h 220434"/>
                    <a:gd name="connsiteX220" fmla="*/ 74894 w 172584"/>
                    <a:gd name="connsiteY220" fmla="*/ 220435 h 220434"/>
                    <a:gd name="connsiteX221" fmla="*/ 81615 w 172584"/>
                    <a:gd name="connsiteY221" fmla="*/ 213714 h 220434"/>
                    <a:gd name="connsiteX222" fmla="*/ 74894 w 172584"/>
                    <a:gd name="connsiteY222" fmla="*/ 206994 h 220434"/>
                    <a:gd name="connsiteX223" fmla="*/ 68173 w 172584"/>
                    <a:gd name="connsiteY223" fmla="*/ 213714 h 220434"/>
                    <a:gd name="connsiteX224" fmla="*/ 74894 w 172584"/>
                    <a:gd name="connsiteY224" fmla="*/ 220435 h 220434"/>
                    <a:gd name="connsiteX225" fmla="*/ 52152 w 172584"/>
                    <a:gd name="connsiteY225" fmla="*/ 13441 h 220434"/>
                    <a:gd name="connsiteX226" fmla="*/ 58872 w 172584"/>
                    <a:gd name="connsiteY226" fmla="*/ 6721 h 220434"/>
                    <a:gd name="connsiteX227" fmla="*/ 52152 w 172584"/>
                    <a:gd name="connsiteY227" fmla="*/ 0 h 220434"/>
                    <a:gd name="connsiteX228" fmla="*/ 45431 w 172584"/>
                    <a:gd name="connsiteY228" fmla="*/ 6721 h 220434"/>
                    <a:gd name="connsiteX229" fmla="*/ 52152 w 172584"/>
                    <a:gd name="connsiteY229" fmla="*/ 13441 h 220434"/>
                    <a:gd name="connsiteX230" fmla="*/ 52152 w 172584"/>
                    <a:gd name="connsiteY230" fmla="*/ 39302 h 220434"/>
                    <a:gd name="connsiteX231" fmla="*/ 58872 w 172584"/>
                    <a:gd name="connsiteY231" fmla="*/ 32581 h 220434"/>
                    <a:gd name="connsiteX232" fmla="*/ 52152 w 172584"/>
                    <a:gd name="connsiteY232" fmla="*/ 25861 h 220434"/>
                    <a:gd name="connsiteX233" fmla="*/ 45431 w 172584"/>
                    <a:gd name="connsiteY233" fmla="*/ 32581 h 220434"/>
                    <a:gd name="connsiteX234" fmla="*/ 52152 w 172584"/>
                    <a:gd name="connsiteY234" fmla="*/ 39302 h 220434"/>
                    <a:gd name="connsiteX235" fmla="*/ 52152 w 172584"/>
                    <a:gd name="connsiteY235" fmla="*/ 65163 h 220434"/>
                    <a:gd name="connsiteX236" fmla="*/ 58872 w 172584"/>
                    <a:gd name="connsiteY236" fmla="*/ 58442 h 220434"/>
                    <a:gd name="connsiteX237" fmla="*/ 52152 w 172584"/>
                    <a:gd name="connsiteY237" fmla="*/ 51721 h 220434"/>
                    <a:gd name="connsiteX238" fmla="*/ 45431 w 172584"/>
                    <a:gd name="connsiteY238" fmla="*/ 58442 h 220434"/>
                    <a:gd name="connsiteX239" fmla="*/ 52152 w 172584"/>
                    <a:gd name="connsiteY239" fmla="*/ 65163 h 220434"/>
                    <a:gd name="connsiteX240" fmla="*/ 52152 w 172584"/>
                    <a:gd name="connsiteY240" fmla="*/ 91023 h 220434"/>
                    <a:gd name="connsiteX241" fmla="*/ 58872 w 172584"/>
                    <a:gd name="connsiteY241" fmla="*/ 84303 h 220434"/>
                    <a:gd name="connsiteX242" fmla="*/ 52152 w 172584"/>
                    <a:gd name="connsiteY242" fmla="*/ 77582 h 220434"/>
                    <a:gd name="connsiteX243" fmla="*/ 45431 w 172584"/>
                    <a:gd name="connsiteY243" fmla="*/ 84303 h 220434"/>
                    <a:gd name="connsiteX244" fmla="*/ 52152 w 172584"/>
                    <a:gd name="connsiteY244" fmla="*/ 91023 h 220434"/>
                    <a:gd name="connsiteX245" fmla="*/ 52152 w 172584"/>
                    <a:gd name="connsiteY245" fmla="*/ 116938 h 220434"/>
                    <a:gd name="connsiteX246" fmla="*/ 58872 w 172584"/>
                    <a:gd name="connsiteY246" fmla="*/ 110217 h 220434"/>
                    <a:gd name="connsiteX247" fmla="*/ 52152 w 172584"/>
                    <a:gd name="connsiteY247" fmla="*/ 103497 h 220434"/>
                    <a:gd name="connsiteX248" fmla="*/ 45431 w 172584"/>
                    <a:gd name="connsiteY248" fmla="*/ 110217 h 220434"/>
                    <a:gd name="connsiteX249" fmla="*/ 52152 w 172584"/>
                    <a:gd name="connsiteY249" fmla="*/ 116938 h 220434"/>
                    <a:gd name="connsiteX250" fmla="*/ 52152 w 172584"/>
                    <a:gd name="connsiteY250" fmla="*/ 142799 h 220434"/>
                    <a:gd name="connsiteX251" fmla="*/ 58872 w 172584"/>
                    <a:gd name="connsiteY251" fmla="*/ 136078 h 220434"/>
                    <a:gd name="connsiteX252" fmla="*/ 52152 w 172584"/>
                    <a:gd name="connsiteY252" fmla="*/ 129358 h 220434"/>
                    <a:gd name="connsiteX253" fmla="*/ 45431 w 172584"/>
                    <a:gd name="connsiteY253" fmla="*/ 136078 h 220434"/>
                    <a:gd name="connsiteX254" fmla="*/ 52152 w 172584"/>
                    <a:gd name="connsiteY254" fmla="*/ 142799 h 220434"/>
                    <a:gd name="connsiteX255" fmla="*/ 52152 w 172584"/>
                    <a:gd name="connsiteY255" fmla="*/ 168659 h 220434"/>
                    <a:gd name="connsiteX256" fmla="*/ 58872 w 172584"/>
                    <a:gd name="connsiteY256" fmla="*/ 161939 h 220434"/>
                    <a:gd name="connsiteX257" fmla="*/ 52152 w 172584"/>
                    <a:gd name="connsiteY257" fmla="*/ 155218 h 220434"/>
                    <a:gd name="connsiteX258" fmla="*/ 45431 w 172584"/>
                    <a:gd name="connsiteY258" fmla="*/ 161939 h 220434"/>
                    <a:gd name="connsiteX259" fmla="*/ 52152 w 172584"/>
                    <a:gd name="connsiteY259" fmla="*/ 168659 h 220434"/>
                    <a:gd name="connsiteX260" fmla="*/ 52152 w 172584"/>
                    <a:gd name="connsiteY260" fmla="*/ 194520 h 220434"/>
                    <a:gd name="connsiteX261" fmla="*/ 58872 w 172584"/>
                    <a:gd name="connsiteY261" fmla="*/ 187800 h 220434"/>
                    <a:gd name="connsiteX262" fmla="*/ 52152 w 172584"/>
                    <a:gd name="connsiteY262" fmla="*/ 181079 h 220434"/>
                    <a:gd name="connsiteX263" fmla="*/ 45431 w 172584"/>
                    <a:gd name="connsiteY263" fmla="*/ 187800 h 220434"/>
                    <a:gd name="connsiteX264" fmla="*/ 52152 w 172584"/>
                    <a:gd name="connsiteY264" fmla="*/ 194520 h 220434"/>
                    <a:gd name="connsiteX265" fmla="*/ 52152 w 172584"/>
                    <a:gd name="connsiteY265" fmla="*/ 220435 h 220434"/>
                    <a:gd name="connsiteX266" fmla="*/ 58872 w 172584"/>
                    <a:gd name="connsiteY266" fmla="*/ 213714 h 220434"/>
                    <a:gd name="connsiteX267" fmla="*/ 52152 w 172584"/>
                    <a:gd name="connsiteY267" fmla="*/ 206994 h 220434"/>
                    <a:gd name="connsiteX268" fmla="*/ 45431 w 172584"/>
                    <a:gd name="connsiteY268" fmla="*/ 213714 h 220434"/>
                    <a:gd name="connsiteX269" fmla="*/ 52152 w 172584"/>
                    <a:gd name="connsiteY269" fmla="*/ 220435 h 220434"/>
                    <a:gd name="connsiteX270" fmla="*/ 29463 w 172584"/>
                    <a:gd name="connsiteY270" fmla="*/ 13441 h 220434"/>
                    <a:gd name="connsiteX271" fmla="*/ 36183 w 172584"/>
                    <a:gd name="connsiteY271" fmla="*/ 6721 h 220434"/>
                    <a:gd name="connsiteX272" fmla="*/ 29463 w 172584"/>
                    <a:gd name="connsiteY272" fmla="*/ 0 h 220434"/>
                    <a:gd name="connsiteX273" fmla="*/ 22742 w 172584"/>
                    <a:gd name="connsiteY273" fmla="*/ 6721 h 220434"/>
                    <a:gd name="connsiteX274" fmla="*/ 29463 w 172584"/>
                    <a:gd name="connsiteY274" fmla="*/ 13441 h 220434"/>
                    <a:gd name="connsiteX275" fmla="*/ 29463 w 172584"/>
                    <a:gd name="connsiteY275" fmla="*/ 39302 h 220434"/>
                    <a:gd name="connsiteX276" fmla="*/ 36183 w 172584"/>
                    <a:gd name="connsiteY276" fmla="*/ 32581 h 220434"/>
                    <a:gd name="connsiteX277" fmla="*/ 29463 w 172584"/>
                    <a:gd name="connsiteY277" fmla="*/ 25861 h 220434"/>
                    <a:gd name="connsiteX278" fmla="*/ 22742 w 172584"/>
                    <a:gd name="connsiteY278" fmla="*/ 32581 h 220434"/>
                    <a:gd name="connsiteX279" fmla="*/ 29463 w 172584"/>
                    <a:gd name="connsiteY279" fmla="*/ 39302 h 220434"/>
                    <a:gd name="connsiteX280" fmla="*/ 29463 w 172584"/>
                    <a:gd name="connsiteY280" fmla="*/ 65163 h 220434"/>
                    <a:gd name="connsiteX281" fmla="*/ 36183 w 172584"/>
                    <a:gd name="connsiteY281" fmla="*/ 58442 h 220434"/>
                    <a:gd name="connsiteX282" fmla="*/ 29463 w 172584"/>
                    <a:gd name="connsiteY282" fmla="*/ 51721 h 220434"/>
                    <a:gd name="connsiteX283" fmla="*/ 22742 w 172584"/>
                    <a:gd name="connsiteY283" fmla="*/ 58442 h 220434"/>
                    <a:gd name="connsiteX284" fmla="*/ 29463 w 172584"/>
                    <a:gd name="connsiteY284" fmla="*/ 65163 h 220434"/>
                    <a:gd name="connsiteX285" fmla="*/ 29463 w 172584"/>
                    <a:gd name="connsiteY285" fmla="*/ 91023 h 220434"/>
                    <a:gd name="connsiteX286" fmla="*/ 36183 w 172584"/>
                    <a:gd name="connsiteY286" fmla="*/ 84303 h 220434"/>
                    <a:gd name="connsiteX287" fmla="*/ 29463 w 172584"/>
                    <a:gd name="connsiteY287" fmla="*/ 77582 h 220434"/>
                    <a:gd name="connsiteX288" fmla="*/ 22742 w 172584"/>
                    <a:gd name="connsiteY288" fmla="*/ 84303 h 220434"/>
                    <a:gd name="connsiteX289" fmla="*/ 29463 w 172584"/>
                    <a:gd name="connsiteY289" fmla="*/ 91023 h 220434"/>
                    <a:gd name="connsiteX290" fmla="*/ 29463 w 172584"/>
                    <a:gd name="connsiteY290" fmla="*/ 116938 h 220434"/>
                    <a:gd name="connsiteX291" fmla="*/ 36183 w 172584"/>
                    <a:gd name="connsiteY291" fmla="*/ 110217 h 220434"/>
                    <a:gd name="connsiteX292" fmla="*/ 29463 w 172584"/>
                    <a:gd name="connsiteY292" fmla="*/ 103497 h 220434"/>
                    <a:gd name="connsiteX293" fmla="*/ 22742 w 172584"/>
                    <a:gd name="connsiteY293" fmla="*/ 110217 h 220434"/>
                    <a:gd name="connsiteX294" fmla="*/ 29463 w 172584"/>
                    <a:gd name="connsiteY294" fmla="*/ 116938 h 220434"/>
                    <a:gd name="connsiteX295" fmla="*/ 29463 w 172584"/>
                    <a:gd name="connsiteY295" fmla="*/ 142799 h 220434"/>
                    <a:gd name="connsiteX296" fmla="*/ 36183 w 172584"/>
                    <a:gd name="connsiteY296" fmla="*/ 136078 h 220434"/>
                    <a:gd name="connsiteX297" fmla="*/ 29463 w 172584"/>
                    <a:gd name="connsiteY297" fmla="*/ 129358 h 220434"/>
                    <a:gd name="connsiteX298" fmla="*/ 22742 w 172584"/>
                    <a:gd name="connsiteY298" fmla="*/ 136078 h 220434"/>
                    <a:gd name="connsiteX299" fmla="*/ 29463 w 172584"/>
                    <a:gd name="connsiteY299" fmla="*/ 142799 h 220434"/>
                    <a:gd name="connsiteX300" fmla="*/ 29463 w 172584"/>
                    <a:gd name="connsiteY300" fmla="*/ 168659 h 220434"/>
                    <a:gd name="connsiteX301" fmla="*/ 36183 w 172584"/>
                    <a:gd name="connsiteY301" fmla="*/ 161939 h 220434"/>
                    <a:gd name="connsiteX302" fmla="*/ 29463 w 172584"/>
                    <a:gd name="connsiteY302" fmla="*/ 155218 h 220434"/>
                    <a:gd name="connsiteX303" fmla="*/ 22742 w 172584"/>
                    <a:gd name="connsiteY303" fmla="*/ 161939 h 220434"/>
                    <a:gd name="connsiteX304" fmla="*/ 29463 w 172584"/>
                    <a:gd name="connsiteY304" fmla="*/ 168659 h 220434"/>
                    <a:gd name="connsiteX305" fmla="*/ 29463 w 172584"/>
                    <a:gd name="connsiteY305" fmla="*/ 194520 h 220434"/>
                    <a:gd name="connsiteX306" fmla="*/ 36183 w 172584"/>
                    <a:gd name="connsiteY306" fmla="*/ 187800 h 220434"/>
                    <a:gd name="connsiteX307" fmla="*/ 29463 w 172584"/>
                    <a:gd name="connsiteY307" fmla="*/ 181079 h 220434"/>
                    <a:gd name="connsiteX308" fmla="*/ 22742 w 172584"/>
                    <a:gd name="connsiteY308" fmla="*/ 187800 h 220434"/>
                    <a:gd name="connsiteX309" fmla="*/ 29463 w 172584"/>
                    <a:gd name="connsiteY309" fmla="*/ 194520 h 220434"/>
                    <a:gd name="connsiteX310" fmla="*/ 29463 w 172584"/>
                    <a:gd name="connsiteY310" fmla="*/ 220435 h 220434"/>
                    <a:gd name="connsiteX311" fmla="*/ 36183 w 172584"/>
                    <a:gd name="connsiteY311" fmla="*/ 213714 h 220434"/>
                    <a:gd name="connsiteX312" fmla="*/ 29463 w 172584"/>
                    <a:gd name="connsiteY312" fmla="*/ 206994 h 220434"/>
                    <a:gd name="connsiteX313" fmla="*/ 22742 w 172584"/>
                    <a:gd name="connsiteY313" fmla="*/ 213714 h 220434"/>
                    <a:gd name="connsiteX314" fmla="*/ 29463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163 h 220434"/>
                    <a:gd name="connsiteX326" fmla="*/ 13441 w 172584"/>
                    <a:gd name="connsiteY326" fmla="*/ 58442 h 220434"/>
                    <a:gd name="connsiteX327" fmla="*/ 6721 w 172584"/>
                    <a:gd name="connsiteY327" fmla="*/ 51721 h 220434"/>
                    <a:gd name="connsiteX328" fmla="*/ 0 w 172584"/>
                    <a:gd name="connsiteY328" fmla="*/ 58442 h 220434"/>
                    <a:gd name="connsiteX329" fmla="*/ 6721 w 172584"/>
                    <a:gd name="connsiteY329" fmla="*/ 65163 h 220434"/>
                    <a:gd name="connsiteX330" fmla="*/ 6721 w 172584"/>
                    <a:gd name="connsiteY330" fmla="*/ 91023 h 220434"/>
                    <a:gd name="connsiteX331" fmla="*/ 13441 w 172584"/>
                    <a:gd name="connsiteY331" fmla="*/ 84303 h 220434"/>
                    <a:gd name="connsiteX332" fmla="*/ 6721 w 172584"/>
                    <a:gd name="connsiteY332" fmla="*/ 77582 h 220434"/>
                    <a:gd name="connsiteX333" fmla="*/ 0 w 172584"/>
                    <a:gd name="connsiteY333" fmla="*/ 84303 h 220434"/>
                    <a:gd name="connsiteX334" fmla="*/ 6721 w 172584"/>
                    <a:gd name="connsiteY334" fmla="*/ 91023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659 h 220434"/>
                    <a:gd name="connsiteX346" fmla="*/ 13441 w 172584"/>
                    <a:gd name="connsiteY346" fmla="*/ 161939 h 220434"/>
                    <a:gd name="connsiteX347" fmla="*/ 6721 w 172584"/>
                    <a:gd name="connsiteY347" fmla="*/ 155218 h 220434"/>
                    <a:gd name="connsiteX348" fmla="*/ 0 w 172584"/>
                    <a:gd name="connsiteY348" fmla="*/ 161939 h 220434"/>
                    <a:gd name="connsiteX349" fmla="*/ 6721 w 172584"/>
                    <a:gd name="connsiteY349" fmla="*/ 168659 h 220434"/>
                    <a:gd name="connsiteX350" fmla="*/ 6721 w 172584"/>
                    <a:gd name="connsiteY350" fmla="*/ 194520 h 220434"/>
                    <a:gd name="connsiteX351" fmla="*/ 13441 w 172584"/>
                    <a:gd name="connsiteY351" fmla="*/ 187800 h 220434"/>
                    <a:gd name="connsiteX352" fmla="*/ 6721 w 172584"/>
                    <a:gd name="connsiteY352" fmla="*/ 181079 h 220434"/>
                    <a:gd name="connsiteX353" fmla="*/ 0 w 172584"/>
                    <a:gd name="connsiteY353" fmla="*/ 187800 h 220434"/>
                    <a:gd name="connsiteX354" fmla="*/ 6721 w 172584"/>
                    <a:gd name="connsiteY354" fmla="*/ 194520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3" y="13441"/>
                        <a:pt x="172584" y="10430"/>
                        <a:pt x="172584" y="6721"/>
                      </a:cubicBezTo>
                      <a:cubicBezTo>
                        <a:pt x="172584" y="3011"/>
                        <a:pt x="169573" y="0"/>
                        <a:pt x="165864" y="0"/>
                      </a:cubicBezTo>
                      <a:cubicBezTo>
                        <a:pt x="162154" y="0"/>
                        <a:pt x="159143" y="3011"/>
                        <a:pt x="159143" y="6721"/>
                      </a:cubicBezTo>
                      <a:cubicBezTo>
                        <a:pt x="159143" y="10430"/>
                        <a:pt x="162154" y="13441"/>
                        <a:pt x="165864" y="13441"/>
                      </a:cubicBezTo>
                      <a:close/>
                      <a:moveTo>
                        <a:pt x="165864" y="39302"/>
                      </a:moveTo>
                      <a:cubicBezTo>
                        <a:pt x="169573" y="39302"/>
                        <a:pt x="172584" y="36291"/>
                        <a:pt x="172584" y="32581"/>
                      </a:cubicBezTo>
                      <a:cubicBezTo>
                        <a:pt x="172584" y="28872"/>
                        <a:pt x="169573" y="25861"/>
                        <a:pt x="165864" y="25861"/>
                      </a:cubicBezTo>
                      <a:cubicBezTo>
                        <a:pt x="162154" y="25861"/>
                        <a:pt x="159143" y="28872"/>
                        <a:pt x="159143" y="32581"/>
                      </a:cubicBezTo>
                      <a:cubicBezTo>
                        <a:pt x="159143" y="36291"/>
                        <a:pt x="162154" y="39302"/>
                        <a:pt x="165864" y="39302"/>
                      </a:cubicBezTo>
                      <a:close/>
                      <a:moveTo>
                        <a:pt x="165864" y="65163"/>
                      </a:moveTo>
                      <a:cubicBezTo>
                        <a:pt x="169573" y="65163"/>
                        <a:pt x="172584" y="62152"/>
                        <a:pt x="172584" y="58442"/>
                      </a:cubicBezTo>
                      <a:cubicBezTo>
                        <a:pt x="172584" y="54732"/>
                        <a:pt x="169573" y="51721"/>
                        <a:pt x="165864" y="51721"/>
                      </a:cubicBezTo>
                      <a:cubicBezTo>
                        <a:pt x="162154" y="51721"/>
                        <a:pt x="159143" y="54732"/>
                        <a:pt x="159143" y="58442"/>
                      </a:cubicBezTo>
                      <a:cubicBezTo>
                        <a:pt x="159143" y="62152"/>
                        <a:pt x="162154" y="65163"/>
                        <a:pt x="165864" y="65163"/>
                      </a:cubicBezTo>
                      <a:close/>
                      <a:moveTo>
                        <a:pt x="165864" y="91023"/>
                      </a:moveTo>
                      <a:cubicBezTo>
                        <a:pt x="169573" y="91023"/>
                        <a:pt x="172584" y="88013"/>
                        <a:pt x="172584" y="84303"/>
                      </a:cubicBezTo>
                      <a:cubicBezTo>
                        <a:pt x="172584" y="80593"/>
                        <a:pt x="169573" y="77582"/>
                        <a:pt x="165864" y="77582"/>
                      </a:cubicBezTo>
                      <a:cubicBezTo>
                        <a:pt x="162154" y="77582"/>
                        <a:pt x="159143" y="80593"/>
                        <a:pt x="159143" y="84303"/>
                      </a:cubicBezTo>
                      <a:cubicBezTo>
                        <a:pt x="159143" y="88013"/>
                        <a:pt x="162154" y="91023"/>
                        <a:pt x="165864" y="91023"/>
                      </a:cubicBezTo>
                      <a:close/>
                      <a:moveTo>
                        <a:pt x="165864" y="116938"/>
                      </a:moveTo>
                      <a:cubicBezTo>
                        <a:pt x="169573" y="116938"/>
                        <a:pt x="172584" y="113927"/>
                        <a:pt x="172584" y="110217"/>
                      </a:cubicBezTo>
                      <a:cubicBezTo>
                        <a:pt x="172584" y="106508"/>
                        <a:pt x="169573" y="103497"/>
                        <a:pt x="165864" y="103497"/>
                      </a:cubicBezTo>
                      <a:cubicBezTo>
                        <a:pt x="162154" y="103497"/>
                        <a:pt x="159143" y="106508"/>
                        <a:pt x="159143" y="110217"/>
                      </a:cubicBezTo>
                      <a:cubicBezTo>
                        <a:pt x="159143" y="113927"/>
                        <a:pt x="162154" y="116938"/>
                        <a:pt x="165864" y="116938"/>
                      </a:cubicBezTo>
                      <a:close/>
                      <a:moveTo>
                        <a:pt x="165864" y="142799"/>
                      </a:moveTo>
                      <a:cubicBezTo>
                        <a:pt x="169573" y="142799"/>
                        <a:pt x="172584" y="139788"/>
                        <a:pt x="172584" y="136078"/>
                      </a:cubicBezTo>
                      <a:cubicBezTo>
                        <a:pt x="172584" y="132368"/>
                        <a:pt x="169573" y="129358"/>
                        <a:pt x="165864" y="129358"/>
                      </a:cubicBezTo>
                      <a:cubicBezTo>
                        <a:pt x="162154" y="129358"/>
                        <a:pt x="159143" y="132368"/>
                        <a:pt x="159143" y="136078"/>
                      </a:cubicBezTo>
                      <a:cubicBezTo>
                        <a:pt x="159143" y="139788"/>
                        <a:pt x="162154" y="142799"/>
                        <a:pt x="165864" y="142799"/>
                      </a:cubicBezTo>
                      <a:close/>
                      <a:moveTo>
                        <a:pt x="165864" y="168659"/>
                      </a:moveTo>
                      <a:cubicBezTo>
                        <a:pt x="169573" y="168659"/>
                        <a:pt x="172584" y="165649"/>
                        <a:pt x="172584" y="161939"/>
                      </a:cubicBezTo>
                      <a:cubicBezTo>
                        <a:pt x="172584" y="158229"/>
                        <a:pt x="169573" y="155218"/>
                        <a:pt x="165864" y="155218"/>
                      </a:cubicBezTo>
                      <a:cubicBezTo>
                        <a:pt x="162154" y="155218"/>
                        <a:pt x="159143" y="158229"/>
                        <a:pt x="159143" y="161939"/>
                      </a:cubicBezTo>
                      <a:cubicBezTo>
                        <a:pt x="159143" y="165649"/>
                        <a:pt x="162154" y="168659"/>
                        <a:pt x="165864" y="168659"/>
                      </a:cubicBezTo>
                      <a:close/>
                      <a:moveTo>
                        <a:pt x="165864" y="194520"/>
                      </a:moveTo>
                      <a:cubicBezTo>
                        <a:pt x="169573" y="194520"/>
                        <a:pt x="172584" y="191509"/>
                        <a:pt x="172584" y="187800"/>
                      </a:cubicBezTo>
                      <a:cubicBezTo>
                        <a:pt x="172584" y="184090"/>
                        <a:pt x="169573" y="181079"/>
                        <a:pt x="165864" y="181079"/>
                      </a:cubicBezTo>
                      <a:cubicBezTo>
                        <a:pt x="162154" y="181079"/>
                        <a:pt x="159143" y="184090"/>
                        <a:pt x="159143" y="187800"/>
                      </a:cubicBezTo>
                      <a:cubicBezTo>
                        <a:pt x="159143" y="191509"/>
                        <a:pt x="162154" y="194520"/>
                        <a:pt x="165864" y="194520"/>
                      </a:cubicBezTo>
                      <a:close/>
                      <a:moveTo>
                        <a:pt x="165864" y="220435"/>
                      </a:moveTo>
                      <a:cubicBezTo>
                        <a:pt x="169573" y="220435"/>
                        <a:pt x="172584" y="217424"/>
                        <a:pt x="172584" y="213714"/>
                      </a:cubicBezTo>
                      <a:cubicBezTo>
                        <a:pt x="172584" y="210004"/>
                        <a:pt x="169573"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1" y="0"/>
                        <a:pt x="136401" y="3011"/>
                        <a:pt x="136401" y="6721"/>
                      </a:cubicBezTo>
                      <a:cubicBezTo>
                        <a:pt x="136401" y="10430"/>
                        <a:pt x="139411" y="13441"/>
                        <a:pt x="143121" y="13441"/>
                      </a:cubicBezTo>
                      <a:close/>
                      <a:moveTo>
                        <a:pt x="143121" y="39302"/>
                      </a:moveTo>
                      <a:cubicBezTo>
                        <a:pt x="146831" y="39302"/>
                        <a:pt x="149842" y="36291"/>
                        <a:pt x="149842" y="32581"/>
                      </a:cubicBezTo>
                      <a:cubicBezTo>
                        <a:pt x="149842" y="28872"/>
                        <a:pt x="146831" y="25861"/>
                        <a:pt x="143121" y="25861"/>
                      </a:cubicBezTo>
                      <a:cubicBezTo>
                        <a:pt x="139411" y="25861"/>
                        <a:pt x="136401" y="28872"/>
                        <a:pt x="136401" y="32581"/>
                      </a:cubicBezTo>
                      <a:cubicBezTo>
                        <a:pt x="136401" y="36291"/>
                        <a:pt x="139411" y="39302"/>
                        <a:pt x="143121" y="39302"/>
                      </a:cubicBezTo>
                      <a:close/>
                      <a:moveTo>
                        <a:pt x="143121" y="65163"/>
                      </a:moveTo>
                      <a:cubicBezTo>
                        <a:pt x="146831" y="65163"/>
                        <a:pt x="149842" y="62152"/>
                        <a:pt x="149842" y="58442"/>
                      </a:cubicBezTo>
                      <a:cubicBezTo>
                        <a:pt x="149842" y="54732"/>
                        <a:pt x="146831" y="51721"/>
                        <a:pt x="143121" y="51721"/>
                      </a:cubicBezTo>
                      <a:cubicBezTo>
                        <a:pt x="139411" y="51721"/>
                        <a:pt x="136401" y="54732"/>
                        <a:pt x="136401" y="58442"/>
                      </a:cubicBezTo>
                      <a:cubicBezTo>
                        <a:pt x="136401" y="62152"/>
                        <a:pt x="139411" y="65163"/>
                        <a:pt x="143121" y="65163"/>
                      </a:cubicBezTo>
                      <a:close/>
                      <a:moveTo>
                        <a:pt x="143121" y="91023"/>
                      </a:moveTo>
                      <a:cubicBezTo>
                        <a:pt x="146831" y="91023"/>
                        <a:pt x="149842" y="88013"/>
                        <a:pt x="149842" y="84303"/>
                      </a:cubicBezTo>
                      <a:cubicBezTo>
                        <a:pt x="149842" y="80593"/>
                        <a:pt x="146831" y="77582"/>
                        <a:pt x="143121" y="77582"/>
                      </a:cubicBezTo>
                      <a:cubicBezTo>
                        <a:pt x="139411" y="77582"/>
                        <a:pt x="136401" y="80593"/>
                        <a:pt x="136401" y="84303"/>
                      </a:cubicBezTo>
                      <a:cubicBezTo>
                        <a:pt x="136401" y="88013"/>
                        <a:pt x="139411" y="91023"/>
                        <a:pt x="143121" y="91023"/>
                      </a:cubicBezTo>
                      <a:close/>
                      <a:moveTo>
                        <a:pt x="143121" y="116938"/>
                      </a:moveTo>
                      <a:cubicBezTo>
                        <a:pt x="146831" y="116938"/>
                        <a:pt x="149842" y="113927"/>
                        <a:pt x="149842" y="110217"/>
                      </a:cubicBezTo>
                      <a:cubicBezTo>
                        <a:pt x="149842" y="106508"/>
                        <a:pt x="146831" y="103497"/>
                        <a:pt x="143121" y="103497"/>
                      </a:cubicBezTo>
                      <a:cubicBezTo>
                        <a:pt x="139411" y="103497"/>
                        <a:pt x="136401" y="106508"/>
                        <a:pt x="136401" y="110217"/>
                      </a:cubicBezTo>
                      <a:cubicBezTo>
                        <a:pt x="136401" y="113927"/>
                        <a:pt x="139411" y="116938"/>
                        <a:pt x="143121" y="116938"/>
                      </a:cubicBezTo>
                      <a:close/>
                      <a:moveTo>
                        <a:pt x="143121" y="142799"/>
                      </a:moveTo>
                      <a:cubicBezTo>
                        <a:pt x="146831" y="142799"/>
                        <a:pt x="149842" y="139788"/>
                        <a:pt x="149842" y="136078"/>
                      </a:cubicBezTo>
                      <a:cubicBezTo>
                        <a:pt x="149842" y="132368"/>
                        <a:pt x="146831" y="129358"/>
                        <a:pt x="143121" y="129358"/>
                      </a:cubicBezTo>
                      <a:cubicBezTo>
                        <a:pt x="139411" y="129358"/>
                        <a:pt x="136401" y="132368"/>
                        <a:pt x="136401" y="136078"/>
                      </a:cubicBezTo>
                      <a:cubicBezTo>
                        <a:pt x="136401" y="139788"/>
                        <a:pt x="139411" y="142799"/>
                        <a:pt x="143121" y="142799"/>
                      </a:cubicBezTo>
                      <a:close/>
                      <a:moveTo>
                        <a:pt x="143121" y="168659"/>
                      </a:moveTo>
                      <a:cubicBezTo>
                        <a:pt x="146831" y="168659"/>
                        <a:pt x="149842" y="165649"/>
                        <a:pt x="149842" y="161939"/>
                      </a:cubicBezTo>
                      <a:cubicBezTo>
                        <a:pt x="149842" y="158229"/>
                        <a:pt x="146831" y="155218"/>
                        <a:pt x="143121" y="155218"/>
                      </a:cubicBezTo>
                      <a:cubicBezTo>
                        <a:pt x="139411" y="155218"/>
                        <a:pt x="136401" y="158229"/>
                        <a:pt x="136401" y="161939"/>
                      </a:cubicBezTo>
                      <a:cubicBezTo>
                        <a:pt x="136401" y="165649"/>
                        <a:pt x="139411" y="168659"/>
                        <a:pt x="143121" y="168659"/>
                      </a:cubicBezTo>
                      <a:close/>
                      <a:moveTo>
                        <a:pt x="143121" y="194520"/>
                      </a:moveTo>
                      <a:cubicBezTo>
                        <a:pt x="146831" y="194520"/>
                        <a:pt x="149842" y="191509"/>
                        <a:pt x="149842" y="187800"/>
                      </a:cubicBezTo>
                      <a:cubicBezTo>
                        <a:pt x="149842" y="184090"/>
                        <a:pt x="146831" y="181079"/>
                        <a:pt x="143121" y="181079"/>
                      </a:cubicBezTo>
                      <a:cubicBezTo>
                        <a:pt x="139411" y="181079"/>
                        <a:pt x="136401" y="184090"/>
                        <a:pt x="136401" y="187800"/>
                      </a:cubicBezTo>
                      <a:cubicBezTo>
                        <a:pt x="136401" y="191509"/>
                        <a:pt x="139411" y="194520"/>
                        <a:pt x="143121" y="194520"/>
                      </a:cubicBezTo>
                      <a:close/>
                      <a:moveTo>
                        <a:pt x="143121" y="220435"/>
                      </a:moveTo>
                      <a:cubicBezTo>
                        <a:pt x="146831" y="220435"/>
                        <a:pt x="149842" y="217424"/>
                        <a:pt x="149842" y="213714"/>
                      </a:cubicBezTo>
                      <a:cubicBezTo>
                        <a:pt x="149842" y="210004"/>
                        <a:pt x="146831" y="206994"/>
                        <a:pt x="143121" y="206994"/>
                      </a:cubicBezTo>
                      <a:cubicBezTo>
                        <a:pt x="139411" y="206994"/>
                        <a:pt x="136401" y="210004"/>
                        <a:pt x="136401" y="213714"/>
                      </a:cubicBezTo>
                      <a:cubicBezTo>
                        <a:pt x="136401" y="217424"/>
                        <a:pt x="139411" y="220435"/>
                        <a:pt x="143121" y="220435"/>
                      </a:cubicBezTo>
                      <a:close/>
                      <a:moveTo>
                        <a:pt x="120379" y="13441"/>
                      </a:moveTo>
                      <a:cubicBezTo>
                        <a:pt x="124089" y="13441"/>
                        <a:pt x="127100" y="10430"/>
                        <a:pt x="127100" y="6721"/>
                      </a:cubicBezTo>
                      <a:cubicBezTo>
                        <a:pt x="127100"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100" y="36291"/>
                        <a:pt x="127100" y="32581"/>
                      </a:cubicBezTo>
                      <a:cubicBezTo>
                        <a:pt x="127100" y="28872"/>
                        <a:pt x="124089" y="25861"/>
                        <a:pt x="120379" y="25861"/>
                      </a:cubicBezTo>
                      <a:cubicBezTo>
                        <a:pt x="116669" y="25861"/>
                        <a:pt x="113658" y="28872"/>
                        <a:pt x="113658" y="32581"/>
                      </a:cubicBezTo>
                      <a:cubicBezTo>
                        <a:pt x="113658" y="36291"/>
                        <a:pt x="116669" y="39302"/>
                        <a:pt x="120379" y="39302"/>
                      </a:cubicBezTo>
                      <a:close/>
                      <a:moveTo>
                        <a:pt x="120379" y="65163"/>
                      </a:moveTo>
                      <a:cubicBezTo>
                        <a:pt x="124089" y="65163"/>
                        <a:pt x="127100" y="62152"/>
                        <a:pt x="127100" y="58442"/>
                      </a:cubicBezTo>
                      <a:cubicBezTo>
                        <a:pt x="127100" y="54732"/>
                        <a:pt x="124089" y="51721"/>
                        <a:pt x="120379" y="51721"/>
                      </a:cubicBezTo>
                      <a:cubicBezTo>
                        <a:pt x="116669" y="51721"/>
                        <a:pt x="113658" y="54732"/>
                        <a:pt x="113658" y="58442"/>
                      </a:cubicBezTo>
                      <a:cubicBezTo>
                        <a:pt x="113658" y="62152"/>
                        <a:pt x="116669" y="65163"/>
                        <a:pt x="120379" y="65163"/>
                      </a:cubicBezTo>
                      <a:close/>
                      <a:moveTo>
                        <a:pt x="120379" y="91023"/>
                      </a:moveTo>
                      <a:cubicBezTo>
                        <a:pt x="124089" y="91023"/>
                        <a:pt x="127100" y="88013"/>
                        <a:pt x="127100" y="84303"/>
                      </a:cubicBezTo>
                      <a:cubicBezTo>
                        <a:pt x="127100" y="80593"/>
                        <a:pt x="124089" y="77582"/>
                        <a:pt x="120379" y="77582"/>
                      </a:cubicBezTo>
                      <a:cubicBezTo>
                        <a:pt x="116669" y="77582"/>
                        <a:pt x="113658" y="80593"/>
                        <a:pt x="113658" y="84303"/>
                      </a:cubicBezTo>
                      <a:cubicBezTo>
                        <a:pt x="113658" y="88013"/>
                        <a:pt x="116669" y="91023"/>
                        <a:pt x="120379" y="91023"/>
                      </a:cubicBezTo>
                      <a:close/>
                      <a:moveTo>
                        <a:pt x="120379" y="116938"/>
                      </a:moveTo>
                      <a:cubicBezTo>
                        <a:pt x="124089" y="116938"/>
                        <a:pt x="127100" y="113927"/>
                        <a:pt x="127100" y="110217"/>
                      </a:cubicBezTo>
                      <a:cubicBezTo>
                        <a:pt x="127100"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100" y="139788"/>
                        <a:pt x="127100" y="136078"/>
                      </a:cubicBezTo>
                      <a:cubicBezTo>
                        <a:pt x="127100" y="132368"/>
                        <a:pt x="124089" y="129358"/>
                        <a:pt x="120379" y="129358"/>
                      </a:cubicBezTo>
                      <a:cubicBezTo>
                        <a:pt x="116669" y="129358"/>
                        <a:pt x="113658" y="132368"/>
                        <a:pt x="113658" y="136078"/>
                      </a:cubicBezTo>
                      <a:cubicBezTo>
                        <a:pt x="113658" y="139788"/>
                        <a:pt x="116669" y="142799"/>
                        <a:pt x="120379" y="142799"/>
                      </a:cubicBezTo>
                      <a:close/>
                      <a:moveTo>
                        <a:pt x="120379" y="168659"/>
                      </a:moveTo>
                      <a:cubicBezTo>
                        <a:pt x="124089" y="168659"/>
                        <a:pt x="127100" y="165649"/>
                        <a:pt x="127100" y="161939"/>
                      </a:cubicBezTo>
                      <a:cubicBezTo>
                        <a:pt x="127100" y="158229"/>
                        <a:pt x="124089" y="155218"/>
                        <a:pt x="120379" y="155218"/>
                      </a:cubicBezTo>
                      <a:cubicBezTo>
                        <a:pt x="116669" y="155218"/>
                        <a:pt x="113658" y="158229"/>
                        <a:pt x="113658" y="161939"/>
                      </a:cubicBezTo>
                      <a:cubicBezTo>
                        <a:pt x="113658" y="165649"/>
                        <a:pt x="116669" y="168659"/>
                        <a:pt x="120379" y="168659"/>
                      </a:cubicBezTo>
                      <a:close/>
                      <a:moveTo>
                        <a:pt x="120379" y="194520"/>
                      </a:moveTo>
                      <a:cubicBezTo>
                        <a:pt x="124089" y="194520"/>
                        <a:pt x="127100" y="191509"/>
                        <a:pt x="127100" y="187800"/>
                      </a:cubicBezTo>
                      <a:cubicBezTo>
                        <a:pt x="127100" y="184090"/>
                        <a:pt x="124089" y="181079"/>
                        <a:pt x="120379" y="181079"/>
                      </a:cubicBezTo>
                      <a:cubicBezTo>
                        <a:pt x="116669" y="181079"/>
                        <a:pt x="113658" y="184090"/>
                        <a:pt x="113658" y="187800"/>
                      </a:cubicBezTo>
                      <a:cubicBezTo>
                        <a:pt x="113658" y="191509"/>
                        <a:pt x="116669" y="194520"/>
                        <a:pt x="120379" y="194520"/>
                      </a:cubicBezTo>
                      <a:close/>
                      <a:moveTo>
                        <a:pt x="120379" y="220435"/>
                      </a:moveTo>
                      <a:cubicBezTo>
                        <a:pt x="124089" y="220435"/>
                        <a:pt x="127100" y="217424"/>
                        <a:pt x="127100" y="213714"/>
                      </a:cubicBezTo>
                      <a:cubicBezTo>
                        <a:pt x="127100" y="210004"/>
                        <a:pt x="124089" y="206994"/>
                        <a:pt x="120379" y="206994"/>
                      </a:cubicBezTo>
                      <a:cubicBezTo>
                        <a:pt x="116669" y="206994"/>
                        <a:pt x="113658" y="210004"/>
                        <a:pt x="113658" y="213714"/>
                      </a:cubicBezTo>
                      <a:cubicBezTo>
                        <a:pt x="113658" y="217424"/>
                        <a:pt x="116669" y="220435"/>
                        <a:pt x="120379" y="220435"/>
                      </a:cubicBezTo>
                      <a:close/>
                      <a:moveTo>
                        <a:pt x="97636" y="13441"/>
                      </a:moveTo>
                      <a:cubicBezTo>
                        <a:pt x="101346" y="13441"/>
                        <a:pt x="104357" y="10430"/>
                        <a:pt x="104357" y="6721"/>
                      </a:cubicBezTo>
                      <a:cubicBezTo>
                        <a:pt x="104357" y="3011"/>
                        <a:pt x="101346" y="0"/>
                        <a:pt x="97636" y="0"/>
                      </a:cubicBezTo>
                      <a:cubicBezTo>
                        <a:pt x="93927" y="0"/>
                        <a:pt x="90916" y="3011"/>
                        <a:pt x="90916" y="6721"/>
                      </a:cubicBezTo>
                      <a:cubicBezTo>
                        <a:pt x="90916" y="10430"/>
                        <a:pt x="93927" y="13441"/>
                        <a:pt x="97636" y="13441"/>
                      </a:cubicBezTo>
                      <a:close/>
                      <a:moveTo>
                        <a:pt x="97636" y="39302"/>
                      </a:moveTo>
                      <a:cubicBezTo>
                        <a:pt x="101346" y="39302"/>
                        <a:pt x="104357" y="36291"/>
                        <a:pt x="104357" y="32581"/>
                      </a:cubicBezTo>
                      <a:cubicBezTo>
                        <a:pt x="104357" y="28872"/>
                        <a:pt x="101346" y="25861"/>
                        <a:pt x="97636" y="25861"/>
                      </a:cubicBezTo>
                      <a:cubicBezTo>
                        <a:pt x="93927" y="25861"/>
                        <a:pt x="90916" y="28872"/>
                        <a:pt x="90916" y="32581"/>
                      </a:cubicBezTo>
                      <a:cubicBezTo>
                        <a:pt x="90916" y="36291"/>
                        <a:pt x="93927" y="39302"/>
                        <a:pt x="97636" y="39302"/>
                      </a:cubicBezTo>
                      <a:close/>
                      <a:moveTo>
                        <a:pt x="97636" y="65163"/>
                      </a:moveTo>
                      <a:cubicBezTo>
                        <a:pt x="101346" y="65163"/>
                        <a:pt x="104357" y="62152"/>
                        <a:pt x="104357" y="58442"/>
                      </a:cubicBezTo>
                      <a:cubicBezTo>
                        <a:pt x="104357" y="54732"/>
                        <a:pt x="101346" y="51721"/>
                        <a:pt x="97636" y="51721"/>
                      </a:cubicBezTo>
                      <a:cubicBezTo>
                        <a:pt x="93927" y="51721"/>
                        <a:pt x="90916" y="54732"/>
                        <a:pt x="90916" y="58442"/>
                      </a:cubicBezTo>
                      <a:cubicBezTo>
                        <a:pt x="90916" y="62152"/>
                        <a:pt x="93927" y="65163"/>
                        <a:pt x="97636" y="65163"/>
                      </a:cubicBezTo>
                      <a:close/>
                      <a:moveTo>
                        <a:pt x="97636" y="91023"/>
                      </a:moveTo>
                      <a:cubicBezTo>
                        <a:pt x="101346" y="91023"/>
                        <a:pt x="104357" y="88013"/>
                        <a:pt x="104357" y="84303"/>
                      </a:cubicBezTo>
                      <a:cubicBezTo>
                        <a:pt x="104357" y="80593"/>
                        <a:pt x="101346" y="77582"/>
                        <a:pt x="97636" y="77582"/>
                      </a:cubicBezTo>
                      <a:cubicBezTo>
                        <a:pt x="93927" y="77582"/>
                        <a:pt x="90916" y="80593"/>
                        <a:pt x="90916" y="84303"/>
                      </a:cubicBezTo>
                      <a:cubicBezTo>
                        <a:pt x="90916" y="88013"/>
                        <a:pt x="93927" y="91023"/>
                        <a:pt x="97636" y="91023"/>
                      </a:cubicBezTo>
                      <a:close/>
                      <a:moveTo>
                        <a:pt x="97636" y="116938"/>
                      </a:moveTo>
                      <a:cubicBezTo>
                        <a:pt x="101346" y="116938"/>
                        <a:pt x="104357" y="113927"/>
                        <a:pt x="104357" y="110217"/>
                      </a:cubicBezTo>
                      <a:cubicBezTo>
                        <a:pt x="104357" y="106508"/>
                        <a:pt x="101346" y="103497"/>
                        <a:pt x="97636" y="103497"/>
                      </a:cubicBezTo>
                      <a:cubicBezTo>
                        <a:pt x="93927" y="103497"/>
                        <a:pt x="90916" y="106508"/>
                        <a:pt x="90916" y="110217"/>
                      </a:cubicBezTo>
                      <a:cubicBezTo>
                        <a:pt x="90916" y="113927"/>
                        <a:pt x="93927" y="116938"/>
                        <a:pt x="97636" y="116938"/>
                      </a:cubicBezTo>
                      <a:close/>
                      <a:moveTo>
                        <a:pt x="97636" y="142799"/>
                      </a:moveTo>
                      <a:cubicBezTo>
                        <a:pt x="101346" y="142799"/>
                        <a:pt x="104357" y="139788"/>
                        <a:pt x="104357" y="136078"/>
                      </a:cubicBezTo>
                      <a:cubicBezTo>
                        <a:pt x="104357" y="132368"/>
                        <a:pt x="101346" y="129358"/>
                        <a:pt x="97636" y="129358"/>
                      </a:cubicBezTo>
                      <a:cubicBezTo>
                        <a:pt x="93927" y="129358"/>
                        <a:pt x="90916" y="132368"/>
                        <a:pt x="90916" y="136078"/>
                      </a:cubicBezTo>
                      <a:cubicBezTo>
                        <a:pt x="90916" y="139788"/>
                        <a:pt x="93927" y="142799"/>
                        <a:pt x="97636" y="142799"/>
                      </a:cubicBezTo>
                      <a:close/>
                      <a:moveTo>
                        <a:pt x="97636" y="168659"/>
                      </a:moveTo>
                      <a:cubicBezTo>
                        <a:pt x="101346" y="168659"/>
                        <a:pt x="104357" y="165649"/>
                        <a:pt x="104357" y="161939"/>
                      </a:cubicBezTo>
                      <a:cubicBezTo>
                        <a:pt x="104357" y="158229"/>
                        <a:pt x="101346" y="155218"/>
                        <a:pt x="97636" y="155218"/>
                      </a:cubicBezTo>
                      <a:cubicBezTo>
                        <a:pt x="93927" y="155218"/>
                        <a:pt x="90916" y="158229"/>
                        <a:pt x="90916" y="161939"/>
                      </a:cubicBezTo>
                      <a:cubicBezTo>
                        <a:pt x="90916" y="165649"/>
                        <a:pt x="93927" y="168659"/>
                        <a:pt x="97636" y="168659"/>
                      </a:cubicBezTo>
                      <a:close/>
                      <a:moveTo>
                        <a:pt x="97636" y="194520"/>
                      </a:moveTo>
                      <a:cubicBezTo>
                        <a:pt x="101346" y="194520"/>
                        <a:pt x="104357" y="191509"/>
                        <a:pt x="104357" y="187800"/>
                      </a:cubicBezTo>
                      <a:cubicBezTo>
                        <a:pt x="104357" y="184090"/>
                        <a:pt x="101346" y="181079"/>
                        <a:pt x="97636" y="181079"/>
                      </a:cubicBezTo>
                      <a:cubicBezTo>
                        <a:pt x="93927" y="181079"/>
                        <a:pt x="90916" y="184090"/>
                        <a:pt x="90916" y="187800"/>
                      </a:cubicBezTo>
                      <a:cubicBezTo>
                        <a:pt x="90916" y="191509"/>
                        <a:pt x="93927" y="194520"/>
                        <a:pt x="97636" y="194520"/>
                      </a:cubicBezTo>
                      <a:close/>
                      <a:moveTo>
                        <a:pt x="97636" y="220435"/>
                      </a:moveTo>
                      <a:cubicBezTo>
                        <a:pt x="101346" y="220435"/>
                        <a:pt x="104357" y="217424"/>
                        <a:pt x="104357" y="213714"/>
                      </a:cubicBezTo>
                      <a:cubicBezTo>
                        <a:pt x="104357" y="210004"/>
                        <a:pt x="101346" y="206994"/>
                        <a:pt x="97636" y="206994"/>
                      </a:cubicBezTo>
                      <a:cubicBezTo>
                        <a:pt x="93927" y="206994"/>
                        <a:pt x="90916" y="210004"/>
                        <a:pt x="90916" y="213714"/>
                      </a:cubicBezTo>
                      <a:cubicBezTo>
                        <a:pt x="90916" y="217424"/>
                        <a:pt x="93927" y="220435"/>
                        <a:pt x="97636" y="220435"/>
                      </a:cubicBezTo>
                      <a:close/>
                      <a:moveTo>
                        <a:pt x="74894" y="13441"/>
                      </a:moveTo>
                      <a:cubicBezTo>
                        <a:pt x="78604" y="13441"/>
                        <a:pt x="81615" y="10430"/>
                        <a:pt x="81615" y="6721"/>
                      </a:cubicBezTo>
                      <a:cubicBezTo>
                        <a:pt x="81615" y="3011"/>
                        <a:pt x="78604" y="0"/>
                        <a:pt x="74894" y="0"/>
                      </a:cubicBezTo>
                      <a:cubicBezTo>
                        <a:pt x="71184" y="0"/>
                        <a:pt x="68173" y="3011"/>
                        <a:pt x="68173" y="6721"/>
                      </a:cubicBezTo>
                      <a:cubicBezTo>
                        <a:pt x="68173" y="10430"/>
                        <a:pt x="71184" y="13441"/>
                        <a:pt x="74894" y="13441"/>
                      </a:cubicBezTo>
                      <a:close/>
                      <a:moveTo>
                        <a:pt x="74894" y="39302"/>
                      </a:moveTo>
                      <a:cubicBezTo>
                        <a:pt x="78604" y="39302"/>
                        <a:pt x="81615" y="36291"/>
                        <a:pt x="81615" y="32581"/>
                      </a:cubicBezTo>
                      <a:cubicBezTo>
                        <a:pt x="81615" y="28872"/>
                        <a:pt x="78604" y="25861"/>
                        <a:pt x="74894" y="25861"/>
                      </a:cubicBezTo>
                      <a:cubicBezTo>
                        <a:pt x="71184" y="25861"/>
                        <a:pt x="68173" y="28872"/>
                        <a:pt x="68173" y="32581"/>
                      </a:cubicBezTo>
                      <a:cubicBezTo>
                        <a:pt x="68173" y="36291"/>
                        <a:pt x="71184" y="39302"/>
                        <a:pt x="74894" y="39302"/>
                      </a:cubicBezTo>
                      <a:close/>
                      <a:moveTo>
                        <a:pt x="74894" y="65163"/>
                      </a:moveTo>
                      <a:cubicBezTo>
                        <a:pt x="78604" y="65163"/>
                        <a:pt x="81615" y="62152"/>
                        <a:pt x="81615" y="58442"/>
                      </a:cubicBezTo>
                      <a:cubicBezTo>
                        <a:pt x="81615" y="54732"/>
                        <a:pt x="78604" y="51721"/>
                        <a:pt x="74894" y="51721"/>
                      </a:cubicBezTo>
                      <a:cubicBezTo>
                        <a:pt x="71184" y="51721"/>
                        <a:pt x="68173" y="54732"/>
                        <a:pt x="68173" y="58442"/>
                      </a:cubicBezTo>
                      <a:cubicBezTo>
                        <a:pt x="68173" y="62152"/>
                        <a:pt x="71184" y="65163"/>
                        <a:pt x="74894" y="65163"/>
                      </a:cubicBezTo>
                      <a:close/>
                      <a:moveTo>
                        <a:pt x="74894" y="91023"/>
                      </a:moveTo>
                      <a:cubicBezTo>
                        <a:pt x="78604" y="91023"/>
                        <a:pt x="81615" y="88013"/>
                        <a:pt x="81615" y="84303"/>
                      </a:cubicBezTo>
                      <a:cubicBezTo>
                        <a:pt x="81615" y="80593"/>
                        <a:pt x="78604" y="77582"/>
                        <a:pt x="74894" y="77582"/>
                      </a:cubicBezTo>
                      <a:cubicBezTo>
                        <a:pt x="71184" y="77582"/>
                        <a:pt x="68173" y="80593"/>
                        <a:pt x="68173" y="84303"/>
                      </a:cubicBezTo>
                      <a:cubicBezTo>
                        <a:pt x="68173" y="88013"/>
                        <a:pt x="71184" y="91023"/>
                        <a:pt x="74894" y="91023"/>
                      </a:cubicBezTo>
                      <a:close/>
                      <a:moveTo>
                        <a:pt x="74894" y="116938"/>
                      </a:moveTo>
                      <a:cubicBezTo>
                        <a:pt x="78604" y="116938"/>
                        <a:pt x="81615" y="113927"/>
                        <a:pt x="81615" y="110217"/>
                      </a:cubicBezTo>
                      <a:cubicBezTo>
                        <a:pt x="81615" y="106508"/>
                        <a:pt x="78604" y="103497"/>
                        <a:pt x="74894" y="103497"/>
                      </a:cubicBezTo>
                      <a:cubicBezTo>
                        <a:pt x="71184" y="103497"/>
                        <a:pt x="68173" y="106508"/>
                        <a:pt x="68173" y="110217"/>
                      </a:cubicBezTo>
                      <a:cubicBezTo>
                        <a:pt x="68173" y="113927"/>
                        <a:pt x="71184" y="116938"/>
                        <a:pt x="74894" y="116938"/>
                      </a:cubicBezTo>
                      <a:close/>
                      <a:moveTo>
                        <a:pt x="74894" y="142799"/>
                      </a:moveTo>
                      <a:cubicBezTo>
                        <a:pt x="78604" y="142799"/>
                        <a:pt x="81615" y="139788"/>
                        <a:pt x="81615" y="136078"/>
                      </a:cubicBezTo>
                      <a:cubicBezTo>
                        <a:pt x="81615" y="132368"/>
                        <a:pt x="78604" y="129358"/>
                        <a:pt x="74894" y="129358"/>
                      </a:cubicBezTo>
                      <a:cubicBezTo>
                        <a:pt x="71184" y="129358"/>
                        <a:pt x="68173" y="132368"/>
                        <a:pt x="68173" y="136078"/>
                      </a:cubicBezTo>
                      <a:cubicBezTo>
                        <a:pt x="68173" y="139788"/>
                        <a:pt x="71184" y="142799"/>
                        <a:pt x="74894" y="142799"/>
                      </a:cubicBezTo>
                      <a:close/>
                      <a:moveTo>
                        <a:pt x="74894" y="168659"/>
                      </a:moveTo>
                      <a:cubicBezTo>
                        <a:pt x="78604" y="168659"/>
                        <a:pt x="81615" y="165649"/>
                        <a:pt x="81615" y="161939"/>
                      </a:cubicBezTo>
                      <a:cubicBezTo>
                        <a:pt x="81615" y="158229"/>
                        <a:pt x="78604" y="155218"/>
                        <a:pt x="74894" y="155218"/>
                      </a:cubicBezTo>
                      <a:cubicBezTo>
                        <a:pt x="71184" y="155218"/>
                        <a:pt x="68173" y="158229"/>
                        <a:pt x="68173" y="161939"/>
                      </a:cubicBezTo>
                      <a:cubicBezTo>
                        <a:pt x="68173" y="165649"/>
                        <a:pt x="71184" y="168659"/>
                        <a:pt x="74894" y="168659"/>
                      </a:cubicBezTo>
                      <a:close/>
                      <a:moveTo>
                        <a:pt x="74894" y="194520"/>
                      </a:moveTo>
                      <a:cubicBezTo>
                        <a:pt x="78604" y="194520"/>
                        <a:pt x="81615" y="191509"/>
                        <a:pt x="81615" y="187800"/>
                      </a:cubicBezTo>
                      <a:cubicBezTo>
                        <a:pt x="81615" y="184090"/>
                        <a:pt x="78604" y="181079"/>
                        <a:pt x="74894" y="181079"/>
                      </a:cubicBezTo>
                      <a:cubicBezTo>
                        <a:pt x="71184" y="181079"/>
                        <a:pt x="68173" y="184090"/>
                        <a:pt x="68173" y="187800"/>
                      </a:cubicBezTo>
                      <a:cubicBezTo>
                        <a:pt x="68173" y="191509"/>
                        <a:pt x="71184" y="194520"/>
                        <a:pt x="74894" y="194520"/>
                      </a:cubicBezTo>
                      <a:close/>
                      <a:moveTo>
                        <a:pt x="74894" y="220435"/>
                      </a:moveTo>
                      <a:cubicBezTo>
                        <a:pt x="78604" y="220435"/>
                        <a:pt x="81615" y="217424"/>
                        <a:pt x="81615" y="213714"/>
                      </a:cubicBezTo>
                      <a:cubicBezTo>
                        <a:pt x="81615" y="210004"/>
                        <a:pt x="78604" y="206994"/>
                        <a:pt x="74894" y="206994"/>
                      </a:cubicBezTo>
                      <a:cubicBezTo>
                        <a:pt x="71184" y="206994"/>
                        <a:pt x="68173" y="210004"/>
                        <a:pt x="68173" y="213714"/>
                      </a:cubicBezTo>
                      <a:cubicBezTo>
                        <a:pt x="68173" y="217424"/>
                        <a:pt x="71184" y="220435"/>
                        <a:pt x="74894" y="220435"/>
                      </a:cubicBezTo>
                      <a:close/>
                      <a:moveTo>
                        <a:pt x="52152" y="13441"/>
                      </a:moveTo>
                      <a:cubicBezTo>
                        <a:pt x="55861" y="13441"/>
                        <a:pt x="58872" y="10430"/>
                        <a:pt x="58872" y="6721"/>
                      </a:cubicBezTo>
                      <a:cubicBezTo>
                        <a:pt x="58872" y="3011"/>
                        <a:pt x="55861" y="0"/>
                        <a:pt x="52152" y="0"/>
                      </a:cubicBezTo>
                      <a:cubicBezTo>
                        <a:pt x="48442" y="0"/>
                        <a:pt x="45431" y="3011"/>
                        <a:pt x="45431" y="6721"/>
                      </a:cubicBezTo>
                      <a:cubicBezTo>
                        <a:pt x="45431" y="10430"/>
                        <a:pt x="48442" y="13441"/>
                        <a:pt x="52152" y="13441"/>
                      </a:cubicBezTo>
                      <a:close/>
                      <a:moveTo>
                        <a:pt x="52152" y="39302"/>
                      </a:moveTo>
                      <a:cubicBezTo>
                        <a:pt x="55861" y="39302"/>
                        <a:pt x="58872" y="36291"/>
                        <a:pt x="58872" y="32581"/>
                      </a:cubicBezTo>
                      <a:cubicBezTo>
                        <a:pt x="58872" y="28872"/>
                        <a:pt x="55861" y="25861"/>
                        <a:pt x="52152" y="25861"/>
                      </a:cubicBezTo>
                      <a:cubicBezTo>
                        <a:pt x="48442" y="25861"/>
                        <a:pt x="45431" y="28872"/>
                        <a:pt x="45431" y="32581"/>
                      </a:cubicBezTo>
                      <a:cubicBezTo>
                        <a:pt x="45431" y="36291"/>
                        <a:pt x="48442" y="39302"/>
                        <a:pt x="52152" y="39302"/>
                      </a:cubicBezTo>
                      <a:close/>
                      <a:moveTo>
                        <a:pt x="52152" y="65163"/>
                      </a:moveTo>
                      <a:cubicBezTo>
                        <a:pt x="55861" y="65163"/>
                        <a:pt x="58872" y="62152"/>
                        <a:pt x="58872" y="58442"/>
                      </a:cubicBezTo>
                      <a:cubicBezTo>
                        <a:pt x="58872" y="54732"/>
                        <a:pt x="55861" y="51721"/>
                        <a:pt x="52152" y="51721"/>
                      </a:cubicBezTo>
                      <a:cubicBezTo>
                        <a:pt x="48442" y="51721"/>
                        <a:pt x="45431" y="54732"/>
                        <a:pt x="45431" y="58442"/>
                      </a:cubicBezTo>
                      <a:cubicBezTo>
                        <a:pt x="45431" y="62152"/>
                        <a:pt x="48442" y="65163"/>
                        <a:pt x="52152" y="65163"/>
                      </a:cubicBezTo>
                      <a:close/>
                      <a:moveTo>
                        <a:pt x="52152" y="91023"/>
                      </a:moveTo>
                      <a:cubicBezTo>
                        <a:pt x="55861" y="91023"/>
                        <a:pt x="58872" y="88013"/>
                        <a:pt x="58872" y="84303"/>
                      </a:cubicBezTo>
                      <a:cubicBezTo>
                        <a:pt x="58872" y="80593"/>
                        <a:pt x="55861" y="77582"/>
                        <a:pt x="52152" y="77582"/>
                      </a:cubicBezTo>
                      <a:cubicBezTo>
                        <a:pt x="48442" y="77582"/>
                        <a:pt x="45431" y="80593"/>
                        <a:pt x="45431" y="84303"/>
                      </a:cubicBezTo>
                      <a:cubicBezTo>
                        <a:pt x="45431" y="88013"/>
                        <a:pt x="48442" y="91023"/>
                        <a:pt x="52152" y="91023"/>
                      </a:cubicBezTo>
                      <a:close/>
                      <a:moveTo>
                        <a:pt x="52152" y="116938"/>
                      </a:moveTo>
                      <a:cubicBezTo>
                        <a:pt x="55861" y="116938"/>
                        <a:pt x="58872" y="113927"/>
                        <a:pt x="58872" y="110217"/>
                      </a:cubicBezTo>
                      <a:cubicBezTo>
                        <a:pt x="58872" y="106508"/>
                        <a:pt x="55861" y="103497"/>
                        <a:pt x="52152" y="103497"/>
                      </a:cubicBezTo>
                      <a:cubicBezTo>
                        <a:pt x="48442" y="103497"/>
                        <a:pt x="45431" y="106508"/>
                        <a:pt x="45431" y="110217"/>
                      </a:cubicBezTo>
                      <a:cubicBezTo>
                        <a:pt x="45431" y="113927"/>
                        <a:pt x="48442" y="116938"/>
                        <a:pt x="52152" y="116938"/>
                      </a:cubicBezTo>
                      <a:close/>
                      <a:moveTo>
                        <a:pt x="52152" y="142799"/>
                      </a:moveTo>
                      <a:cubicBezTo>
                        <a:pt x="55861" y="142799"/>
                        <a:pt x="58872" y="139788"/>
                        <a:pt x="58872" y="136078"/>
                      </a:cubicBezTo>
                      <a:cubicBezTo>
                        <a:pt x="58872" y="132368"/>
                        <a:pt x="55861" y="129358"/>
                        <a:pt x="52152" y="129358"/>
                      </a:cubicBezTo>
                      <a:cubicBezTo>
                        <a:pt x="48442" y="129358"/>
                        <a:pt x="45431" y="132368"/>
                        <a:pt x="45431" y="136078"/>
                      </a:cubicBezTo>
                      <a:cubicBezTo>
                        <a:pt x="45431" y="139788"/>
                        <a:pt x="48442" y="142799"/>
                        <a:pt x="52152" y="142799"/>
                      </a:cubicBezTo>
                      <a:close/>
                      <a:moveTo>
                        <a:pt x="52152" y="168659"/>
                      </a:moveTo>
                      <a:cubicBezTo>
                        <a:pt x="55861" y="168659"/>
                        <a:pt x="58872" y="165649"/>
                        <a:pt x="58872" y="161939"/>
                      </a:cubicBezTo>
                      <a:cubicBezTo>
                        <a:pt x="58872" y="158229"/>
                        <a:pt x="55861" y="155218"/>
                        <a:pt x="52152" y="155218"/>
                      </a:cubicBezTo>
                      <a:cubicBezTo>
                        <a:pt x="48442" y="155218"/>
                        <a:pt x="45431" y="158229"/>
                        <a:pt x="45431" y="161939"/>
                      </a:cubicBezTo>
                      <a:cubicBezTo>
                        <a:pt x="45431" y="165649"/>
                        <a:pt x="48442" y="168659"/>
                        <a:pt x="52152" y="168659"/>
                      </a:cubicBezTo>
                      <a:close/>
                      <a:moveTo>
                        <a:pt x="52152" y="194520"/>
                      </a:moveTo>
                      <a:cubicBezTo>
                        <a:pt x="55861" y="194520"/>
                        <a:pt x="58872" y="191509"/>
                        <a:pt x="58872" y="187800"/>
                      </a:cubicBezTo>
                      <a:cubicBezTo>
                        <a:pt x="58872" y="184090"/>
                        <a:pt x="55861" y="181079"/>
                        <a:pt x="52152" y="181079"/>
                      </a:cubicBezTo>
                      <a:cubicBezTo>
                        <a:pt x="48442" y="181079"/>
                        <a:pt x="45431" y="184090"/>
                        <a:pt x="45431" y="187800"/>
                      </a:cubicBezTo>
                      <a:cubicBezTo>
                        <a:pt x="45431" y="191509"/>
                        <a:pt x="48442" y="194520"/>
                        <a:pt x="52152" y="194520"/>
                      </a:cubicBezTo>
                      <a:close/>
                      <a:moveTo>
                        <a:pt x="52152" y="220435"/>
                      </a:moveTo>
                      <a:cubicBezTo>
                        <a:pt x="55861" y="220435"/>
                        <a:pt x="58872" y="217424"/>
                        <a:pt x="58872" y="213714"/>
                      </a:cubicBezTo>
                      <a:cubicBezTo>
                        <a:pt x="58872" y="210004"/>
                        <a:pt x="55861" y="206994"/>
                        <a:pt x="52152" y="206994"/>
                      </a:cubicBezTo>
                      <a:cubicBezTo>
                        <a:pt x="48442" y="206994"/>
                        <a:pt x="45431" y="210004"/>
                        <a:pt x="45431" y="213714"/>
                      </a:cubicBezTo>
                      <a:cubicBezTo>
                        <a:pt x="45431" y="217424"/>
                        <a:pt x="48442" y="220435"/>
                        <a:pt x="52152" y="220435"/>
                      </a:cubicBezTo>
                      <a:close/>
                      <a:moveTo>
                        <a:pt x="29463" y="13441"/>
                      </a:moveTo>
                      <a:cubicBezTo>
                        <a:pt x="33173" y="13441"/>
                        <a:pt x="36183" y="10430"/>
                        <a:pt x="36183" y="6721"/>
                      </a:cubicBezTo>
                      <a:cubicBezTo>
                        <a:pt x="36183" y="3011"/>
                        <a:pt x="33173" y="0"/>
                        <a:pt x="29463" y="0"/>
                      </a:cubicBezTo>
                      <a:cubicBezTo>
                        <a:pt x="25753" y="0"/>
                        <a:pt x="22742" y="3011"/>
                        <a:pt x="22742" y="6721"/>
                      </a:cubicBezTo>
                      <a:cubicBezTo>
                        <a:pt x="22742" y="10430"/>
                        <a:pt x="25753" y="13441"/>
                        <a:pt x="29463" y="13441"/>
                      </a:cubicBezTo>
                      <a:close/>
                      <a:moveTo>
                        <a:pt x="29463" y="39302"/>
                      </a:moveTo>
                      <a:cubicBezTo>
                        <a:pt x="33173" y="39302"/>
                        <a:pt x="36183" y="36291"/>
                        <a:pt x="36183" y="32581"/>
                      </a:cubicBezTo>
                      <a:cubicBezTo>
                        <a:pt x="36183" y="28872"/>
                        <a:pt x="33173" y="25861"/>
                        <a:pt x="29463" y="25861"/>
                      </a:cubicBezTo>
                      <a:cubicBezTo>
                        <a:pt x="25753" y="25861"/>
                        <a:pt x="22742" y="28872"/>
                        <a:pt x="22742" y="32581"/>
                      </a:cubicBezTo>
                      <a:cubicBezTo>
                        <a:pt x="22742" y="36291"/>
                        <a:pt x="25753" y="39302"/>
                        <a:pt x="29463" y="39302"/>
                      </a:cubicBezTo>
                      <a:close/>
                      <a:moveTo>
                        <a:pt x="29463" y="65163"/>
                      </a:moveTo>
                      <a:cubicBezTo>
                        <a:pt x="33173" y="65163"/>
                        <a:pt x="36183" y="62152"/>
                        <a:pt x="36183" y="58442"/>
                      </a:cubicBezTo>
                      <a:cubicBezTo>
                        <a:pt x="36183" y="54732"/>
                        <a:pt x="33173" y="51721"/>
                        <a:pt x="29463" y="51721"/>
                      </a:cubicBezTo>
                      <a:cubicBezTo>
                        <a:pt x="25753" y="51721"/>
                        <a:pt x="22742" y="54732"/>
                        <a:pt x="22742" y="58442"/>
                      </a:cubicBezTo>
                      <a:cubicBezTo>
                        <a:pt x="22742" y="62152"/>
                        <a:pt x="25753" y="65163"/>
                        <a:pt x="29463" y="65163"/>
                      </a:cubicBezTo>
                      <a:close/>
                      <a:moveTo>
                        <a:pt x="29463" y="91023"/>
                      </a:moveTo>
                      <a:cubicBezTo>
                        <a:pt x="33173" y="91023"/>
                        <a:pt x="36183" y="88013"/>
                        <a:pt x="36183" y="84303"/>
                      </a:cubicBezTo>
                      <a:cubicBezTo>
                        <a:pt x="36183" y="80593"/>
                        <a:pt x="33173" y="77582"/>
                        <a:pt x="29463" y="77582"/>
                      </a:cubicBezTo>
                      <a:cubicBezTo>
                        <a:pt x="25753" y="77582"/>
                        <a:pt x="22742" y="80593"/>
                        <a:pt x="22742" y="84303"/>
                      </a:cubicBezTo>
                      <a:cubicBezTo>
                        <a:pt x="22742" y="88013"/>
                        <a:pt x="25753" y="91023"/>
                        <a:pt x="29463" y="91023"/>
                      </a:cubicBezTo>
                      <a:close/>
                      <a:moveTo>
                        <a:pt x="29463" y="116938"/>
                      </a:moveTo>
                      <a:cubicBezTo>
                        <a:pt x="33173" y="116938"/>
                        <a:pt x="36183" y="113927"/>
                        <a:pt x="36183" y="110217"/>
                      </a:cubicBezTo>
                      <a:cubicBezTo>
                        <a:pt x="36183" y="106508"/>
                        <a:pt x="33173" y="103497"/>
                        <a:pt x="29463" y="103497"/>
                      </a:cubicBezTo>
                      <a:cubicBezTo>
                        <a:pt x="25753" y="103497"/>
                        <a:pt x="22742" y="106508"/>
                        <a:pt x="22742" y="110217"/>
                      </a:cubicBezTo>
                      <a:cubicBezTo>
                        <a:pt x="22742" y="113927"/>
                        <a:pt x="25753" y="116938"/>
                        <a:pt x="29463" y="116938"/>
                      </a:cubicBezTo>
                      <a:close/>
                      <a:moveTo>
                        <a:pt x="29463" y="142799"/>
                      </a:moveTo>
                      <a:cubicBezTo>
                        <a:pt x="33173" y="142799"/>
                        <a:pt x="36183" y="139788"/>
                        <a:pt x="36183" y="136078"/>
                      </a:cubicBezTo>
                      <a:cubicBezTo>
                        <a:pt x="36183" y="132368"/>
                        <a:pt x="33173" y="129358"/>
                        <a:pt x="29463" y="129358"/>
                      </a:cubicBezTo>
                      <a:cubicBezTo>
                        <a:pt x="25753" y="129358"/>
                        <a:pt x="22742" y="132368"/>
                        <a:pt x="22742" y="136078"/>
                      </a:cubicBezTo>
                      <a:cubicBezTo>
                        <a:pt x="22742" y="139788"/>
                        <a:pt x="25753" y="142799"/>
                        <a:pt x="29463" y="142799"/>
                      </a:cubicBezTo>
                      <a:close/>
                      <a:moveTo>
                        <a:pt x="29463" y="168659"/>
                      </a:moveTo>
                      <a:cubicBezTo>
                        <a:pt x="33173" y="168659"/>
                        <a:pt x="36183" y="165649"/>
                        <a:pt x="36183" y="161939"/>
                      </a:cubicBezTo>
                      <a:cubicBezTo>
                        <a:pt x="36183" y="158229"/>
                        <a:pt x="33173" y="155218"/>
                        <a:pt x="29463" y="155218"/>
                      </a:cubicBezTo>
                      <a:cubicBezTo>
                        <a:pt x="25753" y="155218"/>
                        <a:pt x="22742" y="158229"/>
                        <a:pt x="22742" y="161939"/>
                      </a:cubicBezTo>
                      <a:cubicBezTo>
                        <a:pt x="22742" y="165649"/>
                        <a:pt x="25753" y="168659"/>
                        <a:pt x="29463" y="168659"/>
                      </a:cubicBezTo>
                      <a:close/>
                      <a:moveTo>
                        <a:pt x="29463" y="194520"/>
                      </a:moveTo>
                      <a:cubicBezTo>
                        <a:pt x="33173" y="194520"/>
                        <a:pt x="36183" y="191509"/>
                        <a:pt x="36183" y="187800"/>
                      </a:cubicBezTo>
                      <a:cubicBezTo>
                        <a:pt x="36183" y="184090"/>
                        <a:pt x="33173" y="181079"/>
                        <a:pt x="29463" y="181079"/>
                      </a:cubicBezTo>
                      <a:cubicBezTo>
                        <a:pt x="25753" y="181079"/>
                        <a:pt x="22742" y="184090"/>
                        <a:pt x="22742" y="187800"/>
                      </a:cubicBezTo>
                      <a:cubicBezTo>
                        <a:pt x="22742" y="191509"/>
                        <a:pt x="25753" y="194520"/>
                        <a:pt x="29463" y="194520"/>
                      </a:cubicBezTo>
                      <a:close/>
                      <a:moveTo>
                        <a:pt x="29463" y="220435"/>
                      </a:moveTo>
                      <a:cubicBezTo>
                        <a:pt x="33173" y="220435"/>
                        <a:pt x="36183" y="217424"/>
                        <a:pt x="36183" y="213714"/>
                      </a:cubicBezTo>
                      <a:cubicBezTo>
                        <a:pt x="36183" y="210004"/>
                        <a:pt x="33173" y="206994"/>
                        <a:pt x="29463" y="206994"/>
                      </a:cubicBezTo>
                      <a:cubicBezTo>
                        <a:pt x="25753" y="206994"/>
                        <a:pt x="22742" y="210004"/>
                        <a:pt x="22742" y="213714"/>
                      </a:cubicBezTo>
                      <a:cubicBezTo>
                        <a:pt x="22742" y="217424"/>
                        <a:pt x="25753" y="220435"/>
                        <a:pt x="29463"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C7DB47FF-BD6A-AD89-7EC8-6E4010F1EA66}"/>
                    </a:ext>
                  </a:extLst>
                </p:cNvPr>
                <p:cNvSpPr/>
                <p:nvPr/>
              </p:nvSpPr>
              <p:spPr>
                <a:xfrm>
                  <a:off x="7173662" y="5258816"/>
                  <a:ext cx="172584" cy="220434"/>
                </a:xfrm>
                <a:custGeom>
                  <a:avLst/>
                  <a:gdLst>
                    <a:gd name="connsiteX0" fmla="*/ 165864 w 172584"/>
                    <a:gd name="connsiteY0" fmla="*/ 13441 h 220434"/>
                    <a:gd name="connsiteX1" fmla="*/ 172584 w 172584"/>
                    <a:gd name="connsiteY1" fmla="*/ 6721 h 220434"/>
                    <a:gd name="connsiteX2" fmla="*/ 165864 w 172584"/>
                    <a:gd name="connsiteY2" fmla="*/ 0 h 220434"/>
                    <a:gd name="connsiteX3" fmla="*/ 159143 w 172584"/>
                    <a:gd name="connsiteY3" fmla="*/ 6721 h 220434"/>
                    <a:gd name="connsiteX4" fmla="*/ 165864 w 172584"/>
                    <a:gd name="connsiteY4" fmla="*/ 13441 h 220434"/>
                    <a:gd name="connsiteX5" fmla="*/ 165864 w 172584"/>
                    <a:gd name="connsiteY5" fmla="*/ 39302 h 220434"/>
                    <a:gd name="connsiteX6" fmla="*/ 172584 w 172584"/>
                    <a:gd name="connsiteY6" fmla="*/ 32581 h 220434"/>
                    <a:gd name="connsiteX7" fmla="*/ 165864 w 172584"/>
                    <a:gd name="connsiteY7" fmla="*/ 25861 h 220434"/>
                    <a:gd name="connsiteX8" fmla="*/ 159143 w 172584"/>
                    <a:gd name="connsiteY8" fmla="*/ 32581 h 220434"/>
                    <a:gd name="connsiteX9" fmla="*/ 165864 w 172584"/>
                    <a:gd name="connsiteY9" fmla="*/ 39302 h 220434"/>
                    <a:gd name="connsiteX10" fmla="*/ 165864 w 172584"/>
                    <a:gd name="connsiteY10" fmla="*/ 65163 h 220434"/>
                    <a:gd name="connsiteX11" fmla="*/ 172584 w 172584"/>
                    <a:gd name="connsiteY11" fmla="*/ 58442 h 220434"/>
                    <a:gd name="connsiteX12" fmla="*/ 165864 w 172584"/>
                    <a:gd name="connsiteY12" fmla="*/ 51721 h 220434"/>
                    <a:gd name="connsiteX13" fmla="*/ 159143 w 172584"/>
                    <a:gd name="connsiteY13" fmla="*/ 58442 h 220434"/>
                    <a:gd name="connsiteX14" fmla="*/ 165864 w 172584"/>
                    <a:gd name="connsiteY14" fmla="*/ 65163 h 220434"/>
                    <a:gd name="connsiteX15" fmla="*/ 165864 w 172584"/>
                    <a:gd name="connsiteY15" fmla="*/ 91023 h 220434"/>
                    <a:gd name="connsiteX16" fmla="*/ 172584 w 172584"/>
                    <a:gd name="connsiteY16" fmla="*/ 84303 h 220434"/>
                    <a:gd name="connsiteX17" fmla="*/ 165864 w 172584"/>
                    <a:gd name="connsiteY17" fmla="*/ 77582 h 220434"/>
                    <a:gd name="connsiteX18" fmla="*/ 159143 w 172584"/>
                    <a:gd name="connsiteY18" fmla="*/ 84303 h 220434"/>
                    <a:gd name="connsiteX19" fmla="*/ 165864 w 172584"/>
                    <a:gd name="connsiteY19" fmla="*/ 91023 h 220434"/>
                    <a:gd name="connsiteX20" fmla="*/ 165864 w 172584"/>
                    <a:gd name="connsiteY20" fmla="*/ 116938 h 220434"/>
                    <a:gd name="connsiteX21" fmla="*/ 172584 w 172584"/>
                    <a:gd name="connsiteY21" fmla="*/ 110217 h 220434"/>
                    <a:gd name="connsiteX22" fmla="*/ 165864 w 172584"/>
                    <a:gd name="connsiteY22" fmla="*/ 103497 h 220434"/>
                    <a:gd name="connsiteX23" fmla="*/ 159143 w 172584"/>
                    <a:gd name="connsiteY23" fmla="*/ 110217 h 220434"/>
                    <a:gd name="connsiteX24" fmla="*/ 165864 w 172584"/>
                    <a:gd name="connsiteY24" fmla="*/ 116938 h 220434"/>
                    <a:gd name="connsiteX25" fmla="*/ 165864 w 172584"/>
                    <a:gd name="connsiteY25" fmla="*/ 142799 h 220434"/>
                    <a:gd name="connsiteX26" fmla="*/ 172584 w 172584"/>
                    <a:gd name="connsiteY26" fmla="*/ 136078 h 220434"/>
                    <a:gd name="connsiteX27" fmla="*/ 165864 w 172584"/>
                    <a:gd name="connsiteY27" fmla="*/ 129358 h 220434"/>
                    <a:gd name="connsiteX28" fmla="*/ 159143 w 172584"/>
                    <a:gd name="connsiteY28" fmla="*/ 136078 h 220434"/>
                    <a:gd name="connsiteX29" fmla="*/ 165864 w 172584"/>
                    <a:gd name="connsiteY29" fmla="*/ 142799 h 220434"/>
                    <a:gd name="connsiteX30" fmla="*/ 165864 w 172584"/>
                    <a:gd name="connsiteY30" fmla="*/ 168659 h 220434"/>
                    <a:gd name="connsiteX31" fmla="*/ 172584 w 172584"/>
                    <a:gd name="connsiteY31" fmla="*/ 161939 h 220434"/>
                    <a:gd name="connsiteX32" fmla="*/ 165864 w 172584"/>
                    <a:gd name="connsiteY32" fmla="*/ 155218 h 220434"/>
                    <a:gd name="connsiteX33" fmla="*/ 159143 w 172584"/>
                    <a:gd name="connsiteY33" fmla="*/ 161939 h 220434"/>
                    <a:gd name="connsiteX34" fmla="*/ 165864 w 172584"/>
                    <a:gd name="connsiteY34" fmla="*/ 168659 h 220434"/>
                    <a:gd name="connsiteX35" fmla="*/ 165864 w 172584"/>
                    <a:gd name="connsiteY35" fmla="*/ 194520 h 220434"/>
                    <a:gd name="connsiteX36" fmla="*/ 172584 w 172584"/>
                    <a:gd name="connsiteY36" fmla="*/ 187800 h 220434"/>
                    <a:gd name="connsiteX37" fmla="*/ 165864 w 172584"/>
                    <a:gd name="connsiteY37" fmla="*/ 181079 h 220434"/>
                    <a:gd name="connsiteX38" fmla="*/ 159143 w 172584"/>
                    <a:gd name="connsiteY38" fmla="*/ 187800 h 220434"/>
                    <a:gd name="connsiteX39" fmla="*/ 165864 w 172584"/>
                    <a:gd name="connsiteY39" fmla="*/ 194520 h 220434"/>
                    <a:gd name="connsiteX40" fmla="*/ 165864 w 172584"/>
                    <a:gd name="connsiteY40" fmla="*/ 220435 h 220434"/>
                    <a:gd name="connsiteX41" fmla="*/ 172584 w 172584"/>
                    <a:gd name="connsiteY41" fmla="*/ 213714 h 220434"/>
                    <a:gd name="connsiteX42" fmla="*/ 165864 w 172584"/>
                    <a:gd name="connsiteY42" fmla="*/ 206994 h 220434"/>
                    <a:gd name="connsiteX43" fmla="*/ 159143 w 172584"/>
                    <a:gd name="connsiteY43" fmla="*/ 213714 h 220434"/>
                    <a:gd name="connsiteX44" fmla="*/ 165864 w 172584"/>
                    <a:gd name="connsiteY44" fmla="*/ 220435 h 220434"/>
                    <a:gd name="connsiteX45" fmla="*/ 143121 w 172584"/>
                    <a:gd name="connsiteY45" fmla="*/ 13441 h 220434"/>
                    <a:gd name="connsiteX46" fmla="*/ 149842 w 172584"/>
                    <a:gd name="connsiteY46" fmla="*/ 6721 h 220434"/>
                    <a:gd name="connsiteX47" fmla="*/ 143121 w 172584"/>
                    <a:gd name="connsiteY47" fmla="*/ 0 h 220434"/>
                    <a:gd name="connsiteX48" fmla="*/ 136401 w 172584"/>
                    <a:gd name="connsiteY48" fmla="*/ 6721 h 220434"/>
                    <a:gd name="connsiteX49" fmla="*/ 143121 w 172584"/>
                    <a:gd name="connsiteY49" fmla="*/ 13441 h 220434"/>
                    <a:gd name="connsiteX50" fmla="*/ 143121 w 172584"/>
                    <a:gd name="connsiteY50" fmla="*/ 39302 h 220434"/>
                    <a:gd name="connsiteX51" fmla="*/ 149842 w 172584"/>
                    <a:gd name="connsiteY51" fmla="*/ 32581 h 220434"/>
                    <a:gd name="connsiteX52" fmla="*/ 143121 w 172584"/>
                    <a:gd name="connsiteY52" fmla="*/ 25861 h 220434"/>
                    <a:gd name="connsiteX53" fmla="*/ 136401 w 172584"/>
                    <a:gd name="connsiteY53" fmla="*/ 32581 h 220434"/>
                    <a:gd name="connsiteX54" fmla="*/ 143121 w 172584"/>
                    <a:gd name="connsiteY54" fmla="*/ 39302 h 220434"/>
                    <a:gd name="connsiteX55" fmla="*/ 143121 w 172584"/>
                    <a:gd name="connsiteY55" fmla="*/ 65163 h 220434"/>
                    <a:gd name="connsiteX56" fmla="*/ 149842 w 172584"/>
                    <a:gd name="connsiteY56" fmla="*/ 58442 h 220434"/>
                    <a:gd name="connsiteX57" fmla="*/ 143121 w 172584"/>
                    <a:gd name="connsiteY57" fmla="*/ 51721 h 220434"/>
                    <a:gd name="connsiteX58" fmla="*/ 136401 w 172584"/>
                    <a:gd name="connsiteY58" fmla="*/ 58442 h 220434"/>
                    <a:gd name="connsiteX59" fmla="*/ 143121 w 172584"/>
                    <a:gd name="connsiteY59" fmla="*/ 65163 h 220434"/>
                    <a:gd name="connsiteX60" fmla="*/ 143121 w 172584"/>
                    <a:gd name="connsiteY60" fmla="*/ 91023 h 220434"/>
                    <a:gd name="connsiteX61" fmla="*/ 149842 w 172584"/>
                    <a:gd name="connsiteY61" fmla="*/ 84303 h 220434"/>
                    <a:gd name="connsiteX62" fmla="*/ 143121 w 172584"/>
                    <a:gd name="connsiteY62" fmla="*/ 77582 h 220434"/>
                    <a:gd name="connsiteX63" fmla="*/ 136401 w 172584"/>
                    <a:gd name="connsiteY63" fmla="*/ 84303 h 220434"/>
                    <a:gd name="connsiteX64" fmla="*/ 143121 w 172584"/>
                    <a:gd name="connsiteY64" fmla="*/ 91023 h 220434"/>
                    <a:gd name="connsiteX65" fmla="*/ 143121 w 172584"/>
                    <a:gd name="connsiteY65" fmla="*/ 116938 h 220434"/>
                    <a:gd name="connsiteX66" fmla="*/ 149842 w 172584"/>
                    <a:gd name="connsiteY66" fmla="*/ 110217 h 220434"/>
                    <a:gd name="connsiteX67" fmla="*/ 143121 w 172584"/>
                    <a:gd name="connsiteY67" fmla="*/ 103497 h 220434"/>
                    <a:gd name="connsiteX68" fmla="*/ 136401 w 172584"/>
                    <a:gd name="connsiteY68" fmla="*/ 110217 h 220434"/>
                    <a:gd name="connsiteX69" fmla="*/ 143121 w 172584"/>
                    <a:gd name="connsiteY69" fmla="*/ 116938 h 220434"/>
                    <a:gd name="connsiteX70" fmla="*/ 143121 w 172584"/>
                    <a:gd name="connsiteY70" fmla="*/ 142799 h 220434"/>
                    <a:gd name="connsiteX71" fmla="*/ 149842 w 172584"/>
                    <a:gd name="connsiteY71" fmla="*/ 136078 h 220434"/>
                    <a:gd name="connsiteX72" fmla="*/ 143121 w 172584"/>
                    <a:gd name="connsiteY72" fmla="*/ 129358 h 220434"/>
                    <a:gd name="connsiteX73" fmla="*/ 136401 w 172584"/>
                    <a:gd name="connsiteY73" fmla="*/ 136078 h 220434"/>
                    <a:gd name="connsiteX74" fmla="*/ 143121 w 172584"/>
                    <a:gd name="connsiteY74" fmla="*/ 142799 h 220434"/>
                    <a:gd name="connsiteX75" fmla="*/ 143121 w 172584"/>
                    <a:gd name="connsiteY75" fmla="*/ 168659 h 220434"/>
                    <a:gd name="connsiteX76" fmla="*/ 149842 w 172584"/>
                    <a:gd name="connsiteY76" fmla="*/ 161939 h 220434"/>
                    <a:gd name="connsiteX77" fmla="*/ 143121 w 172584"/>
                    <a:gd name="connsiteY77" fmla="*/ 155218 h 220434"/>
                    <a:gd name="connsiteX78" fmla="*/ 136401 w 172584"/>
                    <a:gd name="connsiteY78" fmla="*/ 161939 h 220434"/>
                    <a:gd name="connsiteX79" fmla="*/ 143121 w 172584"/>
                    <a:gd name="connsiteY79" fmla="*/ 168659 h 220434"/>
                    <a:gd name="connsiteX80" fmla="*/ 143121 w 172584"/>
                    <a:gd name="connsiteY80" fmla="*/ 194520 h 220434"/>
                    <a:gd name="connsiteX81" fmla="*/ 149842 w 172584"/>
                    <a:gd name="connsiteY81" fmla="*/ 187800 h 220434"/>
                    <a:gd name="connsiteX82" fmla="*/ 143121 w 172584"/>
                    <a:gd name="connsiteY82" fmla="*/ 181079 h 220434"/>
                    <a:gd name="connsiteX83" fmla="*/ 136401 w 172584"/>
                    <a:gd name="connsiteY83" fmla="*/ 187800 h 220434"/>
                    <a:gd name="connsiteX84" fmla="*/ 143121 w 172584"/>
                    <a:gd name="connsiteY84" fmla="*/ 194520 h 220434"/>
                    <a:gd name="connsiteX85" fmla="*/ 143121 w 172584"/>
                    <a:gd name="connsiteY85" fmla="*/ 220435 h 220434"/>
                    <a:gd name="connsiteX86" fmla="*/ 149842 w 172584"/>
                    <a:gd name="connsiteY86" fmla="*/ 213714 h 220434"/>
                    <a:gd name="connsiteX87" fmla="*/ 143121 w 172584"/>
                    <a:gd name="connsiteY87" fmla="*/ 206994 h 220434"/>
                    <a:gd name="connsiteX88" fmla="*/ 136401 w 172584"/>
                    <a:gd name="connsiteY88" fmla="*/ 213714 h 220434"/>
                    <a:gd name="connsiteX89" fmla="*/ 143121 w 172584"/>
                    <a:gd name="connsiteY89" fmla="*/ 220435 h 220434"/>
                    <a:gd name="connsiteX90" fmla="*/ 120379 w 172584"/>
                    <a:gd name="connsiteY90" fmla="*/ 13441 h 220434"/>
                    <a:gd name="connsiteX91" fmla="*/ 127100 w 172584"/>
                    <a:gd name="connsiteY91" fmla="*/ 6721 h 220434"/>
                    <a:gd name="connsiteX92" fmla="*/ 120379 w 172584"/>
                    <a:gd name="connsiteY92" fmla="*/ 0 h 220434"/>
                    <a:gd name="connsiteX93" fmla="*/ 113658 w 172584"/>
                    <a:gd name="connsiteY93" fmla="*/ 6721 h 220434"/>
                    <a:gd name="connsiteX94" fmla="*/ 120379 w 172584"/>
                    <a:gd name="connsiteY94" fmla="*/ 13441 h 220434"/>
                    <a:gd name="connsiteX95" fmla="*/ 120379 w 172584"/>
                    <a:gd name="connsiteY95" fmla="*/ 39302 h 220434"/>
                    <a:gd name="connsiteX96" fmla="*/ 127100 w 172584"/>
                    <a:gd name="connsiteY96" fmla="*/ 32581 h 220434"/>
                    <a:gd name="connsiteX97" fmla="*/ 120379 w 172584"/>
                    <a:gd name="connsiteY97" fmla="*/ 25861 h 220434"/>
                    <a:gd name="connsiteX98" fmla="*/ 113658 w 172584"/>
                    <a:gd name="connsiteY98" fmla="*/ 32581 h 220434"/>
                    <a:gd name="connsiteX99" fmla="*/ 120379 w 172584"/>
                    <a:gd name="connsiteY99" fmla="*/ 39302 h 220434"/>
                    <a:gd name="connsiteX100" fmla="*/ 120379 w 172584"/>
                    <a:gd name="connsiteY100" fmla="*/ 65163 h 220434"/>
                    <a:gd name="connsiteX101" fmla="*/ 127100 w 172584"/>
                    <a:gd name="connsiteY101" fmla="*/ 58442 h 220434"/>
                    <a:gd name="connsiteX102" fmla="*/ 120379 w 172584"/>
                    <a:gd name="connsiteY102" fmla="*/ 51721 h 220434"/>
                    <a:gd name="connsiteX103" fmla="*/ 113658 w 172584"/>
                    <a:gd name="connsiteY103" fmla="*/ 58442 h 220434"/>
                    <a:gd name="connsiteX104" fmla="*/ 120379 w 172584"/>
                    <a:gd name="connsiteY104" fmla="*/ 65163 h 220434"/>
                    <a:gd name="connsiteX105" fmla="*/ 120379 w 172584"/>
                    <a:gd name="connsiteY105" fmla="*/ 91023 h 220434"/>
                    <a:gd name="connsiteX106" fmla="*/ 127100 w 172584"/>
                    <a:gd name="connsiteY106" fmla="*/ 84303 h 220434"/>
                    <a:gd name="connsiteX107" fmla="*/ 120379 w 172584"/>
                    <a:gd name="connsiteY107" fmla="*/ 77582 h 220434"/>
                    <a:gd name="connsiteX108" fmla="*/ 113658 w 172584"/>
                    <a:gd name="connsiteY108" fmla="*/ 84303 h 220434"/>
                    <a:gd name="connsiteX109" fmla="*/ 120379 w 172584"/>
                    <a:gd name="connsiteY109" fmla="*/ 91023 h 220434"/>
                    <a:gd name="connsiteX110" fmla="*/ 120379 w 172584"/>
                    <a:gd name="connsiteY110" fmla="*/ 116938 h 220434"/>
                    <a:gd name="connsiteX111" fmla="*/ 127100 w 172584"/>
                    <a:gd name="connsiteY111" fmla="*/ 110217 h 220434"/>
                    <a:gd name="connsiteX112" fmla="*/ 120379 w 172584"/>
                    <a:gd name="connsiteY112" fmla="*/ 103497 h 220434"/>
                    <a:gd name="connsiteX113" fmla="*/ 113658 w 172584"/>
                    <a:gd name="connsiteY113" fmla="*/ 110217 h 220434"/>
                    <a:gd name="connsiteX114" fmla="*/ 120379 w 172584"/>
                    <a:gd name="connsiteY114" fmla="*/ 116938 h 220434"/>
                    <a:gd name="connsiteX115" fmla="*/ 120379 w 172584"/>
                    <a:gd name="connsiteY115" fmla="*/ 142799 h 220434"/>
                    <a:gd name="connsiteX116" fmla="*/ 127100 w 172584"/>
                    <a:gd name="connsiteY116" fmla="*/ 136078 h 220434"/>
                    <a:gd name="connsiteX117" fmla="*/ 120379 w 172584"/>
                    <a:gd name="connsiteY117" fmla="*/ 129358 h 220434"/>
                    <a:gd name="connsiteX118" fmla="*/ 113658 w 172584"/>
                    <a:gd name="connsiteY118" fmla="*/ 136078 h 220434"/>
                    <a:gd name="connsiteX119" fmla="*/ 120379 w 172584"/>
                    <a:gd name="connsiteY119" fmla="*/ 142799 h 220434"/>
                    <a:gd name="connsiteX120" fmla="*/ 120379 w 172584"/>
                    <a:gd name="connsiteY120" fmla="*/ 168659 h 220434"/>
                    <a:gd name="connsiteX121" fmla="*/ 127100 w 172584"/>
                    <a:gd name="connsiteY121" fmla="*/ 161939 h 220434"/>
                    <a:gd name="connsiteX122" fmla="*/ 120379 w 172584"/>
                    <a:gd name="connsiteY122" fmla="*/ 155218 h 220434"/>
                    <a:gd name="connsiteX123" fmla="*/ 113658 w 172584"/>
                    <a:gd name="connsiteY123" fmla="*/ 161939 h 220434"/>
                    <a:gd name="connsiteX124" fmla="*/ 120379 w 172584"/>
                    <a:gd name="connsiteY124" fmla="*/ 168659 h 220434"/>
                    <a:gd name="connsiteX125" fmla="*/ 120379 w 172584"/>
                    <a:gd name="connsiteY125" fmla="*/ 194520 h 220434"/>
                    <a:gd name="connsiteX126" fmla="*/ 127100 w 172584"/>
                    <a:gd name="connsiteY126" fmla="*/ 187800 h 220434"/>
                    <a:gd name="connsiteX127" fmla="*/ 120379 w 172584"/>
                    <a:gd name="connsiteY127" fmla="*/ 181079 h 220434"/>
                    <a:gd name="connsiteX128" fmla="*/ 113658 w 172584"/>
                    <a:gd name="connsiteY128" fmla="*/ 187800 h 220434"/>
                    <a:gd name="connsiteX129" fmla="*/ 120379 w 172584"/>
                    <a:gd name="connsiteY129" fmla="*/ 194520 h 220434"/>
                    <a:gd name="connsiteX130" fmla="*/ 120379 w 172584"/>
                    <a:gd name="connsiteY130" fmla="*/ 220435 h 220434"/>
                    <a:gd name="connsiteX131" fmla="*/ 127100 w 172584"/>
                    <a:gd name="connsiteY131" fmla="*/ 213714 h 220434"/>
                    <a:gd name="connsiteX132" fmla="*/ 120379 w 172584"/>
                    <a:gd name="connsiteY132" fmla="*/ 206994 h 220434"/>
                    <a:gd name="connsiteX133" fmla="*/ 113658 w 172584"/>
                    <a:gd name="connsiteY133" fmla="*/ 213714 h 220434"/>
                    <a:gd name="connsiteX134" fmla="*/ 120379 w 172584"/>
                    <a:gd name="connsiteY134" fmla="*/ 220435 h 220434"/>
                    <a:gd name="connsiteX135" fmla="*/ 97637 w 172584"/>
                    <a:gd name="connsiteY135" fmla="*/ 13441 h 220434"/>
                    <a:gd name="connsiteX136" fmla="*/ 104357 w 172584"/>
                    <a:gd name="connsiteY136" fmla="*/ 6721 h 220434"/>
                    <a:gd name="connsiteX137" fmla="*/ 97637 w 172584"/>
                    <a:gd name="connsiteY137" fmla="*/ 0 h 220434"/>
                    <a:gd name="connsiteX138" fmla="*/ 90916 w 172584"/>
                    <a:gd name="connsiteY138" fmla="*/ 6721 h 220434"/>
                    <a:gd name="connsiteX139" fmla="*/ 97637 w 172584"/>
                    <a:gd name="connsiteY139" fmla="*/ 13441 h 220434"/>
                    <a:gd name="connsiteX140" fmla="*/ 97637 w 172584"/>
                    <a:gd name="connsiteY140" fmla="*/ 39302 h 220434"/>
                    <a:gd name="connsiteX141" fmla="*/ 104357 w 172584"/>
                    <a:gd name="connsiteY141" fmla="*/ 32581 h 220434"/>
                    <a:gd name="connsiteX142" fmla="*/ 97637 w 172584"/>
                    <a:gd name="connsiteY142" fmla="*/ 25861 h 220434"/>
                    <a:gd name="connsiteX143" fmla="*/ 90916 w 172584"/>
                    <a:gd name="connsiteY143" fmla="*/ 32581 h 220434"/>
                    <a:gd name="connsiteX144" fmla="*/ 97637 w 172584"/>
                    <a:gd name="connsiteY144" fmla="*/ 39302 h 220434"/>
                    <a:gd name="connsiteX145" fmla="*/ 97637 w 172584"/>
                    <a:gd name="connsiteY145" fmla="*/ 65163 h 220434"/>
                    <a:gd name="connsiteX146" fmla="*/ 104357 w 172584"/>
                    <a:gd name="connsiteY146" fmla="*/ 58442 h 220434"/>
                    <a:gd name="connsiteX147" fmla="*/ 97637 w 172584"/>
                    <a:gd name="connsiteY147" fmla="*/ 51721 h 220434"/>
                    <a:gd name="connsiteX148" fmla="*/ 90916 w 172584"/>
                    <a:gd name="connsiteY148" fmla="*/ 58442 h 220434"/>
                    <a:gd name="connsiteX149" fmla="*/ 97637 w 172584"/>
                    <a:gd name="connsiteY149" fmla="*/ 65163 h 220434"/>
                    <a:gd name="connsiteX150" fmla="*/ 97637 w 172584"/>
                    <a:gd name="connsiteY150" fmla="*/ 91023 h 220434"/>
                    <a:gd name="connsiteX151" fmla="*/ 104357 w 172584"/>
                    <a:gd name="connsiteY151" fmla="*/ 84303 h 220434"/>
                    <a:gd name="connsiteX152" fmla="*/ 97637 w 172584"/>
                    <a:gd name="connsiteY152" fmla="*/ 77582 h 220434"/>
                    <a:gd name="connsiteX153" fmla="*/ 90916 w 172584"/>
                    <a:gd name="connsiteY153" fmla="*/ 84303 h 220434"/>
                    <a:gd name="connsiteX154" fmla="*/ 97637 w 172584"/>
                    <a:gd name="connsiteY154" fmla="*/ 91023 h 220434"/>
                    <a:gd name="connsiteX155" fmla="*/ 97637 w 172584"/>
                    <a:gd name="connsiteY155" fmla="*/ 116938 h 220434"/>
                    <a:gd name="connsiteX156" fmla="*/ 104357 w 172584"/>
                    <a:gd name="connsiteY156" fmla="*/ 110217 h 220434"/>
                    <a:gd name="connsiteX157" fmla="*/ 97637 w 172584"/>
                    <a:gd name="connsiteY157" fmla="*/ 103497 h 220434"/>
                    <a:gd name="connsiteX158" fmla="*/ 90916 w 172584"/>
                    <a:gd name="connsiteY158" fmla="*/ 110217 h 220434"/>
                    <a:gd name="connsiteX159" fmla="*/ 97637 w 172584"/>
                    <a:gd name="connsiteY159" fmla="*/ 116938 h 220434"/>
                    <a:gd name="connsiteX160" fmla="*/ 97637 w 172584"/>
                    <a:gd name="connsiteY160" fmla="*/ 142799 h 220434"/>
                    <a:gd name="connsiteX161" fmla="*/ 104357 w 172584"/>
                    <a:gd name="connsiteY161" fmla="*/ 136078 h 220434"/>
                    <a:gd name="connsiteX162" fmla="*/ 97637 w 172584"/>
                    <a:gd name="connsiteY162" fmla="*/ 129358 h 220434"/>
                    <a:gd name="connsiteX163" fmla="*/ 90916 w 172584"/>
                    <a:gd name="connsiteY163" fmla="*/ 136078 h 220434"/>
                    <a:gd name="connsiteX164" fmla="*/ 97637 w 172584"/>
                    <a:gd name="connsiteY164" fmla="*/ 142799 h 220434"/>
                    <a:gd name="connsiteX165" fmla="*/ 97637 w 172584"/>
                    <a:gd name="connsiteY165" fmla="*/ 168659 h 220434"/>
                    <a:gd name="connsiteX166" fmla="*/ 104357 w 172584"/>
                    <a:gd name="connsiteY166" fmla="*/ 161939 h 220434"/>
                    <a:gd name="connsiteX167" fmla="*/ 97637 w 172584"/>
                    <a:gd name="connsiteY167" fmla="*/ 155218 h 220434"/>
                    <a:gd name="connsiteX168" fmla="*/ 90916 w 172584"/>
                    <a:gd name="connsiteY168" fmla="*/ 161939 h 220434"/>
                    <a:gd name="connsiteX169" fmla="*/ 97637 w 172584"/>
                    <a:gd name="connsiteY169" fmla="*/ 168659 h 220434"/>
                    <a:gd name="connsiteX170" fmla="*/ 97637 w 172584"/>
                    <a:gd name="connsiteY170" fmla="*/ 194520 h 220434"/>
                    <a:gd name="connsiteX171" fmla="*/ 104357 w 172584"/>
                    <a:gd name="connsiteY171" fmla="*/ 187800 h 220434"/>
                    <a:gd name="connsiteX172" fmla="*/ 97637 w 172584"/>
                    <a:gd name="connsiteY172" fmla="*/ 181079 h 220434"/>
                    <a:gd name="connsiteX173" fmla="*/ 90916 w 172584"/>
                    <a:gd name="connsiteY173" fmla="*/ 187800 h 220434"/>
                    <a:gd name="connsiteX174" fmla="*/ 97637 w 172584"/>
                    <a:gd name="connsiteY174" fmla="*/ 194520 h 220434"/>
                    <a:gd name="connsiteX175" fmla="*/ 97637 w 172584"/>
                    <a:gd name="connsiteY175" fmla="*/ 220435 h 220434"/>
                    <a:gd name="connsiteX176" fmla="*/ 104357 w 172584"/>
                    <a:gd name="connsiteY176" fmla="*/ 213714 h 220434"/>
                    <a:gd name="connsiteX177" fmla="*/ 97637 w 172584"/>
                    <a:gd name="connsiteY177" fmla="*/ 206994 h 220434"/>
                    <a:gd name="connsiteX178" fmla="*/ 90916 w 172584"/>
                    <a:gd name="connsiteY178" fmla="*/ 213714 h 220434"/>
                    <a:gd name="connsiteX179" fmla="*/ 97637 w 172584"/>
                    <a:gd name="connsiteY179" fmla="*/ 220435 h 220434"/>
                    <a:gd name="connsiteX180" fmla="*/ 74894 w 172584"/>
                    <a:gd name="connsiteY180" fmla="*/ 13441 h 220434"/>
                    <a:gd name="connsiteX181" fmla="*/ 81615 w 172584"/>
                    <a:gd name="connsiteY181" fmla="*/ 6721 h 220434"/>
                    <a:gd name="connsiteX182" fmla="*/ 74894 w 172584"/>
                    <a:gd name="connsiteY182" fmla="*/ 0 h 220434"/>
                    <a:gd name="connsiteX183" fmla="*/ 68174 w 172584"/>
                    <a:gd name="connsiteY183" fmla="*/ 6721 h 220434"/>
                    <a:gd name="connsiteX184" fmla="*/ 74894 w 172584"/>
                    <a:gd name="connsiteY184" fmla="*/ 13441 h 220434"/>
                    <a:gd name="connsiteX185" fmla="*/ 74894 w 172584"/>
                    <a:gd name="connsiteY185" fmla="*/ 39302 h 220434"/>
                    <a:gd name="connsiteX186" fmla="*/ 81615 w 172584"/>
                    <a:gd name="connsiteY186" fmla="*/ 32581 h 220434"/>
                    <a:gd name="connsiteX187" fmla="*/ 74894 w 172584"/>
                    <a:gd name="connsiteY187" fmla="*/ 25861 h 220434"/>
                    <a:gd name="connsiteX188" fmla="*/ 68174 w 172584"/>
                    <a:gd name="connsiteY188" fmla="*/ 32581 h 220434"/>
                    <a:gd name="connsiteX189" fmla="*/ 74894 w 172584"/>
                    <a:gd name="connsiteY189" fmla="*/ 39302 h 220434"/>
                    <a:gd name="connsiteX190" fmla="*/ 74894 w 172584"/>
                    <a:gd name="connsiteY190" fmla="*/ 65163 h 220434"/>
                    <a:gd name="connsiteX191" fmla="*/ 81615 w 172584"/>
                    <a:gd name="connsiteY191" fmla="*/ 58442 h 220434"/>
                    <a:gd name="connsiteX192" fmla="*/ 74894 w 172584"/>
                    <a:gd name="connsiteY192" fmla="*/ 51721 h 220434"/>
                    <a:gd name="connsiteX193" fmla="*/ 68174 w 172584"/>
                    <a:gd name="connsiteY193" fmla="*/ 58442 h 220434"/>
                    <a:gd name="connsiteX194" fmla="*/ 74894 w 172584"/>
                    <a:gd name="connsiteY194" fmla="*/ 65163 h 220434"/>
                    <a:gd name="connsiteX195" fmla="*/ 74894 w 172584"/>
                    <a:gd name="connsiteY195" fmla="*/ 91023 h 220434"/>
                    <a:gd name="connsiteX196" fmla="*/ 81615 w 172584"/>
                    <a:gd name="connsiteY196" fmla="*/ 84303 h 220434"/>
                    <a:gd name="connsiteX197" fmla="*/ 74894 w 172584"/>
                    <a:gd name="connsiteY197" fmla="*/ 77582 h 220434"/>
                    <a:gd name="connsiteX198" fmla="*/ 68174 w 172584"/>
                    <a:gd name="connsiteY198" fmla="*/ 84303 h 220434"/>
                    <a:gd name="connsiteX199" fmla="*/ 74894 w 172584"/>
                    <a:gd name="connsiteY199" fmla="*/ 91023 h 220434"/>
                    <a:gd name="connsiteX200" fmla="*/ 74894 w 172584"/>
                    <a:gd name="connsiteY200" fmla="*/ 116938 h 220434"/>
                    <a:gd name="connsiteX201" fmla="*/ 81615 w 172584"/>
                    <a:gd name="connsiteY201" fmla="*/ 110217 h 220434"/>
                    <a:gd name="connsiteX202" fmla="*/ 74894 w 172584"/>
                    <a:gd name="connsiteY202" fmla="*/ 103497 h 220434"/>
                    <a:gd name="connsiteX203" fmla="*/ 68174 w 172584"/>
                    <a:gd name="connsiteY203" fmla="*/ 110217 h 220434"/>
                    <a:gd name="connsiteX204" fmla="*/ 74894 w 172584"/>
                    <a:gd name="connsiteY204" fmla="*/ 116938 h 220434"/>
                    <a:gd name="connsiteX205" fmla="*/ 74894 w 172584"/>
                    <a:gd name="connsiteY205" fmla="*/ 142799 h 220434"/>
                    <a:gd name="connsiteX206" fmla="*/ 81615 w 172584"/>
                    <a:gd name="connsiteY206" fmla="*/ 136078 h 220434"/>
                    <a:gd name="connsiteX207" fmla="*/ 74894 w 172584"/>
                    <a:gd name="connsiteY207" fmla="*/ 129358 h 220434"/>
                    <a:gd name="connsiteX208" fmla="*/ 68174 w 172584"/>
                    <a:gd name="connsiteY208" fmla="*/ 136078 h 220434"/>
                    <a:gd name="connsiteX209" fmla="*/ 74894 w 172584"/>
                    <a:gd name="connsiteY209" fmla="*/ 142799 h 220434"/>
                    <a:gd name="connsiteX210" fmla="*/ 74894 w 172584"/>
                    <a:gd name="connsiteY210" fmla="*/ 168659 h 220434"/>
                    <a:gd name="connsiteX211" fmla="*/ 81615 w 172584"/>
                    <a:gd name="connsiteY211" fmla="*/ 161939 h 220434"/>
                    <a:gd name="connsiteX212" fmla="*/ 74894 w 172584"/>
                    <a:gd name="connsiteY212" fmla="*/ 155218 h 220434"/>
                    <a:gd name="connsiteX213" fmla="*/ 68174 w 172584"/>
                    <a:gd name="connsiteY213" fmla="*/ 161939 h 220434"/>
                    <a:gd name="connsiteX214" fmla="*/ 74894 w 172584"/>
                    <a:gd name="connsiteY214" fmla="*/ 168659 h 220434"/>
                    <a:gd name="connsiteX215" fmla="*/ 74894 w 172584"/>
                    <a:gd name="connsiteY215" fmla="*/ 194520 h 220434"/>
                    <a:gd name="connsiteX216" fmla="*/ 81615 w 172584"/>
                    <a:gd name="connsiteY216" fmla="*/ 187800 h 220434"/>
                    <a:gd name="connsiteX217" fmla="*/ 74894 w 172584"/>
                    <a:gd name="connsiteY217" fmla="*/ 181079 h 220434"/>
                    <a:gd name="connsiteX218" fmla="*/ 68174 w 172584"/>
                    <a:gd name="connsiteY218" fmla="*/ 187800 h 220434"/>
                    <a:gd name="connsiteX219" fmla="*/ 74894 w 172584"/>
                    <a:gd name="connsiteY219" fmla="*/ 194520 h 220434"/>
                    <a:gd name="connsiteX220" fmla="*/ 74894 w 172584"/>
                    <a:gd name="connsiteY220" fmla="*/ 220435 h 220434"/>
                    <a:gd name="connsiteX221" fmla="*/ 81615 w 172584"/>
                    <a:gd name="connsiteY221" fmla="*/ 213714 h 220434"/>
                    <a:gd name="connsiteX222" fmla="*/ 74894 w 172584"/>
                    <a:gd name="connsiteY222" fmla="*/ 206994 h 220434"/>
                    <a:gd name="connsiteX223" fmla="*/ 68174 w 172584"/>
                    <a:gd name="connsiteY223" fmla="*/ 213714 h 220434"/>
                    <a:gd name="connsiteX224" fmla="*/ 74894 w 172584"/>
                    <a:gd name="connsiteY224" fmla="*/ 220435 h 220434"/>
                    <a:gd name="connsiteX225" fmla="*/ 52152 w 172584"/>
                    <a:gd name="connsiteY225" fmla="*/ 13441 h 220434"/>
                    <a:gd name="connsiteX226" fmla="*/ 58872 w 172584"/>
                    <a:gd name="connsiteY226" fmla="*/ 6721 h 220434"/>
                    <a:gd name="connsiteX227" fmla="*/ 52152 w 172584"/>
                    <a:gd name="connsiteY227" fmla="*/ 0 h 220434"/>
                    <a:gd name="connsiteX228" fmla="*/ 45431 w 172584"/>
                    <a:gd name="connsiteY228" fmla="*/ 6721 h 220434"/>
                    <a:gd name="connsiteX229" fmla="*/ 52152 w 172584"/>
                    <a:gd name="connsiteY229" fmla="*/ 13441 h 220434"/>
                    <a:gd name="connsiteX230" fmla="*/ 52152 w 172584"/>
                    <a:gd name="connsiteY230" fmla="*/ 39302 h 220434"/>
                    <a:gd name="connsiteX231" fmla="*/ 58872 w 172584"/>
                    <a:gd name="connsiteY231" fmla="*/ 32581 h 220434"/>
                    <a:gd name="connsiteX232" fmla="*/ 52152 w 172584"/>
                    <a:gd name="connsiteY232" fmla="*/ 25861 h 220434"/>
                    <a:gd name="connsiteX233" fmla="*/ 45431 w 172584"/>
                    <a:gd name="connsiteY233" fmla="*/ 32581 h 220434"/>
                    <a:gd name="connsiteX234" fmla="*/ 52152 w 172584"/>
                    <a:gd name="connsiteY234" fmla="*/ 39302 h 220434"/>
                    <a:gd name="connsiteX235" fmla="*/ 52152 w 172584"/>
                    <a:gd name="connsiteY235" fmla="*/ 65163 h 220434"/>
                    <a:gd name="connsiteX236" fmla="*/ 58872 w 172584"/>
                    <a:gd name="connsiteY236" fmla="*/ 58442 h 220434"/>
                    <a:gd name="connsiteX237" fmla="*/ 52152 w 172584"/>
                    <a:gd name="connsiteY237" fmla="*/ 51721 h 220434"/>
                    <a:gd name="connsiteX238" fmla="*/ 45431 w 172584"/>
                    <a:gd name="connsiteY238" fmla="*/ 58442 h 220434"/>
                    <a:gd name="connsiteX239" fmla="*/ 52152 w 172584"/>
                    <a:gd name="connsiteY239" fmla="*/ 65163 h 220434"/>
                    <a:gd name="connsiteX240" fmla="*/ 52152 w 172584"/>
                    <a:gd name="connsiteY240" fmla="*/ 91023 h 220434"/>
                    <a:gd name="connsiteX241" fmla="*/ 58872 w 172584"/>
                    <a:gd name="connsiteY241" fmla="*/ 84303 h 220434"/>
                    <a:gd name="connsiteX242" fmla="*/ 52152 w 172584"/>
                    <a:gd name="connsiteY242" fmla="*/ 77582 h 220434"/>
                    <a:gd name="connsiteX243" fmla="*/ 45431 w 172584"/>
                    <a:gd name="connsiteY243" fmla="*/ 84303 h 220434"/>
                    <a:gd name="connsiteX244" fmla="*/ 52152 w 172584"/>
                    <a:gd name="connsiteY244" fmla="*/ 91023 h 220434"/>
                    <a:gd name="connsiteX245" fmla="*/ 52152 w 172584"/>
                    <a:gd name="connsiteY245" fmla="*/ 116938 h 220434"/>
                    <a:gd name="connsiteX246" fmla="*/ 58872 w 172584"/>
                    <a:gd name="connsiteY246" fmla="*/ 110217 h 220434"/>
                    <a:gd name="connsiteX247" fmla="*/ 52152 w 172584"/>
                    <a:gd name="connsiteY247" fmla="*/ 103497 h 220434"/>
                    <a:gd name="connsiteX248" fmla="*/ 45431 w 172584"/>
                    <a:gd name="connsiteY248" fmla="*/ 110217 h 220434"/>
                    <a:gd name="connsiteX249" fmla="*/ 52152 w 172584"/>
                    <a:gd name="connsiteY249" fmla="*/ 116938 h 220434"/>
                    <a:gd name="connsiteX250" fmla="*/ 52152 w 172584"/>
                    <a:gd name="connsiteY250" fmla="*/ 142799 h 220434"/>
                    <a:gd name="connsiteX251" fmla="*/ 58872 w 172584"/>
                    <a:gd name="connsiteY251" fmla="*/ 136078 h 220434"/>
                    <a:gd name="connsiteX252" fmla="*/ 52152 w 172584"/>
                    <a:gd name="connsiteY252" fmla="*/ 129358 h 220434"/>
                    <a:gd name="connsiteX253" fmla="*/ 45431 w 172584"/>
                    <a:gd name="connsiteY253" fmla="*/ 136078 h 220434"/>
                    <a:gd name="connsiteX254" fmla="*/ 52152 w 172584"/>
                    <a:gd name="connsiteY254" fmla="*/ 142799 h 220434"/>
                    <a:gd name="connsiteX255" fmla="*/ 52152 w 172584"/>
                    <a:gd name="connsiteY255" fmla="*/ 168659 h 220434"/>
                    <a:gd name="connsiteX256" fmla="*/ 58872 w 172584"/>
                    <a:gd name="connsiteY256" fmla="*/ 161939 h 220434"/>
                    <a:gd name="connsiteX257" fmla="*/ 52152 w 172584"/>
                    <a:gd name="connsiteY257" fmla="*/ 155218 h 220434"/>
                    <a:gd name="connsiteX258" fmla="*/ 45431 w 172584"/>
                    <a:gd name="connsiteY258" fmla="*/ 161939 h 220434"/>
                    <a:gd name="connsiteX259" fmla="*/ 52152 w 172584"/>
                    <a:gd name="connsiteY259" fmla="*/ 168659 h 220434"/>
                    <a:gd name="connsiteX260" fmla="*/ 52152 w 172584"/>
                    <a:gd name="connsiteY260" fmla="*/ 194520 h 220434"/>
                    <a:gd name="connsiteX261" fmla="*/ 58872 w 172584"/>
                    <a:gd name="connsiteY261" fmla="*/ 187800 h 220434"/>
                    <a:gd name="connsiteX262" fmla="*/ 52152 w 172584"/>
                    <a:gd name="connsiteY262" fmla="*/ 181079 h 220434"/>
                    <a:gd name="connsiteX263" fmla="*/ 45431 w 172584"/>
                    <a:gd name="connsiteY263" fmla="*/ 187800 h 220434"/>
                    <a:gd name="connsiteX264" fmla="*/ 52152 w 172584"/>
                    <a:gd name="connsiteY264" fmla="*/ 194520 h 220434"/>
                    <a:gd name="connsiteX265" fmla="*/ 52152 w 172584"/>
                    <a:gd name="connsiteY265" fmla="*/ 220435 h 220434"/>
                    <a:gd name="connsiteX266" fmla="*/ 58872 w 172584"/>
                    <a:gd name="connsiteY266" fmla="*/ 213714 h 220434"/>
                    <a:gd name="connsiteX267" fmla="*/ 52152 w 172584"/>
                    <a:gd name="connsiteY267" fmla="*/ 206994 h 220434"/>
                    <a:gd name="connsiteX268" fmla="*/ 45431 w 172584"/>
                    <a:gd name="connsiteY268" fmla="*/ 213714 h 220434"/>
                    <a:gd name="connsiteX269" fmla="*/ 52152 w 172584"/>
                    <a:gd name="connsiteY269" fmla="*/ 220435 h 220434"/>
                    <a:gd name="connsiteX270" fmla="*/ 29409 w 172584"/>
                    <a:gd name="connsiteY270" fmla="*/ 13441 h 220434"/>
                    <a:gd name="connsiteX271" fmla="*/ 36130 w 172584"/>
                    <a:gd name="connsiteY271" fmla="*/ 6721 h 220434"/>
                    <a:gd name="connsiteX272" fmla="*/ 29409 w 172584"/>
                    <a:gd name="connsiteY272" fmla="*/ 0 h 220434"/>
                    <a:gd name="connsiteX273" fmla="*/ 22689 w 172584"/>
                    <a:gd name="connsiteY273" fmla="*/ 6721 h 220434"/>
                    <a:gd name="connsiteX274" fmla="*/ 29409 w 172584"/>
                    <a:gd name="connsiteY274" fmla="*/ 13441 h 220434"/>
                    <a:gd name="connsiteX275" fmla="*/ 29409 w 172584"/>
                    <a:gd name="connsiteY275" fmla="*/ 39302 h 220434"/>
                    <a:gd name="connsiteX276" fmla="*/ 36130 w 172584"/>
                    <a:gd name="connsiteY276" fmla="*/ 32581 h 220434"/>
                    <a:gd name="connsiteX277" fmla="*/ 29409 w 172584"/>
                    <a:gd name="connsiteY277" fmla="*/ 25861 h 220434"/>
                    <a:gd name="connsiteX278" fmla="*/ 22689 w 172584"/>
                    <a:gd name="connsiteY278" fmla="*/ 32581 h 220434"/>
                    <a:gd name="connsiteX279" fmla="*/ 29409 w 172584"/>
                    <a:gd name="connsiteY279" fmla="*/ 39302 h 220434"/>
                    <a:gd name="connsiteX280" fmla="*/ 29409 w 172584"/>
                    <a:gd name="connsiteY280" fmla="*/ 65163 h 220434"/>
                    <a:gd name="connsiteX281" fmla="*/ 36130 w 172584"/>
                    <a:gd name="connsiteY281" fmla="*/ 58442 h 220434"/>
                    <a:gd name="connsiteX282" fmla="*/ 29409 w 172584"/>
                    <a:gd name="connsiteY282" fmla="*/ 51721 h 220434"/>
                    <a:gd name="connsiteX283" fmla="*/ 22689 w 172584"/>
                    <a:gd name="connsiteY283" fmla="*/ 58442 h 220434"/>
                    <a:gd name="connsiteX284" fmla="*/ 29409 w 172584"/>
                    <a:gd name="connsiteY284" fmla="*/ 65163 h 220434"/>
                    <a:gd name="connsiteX285" fmla="*/ 29409 w 172584"/>
                    <a:gd name="connsiteY285" fmla="*/ 91023 h 220434"/>
                    <a:gd name="connsiteX286" fmla="*/ 36130 w 172584"/>
                    <a:gd name="connsiteY286" fmla="*/ 84303 h 220434"/>
                    <a:gd name="connsiteX287" fmla="*/ 29409 w 172584"/>
                    <a:gd name="connsiteY287" fmla="*/ 77582 h 220434"/>
                    <a:gd name="connsiteX288" fmla="*/ 22689 w 172584"/>
                    <a:gd name="connsiteY288" fmla="*/ 84303 h 220434"/>
                    <a:gd name="connsiteX289" fmla="*/ 29409 w 172584"/>
                    <a:gd name="connsiteY289" fmla="*/ 91023 h 220434"/>
                    <a:gd name="connsiteX290" fmla="*/ 29409 w 172584"/>
                    <a:gd name="connsiteY290" fmla="*/ 116938 h 220434"/>
                    <a:gd name="connsiteX291" fmla="*/ 36130 w 172584"/>
                    <a:gd name="connsiteY291" fmla="*/ 110217 h 220434"/>
                    <a:gd name="connsiteX292" fmla="*/ 29409 w 172584"/>
                    <a:gd name="connsiteY292" fmla="*/ 103497 h 220434"/>
                    <a:gd name="connsiteX293" fmla="*/ 22689 w 172584"/>
                    <a:gd name="connsiteY293" fmla="*/ 110217 h 220434"/>
                    <a:gd name="connsiteX294" fmla="*/ 29409 w 172584"/>
                    <a:gd name="connsiteY294" fmla="*/ 116938 h 220434"/>
                    <a:gd name="connsiteX295" fmla="*/ 29409 w 172584"/>
                    <a:gd name="connsiteY295" fmla="*/ 142799 h 220434"/>
                    <a:gd name="connsiteX296" fmla="*/ 36130 w 172584"/>
                    <a:gd name="connsiteY296" fmla="*/ 136078 h 220434"/>
                    <a:gd name="connsiteX297" fmla="*/ 29409 w 172584"/>
                    <a:gd name="connsiteY297" fmla="*/ 129358 h 220434"/>
                    <a:gd name="connsiteX298" fmla="*/ 22689 w 172584"/>
                    <a:gd name="connsiteY298" fmla="*/ 136078 h 220434"/>
                    <a:gd name="connsiteX299" fmla="*/ 29409 w 172584"/>
                    <a:gd name="connsiteY299" fmla="*/ 142799 h 220434"/>
                    <a:gd name="connsiteX300" fmla="*/ 29409 w 172584"/>
                    <a:gd name="connsiteY300" fmla="*/ 168659 h 220434"/>
                    <a:gd name="connsiteX301" fmla="*/ 36130 w 172584"/>
                    <a:gd name="connsiteY301" fmla="*/ 161939 h 220434"/>
                    <a:gd name="connsiteX302" fmla="*/ 29409 w 172584"/>
                    <a:gd name="connsiteY302" fmla="*/ 155218 h 220434"/>
                    <a:gd name="connsiteX303" fmla="*/ 22689 w 172584"/>
                    <a:gd name="connsiteY303" fmla="*/ 161939 h 220434"/>
                    <a:gd name="connsiteX304" fmla="*/ 29409 w 172584"/>
                    <a:gd name="connsiteY304" fmla="*/ 168659 h 220434"/>
                    <a:gd name="connsiteX305" fmla="*/ 29409 w 172584"/>
                    <a:gd name="connsiteY305" fmla="*/ 194520 h 220434"/>
                    <a:gd name="connsiteX306" fmla="*/ 36130 w 172584"/>
                    <a:gd name="connsiteY306" fmla="*/ 187800 h 220434"/>
                    <a:gd name="connsiteX307" fmla="*/ 29409 w 172584"/>
                    <a:gd name="connsiteY307" fmla="*/ 181079 h 220434"/>
                    <a:gd name="connsiteX308" fmla="*/ 22689 w 172584"/>
                    <a:gd name="connsiteY308" fmla="*/ 187800 h 220434"/>
                    <a:gd name="connsiteX309" fmla="*/ 29409 w 172584"/>
                    <a:gd name="connsiteY309" fmla="*/ 194520 h 220434"/>
                    <a:gd name="connsiteX310" fmla="*/ 29409 w 172584"/>
                    <a:gd name="connsiteY310" fmla="*/ 220435 h 220434"/>
                    <a:gd name="connsiteX311" fmla="*/ 36130 w 172584"/>
                    <a:gd name="connsiteY311" fmla="*/ 213714 h 220434"/>
                    <a:gd name="connsiteX312" fmla="*/ 29409 w 172584"/>
                    <a:gd name="connsiteY312" fmla="*/ 206994 h 220434"/>
                    <a:gd name="connsiteX313" fmla="*/ 22689 w 172584"/>
                    <a:gd name="connsiteY313" fmla="*/ 213714 h 220434"/>
                    <a:gd name="connsiteX314" fmla="*/ 29409 w 172584"/>
                    <a:gd name="connsiteY314" fmla="*/ 220435 h 220434"/>
                    <a:gd name="connsiteX315" fmla="*/ 6721 w 172584"/>
                    <a:gd name="connsiteY315" fmla="*/ 13441 h 220434"/>
                    <a:gd name="connsiteX316" fmla="*/ 13441 w 172584"/>
                    <a:gd name="connsiteY316" fmla="*/ 6721 h 220434"/>
                    <a:gd name="connsiteX317" fmla="*/ 6721 w 172584"/>
                    <a:gd name="connsiteY317" fmla="*/ 0 h 220434"/>
                    <a:gd name="connsiteX318" fmla="*/ 0 w 172584"/>
                    <a:gd name="connsiteY318" fmla="*/ 6721 h 220434"/>
                    <a:gd name="connsiteX319" fmla="*/ 6721 w 172584"/>
                    <a:gd name="connsiteY319" fmla="*/ 13441 h 220434"/>
                    <a:gd name="connsiteX320" fmla="*/ 6721 w 172584"/>
                    <a:gd name="connsiteY320" fmla="*/ 39302 h 220434"/>
                    <a:gd name="connsiteX321" fmla="*/ 13441 w 172584"/>
                    <a:gd name="connsiteY321" fmla="*/ 32581 h 220434"/>
                    <a:gd name="connsiteX322" fmla="*/ 6721 w 172584"/>
                    <a:gd name="connsiteY322" fmla="*/ 25861 h 220434"/>
                    <a:gd name="connsiteX323" fmla="*/ 0 w 172584"/>
                    <a:gd name="connsiteY323" fmla="*/ 32581 h 220434"/>
                    <a:gd name="connsiteX324" fmla="*/ 6721 w 172584"/>
                    <a:gd name="connsiteY324" fmla="*/ 39302 h 220434"/>
                    <a:gd name="connsiteX325" fmla="*/ 6721 w 172584"/>
                    <a:gd name="connsiteY325" fmla="*/ 65163 h 220434"/>
                    <a:gd name="connsiteX326" fmla="*/ 13441 w 172584"/>
                    <a:gd name="connsiteY326" fmla="*/ 58442 h 220434"/>
                    <a:gd name="connsiteX327" fmla="*/ 6721 w 172584"/>
                    <a:gd name="connsiteY327" fmla="*/ 51721 h 220434"/>
                    <a:gd name="connsiteX328" fmla="*/ 0 w 172584"/>
                    <a:gd name="connsiteY328" fmla="*/ 58442 h 220434"/>
                    <a:gd name="connsiteX329" fmla="*/ 6721 w 172584"/>
                    <a:gd name="connsiteY329" fmla="*/ 65163 h 220434"/>
                    <a:gd name="connsiteX330" fmla="*/ 6721 w 172584"/>
                    <a:gd name="connsiteY330" fmla="*/ 91023 h 220434"/>
                    <a:gd name="connsiteX331" fmla="*/ 13441 w 172584"/>
                    <a:gd name="connsiteY331" fmla="*/ 84303 h 220434"/>
                    <a:gd name="connsiteX332" fmla="*/ 6721 w 172584"/>
                    <a:gd name="connsiteY332" fmla="*/ 77582 h 220434"/>
                    <a:gd name="connsiteX333" fmla="*/ 0 w 172584"/>
                    <a:gd name="connsiteY333" fmla="*/ 84303 h 220434"/>
                    <a:gd name="connsiteX334" fmla="*/ 6721 w 172584"/>
                    <a:gd name="connsiteY334" fmla="*/ 91023 h 220434"/>
                    <a:gd name="connsiteX335" fmla="*/ 6721 w 172584"/>
                    <a:gd name="connsiteY335" fmla="*/ 116938 h 220434"/>
                    <a:gd name="connsiteX336" fmla="*/ 13441 w 172584"/>
                    <a:gd name="connsiteY336" fmla="*/ 110217 h 220434"/>
                    <a:gd name="connsiteX337" fmla="*/ 6721 w 172584"/>
                    <a:gd name="connsiteY337" fmla="*/ 103497 h 220434"/>
                    <a:gd name="connsiteX338" fmla="*/ 0 w 172584"/>
                    <a:gd name="connsiteY338" fmla="*/ 110217 h 220434"/>
                    <a:gd name="connsiteX339" fmla="*/ 6721 w 172584"/>
                    <a:gd name="connsiteY339" fmla="*/ 116938 h 220434"/>
                    <a:gd name="connsiteX340" fmla="*/ 6721 w 172584"/>
                    <a:gd name="connsiteY340" fmla="*/ 142799 h 220434"/>
                    <a:gd name="connsiteX341" fmla="*/ 13441 w 172584"/>
                    <a:gd name="connsiteY341" fmla="*/ 136078 h 220434"/>
                    <a:gd name="connsiteX342" fmla="*/ 6721 w 172584"/>
                    <a:gd name="connsiteY342" fmla="*/ 129358 h 220434"/>
                    <a:gd name="connsiteX343" fmla="*/ 0 w 172584"/>
                    <a:gd name="connsiteY343" fmla="*/ 136078 h 220434"/>
                    <a:gd name="connsiteX344" fmla="*/ 6721 w 172584"/>
                    <a:gd name="connsiteY344" fmla="*/ 142799 h 220434"/>
                    <a:gd name="connsiteX345" fmla="*/ 6721 w 172584"/>
                    <a:gd name="connsiteY345" fmla="*/ 168659 h 220434"/>
                    <a:gd name="connsiteX346" fmla="*/ 13441 w 172584"/>
                    <a:gd name="connsiteY346" fmla="*/ 161939 h 220434"/>
                    <a:gd name="connsiteX347" fmla="*/ 6721 w 172584"/>
                    <a:gd name="connsiteY347" fmla="*/ 155218 h 220434"/>
                    <a:gd name="connsiteX348" fmla="*/ 0 w 172584"/>
                    <a:gd name="connsiteY348" fmla="*/ 161939 h 220434"/>
                    <a:gd name="connsiteX349" fmla="*/ 6721 w 172584"/>
                    <a:gd name="connsiteY349" fmla="*/ 168659 h 220434"/>
                    <a:gd name="connsiteX350" fmla="*/ 6721 w 172584"/>
                    <a:gd name="connsiteY350" fmla="*/ 194520 h 220434"/>
                    <a:gd name="connsiteX351" fmla="*/ 13441 w 172584"/>
                    <a:gd name="connsiteY351" fmla="*/ 187800 h 220434"/>
                    <a:gd name="connsiteX352" fmla="*/ 6721 w 172584"/>
                    <a:gd name="connsiteY352" fmla="*/ 181079 h 220434"/>
                    <a:gd name="connsiteX353" fmla="*/ 0 w 172584"/>
                    <a:gd name="connsiteY353" fmla="*/ 187800 h 220434"/>
                    <a:gd name="connsiteX354" fmla="*/ 6721 w 172584"/>
                    <a:gd name="connsiteY354" fmla="*/ 194520 h 220434"/>
                    <a:gd name="connsiteX355" fmla="*/ 6721 w 172584"/>
                    <a:gd name="connsiteY355" fmla="*/ 220435 h 220434"/>
                    <a:gd name="connsiteX356" fmla="*/ 13441 w 172584"/>
                    <a:gd name="connsiteY356" fmla="*/ 213714 h 220434"/>
                    <a:gd name="connsiteX357" fmla="*/ 6721 w 172584"/>
                    <a:gd name="connsiteY357" fmla="*/ 206994 h 220434"/>
                    <a:gd name="connsiteX358" fmla="*/ 0 w 172584"/>
                    <a:gd name="connsiteY358" fmla="*/ 213714 h 220434"/>
                    <a:gd name="connsiteX359" fmla="*/ 6721 w 172584"/>
                    <a:gd name="connsiteY359" fmla="*/ 220435 h 22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2584" h="220434">
                      <a:moveTo>
                        <a:pt x="165864" y="13441"/>
                      </a:moveTo>
                      <a:cubicBezTo>
                        <a:pt x="169574" y="13441"/>
                        <a:pt x="172584" y="10430"/>
                        <a:pt x="172584" y="6721"/>
                      </a:cubicBezTo>
                      <a:cubicBezTo>
                        <a:pt x="172584" y="3011"/>
                        <a:pt x="169574" y="0"/>
                        <a:pt x="165864" y="0"/>
                      </a:cubicBezTo>
                      <a:cubicBezTo>
                        <a:pt x="162154" y="0"/>
                        <a:pt x="159143" y="3011"/>
                        <a:pt x="159143" y="6721"/>
                      </a:cubicBezTo>
                      <a:cubicBezTo>
                        <a:pt x="159143" y="10430"/>
                        <a:pt x="162154" y="13441"/>
                        <a:pt x="165864" y="13441"/>
                      </a:cubicBezTo>
                      <a:close/>
                      <a:moveTo>
                        <a:pt x="165864" y="39302"/>
                      </a:moveTo>
                      <a:cubicBezTo>
                        <a:pt x="169574" y="39302"/>
                        <a:pt x="172584" y="36291"/>
                        <a:pt x="172584" y="32581"/>
                      </a:cubicBezTo>
                      <a:cubicBezTo>
                        <a:pt x="172584" y="28872"/>
                        <a:pt x="169574" y="25861"/>
                        <a:pt x="165864" y="25861"/>
                      </a:cubicBezTo>
                      <a:cubicBezTo>
                        <a:pt x="162154" y="25861"/>
                        <a:pt x="159143" y="28872"/>
                        <a:pt x="159143" y="32581"/>
                      </a:cubicBezTo>
                      <a:cubicBezTo>
                        <a:pt x="159143" y="36291"/>
                        <a:pt x="162154" y="39302"/>
                        <a:pt x="165864" y="39302"/>
                      </a:cubicBezTo>
                      <a:close/>
                      <a:moveTo>
                        <a:pt x="165864" y="65163"/>
                      </a:moveTo>
                      <a:cubicBezTo>
                        <a:pt x="169574" y="65163"/>
                        <a:pt x="172584" y="62152"/>
                        <a:pt x="172584" y="58442"/>
                      </a:cubicBezTo>
                      <a:cubicBezTo>
                        <a:pt x="172584" y="54732"/>
                        <a:pt x="169574" y="51721"/>
                        <a:pt x="165864" y="51721"/>
                      </a:cubicBezTo>
                      <a:cubicBezTo>
                        <a:pt x="162154" y="51721"/>
                        <a:pt x="159143" y="54732"/>
                        <a:pt x="159143" y="58442"/>
                      </a:cubicBezTo>
                      <a:cubicBezTo>
                        <a:pt x="159143" y="62152"/>
                        <a:pt x="162154" y="65163"/>
                        <a:pt x="165864" y="65163"/>
                      </a:cubicBezTo>
                      <a:close/>
                      <a:moveTo>
                        <a:pt x="165864" y="91023"/>
                      </a:moveTo>
                      <a:cubicBezTo>
                        <a:pt x="169574" y="91023"/>
                        <a:pt x="172584" y="88013"/>
                        <a:pt x="172584" y="84303"/>
                      </a:cubicBezTo>
                      <a:cubicBezTo>
                        <a:pt x="172584" y="80593"/>
                        <a:pt x="169574" y="77582"/>
                        <a:pt x="165864" y="77582"/>
                      </a:cubicBezTo>
                      <a:cubicBezTo>
                        <a:pt x="162154" y="77582"/>
                        <a:pt x="159143" y="80593"/>
                        <a:pt x="159143" y="84303"/>
                      </a:cubicBezTo>
                      <a:cubicBezTo>
                        <a:pt x="159143" y="88013"/>
                        <a:pt x="162154" y="91023"/>
                        <a:pt x="165864" y="91023"/>
                      </a:cubicBezTo>
                      <a:close/>
                      <a:moveTo>
                        <a:pt x="165864" y="116938"/>
                      </a:moveTo>
                      <a:cubicBezTo>
                        <a:pt x="169574" y="116938"/>
                        <a:pt x="172584" y="113927"/>
                        <a:pt x="172584" y="110217"/>
                      </a:cubicBezTo>
                      <a:cubicBezTo>
                        <a:pt x="172584" y="106508"/>
                        <a:pt x="169574" y="103497"/>
                        <a:pt x="165864" y="103497"/>
                      </a:cubicBezTo>
                      <a:cubicBezTo>
                        <a:pt x="162154" y="103497"/>
                        <a:pt x="159143" y="106508"/>
                        <a:pt x="159143" y="110217"/>
                      </a:cubicBezTo>
                      <a:cubicBezTo>
                        <a:pt x="159143" y="113927"/>
                        <a:pt x="162154" y="116938"/>
                        <a:pt x="165864" y="116938"/>
                      </a:cubicBezTo>
                      <a:close/>
                      <a:moveTo>
                        <a:pt x="165864" y="142799"/>
                      </a:moveTo>
                      <a:cubicBezTo>
                        <a:pt x="169574" y="142799"/>
                        <a:pt x="172584" y="139788"/>
                        <a:pt x="172584" y="136078"/>
                      </a:cubicBezTo>
                      <a:cubicBezTo>
                        <a:pt x="172584" y="132368"/>
                        <a:pt x="169574" y="129358"/>
                        <a:pt x="165864" y="129358"/>
                      </a:cubicBezTo>
                      <a:cubicBezTo>
                        <a:pt x="162154" y="129358"/>
                        <a:pt x="159143" y="132368"/>
                        <a:pt x="159143" y="136078"/>
                      </a:cubicBezTo>
                      <a:cubicBezTo>
                        <a:pt x="159143" y="139788"/>
                        <a:pt x="162154" y="142799"/>
                        <a:pt x="165864" y="142799"/>
                      </a:cubicBezTo>
                      <a:close/>
                      <a:moveTo>
                        <a:pt x="165864" y="168659"/>
                      </a:moveTo>
                      <a:cubicBezTo>
                        <a:pt x="169574" y="168659"/>
                        <a:pt x="172584" y="165649"/>
                        <a:pt x="172584" y="161939"/>
                      </a:cubicBezTo>
                      <a:cubicBezTo>
                        <a:pt x="172584" y="158229"/>
                        <a:pt x="169574" y="155218"/>
                        <a:pt x="165864" y="155218"/>
                      </a:cubicBezTo>
                      <a:cubicBezTo>
                        <a:pt x="162154" y="155218"/>
                        <a:pt x="159143" y="158229"/>
                        <a:pt x="159143" y="161939"/>
                      </a:cubicBezTo>
                      <a:cubicBezTo>
                        <a:pt x="159143" y="165649"/>
                        <a:pt x="162154" y="168659"/>
                        <a:pt x="165864" y="168659"/>
                      </a:cubicBezTo>
                      <a:close/>
                      <a:moveTo>
                        <a:pt x="165864" y="194520"/>
                      </a:moveTo>
                      <a:cubicBezTo>
                        <a:pt x="169574" y="194520"/>
                        <a:pt x="172584" y="191509"/>
                        <a:pt x="172584" y="187800"/>
                      </a:cubicBezTo>
                      <a:cubicBezTo>
                        <a:pt x="172584" y="184090"/>
                        <a:pt x="169574" y="181079"/>
                        <a:pt x="165864" y="181079"/>
                      </a:cubicBezTo>
                      <a:cubicBezTo>
                        <a:pt x="162154" y="181079"/>
                        <a:pt x="159143" y="184090"/>
                        <a:pt x="159143" y="187800"/>
                      </a:cubicBezTo>
                      <a:cubicBezTo>
                        <a:pt x="159143" y="191509"/>
                        <a:pt x="162154" y="194520"/>
                        <a:pt x="165864" y="194520"/>
                      </a:cubicBezTo>
                      <a:close/>
                      <a:moveTo>
                        <a:pt x="165864" y="220435"/>
                      </a:moveTo>
                      <a:cubicBezTo>
                        <a:pt x="169574" y="220435"/>
                        <a:pt x="172584" y="217424"/>
                        <a:pt x="172584" y="213714"/>
                      </a:cubicBezTo>
                      <a:cubicBezTo>
                        <a:pt x="172584" y="210004"/>
                        <a:pt x="169574" y="206994"/>
                        <a:pt x="165864" y="206994"/>
                      </a:cubicBezTo>
                      <a:cubicBezTo>
                        <a:pt x="162154" y="206994"/>
                        <a:pt x="159143" y="210004"/>
                        <a:pt x="159143" y="213714"/>
                      </a:cubicBezTo>
                      <a:cubicBezTo>
                        <a:pt x="159143" y="217424"/>
                        <a:pt x="162154" y="220435"/>
                        <a:pt x="165864" y="220435"/>
                      </a:cubicBezTo>
                      <a:close/>
                      <a:moveTo>
                        <a:pt x="143121" y="13441"/>
                      </a:moveTo>
                      <a:cubicBezTo>
                        <a:pt x="146831" y="13441"/>
                        <a:pt x="149842" y="10430"/>
                        <a:pt x="149842" y="6721"/>
                      </a:cubicBezTo>
                      <a:cubicBezTo>
                        <a:pt x="149842" y="3011"/>
                        <a:pt x="146831" y="0"/>
                        <a:pt x="143121" y="0"/>
                      </a:cubicBezTo>
                      <a:cubicBezTo>
                        <a:pt x="139412" y="0"/>
                        <a:pt x="136401" y="3011"/>
                        <a:pt x="136401" y="6721"/>
                      </a:cubicBezTo>
                      <a:cubicBezTo>
                        <a:pt x="136401" y="10430"/>
                        <a:pt x="139412" y="13441"/>
                        <a:pt x="143121" y="13441"/>
                      </a:cubicBezTo>
                      <a:close/>
                      <a:moveTo>
                        <a:pt x="143121" y="39302"/>
                      </a:moveTo>
                      <a:cubicBezTo>
                        <a:pt x="146831" y="39302"/>
                        <a:pt x="149842" y="36291"/>
                        <a:pt x="149842" y="32581"/>
                      </a:cubicBezTo>
                      <a:cubicBezTo>
                        <a:pt x="149842" y="28872"/>
                        <a:pt x="146831" y="25861"/>
                        <a:pt x="143121" y="25861"/>
                      </a:cubicBezTo>
                      <a:cubicBezTo>
                        <a:pt x="139412" y="25861"/>
                        <a:pt x="136401" y="28872"/>
                        <a:pt x="136401" y="32581"/>
                      </a:cubicBezTo>
                      <a:cubicBezTo>
                        <a:pt x="136401" y="36291"/>
                        <a:pt x="139412" y="39302"/>
                        <a:pt x="143121" y="39302"/>
                      </a:cubicBezTo>
                      <a:close/>
                      <a:moveTo>
                        <a:pt x="143121" y="65163"/>
                      </a:moveTo>
                      <a:cubicBezTo>
                        <a:pt x="146831" y="65163"/>
                        <a:pt x="149842" y="62152"/>
                        <a:pt x="149842" y="58442"/>
                      </a:cubicBezTo>
                      <a:cubicBezTo>
                        <a:pt x="149842" y="54732"/>
                        <a:pt x="146831" y="51721"/>
                        <a:pt x="143121" y="51721"/>
                      </a:cubicBezTo>
                      <a:cubicBezTo>
                        <a:pt x="139412" y="51721"/>
                        <a:pt x="136401" y="54732"/>
                        <a:pt x="136401" y="58442"/>
                      </a:cubicBezTo>
                      <a:cubicBezTo>
                        <a:pt x="136401" y="62152"/>
                        <a:pt x="139412" y="65163"/>
                        <a:pt x="143121" y="65163"/>
                      </a:cubicBezTo>
                      <a:close/>
                      <a:moveTo>
                        <a:pt x="143121" y="91023"/>
                      </a:moveTo>
                      <a:cubicBezTo>
                        <a:pt x="146831" y="91023"/>
                        <a:pt x="149842" y="88013"/>
                        <a:pt x="149842" y="84303"/>
                      </a:cubicBezTo>
                      <a:cubicBezTo>
                        <a:pt x="149842" y="80593"/>
                        <a:pt x="146831" y="77582"/>
                        <a:pt x="143121" y="77582"/>
                      </a:cubicBezTo>
                      <a:cubicBezTo>
                        <a:pt x="139412" y="77582"/>
                        <a:pt x="136401" y="80593"/>
                        <a:pt x="136401" y="84303"/>
                      </a:cubicBezTo>
                      <a:cubicBezTo>
                        <a:pt x="136401" y="88013"/>
                        <a:pt x="139412" y="91023"/>
                        <a:pt x="143121" y="91023"/>
                      </a:cubicBezTo>
                      <a:close/>
                      <a:moveTo>
                        <a:pt x="143121" y="116938"/>
                      </a:moveTo>
                      <a:cubicBezTo>
                        <a:pt x="146831" y="116938"/>
                        <a:pt x="149842" y="113927"/>
                        <a:pt x="149842" y="110217"/>
                      </a:cubicBezTo>
                      <a:cubicBezTo>
                        <a:pt x="149842" y="106508"/>
                        <a:pt x="146831" y="103497"/>
                        <a:pt x="143121" y="103497"/>
                      </a:cubicBezTo>
                      <a:cubicBezTo>
                        <a:pt x="139412" y="103497"/>
                        <a:pt x="136401" y="106508"/>
                        <a:pt x="136401" y="110217"/>
                      </a:cubicBezTo>
                      <a:cubicBezTo>
                        <a:pt x="136401" y="113927"/>
                        <a:pt x="139412" y="116938"/>
                        <a:pt x="143121" y="116938"/>
                      </a:cubicBezTo>
                      <a:close/>
                      <a:moveTo>
                        <a:pt x="143121" y="142799"/>
                      </a:moveTo>
                      <a:cubicBezTo>
                        <a:pt x="146831" y="142799"/>
                        <a:pt x="149842" y="139788"/>
                        <a:pt x="149842" y="136078"/>
                      </a:cubicBezTo>
                      <a:cubicBezTo>
                        <a:pt x="149842" y="132368"/>
                        <a:pt x="146831" y="129358"/>
                        <a:pt x="143121" y="129358"/>
                      </a:cubicBezTo>
                      <a:cubicBezTo>
                        <a:pt x="139412" y="129358"/>
                        <a:pt x="136401" y="132368"/>
                        <a:pt x="136401" y="136078"/>
                      </a:cubicBezTo>
                      <a:cubicBezTo>
                        <a:pt x="136401" y="139788"/>
                        <a:pt x="139412" y="142799"/>
                        <a:pt x="143121" y="142799"/>
                      </a:cubicBezTo>
                      <a:close/>
                      <a:moveTo>
                        <a:pt x="143121" y="168659"/>
                      </a:moveTo>
                      <a:cubicBezTo>
                        <a:pt x="146831" y="168659"/>
                        <a:pt x="149842" y="165649"/>
                        <a:pt x="149842" y="161939"/>
                      </a:cubicBezTo>
                      <a:cubicBezTo>
                        <a:pt x="149842" y="158229"/>
                        <a:pt x="146831" y="155218"/>
                        <a:pt x="143121" y="155218"/>
                      </a:cubicBezTo>
                      <a:cubicBezTo>
                        <a:pt x="139412" y="155218"/>
                        <a:pt x="136401" y="158229"/>
                        <a:pt x="136401" y="161939"/>
                      </a:cubicBezTo>
                      <a:cubicBezTo>
                        <a:pt x="136401" y="165649"/>
                        <a:pt x="139412" y="168659"/>
                        <a:pt x="143121" y="168659"/>
                      </a:cubicBezTo>
                      <a:close/>
                      <a:moveTo>
                        <a:pt x="143121" y="194520"/>
                      </a:moveTo>
                      <a:cubicBezTo>
                        <a:pt x="146831" y="194520"/>
                        <a:pt x="149842" y="191509"/>
                        <a:pt x="149842" y="187800"/>
                      </a:cubicBezTo>
                      <a:cubicBezTo>
                        <a:pt x="149842" y="184090"/>
                        <a:pt x="146831" y="181079"/>
                        <a:pt x="143121" y="181079"/>
                      </a:cubicBezTo>
                      <a:cubicBezTo>
                        <a:pt x="139412" y="181079"/>
                        <a:pt x="136401" y="184090"/>
                        <a:pt x="136401" y="187800"/>
                      </a:cubicBezTo>
                      <a:cubicBezTo>
                        <a:pt x="136401" y="191509"/>
                        <a:pt x="139412" y="194520"/>
                        <a:pt x="143121" y="194520"/>
                      </a:cubicBezTo>
                      <a:close/>
                      <a:moveTo>
                        <a:pt x="143121" y="220435"/>
                      </a:moveTo>
                      <a:cubicBezTo>
                        <a:pt x="146831" y="220435"/>
                        <a:pt x="149842" y="217424"/>
                        <a:pt x="149842" y="213714"/>
                      </a:cubicBezTo>
                      <a:cubicBezTo>
                        <a:pt x="149842" y="210004"/>
                        <a:pt x="146831" y="206994"/>
                        <a:pt x="143121" y="206994"/>
                      </a:cubicBezTo>
                      <a:cubicBezTo>
                        <a:pt x="139412" y="206994"/>
                        <a:pt x="136401" y="210004"/>
                        <a:pt x="136401" y="213714"/>
                      </a:cubicBezTo>
                      <a:cubicBezTo>
                        <a:pt x="136401" y="217424"/>
                        <a:pt x="139412" y="220435"/>
                        <a:pt x="143121" y="220435"/>
                      </a:cubicBezTo>
                      <a:close/>
                      <a:moveTo>
                        <a:pt x="120379" y="13441"/>
                      </a:moveTo>
                      <a:cubicBezTo>
                        <a:pt x="124089" y="13441"/>
                        <a:pt x="127100" y="10430"/>
                        <a:pt x="127100" y="6721"/>
                      </a:cubicBezTo>
                      <a:cubicBezTo>
                        <a:pt x="127100" y="3011"/>
                        <a:pt x="124089" y="0"/>
                        <a:pt x="120379" y="0"/>
                      </a:cubicBezTo>
                      <a:cubicBezTo>
                        <a:pt x="116669" y="0"/>
                        <a:pt x="113658" y="3011"/>
                        <a:pt x="113658" y="6721"/>
                      </a:cubicBezTo>
                      <a:cubicBezTo>
                        <a:pt x="113658" y="10430"/>
                        <a:pt x="116669" y="13441"/>
                        <a:pt x="120379" y="13441"/>
                      </a:cubicBezTo>
                      <a:close/>
                      <a:moveTo>
                        <a:pt x="120379" y="39302"/>
                      </a:moveTo>
                      <a:cubicBezTo>
                        <a:pt x="124089" y="39302"/>
                        <a:pt x="127100" y="36291"/>
                        <a:pt x="127100" y="32581"/>
                      </a:cubicBezTo>
                      <a:cubicBezTo>
                        <a:pt x="127100" y="28872"/>
                        <a:pt x="124089" y="25861"/>
                        <a:pt x="120379" y="25861"/>
                      </a:cubicBezTo>
                      <a:cubicBezTo>
                        <a:pt x="116669" y="25861"/>
                        <a:pt x="113658" y="28872"/>
                        <a:pt x="113658" y="32581"/>
                      </a:cubicBezTo>
                      <a:cubicBezTo>
                        <a:pt x="113658" y="36291"/>
                        <a:pt x="116669" y="39302"/>
                        <a:pt x="120379" y="39302"/>
                      </a:cubicBezTo>
                      <a:close/>
                      <a:moveTo>
                        <a:pt x="120379" y="65163"/>
                      </a:moveTo>
                      <a:cubicBezTo>
                        <a:pt x="124089" y="65163"/>
                        <a:pt x="127100" y="62152"/>
                        <a:pt x="127100" y="58442"/>
                      </a:cubicBezTo>
                      <a:cubicBezTo>
                        <a:pt x="127100" y="54732"/>
                        <a:pt x="124089" y="51721"/>
                        <a:pt x="120379" y="51721"/>
                      </a:cubicBezTo>
                      <a:cubicBezTo>
                        <a:pt x="116669" y="51721"/>
                        <a:pt x="113658" y="54732"/>
                        <a:pt x="113658" y="58442"/>
                      </a:cubicBezTo>
                      <a:cubicBezTo>
                        <a:pt x="113658" y="62152"/>
                        <a:pt x="116669" y="65163"/>
                        <a:pt x="120379" y="65163"/>
                      </a:cubicBezTo>
                      <a:close/>
                      <a:moveTo>
                        <a:pt x="120379" y="91023"/>
                      </a:moveTo>
                      <a:cubicBezTo>
                        <a:pt x="124089" y="91023"/>
                        <a:pt x="127100" y="88013"/>
                        <a:pt x="127100" y="84303"/>
                      </a:cubicBezTo>
                      <a:cubicBezTo>
                        <a:pt x="127100" y="80593"/>
                        <a:pt x="124089" y="77582"/>
                        <a:pt x="120379" y="77582"/>
                      </a:cubicBezTo>
                      <a:cubicBezTo>
                        <a:pt x="116669" y="77582"/>
                        <a:pt x="113658" y="80593"/>
                        <a:pt x="113658" y="84303"/>
                      </a:cubicBezTo>
                      <a:cubicBezTo>
                        <a:pt x="113658" y="88013"/>
                        <a:pt x="116669" y="91023"/>
                        <a:pt x="120379" y="91023"/>
                      </a:cubicBezTo>
                      <a:close/>
                      <a:moveTo>
                        <a:pt x="120379" y="116938"/>
                      </a:moveTo>
                      <a:cubicBezTo>
                        <a:pt x="124089" y="116938"/>
                        <a:pt x="127100" y="113927"/>
                        <a:pt x="127100" y="110217"/>
                      </a:cubicBezTo>
                      <a:cubicBezTo>
                        <a:pt x="127100" y="106508"/>
                        <a:pt x="124089" y="103497"/>
                        <a:pt x="120379" y="103497"/>
                      </a:cubicBezTo>
                      <a:cubicBezTo>
                        <a:pt x="116669" y="103497"/>
                        <a:pt x="113658" y="106508"/>
                        <a:pt x="113658" y="110217"/>
                      </a:cubicBezTo>
                      <a:cubicBezTo>
                        <a:pt x="113658" y="113927"/>
                        <a:pt x="116669" y="116938"/>
                        <a:pt x="120379" y="116938"/>
                      </a:cubicBezTo>
                      <a:close/>
                      <a:moveTo>
                        <a:pt x="120379" y="142799"/>
                      </a:moveTo>
                      <a:cubicBezTo>
                        <a:pt x="124089" y="142799"/>
                        <a:pt x="127100" y="139788"/>
                        <a:pt x="127100" y="136078"/>
                      </a:cubicBezTo>
                      <a:cubicBezTo>
                        <a:pt x="127100" y="132368"/>
                        <a:pt x="124089" y="129358"/>
                        <a:pt x="120379" y="129358"/>
                      </a:cubicBezTo>
                      <a:cubicBezTo>
                        <a:pt x="116669" y="129358"/>
                        <a:pt x="113658" y="132368"/>
                        <a:pt x="113658" y="136078"/>
                      </a:cubicBezTo>
                      <a:cubicBezTo>
                        <a:pt x="113658" y="139788"/>
                        <a:pt x="116669" y="142799"/>
                        <a:pt x="120379" y="142799"/>
                      </a:cubicBezTo>
                      <a:close/>
                      <a:moveTo>
                        <a:pt x="120379" y="168659"/>
                      </a:moveTo>
                      <a:cubicBezTo>
                        <a:pt x="124089" y="168659"/>
                        <a:pt x="127100" y="165649"/>
                        <a:pt x="127100" y="161939"/>
                      </a:cubicBezTo>
                      <a:cubicBezTo>
                        <a:pt x="127100" y="158229"/>
                        <a:pt x="124089" y="155218"/>
                        <a:pt x="120379" y="155218"/>
                      </a:cubicBezTo>
                      <a:cubicBezTo>
                        <a:pt x="116669" y="155218"/>
                        <a:pt x="113658" y="158229"/>
                        <a:pt x="113658" y="161939"/>
                      </a:cubicBezTo>
                      <a:cubicBezTo>
                        <a:pt x="113658" y="165649"/>
                        <a:pt x="116669" y="168659"/>
                        <a:pt x="120379" y="168659"/>
                      </a:cubicBezTo>
                      <a:close/>
                      <a:moveTo>
                        <a:pt x="120379" y="194520"/>
                      </a:moveTo>
                      <a:cubicBezTo>
                        <a:pt x="124089" y="194520"/>
                        <a:pt x="127100" y="191509"/>
                        <a:pt x="127100" y="187800"/>
                      </a:cubicBezTo>
                      <a:cubicBezTo>
                        <a:pt x="127100" y="184090"/>
                        <a:pt x="124089" y="181079"/>
                        <a:pt x="120379" y="181079"/>
                      </a:cubicBezTo>
                      <a:cubicBezTo>
                        <a:pt x="116669" y="181079"/>
                        <a:pt x="113658" y="184090"/>
                        <a:pt x="113658" y="187800"/>
                      </a:cubicBezTo>
                      <a:cubicBezTo>
                        <a:pt x="113658" y="191509"/>
                        <a:pt x="116669" y="194520"/>
                        <a:pt x="120379" y="194520"/>
                      </a:cubicBezTo>
                      <a:close/>
                      <a:moveTo>
                        <a:pt x="120379" y="220435"/>
                      </a:moveTo>
                      <a:cubicBezTo>
                        <a:pt x="124089" y="220435"/>
                        <a:pt x="127100" y="217424"/>
                        <a:pt x="127100" y="213714"/>
                      </a:cubicBezTo>
                      <a:cubicBezTo>
                        <a:pt x="127100" y="210004"/>
                        <a:pt x="124089" y="206994"/>
                        <a:pt x="120379" y="206994"/>
                      </a:cubicBezTo>
                      <a:cubicBezTo>
                        <a:pt x="116669" y="206994"/>
                        <a:pt x="113658" y="210004"/>
                        <a:pt x="113658" y="213714"/>
                      </a:cubicBezTo>
                      <a:cubicBezTo>
                        <a:pt x="113658" y="217424"/>
                        <a:pt x="116669" y="220435"/>
                        <a:pt x="120379" y="220435"/>
                      </a:cubicBezTo>
                      <a:close/>
                      <a:moveTo>
                        <a:pt x="97637" y="13441"/>
                      </a:moveTo>
                      <a:cubicBezTo>
                        <a:pt x="101346" y="13441"/>
                        <a:pt x="104357" y="10430"/>
                        <a:pt x="104357" y="6721"/>
                      </a:cubicBezTo>
                      <a:cubicBezTo>
                        <a:pt x="104357" y="3011"/>
                        <a:pt x="101346" y="0"/>
                        <a:pt x="97637" y="0"/>
                      </a:cubicBezTo>
                      <a:cubicBezTo>
                        <a:pt x="93927" y="0"/>
                        <a:pt x="90916" y="3011"/>
                        <a:pt x="90916" y="6721"/>
                      </a:cubicBezTo>
                      <a:cubicBezTo>
                        <a:pt x="90916" y="10430"/>
                        <a:pt x="93927" y="13441"/>
                        <a:pt x="97637" y="13441"/>
                      </a:cubicBezTo>
                      <a:close/>
                      <a:moveTo>
                        <a:pt x="97637" y="39302"/>
                      </a:moveTo>
                      <a:cubicBezTo>
                        <a:pt x="101346" y="39302"/>
                        <a:pt x="104357" y="36291"/>
                        <a:pt x="104357" y="32581"/>
                      </a:cubicBezTo>
                      <a:cubicBezTo>
                        <a:pt x="104357" y="28872"/>
                        <a:pt x="101346" y="25861"/>
                        <a:pt x="97637" y="25861"/>
                      </a:cubicBezTo>
                      <a:cubicBezTo>
                        <a:pt x="93927" y="25861"/>
                        <a:pt x="90916" y="28872"/>
                        <a:pt x="90916" y="32581"/>
                      </a:cubicBezTo>
                      <a:cubicBezTo>
                        <a:pt x="90916" y="36291"/>
                        <a:pt x="93927" y="39302"/>
                        <a:pt x="97637" y="39302"/>
                      </a:cubicBezTo>
                      <a:close/>
                      <a:moveTo>
                        <a:pt x="97637" y="65163"/>
                      </a:moveTo>
                      <a:cubicBezTo>
                        <a:pt x="101346" y="65163"/>
                        <a:pt x="104357" y="62152"/>
                        <a:pt x="104357" y="58442"/>
                      </a:cubicBezTo>
                      <a:cubicBezTo>
                        <a:pt x="104357" y="54732"/>
                        <a:pt x="101346" y="51721"/>
                        <a:pt x="97637" y="51721"/>
                      </a:cubicBezTo>
                      <a:cubicBezTo>
                        <a:pt x="93927" y="51721"/>
                        <a:pt x="90916" y="54732"/>
                        <a:pt x="90916" y="58442"/>
                      </a:cubicBezTo>
                      <a:cubicBezTo>
                        <a:pt x="90916" y="62152"/>
                        <a:pt x="93927" y="65163"/>
                        <a:pt x="97637" y="65163"/>
                      </a:cubicBezTo>
                      <a:close/>
                      <a:moveTo>
                        <a:pt x="97637" y="91023"/>
                      </a:moveTo>
                      <a:cubicBezTo>
                        <a:pt x="101346" y="91023"/>
                        <a:pt x="104357" y="88013"/>
                        <a:pt x="104357" y="84303"/>
                      </a:cubicBezTo>
                      <a:cubicBezTo>
                        <a:pt x="104357" y="80593"/>
                        <a:pt x="101346" y="77582"/>
                        <a:pt x="97637" y="77582"/>
                      </a:cubicBezTo>
                      <a:cubicBezTo>
                        <a:pt x="93927" y="77582"/>
                        <a:pt x="90916" y="80593"/>
                        <a:pt x="90916" y="84303"/>
                      </a:cubicBezTo>
                      <a:cubicBezTo>
                        <a:pt x="90916" y="88013"/>
                        <a:pt x="93927" y="91023"/>
                        <a:pt x="97637" y="91023"/>
                      </a:cubicBezTo>
                      <a:close/>
                      <a:moveTo>
                        <a:pt x="97637" y="116938"/>
                      </a:moveTo>
                      <a:cubicBezTo>
                        <a:pt x="101346" y="116938"/>
                        <a:pt x="104357" y="113927"/>
                        <a:pt x="104357" y="110217"/>
                      </a:cubicBezTo>
                      <a:cubicBezTo>
                        <a:pt x="104357" y="106508"/>
                        <a:pt x="101346" y="103497"/>
                        <a:pt x="97637" y="103497"/>
                      </a:cubicBezTo>
                      <a:cubicBezTo>
                        <a:pt x="93927" y="103497"/>
                        <a:pt x="90916" y="106508"/>
                        <a:pt x="90916" y="110217"/>
                      </a:cubicBezTo>
                      <a:cubicBezTo>
                        <a:pt x="90916" y="113927"/>
                        <a:pt x="93927" y="116938"/>
                        <a:pt x="97637" y="116938"/>
                      </a:cubicBezTo>
                      <a:close/>
                      <a:moveTo>
                        <a:pt x="97637" y="142799"/>
                      </a:moveTo>
                      <a:cubicBezTo>
                        <a:pt x="101346" y="142799"/>
                        <a:pt x="104357" y="139788"/>
                        <a:pt x="104357" y="136078"/>
                      </a:cubicBezTo>
                      <a:cubicBezTo>
                        <a:pt x="104357" y="132368"/>
                        <a:pt x="101346" y="129358"/>
                        <a:pt x="97637" y="129358"/>
                      </a:cubicBezTo>
                      <a:cubicBezTo>
                        <a:pt x="93927" y="129358"/>
                        <a:pt x="90916" y="132368"/>
                        <a:pt x="90916" y="136078"/>
                      </a:cubicBezTo>
                      <a:cubicBezTo>
                        <a:pt x="90916" y="139788"/>
                        <a:pt x="93927" y="142799"/>
                        <a:pt x="97637" y="142799"/>
                      </a:cubicBezTo>
                      <a:close/>
                      <a:moveTo>
                        <a:pt x="97637" y="168659"/>
                      </a:moveTo>
                      <a:cubicBezTo>
                        <a:pt x="101346" y="168659"/>
                        <a:pt x="104357" y="165649"/>
                        <a:pt x="104357" y="161939"/>
                      </a:cubicBezTo>
                      <a:cubicBezTo>
                        <a:pt x="104357" y="158229"/>
                        <a:pt x="101346" y="155218"/>
                        <a:pt x="97637" y="155218"/>
                      </a:cubicBezTo>
                      <a:cubicBezTo>
                        <a:pt x="93927" y="155218"/>
                        <a:pt x="90916" y="158229"/>
                        <a:pt x="90916" y="161939"/>
                      </a:cubicBezTo>
                      <a:cubicBezTo>
                        <a:pt x="90916" y="165649"/>
                        <a:pt x="93927" y="168659"/>
                        <a:pt x="97637" y="168659"/>
                      </a:cubicBezTo>
                      <a:close/>
                      <a:moveTo>
                        <a:pt x="97637" y="194520"/>
                      </a:moveTo>
                      <a:cubicBezTo>
                        <a:pt x="101346" y="194520"/>
                        <a:pt x="104357" y="191509"/>
                        <a:pt x="104357" y="187800"/>
                      </a:cubicBezTo>
                      <a:cubicBezTo>
                        <a:pt x="104357" y="184090"/>
                        <a:pt x="101346" y="181079"/>
                        <a:pt x="97637" y="181079"/>
                      </a:cubicBezTo>
                      <a:cubicBezTo>
                        <a:pt x="93927" y="181079"/>
                        <a:pt x="90916" y="184090"/>
                        <a:pt x="90916" y="187800"/>
                      </a:cubicBezTo>
                      <a:cubicBezTo>
                        <a:pt x="90916" y="191509"/>
                        <a:pt x="93927" y="194520"/>
                        <a:pt x="97637" y="194520"/>
                      </a:cubicBezTo>
                      <a:close/>
                      <a:moveTo>
                        <a:pt x="97637" y="220435"/>
                      </a:moveTo>
                      <a:cubicBezTo>
                        <a:pt x="101346" y="220435"/>
                        <a:pt x="104357" y="217424"/>
                        <a:pt x="104357" y="213714"/>
                      </a:cubicBezTo>
                      <a:cubicBezTo>
                        <a:pt x="104357" y="210004"/>
                        <a:pt x="101346" y="206994"/>
                        <a:pt x="97637" y="206994"/>
                      </a:cubicBezTo>
                      <a:cubicBezTo>
                        <a:pt x="93927" y="206994"/>
                        <a:pt x="90916" y="210004"/>
                        <a:pt x="90916" y="213714"/>
                      </a:cubicBezTo>
                      <a:cubicBezTo>
                        <a:pt x="90916" y="217424"/>
                        <a:pt x="93927" y="220435"/>
                        <a:pt x="97637" y="220435"/>
                      </a:cubicBezTo>
                      <a:close/>
                      <a:moveTo>
                        <a:pt x="74894" y="13441"/>
                      </a:moveTo>
                      <a:cubicBezTo>
                        <a:pt x="78604" y="13441"/>
                        <a:pt x="81615" y="10430"/>
                        <a:pt x="81615" y="6721"/>
                      </a:cubicBezTo>
                      <a:cubicBezTo>
                        <a:pt x="81615" y="3011"/>
                        <a:pt x="78604" y="0"/>
                        <a:pt x="74894" y="0"/>
                      </a:cubicBezTo>
                      <a:cubicBezTo>
                        <a:pt x="71185" y="0"/>
                        <a:pt x="68174" y="3011"/>
                        <a:pt x="68174" y="6721"/>
                      </a:cubicBezTo>
                      <a:cubicBezTo>
                        <a:pt x="68174" y="10430"/>
                        <a:pt x="71185" y="13441"/>
                        <a:pt x="74894" y="13441"/>
                      </a:cubicBezTo>
                      <a:close/>
                      <a:moveTo>
                        <a:pt x="74894" y="39302"/>
                      </a:moveTo>
                      <a:cubicBezTo>
                        <a:pt x="78604" y="39302"/>
                        <a:pt x="81615" y="36291"/>
                        <a:pt x="81615" y="32581"/>
                      </a:cubicBezTo>
                      <a:cubicBezTo>
                        <a:pt x="81615" y="28872"/>
                        <a:pt x="78604" y="25861"/>
                        <a:pt x="74894" y="25861"/>
                      </a:cubicBezTo>
                      <a:cubicBezTo>
                        <a:pt x="71185" y="25861"/>
                        <a:pt x="68174" y="28872"/>
                        <a:pt x="68174" y="32581"/>
                      </a:cubicBezTo>
                      <a:cubicBezTo>
                        <a:pt x="68174" y="36291"/>
                        <a:pt x="71185" y="39302"/>
                        <a:pt x="74894" y="39302"/>
                      </a:cubicBezTo>
                      <a:close/>
                      <a:moveTo>
                        <a:pt x="74894" y="65163"/>
                      </a:moveTo>
                      <a:cubicBezTo>
                        <a:pt x="78604" y="65163"/>
                        <a:pt x="81615" y="62152"/>
                        <a:pt x="81615" y="58442"/>
                      </a:cubicBezTo>
                      <a:cubicBezTo>
                        <a:pt x="81615" y="54732"/>
                        <a:pt x="78604" y="51721"/>
                        <a:pt x="74894" y="51721"/>
                      </a:cubicBezTo>
                      <a:cubicBezTo>
                        <a:pt x="71185" y="51721"/>
                        <a:pt x="68174" y="54732"/>
                        <a:pt x="68174" y="58442"/>
                      </a:cubicBezTo>
                      <a:cubicBezTo>
                        <a:pt x="68174" y="62152"/>
                        <a:pt x="71185" y="65163"/>
                        <a:pt x="74894" y="65163"/>
                      </a:cubicBezTo>
                      <a:close/>
                      <a:moveTo>
                        <a:pt x="74894" y="91023"/>
                      </a:moveTo>
                      <a:cubicBezTo>
                        <a:pt x="78604" y="91023"/>
                        <a:pt x="81615" y="88013"/>
                        <a:pt x="81615" y="84303"/>
                      </a:cubicBezTo>
                      <a:cubicBezTo>
                        <a:pt x="81615" y="80593"/>
                        <a:pt x="78604" y="77582"/>
                        <a:pt x="74894" y="77582"/>
                      </a:cubicBezTo>
                      <a:cubicBezTo>
                        <a:pt x="71185" y="77582"/>
                        <a:pt x="68174" y="80593"/>
                        <a:pt x="68174" y="84303"/>
                      </a:cubicBezTo>
                      <a:cubicBezTo>
                        <a:pt x="68174" y="88013"/>
                        <a:pt x="71185" y="91023"/>
                        <a:pt x="74894" y="91023"/>
                      </a:cubicBezTo>
                      <a:close/>
                      <a:moveTo>
                        <a:pt x="74894" y="116938"/>
                      </a:moveTo>
                      <a:cubicBezTo>
                        <a:pt x="78604" y="116938"/>
                        <a:pt x="81615" y="113927"/>
                        <a:pt x="81615" y="110217"/>
                      </a:cubicBezTo>
                      <a:cubicBezTo>
                        <a:pt x="81615" y="106508"/>
                        <a:pt x="78604" y="103497"/>
                        <a:pt x="74894" y="103497"/>
                      </a:cubicBezTo>
                      <a:cubicBezTo>
                        <a:pt x="71185" y="103497"/>
                        <a:pt x="68174" y="106508"/>
                        <a:pt x="68174" y="110217"/>
                      </a:cubicBezTo>
                      <a:cubicBezTo>
                        <a:pt x="68174" y="113927"/>
                        <a:pt x="71185" y="116938"/>
                        <a:pt x="74894" y="116938"/>
                      </a:cubicBezTo>
                      <a:close/>
                      <a:moveTo>
                        <a:pt x="74894" y="142799"/>
                      </a:moveTo>
                      <a:cubicBezTo>
                        <a:pt x="78604" y="142799"/>
                        <a:pt x="81615" y="139788"/>
                        <a:pt x="81615" y="136078"/>
                      </a:cubicBezTo>
                      <a:cubicBezTo>
                        <a:pt x="81615" y="132368"/>
                        <a:pt x="78604" y="129358"/>
                        <a:pt x="74894" y="129358"/>
                      </a:cubicBezTo>
                      <a:cubicBezTo>
                        <a:pt x="71185" y="129358"/>
                        <a:pt x="68174" y="132368"/>
                        <a:pt x="68174" y="136078"/>
                      </a:cubicBezTo>
                      <a:cubicBezTo>
                        <a:pt x="68174" y="139788"/>
                        <a:pt x="71185" y="142799"/>
                        <a:pt x="74894" y="142799"/>
                      </a:cubicBezTo>
                      <a:close/>
                      <a:moveTo>
                        <a:pt x="74894" y="168659"/>
                      </a:moveTo>
                      <a:cubicBezTo>
                        <a:pt x="78604" y="168659"/>
                        <a:pt x="81615" y="165649"/>
                        <a:pt x="81615" y="161939"/>
                      </a:cubicBezTo>
                      <a:cubicBezTo>
                        <a:pt x="81615" y="158229"/>
                        <a:pt x="78604" y="155218"/>
                        <a:pt x="74894" y="155218"/>
                      </a:cubicBezTo>
                      <a:cubicBezTo>
                        <a:pt x="71185" y="155218"/>
                        <a:pt x="68174" y="158229"/>
                        <a:pt x="68174" y="161939"/>
                      </a:cubicBezTo>
                      <a:cubicBezTo>
                        <a:pt x="68174" y="165649"/>
                        <a:pt x="71185" y="168659"/>
                        <a:pt x="74894" y="168659"/>
                      </a:cubicBezTo>
                      <a:close/>
                      <a:moveTo>
                        <a:pt x="74894" y="194520"/>
                      </a:moveTo>
                      <a:cubicBezTo>
                        <a:pt x="78604" y="194520"/>
                        <a:pt x="81615" y="191509"/>
                        <a:pt x="81615" y="187800"/>
                      </a:cubicBezTo>
                      <a:cubicBezTo>
                        <a:pt x="81615" y="184090"/>
                        <a:pt x="78604" y="181079"/>
                        <a:pt x="74894" y="181079"/>
                      </a:cubicBezTo>
                      <a:cubicBezTo>
                        <a:pt x="71185" y="181079"/>
                        <a:pt x="68174" y="184090"/>
                        <a:pt x="68174" y="187800"/>
                      </a:cubicBezTo>
                      <a:cubicBezTo>
                        <a:pt x="68174" y="191509"/>
                        <a:pt x="71185" y="194520"/>
                        <a:pt x="74894" y="194520"/>
                      </a:cubicBezTo>
                      <a:close/>
                      <a:moveTo>
                        <a:pt x="74894" y="220435"/>
                      </a:moveTo>
                      <a:cubicBezTo>
                        <a:pt x="78604" y="220435"/>
                        <a:pt x="81615" y="217424"/>
                        <a:pt x="81615" y="213714"/>
                      </a:cubicBezTo>
                      <a:cubicBezTo>
                        <a:pt x="81615" y="210004"/>
                        <a:pt x="78604" y="206994"/>
                        <a:pt x="74894" y="206994"/>
                      </a:cubicBezTo>
                      <a:cubicBezTo>
                        <a:pt x="71185" y="206994"/>
                        <a:pt x="68174" y="210004"/>
                        <a:pt x="68174" y="213714"/>
                      </a:cubicBezTo>
                      <a:cubicBezTo>
                        <a:pt x="68174" y="217424"/>
                        <a:pt x="71185" y="220435"/>
                        <a:pt x="74894" y="220435"/>
                      </a:cubicBezTo>
                      <a:close/>
                      <a:moveTo>
                        <a:pt x="52152" y="13441"/>
                      </a:moveTo>
                      <a:cubicBezTo>
                        <a:pt x="55861" y="13441"/>
                        <a:pt x="58872" y="10430"/>
                        <a:pt x="58872" y="6721"/>
                      </a:cubicBezTo>
                      <a:cubicBezTo>
                        <a:pt x="58872" y="3011"/>
                        <a:pt x="55861" y="0"/>
                        <a:pt x="52152" y="0"/>
                      </a:cubicBezTo>
                      <a:cubicBezTo>
                        <a:pt x="48442" y="0"/>
                        <a:pt x="45431" y="3011"/>
                        <a:pt x="45431" y="6721"/>
                      </a:cubicBezTo>
                      <a:cubicBezTo>
                        <a:pt x="45431" y="10430"/>
                        <a:pt x="48442" y="13441"/>
                        <a:pt x="52152" y="13441"/>
                      </a:cubicBezTo>
                      <a:close/>
                      <a:moveTo>
                        <a:pt x="52152" y="39302"/>
                      </a:moveTo>
                      <a:cubicBezTo>
                        <a:pt x="55861" y="39302"/>
                        <a:pt x="58872" y="36291"/>
                        <a:pt x="58872" y="32581"/>
                      </a:cubicBezTo>
                      <a:cubicBezTo>
                        <a:pt x="58872" y="28872"/>
                        <a:pt x="55861" y="25861"/>
                        <a:pt x="52152" y="25861"/>
                      </a:cubicBezTo>
                      <a:cubicBezTo>
                        <a:pt x="48442" y="25861"/>
                        <a:pt x="45431" y="28872"/>
                        <a:pt x="45431" y="32581"/>
                      </a:cubicBezTo>
                      <a:cubicBezTo>
                        <a:pt x="45431" y="36291"/>
                        <a:pt x="48442" y="39302"/>
                        <a:pt x="52152" y="39302"/>
                      </a:cubicBezTo>
                      <a:close/>
                      <a:moveTo>
                        <a:pt x="52152" y="65163"/>
                      </a:moveTo>
                      <a:cubicBezTo>
                        <a:pt x="55861" y="65163"/>
                        <a:pt x="58872" y="62152"/>
                        <a:pt x="58872" y="58442"/>
                      </a:cubicBezTo>
                      <a:cubicBezTo>
                        <a:pt x="58872" y="54732"/>
                        <a:pt x="55861" y="51721"/>
                        <a:pt x="52152" y="51721"/>
                      </a:cubicBezTo>
                      <a:cubicBezTo>
                        <a:pt x="48442" y="51721"/>
                        <a:pt x="45431" y="54732"/>
                        <a:pt x="45431" y="58442"/>
                      </a:cubicBezTo>
                      <a:cubicBezTo>
                        <a:pt x="45431" y="62152"/>
                        <a:pt x="48442" y="65163"/>
                        <a:pt x="52152" y="65163"/>
                      </a:cubicBezTo>
                      <a:close/>
                      <a:moveTo>
                        <a:pt x="52152" y="91023"/>
                      </a:moveTo>
                      <a:cubicBezTo>
                        <a:pt x="55861" y="91023"/>
                        <a:pt x="58872" y="88013"/>
                        <a:pt x="58872" y="84303"/>
                      </a:cubicBezTo>
                      <a:cubicBezTo>
                        <a:pt x="58872" y="80593"/>
                        <a:pt x="55861" y="77582"/>
                        <a:pt x="52152" y="77582"/>
                      </a:cubicBezTo>
                      <a:cubicBezTo>
                        <a:pt x="48442" y="77582"/>
                        <a:pt x="45431" y="80593"/>
                        <a:pt x="45431" y="84303"/>
                      </a:cubicBezTo>
                      <a:cubicBezTo>
                        <a:pt x="45431" y="88013"/>
                        <a:pt x="48442" y="91023"/>
                        <a:pt x="52152" y="91023"/>
                      </a:cubicBezTo>
                      <a:close/>
                      <a:moveTo>
                        <a:pt x="52152" y="116938"/>
                      </a:moveTo>
                      <a:cubicBezTo>
                        <a:pt x="55861" y="116938"/>
                        <a:pt x="58872" y="113927"/>
                        <a:pt x="58872" y="110217"/>
                      </a:cubicBezTo>
                      <a:cubicBezTo>
                        <a:pt x="58872" y="106508"/>
                        <a:pt x="55861" y="103497"/>
                        <a:pt x="52152" y="103497"/>
                      </a:cubicBezTo>
                      <a:cubicBezTo>
                        <a:pt x="48442" y="103497"/>
                        <a:pt x="45431" y="106508"/>
                        <a:pt x="45431" y="110217"/>
                      </a:cubicBezTo>
                      <a:cubicBezTo>
                        <a:pt x="45431" y="113927"/>
                        <a:pt x="48442" y="116938"/>
                        <a:pt x="52152" y="116938"/>
                      </a:cubicBezTo>
                      <a:close/>
                      <a:moveTo>
                        <a:pt x="52152" y="142799"/>
                      </a:moveTo>
                      <a:cubicBezTo>
                        <a:pt x="55861" y="142799"/>
                        <a:pt x="58872" y="139788"/>
                        <a:pt x="58872" y="136078"/>
                      </a:cubicBezTo>
                      <a:cubicBezTo>
                        <a:pt x="58872" y="132368"/>
                        <a:pt x="55861" y="129358"/>
                        <a:pt x="52152" y="129358"/>
                      </a:cubicBezTo>
                      <a:cubicBezTo>
                        <a:pt x="48442" y="129358"/>
                        <a:pt x="45431" y="132368"/>
                        <a:pt x="45431" y="136078"/>
                      </a:cubicBezTo>
                      <a:cubicBezTo>
                        <a:pt x="45431" y="139788"/>
                        <a:pt x="48442" y="142799"/>
                        <a:pt x="52152" y="142799"/>
                      </a:cubicBezTo>
                      <a:close/>
                      <a:moveTo>
                        <a:pt x="52152" y="168659"/>
                      </a:moveTo>
                      <a:cubicBezTo>
                        <a:pt x="55861" y="168659"/>
                        <a:pt x="58872" y="165649"/>
                        <a:pt x="58872" y="161939"/>
                      </a:cubicBezTo>
                      <a:cubicBezTo>
                        <a:pt x="58872" y="158229"/>
                        <a:pt x="55861" y="155218"/>
                        <a:pt x="52152" y="155218"/>
                      </a:cubicBezTo>
                      <a:cubicBezTo>
                        <a:pt x="48442" y="155218"/>
                        <a:pt x="45431" y="158229"/>
                        <a:pt x="45431" y="161939"/>
                      </a:cubicBezTo>
                      <a:cubicBezTo>
                        <a:pt x="45431" y="165649"/>
                        <a:pt x="48442" y="168659"/>
                        <a:pt x="52152" y="168659"/>
                      </a:cubicBezTo>
                      <a:close/>
                      <a:moveTo>
                        <a:pt x="52152" y="194520"/>
                      </a:moveTo>
                      <a:cubicBezTo>
                        <a:pt x="55861" y="194520"/>
                        <a:pt x="58872" y="191509"/>
                        <a:pt x="58872" y="187800"/>
                      </a:cubicBezTo>
                      <a:cubicBezTo>
                        <a:pt x="58872" y="184090"/>
                        <a:pt x="55861" y="181079"/>
                        <a:pt x="52152" y="181079"/>
                      </a:cubicBezTo>
                      <a:cubicBezTo>
                        <a:pt x="48442" y="181079"/>
                        <a:pt x="45431" y="184090"/>
                        <a:pt x="45431" y="187800"/>
                      </a:cubicBezTo>
                      <a:cubicBezTo>
                        <a:pt x="45431" y="191509"/>
                        <a:pt x="48442" y="194520"/>
                        <a:pt x="52152" y="194520"/>
                      </a:cubicBezTo>
                      <a:close/>
                      <a:moveTo>
                        <a:pt x="52152" y="220435"/>
                      </a:moveTo>
                      <a:cubicBezTo>
                        <a:pt x="55861" y="220435"/>
                        <a:pt x="58872" y="217424"/>
                        <a:pt x="58872" y="213714"/>
                      </a:cubicBezTo>
                      <a:cubicBezTo>
                        <a:pt x="58872" y="210004"/>
                        <a:pt x="55861" y="206994"/>
                        <a:pt x="52152" y="206994"/>
                      </a:cubicBezTo>
                      <a:cubicBezTo>
                        <a:pt x="48442" y="206994"/>
                        <a:pt x="45431" y="210004"/>
                        <a:pt x="45431" y="213714"/>
                      </a:cubicBezTo>
                      <a:cubicBezTo>
                        <a:pt x="45431" y="217424"/>
                        <a:pt x="48442" y="220435"/>
                        <a:pt x="52152" y="220435"/>
                      </a:cubicBezTo>
                      <a:close/>
                      <a:moveTo>
                        <a:pt x="29409" y="13441"/>
                      </a:moveTo>
                      <a:cubicBezTo>
                        <a:pt x="33119" y="13441"/>
                        <a:pt x="36130" y="10430"/>
                        <a:pt x="36130" y="6721"/>
                      </a:cubicBezTo>
                      <a:cubicBezTo>
                        <a:pt x="36130" y="3011"/>
                        <a:pt x="33119" y="0"/>
                        <a:pt x="29409" y="0"/>
                      </a:cubicBezTo>
                      <a:cubicBezTo>
                        <a:pt x="25700" y="0"/>
                        <a:pt x="22689" y="3011"/>
                        <a:pt x="22689" y="6721"/>
                      </a:cubicBezTo>
                      <a:cubicBezTo>
                        <a:pt x="22689" y="10430"/>
                        <a:pt x="25700" y="13441"/>
                        <a:pt x="29409" y="13441"/>
                      </a:cubicBezTo>
                      <a:close/>
                      <a:moveTo>
                        <a:pt x="29409" y="39302"/>
                      </a:moveTo>
                      <a:cubicBezTo>
                        <a:pt x="33119" y="39302"/>
                        <a:pt x="36130" y="36291"/>
                        <a:pt x="36130" y="32581"/>
                      </a:cubicBezTo>
                      <a:cubicBezTo>
                        <a:pt x="36130" y="28872"/>
                        <a:pt x="33119" y="25861"/>
                        <a:pt x="29409" y="25861"/>
                      </a:cubicBezTo>
                      <a:cubicBezTo>
                        <a:pt x="25700" y="25861"/>
                        <a:pt x="22689" y="28872"/>
                        <a:pt x="22689" y="32581"/>
                      </a:cubicBezTo>
                      <a:cubicBezTo>
                        <a:pt x="22689" y="36291"/>
                        <a:pt x="25700" y="39302"/>
                        <a:pt x="29409" y="39302"/>
                      </a:cubicBezTo>
                      <a:close/>
                      <a:moveTo>
                        <a:pt x="29409" y="65163"/>
                      </a:moveTo>
                      <a:cubicBezTo>
                        <a:pt x="33119" y="65163"/>
                        <a:pt x="36130" y="62152"/>
                        <a:pt x="36130" y="58442"/>
                      </a:cubicBezTo>
                      <a:cubicBezTo>
                        <a:pt x="36130" y="54732"/>
                        <a:pt x="33119" y="51721"/>
                        <a:pt x="29409" y="51721"/>
                      </a:cubicBezTo>
                      <a:cubicBezTo>
                        <a:pt x="25700" y="51721"/>
                        <a:pt x="22689" y="54732"/>
                        <a:pt x="22689" y="58442"/>
                      </a:cubicBezTo>
                      <a:cubicBezTo>
                        <a:pt x="22689" y="62152"/>
                        <a:pt x="25700" y="65163"/>
                        <a:pt x="29409" y="65163"/>
                      </a:cubicBezTo>
                      <a:close/>
                      <a:moveTo>
                        <a:pt x="29409" y="91023"/>
                      </a:moveTo>
                      <a:cubicBezTo>
                        <a:pt x="33119" y="91023"/>
                        <a:pt x="36130" y="88013"/>
                        <a:pt x="36130" y="84303"/>
                      </a:cubicBezTo>
                      <a:cubicBezTo>
                        <a:pt x="36130" y="80593"/>
                        <a:pt x="33119" y="77582"/>
                        <a:pt x="29409" y="77582"/>
                      </a:cubicBezTo>
                      <a:cubicBezTo>
                        <a:pt x="25700" y="77582"/>
                        <a:pt x="22689" y="80593"/>
                        <a:pt x="22689" y="84303"/>
                      </a:cubicBezTo>
                      <a:cubicBezTo>
                        <a:pt x="22689" y="88013"/>
                        <a:pt x="25700" y="91023"/>
                        <a:pt x="29409" y="91023"/>
                      </a:cubicBezTo>
                      <a:close/>
                      <a:moveTo>
                        <a:pt x="29409" y="116938"/>
                      </a:moveTo>
                      <a:cubicBezTo>
                        <a:pt x="33119" y="116938"/>
                        <a:pt x="36130" y="113927"/>
                        <a:pt x="36130" y="110217"/>
                      </a:cubicBezTo>
                      <a:cubicBezTo>
                        <a:pt x="36130" y="106508"/>
                        <a:pt x="33119" y="103497"/>
                        <a:pt x="29409" y="103497"/>
                      </a:cubicBezTo>
                      <a:cubicBezTo>
                        <a:pt x="25700" y="103497"/>
                        <a:pt x="22689" y="106508"/>
                        <a:pt x="22689" y="110217"/>
                      </a:cubicBezTo>
                      <a:cubicBezTo>
                        <a:pt x="22689" y="113927"/>
                        <a:pt x="25700" y="116938"/>
                        <a:pt x="29409" y="116938"/>
                      </a:cubicBezTo>
                      <a:close/>
                      <a:moveTo>
                        <a:pt x="29409" y="142799"/>
                      </a:moveTo>
                      <a:cubicBezTo>
                        <a:pt x="33119" y="142799"/>
                        <a:pt x="36130" y="139788"/>
                        <a:pt x="36130" y="136078"/>
                      </a:cubicBezTo>
                      <a:cubicBezTo>
                        <a:pt x="36130" y="132368"/>
                        <a:pt x="33119" y="129358"/>
                        <a:pt x="29409" y="129358"/>
                      </a:cubicBezTo>
                      <a:cubicBezTo>
                        <a:pt x="25700" y="129358"/>
                        <a:pt x="22689" y="132368"/>
                        <a:pt x="22689" y="136078"/>
                      </a:cubicBezTo>
                      <a:cubicBezTo>
                        <a:pt x="22689" y="139788"/>
                        <a:pt x="25700" y="142799"/>
                        <a:pt x="29409" y="142799"/>
                      </a:cubicBezTo>
                      <a:close/>
                      <a:moveTo>
                        <a:pt x="29409" y="168659"/>
                      </a:moveTo>
                      <a:cubicBezTo>
                        <a:pt x="33119" y="168659"/>
                        <a:pt x="36130" y="165649"/>
                        <a:pt x="36130" y="161939"/>
                      </a:cubicBezTo>
                      <a:cubicBezTo>
                        <a:pt x="36130" y="158229"/>
                        <a:pt x="33119" y="155218"/>
                        <a:pt x="29409" y="155218"/>
                      </a:cubicBezTo>
                      <a:cubicBezTo>
                        <a:pt x="25700" y="155218"/>
                        <a:pt x="22689" y="158229"/>
                        <a:pt x="22689" y="161939"/>
                      </a:cubicBezTo>
                      <a:cubicBezTo>
                        <a:pt x="22689" y="165649"/>
                        <a:pt x="25700" y="168659"/>
                        <a:pt x="29409" y="168659"/>
                      </a:cubicBezTo>
                      <a:close/>
                      <a:moveTo>
                        <a:pt x="29409" y="194520"/>
                      </a:moveTo>
                      <a:cubicBezTo>
                        <a:pt x="33119" y="194520"/>
                        <a:pt x="36130" y="191509"/>
                        <a:pt x="36130" y="187800"/>
                      </a:cubicBezTo>
                      <a:cubicBezTo>
                        <a:pt x="36130" y="184090"/>
                        <a:pt x="33119" y="181079"/>
                        <a:pt x="29409" y="181079"/>
                      </a:cubicBezTo>
                      <a:cubicBezTo>
                        <a:pt x="25700" y="181079"/>
                        <a:pt x="22689" y="184090"/>
                        <a:pt x="22689" y="187800"/>
                      </a:cubicBezTo>
                      <a:cubicBezTo>
                        <a:pt x="22689" y="191509"/>
                        <a:pt x="25700" y="194520"/>
                        <a:pt x="29409" y="194520"/>
                      </a:cubicBezTo>
                      <a:close/>
                      <a:moveTo>
                        <a:pt x="29409" y="220435"/>
                      </a:moveTo>
                      <a:cubicBezTo>
                        <a:pt x="33119" y="220435"/>
                        <a:pt x="36130" y="217424"/>
                        <a:pt x="36130" y="213714"/>
                      </a:cubicBezTo>
                      <a:cubicBezTo>
                        <a:pt x="36130" y="210004"/>
                        <a:pt x="33119" y="206994"/>
                        <a:pt x="29409" y="206994"/>
                      </a:cubicBezTo>
                      <a:cubicBezTo>
                        <a:pt x="25700" y="206994"/>
                        <a:pt x="22689" y="210004"/>
                        <a:pt x="22689" y="213714"/>
                      </a:cubicBezTo>
                      <a:cubicBezTo>
                        <a:pt x="22689" y="217424"/>
                        <a:pt x="25700" y="220435"/>
                        <a:pt x="29409" y="220435"/>
                      </a:cubicBezTo>
                      <a:close/>
                      <a:moveTo>
                        <a:pt x="6721" y="13441"/>
                      </a:moveTo>
                      <a:cubicBezTo>
                        <a:pt x="10430" y="13441"/>
                        <a:pt x="13441" y="10430"/>
                        <a:pt x="13441" y="6721"/>
                      </a:cubicBezTo>
                      <a:cubicBezTo>
                        <a:pt x="13441" y="3011"/>
                        <a:pt x="10430" y="0"/>
                        <a:pt x="6721" y="0"/>
                      </a:cubicBezTo>
                      <a:cubicBezTo>
                        <a:pt x="3011" y="0"/>
                        <a:pt x="0" y="3011"/>
                        <a:pt x="0" y="6721"/>
                      </a:cubicBezTo>
                      <a:cubicBezTo>
                        <a:pt x="0" y="10430"/>
                        <a:pt x="3011" y="13441"/>
                        <a:pt x="6721" y="13441"/>
                      </a:cubicBezTo>
                      <a:close/>
                      <a:moveTo>
                        <a:pt x="6721" y="39302"/>
                      </a:moveTo>
                      <a:cubicBezTo>
                        <a:pt x="10430" y="39302"/>
                        <a:pt x="13441" y="36291"/>
                        <a:pt x="13441" y="32581"/>
                      </a:cubicBezTo>
                      <a:cubicBezTo>
                        <a:pt x="13441" y="28872"/>
                        <a:pt x="10430" y="25861"/>
                        <a:pt x="6721" y="25861"/>
                      </a:cubicBezTo>
                      <a:cubicBezTo>
                        <a:pt x="3011" y="25861"/>
                        <a:pt x="0" y="28872"/>
                        <a:pt x="0" y="32581"/>
                      </a:cubicBezTo>
                      <a:cubicBezTo>
                        <a:pt x="0" y="36291"/>
                        <a:pt x="3011" y="39302"/>
                        <a:pt x="6721" y="39302"/>
                      </a:cubicBezTo>
                      <a:close/>
                      <a:moveTo>
                        <a:pt x="6721" y="65163"/>
                      </a:moveTo>
                      <a:cubicBezTo>
                        <a:pt x="10430" y="65163"/>
                        <a:pt x="13441" y="62152"/>
                        <a:pt x="13441" y="58442"/>
                      </a:cubicBezTo>
                      <a:cubicBezTo>
                        <a:pt x="13441" y="54732"/>
                        <a:pt x="10430" y="51721"/>
                        <a:pt x="6721" y="51721"/>
                      </a:cubicBezTo>
                      <a:cubicBezTo>
                        <a:pt x="3011" y="51721"/>
                        <a:pt x="0" y="54732"/>
                        <a:pt x="0" y="58442"/>
                      </a:cubicBezTo>
                      <a:cubicBezTo>
                        <a:pt x="0" y="62152"/>
                        <a:pt x="3011" y="65163"/>
                        <a:pt x="6721" y="65163"/>
                      </a:cubicBezTo>
                      <a:close/>
                      <a:moveTo>
                        <a:pt x="6721" y="91023"/>
                      </a:moveTo>
                      <a:cubicBezTo>
                        <a:pt x="10430" y="91023"/>
                        <a:pt x="13441" y="88013"/>
                        <a:pt x="13441" y="84303"/>
                      </a:cubicBezTo>
                      <a:cubicBezTo>
                        <a:pt x="13441" y="80593"/>
                        <a:pt x="10430" y="77582"/>
                        <a:pt x="6721" y="77582"/>
                      </a:cubicBezTo>
                      <a:cubicBezTo>
                        <a:pt x="3011" y="77582"/>
                        <a:pt x="0" y="80593"/>
                        <a:pt x="0" y="84303"/>
                      </a:cubicBezTo>
                      <a:cubicBezTo>
                        <a:pt x="0" y="88013"/>
                        <a:pt x="3011" y="91023"/>
                        <a:pt x="6721" y="91023"/>
                      </a:cubicBezTo>
                      <a:close/>
                      <a:moveTo>
                        <a:pt x="6721" y="116938"/>
                      </a:moveTo>
                      <a:cubicBezTo>
                        <a:pt x="10430" y="116938"/>
                        <a:pt x="13441" y="113927"/>
                        <a:pt x="13441" y="110217"/>
                      </a:cubicBezTo>
                      <a:cubicBezTo>
                        <a:pt x="13441" y="106508"/>
                        <a:pt x="10430" y="103497"/>
                        <a:pt x="6721" y="103497"/>
                      </a:cubicBezTo>
                      <a:cubicBezTo>
                        <a:pt x="3011" y="103497"/>
                        <a:pt x="0" y="106508"/>
                        <a:pt x="0" y="110217"/>
                      </a:cubicBezTo>
                      <a:cubicBezTo>
                        <a:pt x="0" y="113927"/>
                        <a:pt x="3011" y="116938"/>
                        <a:pt x="6721" y="116938"/>
                      </a:cubicBezTo>
                      <a:close/>
                      <a:moveTo>
                        <a:pt x="6721" y="142799"/>
                      </a:moveTo>
                      <a:cubicBezTo>
                        <a:pt x="10430" y="142799"/>
                        <a:pt x="13441" y="139788"/>
                        <a:pt x="13441" y="136078"/>
                      </a:cubicBezTo>
                      <a:cubicBezTo>
                        <a:pt x="13441" y="132368"/>
                        <a:pt x="10430" y="129358"/>
                        <a:pt x="6721" y="129358"/>
                      </a:cubicBezTo>
                      <a:cubicBezTo>
                        <a:pt x="3011" y="129358"/>
                        <a:pt x="0" y="132368"/>
                        <a:pt x="0" y="136078"/>
                      </a:cubicBezTo>
                      <a:cubicBezTo>
                        <a:pt x="0" y="139788"/>
                        <a:pt x="3011" y="142799"/>
                        <a:pt x="6721" y="142799"/>
                      </a:cubicBezTo>
                      <a:close/>
                      <a:moveTo>
                        <a:pt x="6721" y="168659"/>
                      </a:moveTo>
                      <a:cubicBezTo>
                        <a:pt x="10430" y="168659"/>
                        <a:pt x="13441" y="165649"/>
                        <a:pt x="13441" y="161939"/>
                      </a:cubicBezTo>
                      <a:cubicBezTo>
                        <a:pt x="13441" y="158229"/>
                        <a:pt x="10430" y="155218"/>
                        <a:pt x="6721" y="155218"/>
                      </a:cubicBezTo>
                      <a:cubicBezTo>
                        <a:pt x="3011" y="155218"/>
                        <a:pt x="0" y="158229"/>
                        <a:pt x="0" y="161939"/>
                      </a:cubicBezTo>
                      <a:cubicBezTo>
                        <a:pt x="0" y="165649"/>
                        <a:pt x="3011" y="168659"/>
                        <a:pt x="6721" y="168659"/>
                      </a:cubicBezTo>
                      <a:close/>
                      <a:moveTo>
                        <a:pt x="6721" y="194520"/>
                      </a:moveTo>
                      <a:cubicBezTo>
                        <a:pt x="10430" y="194520"/>
                        <a:pt x="13441" y="191509"/>
                        <a:pt x="13441" y="187800"/>
                      </a:cubicBezTo>
                      <a:cubicBezTo>
                        <a:pt x="13441" y="184090"/>
                        <a:pt x="10430" y="181079"/>
                        <a:pt x="6721" y="181079"/>
                      </a:cubicBezTo>
                      <a:cubicBezTo>
                        <a:pt x="3011" y="181079"/>
                        <a:pt x="0" y="184090"/>
                        <a:pt x="0" y="187800"/>
                      </a:cubicBezTo>
                      <a:cubicBezTo>
                        <a:pt x="0" y="191509"/>
                        <a:pt x="3011" y="194520"/>
                        <a:pt x="6721" y="194520"/>
                      </a:cubicBezTo>
                      <a:close/>
                      <a:moveTo>
                        <a:pt x="6721" y="220435"/>
                      </a:moveTo>
                      <a:cubicBezTo>
                        <a:pt x="10430" y="220435"/>
                        <a:pt x="13441" y="217424"/>
                        <a:pt x="13441" y="213714"/>
                      </a:cubicBezTo>
                      <a:cubicBezTo>
                        <a:pt x="13441" y="210004"/>
                        <a:pt x="10430" y="206994"/>
                        <a:pt x="6721" y="206994"/>
                      </a:cubicBezTo>
                      <a:cubicBezTo>
                        <a:pt x="3011" y="206994"/>
                        <a:pt x="0" y="210004"/>
                        <a:pt x="0" y="213714"/>
                      </a:cubicBezTo>
                      <a:cubicBezTo>
                        <a:pt x="0" y="217424"/>
                        <a:pt x="3011" y="220435"/>
                        <a:pt x="6721" y="220435"/>
                      </a:cubicBezTo>
                      <a:close/>
                    </a:path>
                  </a:pathLst>
                </a:custGeom>
                <a:solidFill>
                  <a:srgbClr val="898989">
                    <a:alpha val="59000"/>
                  </a:srgbClr>
                </a:solidFill>
                <a:ln w="10739" cap="flat">
                  <a:noFill/>
                  <a:prstDash val="solid"/>
                  <a:miter/>
                </a:ln>
              </p:spPr>
              <p:txBody>
                <a:bodyPr rtlCol="0" anchor="ctr"/>
                <a:lstStyle/>
                <a:p>
                  <a:endParaRPr lang="zh-CN" altLang="en-US"/>
                </a:p>
              </p:txBody>
            </p:sp>
          </p:grpSp>
          <p:sp>
            <p:nvSpPr>
              <p:cNvPr id="131" name="任意多边形: 形状 130">
                <a:extLst>
                  <a:ext uri="{FF2B5EF4-FFF2-40B4-BE49-F238E27FC236}">
                    <a16:creationId xmlns:a16="http://schemas.microsoft.com/office/drawing/2014/main" id="{8343D4C2-5ABC-E13B-B3BE-F2A9F0ACD17F}"/>
                  </a:ext>
                </a:extLst>
              </p:cNvPr>
              <p:cNvSpPr/>
              <p:nvPr/>
            </p:nvSpPr>
            <p:spPr>
              <a:xfrm>
                <a:off x="6617252" y="4913487"/>
                <a:ext cx="830501" cy="497107"/>
              </a:xfrm>
              <a:custGeom>
                <a:avLst/>
                <a:gdLst>
                  <a:gd name="connsiteX0" fmla="*/ 765392 w 830501"/>
                  <a:gd name="connsiteY0" fmla="*/ 0 h 497107"/>
                  <a:gd name="connsiteX1" fmla="*/ 65109 w 830501"/>
                  <a:gd name="connsiteY1" fmla="*/ 0 h 497107"/>
                  <a:gd name="connsiteX2" fmla="*/ 0 w 830501"/>
                  <a:gd name="connsiteY2" fmla="*/ 65109 h 497107"/>
                  <a:gd name="connsiteX3" fmla="*/ 0 w 830501"/>
                  <a:gd name="connsiteY3" fmla="*/ 431998 h 497107"/>
                  <a:gd name="connsiteX4" fmla="*/ 65109 w 830501"/>
                  <a:gd name="connsiteY4" fmla="*/ 497107 h 497107"/>
                  <a:gd name="connsiteX5" fmla="*/ 765392 w 830501"/>
                  <a:gd name="connsiteY5" fmla="*/ 497107 h 497107"/>
                  <a:gd name="connsiteX6" fmla="*/ 830501 w 830501"/>
                  <a:gd name="connsiteY6" fmla="*/ 431998 h 497107"/>
                  <a:gd name="connsiteX7" fmla="*/ 830501 w 830501"/>
                  <a:gd name="connsiteY7" fmla="*/ 65109 h 497107"/>
                  <a:gd name="connsiteX8" fmla="*/ 765392 w 830501"/>
                  <a:gd name="connsiteY8" fmla="*/ 0 h 49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01" h="497107">
                    <a:moveTo>
                      <a:pt x="765392" y="0"/>
                    </a:moveTo>
                    <a:lnTo>
                      <a:pt x="65109" y="0"/>
                    </a:lnTo>
                    <a:cubicBezTo>
                      <a:pt x="29151" y="0"/>
                      <a:pt x="0" y="29151"/>
                      <a:pt x="0" y="65109"/>
                    </a:cubicBezTo>
                    <a:lnTo>
                      <a:pt x="0" y="431998"/>
                    </a:lnTo>
                    <a:cubicBezTo>
                      <a:pt x="0" y="467956"/>
                      <a:pt x="29151" y="497107"/>
                      <a:pt x="65109" y="497107"/>
                    </a:cubicBezTo>
                    <a:lnTo>
                      <a:pt x="765392" y="497107"/>
                    </a:lnTo>
                    <a:cubicBezTo>
                      <a:pt x="801350" y="497107"/>
                      <a:pt x="830501" y="467956"/>
                      <a:pt x="830501" y="431998"/>
                    </a:cubicBezTo>
                    <a:lnTo>
                      <a:pt x="830501" y="65109"/>
                    </a:lnTo>
                    <a:cubicBezTo>
                      <a:pt x="830501" y="29151"/>
                      <a:pt x="801350" y="0"/>
                      <a:pt x="765392" y="0"/>
                    </a:cubicBezTo>
                    <a:close/>
                  </a:path>
                </a:pathLst>
              </a:custGeom>
              <a:solidFill>
                <a:srgbClr val="A1BEF7">
                  <a:alpha val="68000"/>
                </a:srgbClr>
              </a:solidFill>
              <a:ln w="4672" cap="flat">
                <a:solidFill>
                  <a:srgbClr val="000000">
                    <a:alpha val="68000"/>
                  </a:srgbClr>
                </a:solid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58261E90-F465-22EA-8CC4-E31FF46636CE}"/>
                  </a:ext>
                </a:extLst>
              </p:cNvPr>
              <p:cNvSpPr/>
              <p:nvPr/>
            </p:nvSpPr>
            <p:spPr>
              <a:xfrm>
                <a:off x="6933173" y="5184460"/>
                <a:ext cx="408503" cy="178336"/>
              </a:xfrm>
              <a:custGeom>
                <a:avLst/>
                <a:gdLst>
                  <a:gd name="connsiteX0" fmla="*/ 371406 w 408503"/>
                  <a:gd name="connsiteY0" fmla="*/ 0 h 178336"/>
                  <a:gd name="connsiteX1" fmla="*/ 37098 w 408503"/>
                  <a:gd name="connsiteY1" fmla="*/ 0 h 178336"/>
                  <a:gd name="connsiteX2" fmla="*/ 0 w 408503"/>
                  <a:gd name="connsiteY2" fmla="*/ 37098 h 178336"/>
                  <a:gd name="connsiteX3" fmla="*/ 0 w 408503"/>
                  <a:gd name="connsiteY3" fmla="*/ 141239 h 178336"/>
                  <a:gd name="connsiteX4" fmla="*/ 37098 w 408503"/>
                  <a:gd name="connsiteY4" fmla="*/ 178337 h 178336"/>
                  <a:gd name="connsiteX5" fmla="*/ 371406 w 408503"/>
                  <a:gd name="connsiteY5" fmla="*/ 178337 h 178336"/>
                  <a:gd name="connsiteX6" fmla="*/ 408503 w 408503"/>
                  <a:gd name="connsiteY6" fmla="*/ 141239 h 178336"/>
                  <a:gd name="connsiteX7" fmla="*/ 408503 w 408503"/>
                  <a:gd name="connsiteY7" fmla="*/ 37098 h 178336"/>
                  <a:gd name="connsiteX8" fmla="*/ 371406 w 408503"/>
                  <a:gd name="connsiteY8" fmla="*/ 0 h 17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503" h="178336">
                    <a:moveTo>
                      <a:pt x="371406" y="0"/>
                    </a:moveTo>
                    <a:lnTo>
                      <a:pt x="37098" y="0"/>
                    </a:lnTo>
                    <a:cubicBezTo>
                      <a:pt x="16613" y="0"/>
                      <a:pt x="0" y="16613"/>
                      <a:pt x="0" y="37098"/>
                    </a:cubicBezTo>
                    <a:lnTo>
                      <a:pt x="0" y="141239"/>
                    </a:lnTo>
                    <a:cubicBezTo>
                      <a:pt x="0" y="161724"/>
                      <a:pt x="16613" y="178337"/>
                      <a:pt x="37098" y="178337"/>
                    </a:cubicBezTo>
                    <a:lnTo>
                      <a:pt x="371406" y="178337"/>
                    </a:lnTo>
                    <a:cubicBezTo>
                      <a:pt x="391890" y="178337"/>
                      <a:pt x="408503" y="161724"/>
                      <a:pt x="408503" y="141239"/>
                    </a:cubicBezTo>
                    <a:lnTo>
                      <a:pt x="408503" y="37098"/>
                    </a:lnTo>
                    <a:cubicBezTo>
                      <a:pt x="408503" y="16613"/>
                      <a:pt x="391890" y="0"/>
                      <a:pt x="371406" y="0"/>
                    </a:cubicBezTo>
                    <a:close/>
                  </a:path>
                </a:pathLst>
              </a:custGeom>
              <a:solidFill>
                <a:srgbClr val="FFFFFF"/>
              </a:solidFill>
              <a:ln w="3490" cap="flat">
                <a:solidFill>
                  <a:srgbClr val="231815"/>
                </a:solid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9A6965B0-0483-E58C-5853-BC75013C10E2}"/>
                  </a:ext>
                </a:extLst>
              </p:cNvPr>
              <p:cNvSpPr/>
              <p:nvPr/>
            </p:nvSpPr>
            <p:spPr>
              <a:xfrm>
                <a:off x="6677307" y="4967036"/>
                <a:ext cx="662272" cy="372050"/>
              </a:xfrm>
              <a:custGeom>
                <a:avLst/>
                <a:gdLst>
                  <a:gd name="connsiteX0" fmla="*/ 646734 w 662272"/>
                  <a:gd name="connsiteY0" fmla="*/ 0 h 372050"/>
                  <a:gd name="connsiteX1" fmla="*/ 267264 w 662272"/>
                  <a:gd name="connsiteY1" fmla="*/ 0 h 372050"/>
                  <a:gd name="connsiteX2" fmla="*/ 251726 w 662272"/>
                  <a:gd name="connsiteY2" fmla="*/ 15538 h 372050"/>
                  <a:gd name="connsiteX3" fmla="*/ 251726 w 662272"/>
                  <a:gd name="connsiteY3" fmla="*/ 15592 h 372050"/>
                  <a:gd name="connsiteX4" fmla="*/ 267264 w 662272"/>
                  <a:gd name="connsiteY4" fmla="*/ 31130 h 372050"/>
                  <a:gd name="connsiteX5" fmla="*/ 646734 w 662272"/>
                  <a:gd name="connsiteY5" fmla="*/ 31130 h 372050"/>
                  <a:gd name="connsiteX6" fmla="*/ 662272 w 662272"/>
                  <a:gd name="connsiteY6" fmla="*/ 15592 h 372050"/>
                  <a:gd name="connsiteX7" fmla="*/ 662272 w 662272"/>
                  <a:gd name="connsiteY7" fmla="*/ 15538 h 372050"/>
                  <a:gd name="connsiteX8" fmla="*/ 646734 w 662272"/>
                  <a:gd name="connsiteY8" fmla="*/ 0 h 372050"/>
                  <a:gd name="connsiteX9" fmla="*/ 646734 w 662272"/>
                  <a:gd name="connsiteY9" fmla="*/ 68174 h 372050"/>
                  <a:gd name="connsiteX10" fmla="*/ 267264 w 662272"/>
                  <a:gd name="connsiteY10" fmla="*/ 68174 h 372050"/>
                  <a:gd name="connsiteX11" fmla="*/ 251726 w 662272"/>
                  <a:gd name="connsiteY11" fmla="*/ 83711 h 372050"/>
                  <a:gd name="connsiteX12" fmla="*/ 251726 w 662272"/>
                  <a:gd name="connsiteY12" fmla="*/ 83765 h 372050"/>
                  <a:gd name="connsiteX13" fmla="*/ 267264 w 662272"/>
                  <a:gd name="connsiteY13" fmla="*/ 99303 h 372050"/>
                  <a:gd name="connsiteX14" fmla="*/ 646734 w 662272"/>
                  <a:gd name="connsiteY14" fmla="*/ 99303 h 372050"/>
                  <a:gd name="connsiteX15" fmla="*/ 662272 w 662272"/>
                  <a:gd name="connsiteY15" fmla="*/ 83765 h 372050"/>
                  <a:gd name="connsiteX16" fmla="*/ 662272 w 662272"/>
                  <a:gd name="connsiteY16" fmla="*/ 83711 h 372050"/>
                  <a:gd name="connsiteX17" fmla="*/ 646734 w 662272"/>
                  <a:gd name="connsiteY17" fmla="*/ 68174 h 372050"/>
                  <a:gd name="connsiteX18" fmla="*/ 422697 w 662272"/>
                  <a:gd name="connsiteY18" fmla="*/ 131884 h 372050"/>
                  <a:gd name="connsiteX19" fmla="*/ 267264 w 662272"/>
                  <a:gd name="connsiteY19" fmla="*/ 131884 h 372050"/>
                  <a:gd name="connsiteX20" fmla="*/ 251726 w 662272"/>
                  <a:gd name="connsiteY20" fmla="*/ 147422 h 372050"/>
                  <a:gd name="connsiteX21" fmla="*/ 251726 w 662272"/>
                  <a:gd name="connsiteY21" fmla="*/ 147476 h 372050"/>
                  <a:gd name="connsiteX22" fmla="*/ 267264 w 662272"/>
                  <a:gd name="connsiteY22" fmla="*/ 163014 h 372050"/>
                  <a:gd name="connsiteX23" fmla="*/ 422697 w 662272"/>
                  <a:gd name="connsiteY23" fmla="*/ 163014 h 372050"/>
                  <a:gd name="connsiteX24" fmla="*/ 438235 w 662272"/>
                  <a:gd name="connsiteY24" fmla="*/ 147476 h 372050"/>
                  <a:gd name="connsiteX25" fmla="*/ 438235 w 662272"/>
                  <a:gd name="connsiteY25" fmla="*/ 147422 h 372050"/>
                  <a:gd name="connsiteX26" fmla="*/ 422697 w 662272"/>
                  <a:gd name="connsiteY26" fmla="*/ 131884 h 372050"/>
                  <a:gd name="connsiteX27" fmla="*/ 170971 w 662272"/>
                  <a:gd name="connsiteY27" fmla="*/ 218338 h 372050"/>
                  <a:gd name="connsiteX28" fmla="*/ 15538 w 662272"/>
                  <a:gd name="connsiteY28" fmla="*/ 218338 h 372050"/>
                  <a:gd name="connsiteX29" fmla="*/ 0 w 662272"/>
                  <a:gd name="connsiteY29" fmla="*/ 233876 h 372050"/>
                  <a:gd name="connsiteX30" fmla="*/ 0 w 662272"/>
                  <a:gd name="connsiteY30" fmla="*/ 233930 h 372050"/>
                  <a:gd name="connsiteX31" fmla="*/ 15538 w 662272"/>
                  <a:gd name="connsiteY31" fmla="*/ 249468 h 372050"/>
                  <a:gd name="connsiteX32" fmla="*/ 170971 w 662272"/>
                  <a:gd name="connsiteY32" fmla="*/ 249468 h 372050"/>
                  <a:gd name="connsiteX33" fmla="*/ 186509 w 662272"/>
                  <a:gd name="connsiteY33" fmla="*/ 233930 h 372050"/>
                  <a:gd name="connsiteX34" fmla="*/ 186509 w 662272"/>
                  <a:gd name="connsiteY34" fmla="*/ 233876 h 372050"/>
                  <a:gd name="connsiteX35" fmla="*/ 170971 w 662272"/>
                  <a:gd name="connsiteY35" fmla="*/ 218338 h 372050"/>
                  <a:gd name="connsiteX36" fmla="*/ 170971 w 662272"/>
                  <a:gd name="connsiteY36" fmla="*/ 279629 h 372050"/>
                  <a:gd name="connsiteX37" fmla="*/ 15538 w 662272"/>
                  <a:gd name="connsiteY37" fmla="*/ 279629 h 372050"/>
                  <a:gd name="connsiteX38" fmla="*/ 0 w 662272"/>
                  <a:gd name="connsiteY38" fmla="*/ 295168 h 372050"/>
                  <a:gd name="connsiteX39" fmla="*/ 0 w 662272"/>
                  <a:gd name="connsiteY39" fmla="*/ 295221 h 372050"/>
                  <a:gd name="connsiteX40" fmla="*/ 15538 w 662272"/>
                  <a:gd name="connsiteY40" fmla="*/ 310759 h 372050"/>
                  <a:gd name="connsiteX41" fmla="*/ 170971 w 662272"/>
                  <a:gd name="connsiteY41" fmla="*/ 310759 h 372050"/>
                  <a:gd name="connsiteX42" fmla="*/ 186509 w 662272"/>
                  <a:gd name="connsiteY42" fmla="*/ 295221 h 372050"/>
                  <a:gd name="connsiteX43" fmla="*/ 186509 w 662272"/>
                  <a:gd name="connsiteY43" fmla="*/ 295168 h 372050"/>
                  <a:gd name="connsiteX44" fmla="*/ 170971 w 662272"/>
                  <a:gd name="connsiteY44" fmla="*/ 279629 h 372050"/>
                  <a:gd name="connsiteX45" fmla="*/ 96722 w 662272"/>
                  <a:gd name="connsiteY45" fmla="*/ 340921 h 372050"/>
                  <a:gd name="connsiteX46" fmla="*/ 15538 w 662272"/>
                  <a:gd name="connsiteY46" fmla="*/ 340921 h 372050"/>
                  <a:gd name="connsiteX47" fmla="*/ 0 w 662272"/>
                  <a:gd name="connsiteY47" fmla="*/ 356459 h 372050"/>
                  <a:gd name="connsiteX48" fmla="*/ 0 w 662272"/>
                  <a:gd name="connsiteY48" fmla="*/ 356513 h 372050"/>
                  <a:gd name="connsiteX49" fmla="*/ 15538 w 662272"/>
                  <a:gd name="connsiteY49" fmla="*/ 372051 h 372050"/>
                  <a:gd name="connsiteX50" fmla="*/ 96722 w 662272"/>
                  <a:gd name="connsiteY50" fmla="*/ 372051 h 372050"/>
                  <a:gd name="connsiteX51" fmla="*/ 112260 w 662272"/>
                  <a:gd name="connsiteY51" fmla="*/ 356513 h 372050"/>
                  <a:gd name="connsiteX52" fmla="*/ 112260 w 662272"/>
                  <a:gd name="connsiteY52" fmla="*/ 356459 h 372050"/>
                  <a:gd name="connsiteX53" fmla="*/ 96722 w 662272"/>
                  <a:gd name="connsiteY53" fmla="*/ 340921 h 3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62272" h="372050">
                    <a:moveTo>
                      <a:pt x="646734" y="0"/>
                    </a:moveTo>
                    <a:lnTo>
                      <a:pt x="267264" y="0"/>
                    </a:lnTo>
                    <a:cubicBezTo>
                      <a:pt x="258683" y="0"/>
                      <a:pt x="251726" y="6957"/>
                      <a:pt x="251726" y="15538"/>
                    </a:cubicBezTo>
                    <a:lnTo>
                      <a:pt x="251726" y="15592"/>
                    </a:lnTo>
                    <a:cubicBezTo>
                      <a:pt x="251726" y="24173"/>
                      <a:pt x="258683" y="31130"/>
                      <a:pt x="267264" y="31130"/>
                    </a:cubicBezTo>
                    <a:lnTo>
                      <a:pt x="646734" y="31130"/>
                    </a:lnTo>
                    <a:cubicBezTo>
                      <a:pt x="655315" y="31130"/>
                      <a:pt x="662272" y="24173"/>
                      <a:pt x="662272" y="15592"/>
                    </a:cubicBezTo>
                    <a:lnTo>
                      <a:pt x="662272" y="15538"/>
                    </a:lnTo>
                    <a:cubicBezTo>
                      <a:pt x="662272" y="6957"/>
                      <a:pt x="655315" y="0"/>
                      <a:pt x="646734" y="0"/>
                    </a:cubicBezTo>
                    <a:close/>
                    <a:moveTo>
                      <a:pt x="646734" y="68174"/>
                    </a:moveTo>
                    <a:lnTo>
                      <a:pt x="267264" y="68174"/>
                    </a:lnTo>
                    <a:cubicBezTo>
                      <a:pt x="258683" y="68174"/>
                      <a:pt x="251726" y="75131"/>
                      <a:pt x="251726" y="83711"/>
                    </a:cubicBezTo>
                    <a:lnTo>
                      <a:pt x="251726" y="83765"/>
                    </a:lnTo>
                    <a:cubicBezTo>
                      <a:pt x="251726" y="92346"/>
                      <a:pt x="258683" y="99303"/>
                      <a:pt x="267264" y="99303"/>
                    </a:cubicBezTo>
                    <a:lnTo>
                      <a:pt x="646734" y="99303"/>
                    </a:lnTo>
                    <a:cubicBezTo>
                      <a:pt x="655315" y="99303"/>
                      <a:pt x="662272" y="92346"/>
                      <a:pt x="662272" y="83765"/>
                    </a:cubicBezTo>
                    <a:lnTo>
                      <a:pt x="662272" y="83711"/>
                    </a:lnTo>
                    <a:cubicBezTo>
                      <a:pt x="662272" y="75131"/>
                      <a:pt x="655315" y="68174"/>
                      <a:pt x="646734" y="68174"/>
                    </a:cubicBezTo>
                    <a:close/>
                    <a:moveTo>
                      <a:pt x="422697" y="131884"/>
                    </a:moveTo>
                    <a:lnTo>
                      <a:pt x="267264" y="131884"/>
                    </a:lnTo>
                    <a:cubicBezTo>
                      <a:pt x="258683" y="131884"/>
                      <a:pt x="251726" y="138842"/>
                      <a:pt x="251726" y="147422"/>
                    </a:cubicBezTo>
                    <a:lnTo>
                      <a:pt x="251726" y="147476"/>
                    </a:lnTo>
                    <a:cubicBezTo>
                      <a:pt x="251726" y="156057"/>
                      <a:pt x="258683" y="163014"/>
                      <a:pt x="267264" y="163014"/>
                    </a:cubicBezTo>
                    <a:lnTo>
                      <a:pt x="422697" y="163014"/>
                    </a:lnTo>
                    <a:cubicBezTo>
                      <a:pt x="431278" y="163014"/>
                      <a:pt x="438235" y="156057"/>
                      <a:pt x="438235" y="147476"/>
                    </a:cubicBezTo>
                    <a:lnTo>
                      <a:pt x="438235" y="147422"/>
                    </a:lnTo>
                    <a:cubicBezTo>
                      <a:pt x="438235" y="138842"/>
                      <a:pt x="431278" y="131884"/>
                      <a:pt x="422697" y="131884"/>
                    </a:cubicBezTo>
                    <a:close/>
                    <a:moveTo>
                      <a:pt x="170971" y="218338"/>
                    </a:moveTo>
                    <a:lnTo>
                      <a:pt x="15538" y="218338"/>
                    </a:lnTo>
                    <a:cubicBezTo>
                      <a:pt x="6957" y="218338"/>
                      <a:pt x="0" y="225295"/>
                      <a:pt x="0" y="233876"/>
                    </a:cubicBezTo>
                    <a:lnTo>
                      <a:pt x="0" y="233930"/>
                    </a:lnTo>
                    <a:cubicBezTo>
                      <a:pt x="0" y="242510"/>
                      <a:pt x="6957" y="249468"/>
                      <a:pt x="15538" y="249468"/>
                    </a:cubicBezTo>
                    <a:lnTo>
                      <a:pt x="170971" y="249468"/>
                    </a:lnTo>
                    <a:cubicBezTo>
                      <a:pt x="179552" y="249468"/>
                      <a:pt x="186509" y="242510"/>
                      <a:pt x="186509" y="233930"/>
                    </a:cubicBezTo>
                    <a:lnTo>
                      <a:pt x="186509" y="233876"/>
                    </a:lnTo>
                    <a:cubicBezTo>
                      <a:pt x="186509" y="225295"/>
                      <a:pt x="179552" y="218338"/>
                      <a:pt x="170971" y="218338"/>
                    </a:cubicBezTo>
                    <a:close/>
                    <a:moveTo>
                      <a:pt x="170971" y="279629"/>
                    </a:moveTo>
                    <a:lnTo>
                      <a:pt x="15538" y="279629"/>
                    </a:lnTo>
                    <a:cubicBezTo>
                      <a:pt x="6957" y="279629"/>
                      <a:pt x="0" y="286587"/>
                      <a:pt x="0" y="295168"/>
                    </a:cubicBezTo>
                    <a:lnTo>
                      <a:pt x="0" y="295221"/>
                    </a:lnTo>
                    <a:cubicBezTo>
                      <a:pt x="0" y="303802"/>
                      <a:pt x="6957" y="310759"/>
                      <a:pt x="15538" y="310759"/>
                    </a:cubicBezTo>
                    <a:lnTo>
                      <a:pt x="170971" y="310759"/>
                    </a:lnTo>
                    <a:cubicBezTo>
                      <a:pt x="179552" y="310759"/>
                      <a:pt x="186509" y="303802"/>
                      <a:pt x="186509" y="295221"/>
                    </a:cubicBezTo>
                    <a:lnTo>
                      <a:pt x="186509" y="295168"/>
                    </a:lnTo>
                    <a:cubicBezTo>
                      <a:pt x="186509" y="286587"/>
                      <a:pt x="179552" y="279629"/>
                      <a:pt x="170971" y="279629"/>
                    </a:cubicBezTo>
                    <a:close/>
                    <a:moveTo>
                      <a:pt x="96722" y="340921"/>
                    </a:moveTo>
                    <a:lnTo>
                      <a:pt x="15538" y="340921"/>
                    </a:lnTo>
                    <a:cubicBezTo>
                      <a:pt x="6957" y="340921"/>
                      <a:pt x="0" y="347878"/>
                      <a:pt x="0" y="356459"/>
                    </a:cubicBezTo>
                    <a:lnTo>
                      <a:pt x="0" y="356513"/>
                    </a:lnTo>
                    <a:cubicBezTo>
                      <a:pt x="0" y="365094"/>
                      <a:pt x="6957" y="372051"/>
                      <a:pt x="15538" y="372051"/>
                    </a:cubicBezTo>
                    <a:lnTo>
                      <a:pt x="96722" y="372051"/>
                    </a:lnTo>
                    <a:cubicBezTo>
                      <a:pt x="105303" y="372051"/>
                      <a:pt x="112260" y="365094"/>
                      <a:pt x="112260" y="356513"/>
                    </a:cubicBezTo>
                    <a:lnTo>
                      <a:pt x="112260" y="356459"/>
                    </a:lnTo>
                    <a:cubicBezTo>
                      <a:pt x="112260" y="347878"/>
                      <a:pt x="105303" y="340921"/>
                      <a:pt x="96722" y="340921"/>
                    </a:cubicBezTo>
                    <a:close/>
                  </a:path>
                </a:pathLst>
              </a:custGeom>
              <a:solidFill>
                <a:srgbClr val="FFFFFF"/>
              </a:solidFill>
              <a:ln w="10739"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A1D3D432-8A6D-E089-EC2C-513A02223997}"/>
                  </a:ext>
                </a:extLst>
              </p:cNvPr>
              <p:cNvSpPr/>
              <p:nvPr/>
            </p:nvSpPr>
            <p:spPr>
              <a:xfrm>
                <a:off x="6976776" y="5222955"/>
                <a:ext cx="317909" cy="113550"/>
              </a:xfrm>
              <a:custGeom>
                <a:avLst/>
                <a:gdLst>
                  <a:gd name="connsiteX0" fmla="*/ 113390 w 317909"/>
                  <a:gd name="connsiteY0" fmla="*/ 0 h 113550"/>
                  <a:gd name="connsiteX1" fmla="*/ 15269 w 317909"/>
                  <a:gd name="connsiteY1" fmla="*/ 0 h 113550"/>
                  <a:gd name="connsiteX2" fmla="*/ 0 w 317909"/>
                  <a:gd name="connsiteY2" fmla="*/ 15269 h 113550"/>
                  <a:gd name="connsiteX3" fmla="*/ 0 w 317909"/>
                  <a:gd name="connsiteY3" fmla="*/ 98282 h 113550"/>
                  <a:gd name="connsiteX4" fmla="*/ 15269 w 317909"/>
                  <a:gd name="connsiteY4" fmla="*/ 113551 h 113550"/>
                  <a:gd name="connsiteX5" fmla="*/ 113390 w 317909"/>
                  <a:gd name="connsiteY5" fmla="*/ 113551 h 113550"/>
                  <a:gd name="connsiteX6" fmla="*/ 128659 w 317909"/>
                  <a:gd name="connsiteY6" fmla="*/ 98282 h 113550"/>
                  <a:gd name="connsiteX7" fmla="*/ 128659 w 317909"/>
                  <a:gd name="connsiteY7" fmla="*/ 15269 h 113550"/>
                  <a:gd name="connsiteX8" fmla="*/ 113390 w 317909"/>
                  <a:gd name="connsiteY8" fmla="*/ 0 h 113550"/>
                  <a:gd name="connsiteX9" fmla="*/ 169520 w 317909"/>
                  <a:gd name="connsiteY9" fmla="*/ 4516 h 113550"/>
                  <a:gd name="connsiteX10" fmla="*/ 317910 w 317909"/>
                  <a:gd name="connsiteY10" fmla="*/ 4516 h 113550"/>
                  <a:gd name="connsiteX11" fmla="*/ 169520 w 317909"/>
                  <a:gd name="connsiteY11" fmla="*/ 34840 h 113550"/>
                  <a:gd name="connsiteX12" fmla="*/ 236134 w 317909"/>
                  <a:gd name="connsiteY12" fmla="*/ 34840 h 113550"/>
                  <a:gd name="connsiteX13" fmla="*/ 169520 w 317909"/>
                  <a:gd name="connsiteY13" fmla="*/ 66614 h 113550"/>
                  <a:gd name="connsiteX14" fmla="*/ 317910 w 317909"/>
                  <a:gd name="connsiteY14" fmla="*/ 66614 h 113550"/>
                  <a:gd name="connsiteX15" fmla="*/ 169520 w 317909"/>
                  <a:gd name="connsiteY15" fmla="*/ 93873 h 113550"/>
                  <a:gd name="connsiteX16" fmla="*/ 290651 w 317909"/>
                  <a:gd name="connsiteY16" fmla="*/ 93873 h 11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7909" h="113550">
                    <a:moveTo>
                      <a:pt x="113390" y="0"/>
                    </a:moveTo>
                    <a:lnTo>
                      <a:pt x="15269" y="0"/>
                    </a:lnTo>
                    <a:cubicBezTo>
                      <a:pt x="6839" y="0"/>
                      <a:pt x="0" y="6839"/>
                      <a:pt x="0" y="15269"/>
                    </a:cubicBezTo>
                    <a:lnTo>
                      <a:pt x="0" y="98282"/>
                    </a:lnTo>
                    <a:cubicBezTo>
                      <a:pt x="0" y="106712"/>
                      <a:pt x="6839" y="113551"/>
                      <a:pt x="15269" y="113551"/>
                    </a:cubicBezTo>
                    <a:lnTo>
                      <a:pt x="113390" y="113551"/>
                    </a:lnTo>
                    <a:cubicBezTo>
                      <a:pt x="121820" y="113551"/>
                      <a:pt x="128659" y="106712"/>
                      <a:pt x="128659" y="98282"/>
                    </a:cubicBezTo>
                    <a:lnTo>
                      <a:pt x="128659" y="15269"/>
                    </a:lnTo>
                    <a:cubicBezTo>
                      <a:pt x="128659" y="6839"/>
                      <a:pt x="121820" y="0"/>
                      <a:pt x="113390" y="0"/>
                    </a:cubicBezTo>
                    <a:close/>
                    <a:moveTo>
                      <a:pt x="169520" y="4516"/>
                    </a:moveTo>
                    <a:lnTo>
                      <a:pt x="317910" y="4516"/>
                    </a:lnTo>
                    <a:moveTo>
                      <a:pt x="169520" y="34840"/>
                    </a:moveTo>
                    <a:lnTo>
                      <a:pt x="236134" y="34840"/>
                    </a:lnTo>
                    <a:moveTo>
                      <a:pt x="169520" y="66614"/>
                    </a:moveTo>
                    <a:lnTo>
                      <a:pt x="317910" y="66614"/>
                    </a:lnTo>
                    <a:moveTo>
                      <a:pt x="169520" y="93873"/>
                    </a:moveTo>
                    <a:lnTo>
                      <a:pt x="290651" y="93873"/>
                    </a:lnTo>
                  </a:path>
                </a:pathLst>
              </a:custGeom>
              <a:noFill/>
              <a:ln w="3490" cap="flat">
                <a:solidFill>
                  <a:srgbClr val="000000"/>
                </a:solid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6215139-C656-13ED-A442-9BBCDF132A1E}"/>
                  </a:ext>
                </a:extLst>
              </p:cNvPr>
              <p:cNvSpPr/>
              <p:nvPr/>
            </p:nvSpPr>
            <p:spPr>
              <a:xfrm>
                <a:off x="6989249" y="5246020"/>
                <a:ext cx="115647" cy="89249"/>
              </a:xfrm>
              <a:custGeom>
                <a:avLst/>
                <a:gdLst>
                  <a:gd name="connsiteX0" fmla="*/ 0 w 115647"/>
                  <a:gd name="connsiteY0" fmla="*/ 89249 h 89249"/>
                  <a:gd name="connsiteX1" fmla="*/ 24624 w 115647"/>
                  <a:gd name="connsiteY1" fmla="*/ 53549 h 89249"/>
                  <a:gd name="connsiteX2" fmla="*/ 57044 w 115647"/>
                  <a:gd name="connsiteY2" fmla="*/ 68227 h 89249"/>
                  <a:gd name="connsiteX3" fmla="*/ 115648 w 115647"/>
                  <a:gd name="connsiteY3" fmla="*/ 17957 h 89249"/>
                  <a:gd name="connsiteX4" fmla="*/ 51292 w 115647"/>
                  <a:gd name="connsiteY4" fmla="*/ 29786 h 89249"/>
                  <a:gd name="connsiteX5" fmla="*/ 66184 w 115647"/>
                  <a:gd name="connsiteY5" fmla="*/ 14893 h 89249"/>
                  <a:gd name="connsiteX6" fmla="*/ 51292 w 115647"/>
                  <a:gd name="connsiteY6" fmla="*/ 0 h 89249"/>
                  <a:gd name="connsiteX7" fmla="*/ 36399 w 115647"/>
                  <a:gd name="connsiteY7" fmla="*/ 14893 h 89249"/>
                  <a:gd name="connsiteX8" fmla="*/ 51292 w 115647"/>
                  <a:gd name="connsiteY8" fmla="*/ 29786 h 8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47" h="89249">
                    <a:moveTo>
                      <a:pt x="0" y="89249"/>
                    </a:moveTo>
                    <a:lnTo>
                      <a:pt x="24624" y="53549"/>
                    </a:lnTo>
                    <a:lnTo>
                      <a:pt x="57044" y="68227"/>
                    </a:lnTo>
                    <a:lnTo>
                      <a:pt x="115648" y="17957"/>
                    </a:lnTo>
                    <a:moveTo>
                      <a:pt x="51292" y="29786"/>
                    </a:moveTo>
                    <a:cubicBezTo>
                      <a:pt x="59517" y="29786"/>
                      <a:pt x="66184" y="23119"/>
                      <a:pt x="66184" y="14893"/>
                    </a:cubicBezTo>
                    <a:cubicBezTo>
                      <a:pt x="66184" y="6667"/>
                      <a:pt x="59517" y="0"/>
                      <a:pt x="51292" y="0"/>
                    </a:cubicBezTo>
                    <a:cubicBezTo>
                      <a:pt x="43065" y="0"/>
                      <a:pt x="36399" y="6667"/>
                      <a:pt x="36399" y="14893"/>
                    </a:cubicBezTo>
                    <a:cubicBezTo>
                      <a:pt x="36399" y="23119"/>
                      <a:pt x="43065" y="29786"/>
                      <a:pt x="51292" y="29786"/>
                    </a:cubicBezTo>
                    <a:close/>
                  </a:path>
                </a:pathLst>
              </a:custGeom>
              <a:noFill/>
              <a:ln w="3490" cap="flat">
                <a:solidFill>
                  <a:srgbClr val="000000"/>
                </a:solid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EBFC882D-95F0-1184-3D72-4AA02EBAADCD}"/>
                  </a:ext>
                </a:extLst>
              </p:cNvPr>
              <p:cNvSpPr/>
              <p:nvPr/>
            </p:nvSpPr>
            <p:spPr>
              <a:xfrm>
                <a:off x="6680318" y="4943218"/>
                <a:ext cx="207746" cy="207746"/>
              </a:xfrm>
              <a:custGeom>
                <a:avLst/>
                <a:gdLst>
                  <a:gd name="connsiteX0" fmla="*/ 103873 w 207746"/>
                  <a:gd name="connsiteY0" fmla="*/ 207746 h 207746"/>
                  <a:gd name="connsiteX1" fmla="*/ 207746 w 207746"/>
                  <a:gd name="connsiteY1" fmla="*/ 103873 h 207746"/>
                  <a:gd name="connsiteX2" fmla="*/ 103873 w 207746"/>
                  <a:gd name="connsiteY2" fmla="*/ 0 h 207746"/>
                  <a:gd name="connsiteX3" fmla="*/ 0 w 207746"/>
                  <a:gd name="connsiteY3" fmla="*/ 103873 h 207746"/>
                  <a:gd name="connsiteX4" fmla="*/ 103873 w 207746"/>
                  <a:gd name="connsiteY4" fmla="*/ 207746 h 207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746" h="207746">
                    <a:moveTo>
                      <a:pt x="103873" y="207746"/>
                    </a:moveTo>
                    <a:cubicBezTo>
                      <a:pt x="161240" y="207746"/>
                      <a:pt x="207746" y="161240"/>
                      <a:pt x="207746" y="103873"/>
                    </a:cubicBezTo>
                    <a:cubicBezTo>
                      <a:pt x="207746" y="46506"/>
                      <a:pt x="161240" y="0"/>
                      <a:pt x="103873" y="0"/>
                    </a:cubicBezTo>
                    <a:cubicBezTo>
                      <a:pt x="46506" y="0"/>
                      <a:pt x="0" y="46506"/>
                      <a:pt x="0" y="103873"/>
                    </a:cubicBezTo>
                    <a:cubicBezTo>
                      <a:pt x="0" y="161240"/>
                      <a:pt x="46506" y="207746"/>
                      <a:pt x="103873" y="207746"/>
                    </a:cubicBezTo>
                    <a:close/>
                  </a:path>
                </a:pathLst>
              </a:custGeom>
              <a:solidFill>
                <a:srgbClr val="49E5DB"/>
              </a:solidFill>
              <a:ln w="3490" cap="flat">
                <a:solidFill>
                  <a:srgbClr val="231815"/>
                </a:solid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72C408FF-9064-783B-7AE7-39E44D7D5D65}"/>
                  </a:ext>
                </a:extLst>
              </p:cNvPr>
              <p:cNvSpPr/>
              <p:nvPr/>
            </p:nvSpPr>
            <p:spPr>
              <a:xfrm>
                <a:off x="6728002" y="5000451"/>
                <a:ext cx="97871" cy="98942"/>
              </a:xfrm>
              <a:custGeom>
                <a:avLst/>
                <a:gdLst>
                  <a:gd name="connsiteX0" fmla="*/ 97857 w 97871"/>
                  <a:gd name="connsiteY0" fmla="*/ 32608 h 98942"/>
                  <a:gd name="connsiteX1" fmla="*/ 38286 w 97871"/>
                  <a:gd name="connsiteY1" fmla="*/ 98739 h 98942"/>
                  <a:gd name="connsiteX2" fmla="*/ 1887 w 97871"/>
                  <a:gd name="connsiteY2" fmla="*/ 20780 h 98942"/>
                  <a:gd name="connsiteX3" fmla="*/ 42372 w 97871"/>
                  <a:gd name="connsiteY3" fmla="*/ 403 h 98942"/>
                  <a:gd name="connsiteX4" fmla="*/ 73179 w 97871"/>
                  <a:gd name="connsiteY4" fmla="*/ 2016 h 98942"/>
                  <a:gd name="connsiteX5" fmla="*/ 97857 w 97871"/>
                  <a:gd name="connsiteY5" fmla="*/ 32608 h 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71" h="98942">
                    <a:moveTo>
                      <a:pt x="97857" y="32608"/>
                    </a:moveTo>
                    <a:cubicBezTo>
                      <a:pt x="98287" y="53200"/>
                      <a:pt x="89093" y="102502"/>
                      <a:pt x="38286" y="98739"/>
                    </a:cubicBezTo>
                    <a:cubicBezTo>
                      <a:pt x="-12522" y="94975"/>
                      <a:pt x="1887" y="20780"/>
                      <a:pt x="1887" y="20780"/>
                    </a:cubicBezTo>
                    <a:cubicBezTo>
                      <a:pt x="1887" y="20780"/>
                      <a:pt x="40759" y="403"/>
                      <a:pt x="42372" y="403"/>
                    </a:cubicBezTo>
                    <a:cubicBezTo>
                      <a:pt x="43985" y="403"/>
                      <a:pt x="70222" y="-1210"/>
                      <a:pt x="73179" y="2016"/>
                    </a:cubicBezTo>
                    <a:cubicBezTo>
                      <a:pt x="76136" y="5242"/>
                      <a:pt x="97857" y="32608"/>
                      <a:pt x="97857" y="32608"/>
                    </a:cubicBezTo>
                    <a:close/>
                  </a:path>
                </a:pathLst>
              </a:custGeom>
              <a:solidFill>
                <a:srgbClr val="F9D3DC"/>
              </a:solidFill>
              <a:ln w="3061" cap="flat">
                <a:solidFill>
                  <a:srgbClr val="231815"/>
                </a:solid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5BD1617E-038A-20EF-26E6-86CBFA906ECB}"/>
                  </a:ext>
                </a:extLst>
              </p:cNvPr>
              <p:cNvSpPr/>
              <p:nvPr/>
            </p:nvSpPr>
            <p:spPr>
              <a:xfrm>
                <a:off x="6716123" y="4976634"/>
                <a:ext cx="113396" cy="70632"/>
              </a:xfrm>
              <a:custGeom>
                <a:avLst/>
                <a:gdLst>
                  <a:gd name="connsiteX0" fmla="*/ 56563 w 113396"/>
                  <a:gd name="connsiteY0" fmla="*/ 33897 h 70632"/>
                  <a:gd name="connsiteX1" fmla="*/ 32853 w 113396"/>
                  <a:gd name="connsiteY1" fmla="*/ 47231 h 70632"/>
                  <a:gd name="connsiteX2" fmla="*/ 2046 w 113396"/>
                  <a:gd name="connsiteY2" fmla="*/ 70457 h 70632"/>
                  <a:gd name="connsiteX3" fmla="*/ 19089 w 113396"/>
                  <a:gd name="connsiteY3" fmla="*/ 13198 h 70632"/>
                  <a:gd name="connsiteX4" fmla="*/ 90919 w 113396"/>
                  <a:gd name="connsiteY4" fmla="*/ 13198 h 70632"/>
                  <a:gd name="connsiteX5" fmla="*/ 113339 w 113396"/>
                  <a:gd name="connsiteY5" fmla="*/ 69221 h 70632"/>
                  <a:gd name="connsiteX6" fmla="*/ 80220 w 113396"/>
                  <a:gd name="connsiteY6" fmla="*/ 57769 h 70632"/>
                  <a:gd name="connsiteX7" fmla="*/ 56563 w 113396"/>
                  <a:gd name="connsiteY7" fmla="*/ 33897 h 7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96" h="70632">
                    <a:moveTo>
                      <a:pt x="56563" y="33897"/>
                    </a:moveTo>
                    <a:cubicBezTo>
                      <a:pt x="56563" y="33897"/>
                      <a:pt x="35057" y="29973"/>
                      <a:pt x="32853" y="47231"/>
                    </a:cubicBezTo>
                    <a:cubicBezTo>
                      <a:pt x="31240" y="59489"/>
                      <a:pt x="25057" y="72285"/>
                      <a:pt x="2046" y="70457"/>
                    </a:cubicBezTo>
                    <a:cubicBezTo>
                      <a:pt x="2046" y="70457"/>
                      <a:pt x="-8707" y="35779"/>
                      <a:pt x="19089" y="13198"/>
                    </a:cubicBezTo>
                    <a:cubicBezTo>
                      <a:pt x="42961" y="-6103"/>
                      <a:pt x="68338" y="-2609"/>
                      <a:pt x="90919" y="13198"/>
                    </a:cubicBezTo>
                    <a:cubicBezTo>
                      <a:pt x="115651" y="30403"/>
                      <a:pt x="113339" y="69221"/>
                      <a:pt x="113339" y="69221"/>
                    </a:cubicBezTo>
                    <a:cubicBezTo>
                      <a:pt x="113339" y="69221"/>
                      <a:pt x="82424" y="72232"/>
                      <a:pt x="80220" y="57769"/>
                    </a:cubicBezTo>
                    <a:cubicBezTo>
                      <a:pt x="78015" y="43306"/>
                      <a:pt x="72746" y="32607"/>
                      <a:pt x="56563" y="33897"/>
                    </a:cubicBezTo>
                    <a:close/>
                  </a:path>
                </a:pathLst>
              </a:custGeom>
              <a:solidFill>
                <a:srgbClr val="231815"/>
              </a:solidFill>
              <a:ln w="10739"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7F074647-0DC2-9CB3-59CA-1D75F1504F21}"/>
                  </a:ext>
                </a:extLst>
              </p:cNvPr>
              <p:cNvSpPr/>
              <p:nvPr/>
            </p:nvSpPr>
            <p:spPr>
              <a:xfrm>
                <a:off x="6711648" y="5043399"/>
                <a:ext cx="127050" cy="24445"/>
              </a:xfrm>
              <a:custGeom>
                <a:avLst/>
                <a:gdLst>
                  <a:gd name="connsiteX0" fmla="*/ 20177 w 127050"/>
                  <a:gd name="connsiteY0" fmla="*/ 24446 h 24445"/>
                  <a:gd name="connsiteX1" fmla="*/ 2220 w 127050"/>
                  <a:gd name="connsiteY1" fmla="*/ 2617 h 24445"/>
                  <a:gd name="connsiteX2" fmla="*/ 16521 w 127050"/>
                  <a:gd name="connsiteY2" fmla="*/ 4123 h 24445"/>
                  <a:gd name="connsiteX3" fmla="*/ 110502 w 127050"/>
                  <a:gd name="connsiteY3" fmla="*/ 4123 h 24445"/>
                  <a:gd name="connsiteX4" fmla="*/ 124803 w 127050"/>
                  <a:gd name="connsiteY4" fmla="*/ 2617 h 24445"/>
                  <a:gd name="connsiteX5" fmla="*/ 106899 w 127050"/>
                  <a:gd name="connsiteY5" fmla="*/ 24446 h 2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50" h="24445">
                    <a:moveTo>
                      <a:pt x="20177" y="24446"/>
                    </a:moveTo>
                    <a:cubicBezTo>
                      <a:pt x="4048" y="20951"/>
                      <a:pt x="-4286" y="9284"/>
                      <a:pt x="2220" y="2617"/>
                    </a:cubicBezTo>
                    <a:cubicBezTo>
                      <a:pt x="8725" y="-4049"/>
                      <a:pt x="16521" y="4123"/>
                      <a:pt x="16521" y="4123"/>
                    </a:cubicBezTo>
                    <a:moveTo>
                      <a:pt x="110502" y="4123"/>
                    </a:moveTo>
                    <a:cubicBezTo>
                      <a:pt x="110502" y="4123"/>
                      <a:pt x="118297" y="-3996"/>
                      <a:pt x="124803" y="2617"/>
                    </a:cubicBezTo>
                    <a:cubicBezTo>
                      <a:pt x="131309" y="9230"/>
                      <a:pt x="123190" y="20951"/>
                      <a:pt x="106899" y="24446"/>
                    </a:cubicBezTo>
                  </a:path>
                </a:pathLst>
              </a:custGeom>
              <a:noFill/>
              <a:ln w="3061" cap="flat">
                <a:solidFill>
                  <a:srgbClr val="231815"/>
                </a:solid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D87B1EB4-4D49-FD1C-33D9-A75F4A4A2354}"/>
                  </a:ext>
                </a:extLst>
              </p:cNvPr>
              <p:cNvSpPr/>
              <p:nvPr/>
            </p:nvSpPr>
            <p:spPr>
              <a:xfrm>
                <a:off x="6748814" y="5039403"/>
                <a:ext cx="51667" cy="13333"/>
              </a:xfrm>
              <a:custGeom>
                <a:avLst/>
                <a:gdLst>
                  <a:gd name="connsiteX0" fmla="*/ 4893 w 51667"/>
                  <a:gd name="connsiteY0" fmla="*/ 13334 h 13333"/>
                  <a:gd name="connsiteX1" fmla="*/ 9785 w 51667"/>
                  <a:gd name="connsiteY1" fmla="*/ 6667 h 13333"/>
                  <a:gd name="connsiteX2" fmla="*/ 4893 w 51667"/>
                  <a:gd name="connsiteY2" fmla="*/ 0 h 13333"/>
                  <a:gd name="connsiteX3" fmla="*/ 0 w 51667"/>
                  <a:gd name="connsiteY3" fmla="*/ 6667 h 13333"/>
                  <a:gd name="connsiteX4" fmla="*/ 4893 w 51667"/>
                  <a:gd name="connsiteY4" fmla="*/ 13334 h 13333"/>
                  <a:gd name="connsiteX5" fmla="*/ 46775 w 51667"/>
                  <a:gd name="connsiteY5" fmla="*/ 13334 h 13333"/>
                  <a:gd name="connsiteX6" fmla="*/ 51668 w 51667"/>
                  <a:gd name="connsiteY6" fmla="*/ 6667 h 13333"/>
                  <a:gd name="connsiteX7" fmla="*/ 46775 w 51667"/>
                  <a:gd name="connsiteY7" fmla="*/ 0 h 13333"/>
                  <a:gd name="connsiteX8" fmla="*/ 41883 w 51667"/>
                  <a:gd name="connsiteY8" fmla="*/ 6667 h 13333"/>
                  <a:gd name="connsiteX9" fmla="*/ 46775 w 51667"/>
                  <a:gd name="connsiteY9" fmla="*/ 13334 h 1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667" h="13333">
                    <a:moveTo>
                      <a:pt x="4893" y="13334"/>
                    </a:moveTo>
                    <a:cubicBezTo>
                      <a:pt x="7592" y="13334"/>
                      <a:pt x="9785" y="10344"/>
                      <a:pt x="9785" y="6667"/>
                    </a:cubicBezTo>
                    <a:cubicBezTo>
                      <a:pt x="9785" y="2989"/>
                      <a:pt x="7592" y="0"/>
                      <a:pt x="4893" y="0"/>
                    </a:cubicBezTo>
                    <a:cubicBezTo>
                      <a:pt x="2194" y="0"/>
                      <a:pt x="0" y="2989"/>
                      <a:pt x="0" y="6667"/>
                    </a:cubicBezTo>
                    <a:cubicBezTo>
                      <a:pt x="0" y="10344"/>
                      <a:pt x="2194" y="13334"/>
                      <a:pt x="4893" y="13334"/>
                    </a:cubicBezTo>
                    <a:close/>
                    <a:moveTo>
                      <a:pt x="46775" y="13334"/>
                    </a:moveTo>
                    <a:cubicBezTo>
                      <a:pt x="49474" y="13334"/>
                      <a:pt x="51668" y="10344"/>
                      <a:pt x="51668" y="6667"/>
                    </a:cubicBezTo>
                    <a:cubicBezTo>
                      <a:pt x="51668" y="2989"/>
                      <a:pt x="49474" y="0"/>
                      <a:pt x="46775" y="0"/>
                    </a:cubicBezTo>
                    <a:cubicBezTo>
                      <a:pt x="44076" y="0"/>
                      <a:pt x="41883" y="2989"/>
                      <a:pt x="41883" y="6667"/>
                    </a:cubicBezTo>
                    <a:cubicBezTo>
                      <a:pt x="41883" y="10344"/>
                      <a:pt x="44076" y="13334"/>
                      <a:pt x="46775" y="13334"/>
                    </a:cubicBezTo>
                    <a:close/>
                  </a:path>
                </a:pathLst>
              </a:custGeom>
              <a:solidFill>
                <a:srgbClr val="231815"/>
              </a:solidFill>
              <a:ln w="10739"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835EDDDB-2FC0-ABA1-7B33-6C141A5873F8}"/>
                  </a:ext>
                </a:extLst>
              </p:cNvPr>
              <p:cNvSpPr/>
              <p:nvPr/>
            </p:nvSpPr>
            <p:spPr>
              <a:xfrm>
                <a:off x="6718975" y="5046285"/>
                <a:ext cx="71345" cy="36549"/>
              </a:xfrm>
              <a:custGeom>
                <a:avLst/>
                <a:gdLst>
                  <a:gd name="connsiteX0" fmla="*/ 56560 w 71345"/>
                  <a:gd name="connsiteY0" fmla="*/ 0 h 36549"/>
                  <a:gd name="connsiteX1" fmla="*/ 61937 w 71345"/>
                  <a:gd name="connsiteY1" fmla="*/ 19570 h 36549"/>
                  <a:gd name="connsiteX2" fmla="*/ 54464 w 71345"/>
                  <a:gd name="connsiteY2" fmla="*/ 24302 h 36549"/>
                  <a:gd name="connsiteX3" fmla="*/ 43603 w 71345"/>
                  <a:gd name="connsiteY3" fmla="*/ 35108 h 36549"/>
                  <a:gd name="connsiteX4" fmla="*/ 71346 w 71345"/>
                  <a:gd name="connsiteY4" fmla="*/ 30269 h 36549"/>
                  <a:gd name="connsiteX5" fmla="*/ 7957 w 71345"/>
                  <a:gd name="connsiteY5" fmla="*/ 9839 h 36549"/>
                  <a:gd name="connsiteX6" fmla="*/ 0 w 71345"/>
                  <a:gd name="connsiteY6" fmla="*/ 5108 h 3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45" h="36549">
                    <a:moveTo>
                      <a:pt x="56560" y="0"/>
                    </a:moveTo>
                    <a:cubicBezTo>
                      <a:pt x="57926" y="6635"/>
                      <a:pt x="59722" y="13172"/>
                      <a:pt x="61937" y="19570"/>
                    </a:cubicBezTo>
                    <a:lnTo>
                      <a:pt x="54464" y="24302"/>
                    </a:lnTo>
                    <a:moveTo>
                      <a:pt x="43603" y="35108"/>
                    </a:moveTo>
                    <a:cubicBezTo>
                      <a:pt x="53087" y="38141"/>
                      <a:pt x="63453" y="36323"/>
                      <a:pt x="71346" y="30269"/>
                    </a:cubicBezTo>
                    <a:moveTo>
                      <a:pt x="7957" y="9839"/>
                    </a:moveTo>
                    <a:lnTo>
                      <a:pt x="0" y="5108"/>
                    </a:lnTo>
                  </a:path>
                </a:pathLst>
              </a:custGeom>
              <a:noFill/>
              <a:ln w="3007" cap="flat">
                <a:solidFill>
                  <a:srgbClr val="231815"/>
                </a:solid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ADA4B633-814F-FB2A-8CF3-886B7E579386}"/>
                  </a:ext>
                </a:extLst>
              </p:cNvPr>
              <p:cNvSpPr/>
              <p:nvPr/>
            </p:nvSpPr>
            <p:spPr>
              <a:xfrm>
                <a:off x="6758815" y="5098867"/>
                <a:ext cx="30000" cy="17581"/>
              </a:xfrm>
              <a:custGeom>
                <a:avLst/>
                <a:gdLst>
                  <a:gd name="connsiteX0" fmla="*/ 753 w 30000"/>
                  <a:gd name="connsiteY0" fmla="*/ 0 h 17581"/>
                  <a:gd name="connsiteX1" fmla="*/ 0 w 30000"/>
                  <a:gd name="connsiteY1" fmla="*/ 17581 h 17581"/>
                  <a:gd name="connsiteX2" fmla="*/ 30001 w 30000"/>
                  <a:gd name="connsiteY2" fmla="*/ 17312 h 17581"/>
                  <a:gd name="connsiteX3" fmla="*/ 29624 w 30000"/>
                  <a:gd name="connsiteY3" fmla="*/ 215 h 17581"/>
                </a:gdLst>
                <a:ahLst/>
                <a:cxnLst>
                  <a:cxn ang="0">
                    <a:pos x="connsiteX0" y="connsiteY0"/>
                  </a:cxn>
                  <a:cxn ang="0">
                    <a:pos x="connsiteX1" y="connsiteY1"/>
                  </a:cxn>
                  <a:cxn ang="0">
                    <a:pos x="connsiteX2" y="connsiteY2"/>
                  </a:cxn>
                  <a:cxn ang="0">
                    <a:pos x="connsiteX3" y="connsiteY3"/>
                  </a:cxn>
                </a:cxnLst>
                <a:rect l="l" t="t" r="r" b="b"/>
                <a:pathLst>
                  <a:path w="30000" h="17581">
                    <a:moveTo>
                      <a:pt x="753" y="0"/>
                    </a:moveTo>
                    <a:lnTo>
                      <a:pt x="0" y="17581"/>
                    </a:lnTo>
                    <a:lnTo>
                      <a:pt x="30001" y="17312"/>
                    </a:lnTo>
                    <a:lnTo>
                      <a:pt x="29624" y="215"/>
                    </a:lnTo>
                  </a:path>
                </a:pathLst>
              </a:custGeom>
              <a:solidFill>
                <a:srgbClr val="F9D3DC"/>
              </a:solidFill>
              <a:ln w="10739"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C184EA56-62FC-A58F-49C9-6FF763655F82}"/>
                  </a:ext>
                </a:extLst>
              </p:cNvPr>
              <p:cNvSpPr/>
              <p:nvPr/>
            </p:nvSpPr>
            <p:spPr>
              <a:xfrm>
                <a:off x="6758815" y="5098867"/>
                <a:ext cx="30000" cy="17581"/>
              </a:xfrm>
              <a:custGeom>
                <a:avLst/>
                <a:gdLst>
                  <a:gd name="connsiteX0" fmla="*/ 753 w 30000"/>
                  <a:gd name="connsiteY0" fmla="*/ 0 h 17581"/>
                  <a:gd name="connsiteX1" fmla="*/ 0 w 30000"/>
                  <a:gd name="connsiteY1" fmla="*/ 17581 h 17581"/>
                  <a:gd name="connsiteX2" fmla="*/ 30001 w 30000"/>
                  <a:gd name="connsiteY2" fmla="*/ 17312 h 17581"/>
                  <a:gd name="connsiteX3" fmla="*/ 29624 w 30000"/>
                  <a:gd name="connsiteY3" fmla="*/ 215 h 17581"/>
                </a:gdLst>
                <a:ahLst/>
                <a:cxnLst>
                  <a:cxn ang="0">
                    <a:pos x="connsiteX0" y="connsiteY0"/>
                  </a:cxn>
                  <a:cxn ang="0">
                    <a:pos x="connsiteX1" y="connsiteY1"/>
                  </a:cxn>
                  <a:cxn ang="0">
                    <a:pos x="connsiteX2" y="connsiteY2"/>
                  </a:cxn>
                  <a:cxn ang="0">
                    <a:pos x="connsiteX3" y="connsiteY3"/>
                  </a:cxn>
                </a:cxnLst>
                <a:rect l="l" t="t" r="r" b="b"/>
                <a:pathLst>
                  <a:path w="30000" h="17581">
                    <a:moveTo>
                      <a:pt x="753" y="0"/>
                    </a:moveTo>
                    <a:lnTo>
                      <a:pt x="0" y="17581"/>
                    </a:lnTo>
                    <a:lnTo>
                      <a:pt x="30001" y="17312"/>
                    </a:lnTo>
                    <a:lnTo>
                      <a:pt x="29624" y="215"/>
                    </a:lnTo>
                  </a:path>
                </a:pathLst>
              </a:custGeom>
              <a:noFill/>
              <a:ln w="3061" cap="flat">
                <a:solidFill>
                  <a:srgbClr val="231815"/>
                </a:solid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564CBAEC-5A5D-DBB8-3BA8-C9C03B20AA87}"/>
                  </a:ext>
                </a:extLst>
              </p:cNvPr>
              <p:cNvSpPr/>
              <p:nvPr/>
            </p:nvSpPr>
            <p:spPr>
              <a:xfrm>
                <a:off x="6722550" y="5111279"/>
                <a:ext cx="102825" cy="32115"/>
              </a:xfrm>
              <a:custGeom>
                <a:avLst/>
                <a:gdLst>
                  <a:gd name="connsiteX0" fmla="*/ 27 w 102825"/>
                  <a:gd name="connsiteY0" fmla="*/ 18556 h 32115"/>
                  <a:gd name="connsiteX1" fmla="*/ 52555 w 102825"/>
                  <a:gd name="connsiteY1" fmla="*/ 61 h 32115"/>
                  <a:gd name="connsiteX2" fmla="*/ 102825 w 102825"/>
                  <a:gd name="connsiteY2" fmla="*/ 15008 h 32115"/>
                  <a:gd name="connsiteX3" fmla="*/ 39168 w 102825"/>
                  <a:gd name="connsiteY3" fmla="*/ 31137 h 32115"/>
                  <a:gd name="connsiteX4" fmla="*/ 27 w 102825"/>
                  <a:gd name="connsiteY4" fmla="*/ 18556 h 32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5" h="32115">
                    <a:moveTo>
                      <a:pt x="27" y="18556"/>
                    </a:moveTo>
                    <a:cubicBezTo>
                      <a:pt x="14533" y="5900"/>
                      <a:pt x="33329" y="-713"/>
                      <a:pt x="52555" y="61"/>
                    </a:cubicBezTo>
                    <a:cubicBezTo>
                      <a:pt x="70362" y="351"/>
                      <a:pt x="87750" y="5523"/>
                      <a:pt x="102825" y="15008"/>
                    </a:cubicBezTo>
                    <a:cubicBezTo>
                      <a:pt x="102825" y="15008"/>
                      <a:pt x="71696" y="36943"/>
                      <a:pt x="39168" y="31137"/>
                    </a:cubicBezTo>
                    <a:cubicBezTo>
                      <a:pt x="6640" y="25330"/>
                      <a:pt x="-510" y="21621"/>
                      <a:pt x="27" y="18556"/>
                    </a:cubicBezTo>
                    <a:close/>
                  </a:path>
                </a:pathLst>
              </a:custGeom>
              <a:solidFill>
                <a:srgbClr val="2F54EB"/>
              </a:solidFill>
              <a:ln w="3490" cap="flat">
                <a:solidFill>
                  <a:srgbClr val="231815"/>
                </a:solid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CA326CDA-6D2D-51DF-62E9-99B2AE8661EF}"/>
                  </a:ext>
                </a:extLst>
              </p:cNvPr>
              <p:cNvSpPr/>
              <p:nvPr/>
            </p:nvSpPr>
            <p:spPr>
              <a:xfrm>
                <a:off x="6666985" y="4935100"/>
                <a:ext cx="207746" cy="207746"/>
              </a:xfrm>
              <a:custGeom>
                <a:avLst/>
                <a:gdLst>
                  <a:gd name="connsiteX0" fmla="*/ 103873 w 207746"/>
                  <a:gd name="connsiteY0" fmla="*/ 207746 h 207746"/>
                  <a:gd name="connsiteX1" fmla="*/ 207746 w 207746"/>
                  <a:gd name="connsiteY1" fmla="*/ 103873 h 207746"/>
                  <a:gd name="connsiteX2" fmla="*/ 103873 w 207746"/>
                  <a:gd name="connsiteY2" fmla="*/ 0 h 207746"/>
                  <a:gd name="connsiteX3" fmla="*/ 0 w 207746"/>
                  <a:gd name="connsiteY3" fmla="*/ 103873 h 207746"/>
                  <a:gd name="connsiteX4" fmla="*/ 103873 w 207746"/>
                  <a:gd name="connsiteY4" fmla="*/ 207746 h 207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746" h="207746">
                    <a:moveTo>
                      <a:pt x="103873" y="207746"/>
                    </a:moveTo>
                    <a:cubicBezTo>
                      <a:pt x="161240" y="207746"/>
                      <a:pt x="207746" y="161240"/>
                      <a:pt x="207746" y="103873"/>
                    </a:cubicBezTo>
                    <a:cubicBezTo>
                      <a:pt x="207746" y="46506"/>
                      <a:pt x="161240" y="0"/>
                      <a:pt x="103873" y="0"/>
                    </a:cubicBezTo>
                    <a:cubicBezTo>
                      <a:pt x="46506" y="0"/>
                      <a:pt x="0" y="46506"/>
                      <a:pt x="0" y="103873"/>
                    </a:cubicBezTo>
                    <a:cubicBezTo>
                      <a:pt x="0" y="161240"/>
                      <a:pt x="46506" y="207746"/>
                      <a:pt x="103873" y="207746"/>
                    </a:cubicBezTo>
                    <a:close/>
                  </a:path>
                </a:pathLst>
              </a:custGeom>
              <a:noFill/>
              <a:ln w="3490" cap="flat">
                <a:solidFill>
                  <a:srgbClr val="231815"/>
                </a:solid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26342FFC-36DC-254D-54FF-EC62F1E03473}"/>
                  </a:ext>
                </a:extLst>
              </p:cNvPr>
              <p:cNvSpPr/>
              <p:nvPr/>
            </p:nvSpPr>
            <p:spPr>
              <a:xfrm>
                <a:off x="6240686" y="5906411"/>
                <a:ext cx="1008085" cy="341189"/>
              </a:xfrm>
              <a:custGeom>
                <a:avLst/>
                <a:gdLst>
                  <a:gd name="connsiteX0" fmla="*/ 948676 w 1008085"/>
                  <a:gd name="connsiteY0" fmla="*/ 0 h 341189"/>
                  <a:gd name="connsiteX1" fmla="*/ 59410 w 1008085"/>
                  <a:gd name="connsiteY1" fmla="*/ 0 h 341189"/>
                  <a:gd name="connsiteX2" fmla="*/ 0 w 1008085"/>
                  <a:gd name="connsiteY2" fmla="*/ 59410 h 341189"/>
                  <a:gd name="connsiteX3" fmla="*/ 0 w 1008085"/>
                  <a:gd name="connsiteY3" fmla="*/ 281780 h 341189"/>
                  <a:gd name="connsiteX4" fmla="*/ 59410 w 1008085"/>
                  <a:gd name="connsiteY4" fmla="*/ 341190 h 341189"/>
                  <a:gd name="connsiteX5" fmla="*/ 948676 w 1008085"/>
                  <a:gd name="connsiteY5" fmla="*/ 341190 h 341189"/>
                  <a:gd name="connsiteX6" fmla="*/ 1008086 w 1008085"/>
                  <a:gd name="connsiteY6" fmla="*/ 281780 h 341189"/>
                  <a:gd name="connsiteX7" fmla="*/ 1008086 w 1008085"/>
                  <a:gd name="connsiteY7" fmla="*/ 59410 h 341189"/>
                  <a:gd name="connsiteX8" fmla="*/ 948697 w 1008085"/>
                  <a:gd name="connsiteY8" fmla="*/ 0 h 341189"/>
                  <a:gd name="connsiteX9" fmla="*/ 948676 w 1008085"/>
                  <a:gd name="connsiteY9" fmla="*/ 0 h 34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8085" h="341189">
                    <a:moveTo>
                      <a:pt x="948676" y="0"/>
                    </a:moveTo>
                    <a:lnTo>
                      <a:pt x="59410" y="0"/>
                    </a:lnTo>
                    <a:cubicBezTo>
                      <a:pt x="26603" y="0"/>
                      <a:pt x="0" y="26603"/>
                      <a:pt x="0" y="59410"/>
                    </a:cubicBezTo>
                    <a:lnTo>
                      <a:pt x="0" y="281780"/>
                    </a:lnTo>
                    <a:cubicBezTo>
                      <a:pt x="0" y="314587"/>
                      <a:pt x="26603" y="341190"/>
                      <a:pt x="59410" y="341190"/>
                    </a:cubicBezTo>
                    <a:lnTo>
                      <a:pt x="948676" y="341190"/>
                    </a:lnTo>
                    <a:cubicBezTo>
                      <a:pt x="981483" y="341190"/>
                      <a:pt x="1008086" y="314587"/>
                      <a:pt x="1008086" y="281780"/>
                    </a:cubicBezTo>
                    <a:lnTo>
                      <a:pt x="1008086" y="59410"/>
                    </a:lnTo>
                    <a:cubicBezTo>
                      <a:pt x="1008096" y="26603"/>
                      <a:pt x="981504" y="11"/>
                      <a:pt x="948697" y="0"/>
                    </a:cubicBezTo>
                    <a:cubicBezTo>
                      <a:pt x="948686" y="0"/>
                      <a:pt x="948686" y="0"/>
                      <a:pt x="948676" y="0"/>
                    </a:cubicBezTo>
                    <a:close/>
                  </a:path>
                </a:pathLst>
              </a:custGeom>
              <a:solidFill>
                <a:srgbClr val="8CACE2">
                  <a:alpha val="68000"/>
                </a:srgbClr>
              </a:solidFill>
              <a:ln w="10739"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1BC39D21-A57D-0783-8F95-24D80C7630B3}"/>
                  </a:ext>
                </a:extLst>
              </p:cNvPr>
              <p:cNvSpPr/>
              <p:nvPr/>
            </p:nvSpPr>
            <p:spPr>
              <a:xfrm>
                <a:off x="6286600" y="5856356"/>
                <a:ext cx="1008085" cy="341189"/>
              </a:xfrm>
              <a:custGeom>
                <a:avLst/>
                <a:gdLst>
                  <a:gd name="connsiteX0" fmla="*/ 948676 w 1008085"/>
                  <a:gd name="connsiteY0" fmla="*/ 0 h 341189"/>
                  <a:gd name="connsiteX1" fmla="*/ 59410 w 1008085"/>
                  <a:gd name="connsiteY1" fmla="*/ 0 h 341189"/>
                  <a:gd name="connsiteX2" fmla="*/ 0 w 1008085"/>
                  <a:gd name="connsiteY2" fmla="*/ 59388 h 341189"/>
                  <a:gd name="connsiteX3" fmla="*/ 0 w 1008085"/>
                  <a:gd name="connsiteY3" fmla="*/ 59410 h 341189"/>
                  <a:gd name="connsiteX4" fmla="*/ 0 w 1008085"/>
                  <a:gd name="connsiteY4" fmla="*/ 281780 h 341189"/>
                  <a:gd name="connsiteX5" fmla="*/ 59410 w 1008085"/>
                  <a:gd name="connsiteY5" fmla="*/ 341190 h 341189"/>
                  <a:gd name="connsiteX6" fmla="*/ 948676 w 1008085"/>
                  <a:gd name="connsiteY6" fmla="*/ 341190 h 341189"/>
                  <a:gd name="connsiteX7" fmla="*/ 1008086 w 1008085"/>
                  <a:gd name="connsiteY7" fmla="*/ 281780 h 341189"/>
                  <a:gd name="connsiteX8" fmla="*/ 1008086 w 1008085"/>
                  <a:gd name="connsiteY8" fmla="*/ 59410 h 341189"/>
                  <a:gd name="connsiteX9" fmla="*/ 948676 w 1008085"/>
                  <a:gd name="connsiteY9" fmla="*/ 0 h 34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8085" h="341189">
                    <a:moveTo>
                      <a:pt x="948676" y="0"/>
                    </a:moveTo>
                    <a:lnTo>
                      <a:pt x="59410" y="0"/>
                    </a:lnTo>
                    <a:cubicBezTo>
                      <a:pt x="26603" y="-11"/>
                      <a:pt x="11" y="26581"/>
                      <a:pt x="0" y="59388"/>
                    </a:cubicBezTo>
                    <a:cubicBezTo>
                      <a:pt x="0" y="59399"/>
                      <a:pt x="0" y="59399"/>
                      <a:pt x="0" y="59410"/>
                    </a:cubicBezTo>
                    <a:lnTo>
                      <a:pt x="0" y="281780"/>
                    </a:lnTo>
                    <a:cubicBezTo>
                      <a:pt x="0" y="314587"/>
                      <a:pt x="26603" y="341190"/>
                      <a:pt x="59410" y="341190"/>
                    </a:cubicBezTo>
                    <a:lnTo>
                      <a:pt x="948676" y="341190"/>
                    </a:lnTo>
                    <a:cubicBezTo>
                      <a:pt x="981483" y="341190"/>
                      <a:pt x="1008086" y="314587"/>
                      <a:pt x="1008086" y="281780"/>
                    </a:cubicBezTo>
                    <a:lnTo>
                      <a:pt x="1008086" y="59410"/>
                    </a:lnTo>
                    <a:cubicBezTo>
                      <a:pt x="1008086" y="26603"/>
                      <a:pt x="981483" y="0"/>
                      <a:pt x="948676" y="0"/>
                    </a:cubicBezTo>
                    <a:close/>
                  </a:path>
                </a:pathLst>
              </a:custGeom>
              <a:solidFill>
                <a:srgbClr val="49E5DB"/>
              </a:solidFill>
              <a:ln w="3490" cap="flat">
                <a:solidFill>
                  <a:srgbClr val="231815"/>
                </a:solid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FEC89F47-CC18-18EE-8D1E-13E433C5A635}"/>
                  </a:ext>
                </a:extLst>
              </p:cNvPr>
              <p:cNvSpPr/>
              <p:nvPr/>
            </p:nvSpPr>
            <p:spPr>
              <a:xfrm>
                <a:off x="6380850" y="5912701"/>
                <a:ext cx="97313" cy="97313"/>
              </a:xfrm>
              <a:custGeom>
                <a:avLst/>
                <a:gdLst>
                  <a:gd name="connsiteX0" fmla="*/ 48657 w 97313"/>
                  <a:gd name="connsiteY0" fmla="*/ 97314 h 97313"/>
                  <a:gd name="connsiteX1" fmla="*/ 97314 w 97313"/>
                  <a:gd name="connsiteY1" fmla="*/ 48657 h 97313"/>
                  <a:gd name="connsiteX2" fmla="*/ 48657 w 97313"/>
                  <a:gd name="connsiteY2" fmla="*/ 0 h 97313"/>
                  <a:gd name="connsiteX3" fmla="*/ 0 w 97313"/>
                  <a:gd name="connsiteY3" fmla="*/ 48657 h 97313"/>
                  <a:gd name="connsiteX4" fmla="*/ 48657 w 97313"/>
                  <a:gd name="connsiteY4" fmla="*/ 97314 h 9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13" h="97313">
                    <a:moveTo>
                      <a:pt x="48657" y="97314"/>
                    </a:moveTo>
                    <a:cubicBezTo>
                      <a:pt x="75528" y="97314"/>
                      <a:pt x="97314" y="75528"/>
                      <a:pt x="97314" y="48657"/>
                    </a:cubicBezTo>
                    <a:cubicBezTo>
                      <a:pt x="97314" y="21785"/>
                      <a:pt x="75528" y="0"/>
                      <a:pt x="48657" y="0"/>
                    </a:cubicBezTo>
                    <a:cubicBezTo>
                      <a:pt x="21785" y="0"/>
                      <a:pt x="0" y="21785"/>
                      <a:pt x="0" y="48657"/>
                    </a:cubicBezTo>
                    <a:cubicBezTo>
                      <a:pt x="0" y="75528"/>
                      <a:pt x="21785" y="97314"/>
                      <a:pt x="48657" y="97314"/>
                    </a:cubicBezTo>
                    <a:close/>
                  </a:path>
                </a:pathLst>
              </a:custGeom>
              <a:solidFill>
                <a:srgbClr val="FF6666"/>
              </a:solidFill>
              <a:ln w="2309" cap="flat">
                <a:solidFill>
                  <a:srgbClr val="231815"/>
                </a:solid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508F9E39-BC06-5D0D-5A7E-7DDFB51A2B00}"/>
                  </a:ext>
                </a:extLst>
              </p:cNvPr>
              <p:cNvSpPr/>
              <p:nvPr/>
            </p:nvSpPr>
            <p:spPr>
              <a:xfrm>
                <a:off x="6380850" y="6042112"/>
                <a:ext cx="97313" cy="97313"/>
              </a:xfrm>
              <a:custGeom>
                <a:avLst/>
                <a:gdLst>
                  <a:gd name="connsiteX0" fmla="*/ 48657 w 97313"/>
                  <a:gd name="connsiteY0" fmla="*/ 97314 h 97313"/>
                  <a:gd name="connsiteX1" fmla="*/ 97314 w 97313"/>
                  <a:gd name="connsiteY1" fmla="*/ 48657 h 97313"/>
                  <a:gd name="connsiteX2" fmla="*/ 48657 w 97313"/>
                  <a:gd name="connsiteY2" fmla="*/ 0 h 97313"/>
                  <a:gd name="connsiteX3" fmla="*/ 0 w 97313"/>
                  <a:gd name="connsiteY3" fmla="*/ 48657 h 97313"/>
                  <a:gd name="connsiteX4" fmla="*/ 48657 w 97313"/>
                  <a:gd name="connsiteY4" fmla="*/ 97314 h 9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13" h="97313">
                    <a:moveTo>
                      <a:pt x="48657" y="97314"/>
                    </a:moveTo>
                    <a:cubicBezTo>
                      <a:pt x="75528" y="97314"/>
                      <a:pt x="97314" y="75528"/>
                      <a:pt x="97314" y="48657"/>
                    </a:cubicBezTo>
                    <a:cubicBezTo>
                      <a:pt x="97314" y="21785"/>
                      <a:pt x="75528" y="0"/>
                      <a:pt x="48657" y="0"/>
                    </a:cubicBezTo>
                    <a:cubicBezTo>
                      <a:pt x="21785" y="0"/>
                      <a:pt x="0" y="21785"/>
                      <a:pt x="0" y="48657"/>
                    </a:cubicBezTo>
                    <a:cubicBezTo>
                      <a:pt x="0" y="75528"/>
                      <a:pt x="21785" y="97314"/>
                      <a:pt x="48657" y="97314"/>
                    </a:cubicBezTo>
                    <a:close/>
                  </a:path>
                </a:pathLst>
              </a:custGeom>
              <a:solidFill>
                <a:srgbClr val="2F54EB"/>
              </a:solidFill>
              <a:ln w="2309" cap="flat">
                <a:solidFill>
                  <a:srgbClr val="231815"/>
                </a:solid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570E8B2D-FA58-0DA6-0FEC-FF1E8860F032}"/>
                  </a:ext>
                </a:extLst>
              </p:cNvPr>
              <p:cNvSpPr/>
              <p:nvPr/>
            </p:nvSpPr>
            <p:spPr>
              <a:xfrm>
                <a:off x="6543057" y="5974046"/>
                <a:ext cx="636787" cy="129895"/>
              </a:xfrm>
              <a:custGeom>
                <a:avLst/>
                <a:gdLst>
                  <a:gd name="connsiteX0" fmla="*/ 0 w 636787"/>
                  <a:gd name="connsiteY0" fmla="*/ 93389 h 129895"/>
                  <a:gd name="connsiteX1" fmla="*/ 636788 w 636787"/>
                  <a:gd name="connsiteY1" fmla="*/ 93389 h 129895"/>
                  <a:gd name="connsiteX2" fmla="*/ 0 w 636787"/>
                  <a:gd name="connsiteY2" fmla="*/ 0 h 129895"/>
                  <a:gd name="connsiteX3" fmla="*/ 297318 w 636787"/>
                  <a:gd name="connsiteY3" fmla="*/ 0 h 129895"/>
                  <a:gd name="connsiteX4" fmla="*/ 0 w 636787"/>
                  <a:gd name="connsiteY4" fmla="*/ 129895 h 129895"/>
                  <a:gd name="connsiteX5" fmla="*/ 517430 w 636787"/>
                  <a:gd name="connsiteY5" fmla="*/ 129895 h 12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787" h="129895">
                    <a:moveTo>
                      <a:pt x="0" y="93389"/>
                    </a:moveTo>
                    <a:lnTo>
                      <a:pt x="636788" y="93389"/>
                    </a:lnTo>
                    <a:moveTo>
                      <a:pt x="0" y="0"/>
                    </a:moveTo>
                    <a:lnTo>
                      <a:pt x="297318" y="0"/>
                    </a:lnTo>
                    <a:moveTo>
                      <a:pt x="0" y="129895"/>
                    </a:moveTo>
                    <a:lnTo>
                      <a:pt x="517430" y="129895"/>
                    </a:lnTo>
                  </a:path>
                </a:pathLst>
              </a:custGeom>
              <a:noFill/>
              <a:ln w="4511" cap="flat">
                <a:solidFill>
                  <a:srgbClr val="231815"/>
                </a:solid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5FB04EC1-8478-CC8D-C155-7CC3F6BF4573}"/>
                  </a:ext>
                </a:extLst>
              </p:cNvPr>
              <p:cNvSpPr/>
              <p:nvPr/>
            </p:nvSpPr>
            <p:spPr>
              <a:xfrm>
                <a:off x="4706567" y="5402905"/>
                <a:ext cx="991794" cy="665121"/>
              </a:xfrm>
              <a:custGeom>
                <a:avLst/>
                <a:gdLst>
                  <a:gd name="connsiteX0" fmla="*/ 904858 w 991794"/>
                  <a:gd name="connsiteY0" fmla="*/ 0 h 665121"/>
                  <a:gd name="connsiteX1" fmla="*/ 86937 w 991794"/>
                  <a:gd name="connsiteY1" fmla="*/ 0 h 665121"/>
                  <a:gd name="connsiteX2" fmla="*/ 0 w 991794"/>
                  <a:gd name="connsiteY2" fmla="*/ 86937 h 665121"/>
                  <a:gd name="connsiteX3" fmla="*/ 0 w 991794"/>
                  <a:gd name="connsiteY3" fmla="*/ 578184 h 665121"/>
                  <a:gd name="connsiteX4" fmla="*/ 86937 w 991794"/>
                  <a:gd name="connsiteY4" fmla="*/ 665122 h 665121"/>
                  <a:gd name="connsiteX5" fmla="*/ 904858 w 991794"/>
                  <a:gd name="connsiteY5" fmla="*/ 665122 h 665121"/>
                  <a:gd name="connsiteX6" fmla="*/ 991795 w 991794"/>
                  <a:gd name="connsiteY6" fmla="*/ 578184 h 665121"/>
                  <a:gd name="connsiteX7" fmla="*/ 991795 w 991794"/>
                  <a:gd name="connsiteY7" fmla="*/ 86937 h 665121"/>
                  <a:gd name="connsiteX8" fmla="*/ 904858 w 991794"/>
                  <a:gd name="connsiteY8" fmla="*/ 0 h 66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1794" h="665121">
                    <a:moveTo>
                      <a:pt x="904858" y="0"/>
                    </a:moveTo>
                    <a:lnTo>
                      <a:pt x="86937" y="0"/>
                    </a:lnTo>
                    <a:cubicBezTo>
                      <a:pt x="38923" y="0"/>
                      <a:pt x="0" y="38926"/>
                      <a:pt x="0" y="86937"/>
                    </a:cubicBezTo>
                    <a:lnTo>
                      <a:pt x="0" y="578184"/>
                    </a:lnTo>
                    <a:cubicBezTo>
                      <a:pt x="0" y="626196"/>
                      <a:pt x="38923" y="665122"/>
                      <a:pt x="86937" y="665122"/>
                    </a:cubicBezTo>
                    <a:lnTo>
                      <a:pt x="904858" y="665122"/>
                    </a:lnTo>
                    <a:cubicBezTo>
                      <a:pt x="952869" y="665122"/>
                      <a:pt x="991795" y="626196"/>
                      <a:pt x="991795" y="578184"/>
                    </a:cubicBezTo>
                    <a:lnTo>
                      <a:pt x="991795" y="86937"/>
                    </a:lnTo>
                    <a:cubicBezTo>
                      <a:pt x="991795" y="38926"/>
                      <a:pt x="952869" y="0"/>
                      <a:pt x="904858" y="0"/>
                    </a:cubicBezTo>
                    <a:close/>
                  </a:path>
                </a:pathLst>
              </a:custGeom>
              <a:solidFill>
                <a:srgbClr val="2F54EB"/>
              </a:solidFill>
              <a:ln w="10739" cap="flat">
                <a:no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76F3295A-DDDC-39E4-D493-9BFDB8AAA765}"/>
                  </a:ext>
                </a:extLst>
              </p:cNvPr>
              <p:cNvSpPr/>
              <p:nvPr/>
            </p:nvSpPr>
            <p:spPr>
              <a:xfrm>
                <a:off x="4736676" y="5355377"/>
                <a:ext cx="991794" cy="665121"/>
              </a:xfrm>
              <a:custGeom>
                <a:avLst/>
                <a:gdLst>
                  <a:gd name="connsiteX0" fmla="*/ 904858 w 991794"/>
                  <a:gd name="connsiteY0" fmla="*/ 0 h 665121"/>
                  <a:gd name="connsiteX1" fmla="*/ 86937 w 991794"/>
                  <a:gd name="connsiteY1" fmla="*/ 0 h 665121"/>
                  <a:gd name="connsiteX2" fmla="*/ 0 w 991794"/>
                  <a:gd name="connsiteY2" fmla="*/ 86937 h 665121"/>
                  <a:gd name="connsiteX3" fmla="*/ 0 w 991794"/>
                  <a:gd name="connsiteY3" fmla="*/ 578184 h 665121"/>
                  <a:gd name="connsiteX4" fmla="*/ 86937 w 991794"/>
                  <a:gd name="connsiteY4" fmla="*/ 665122 h 665121"/>
                  <a:gd name="connsiteX5" fmla="*/ 904858 w 991794"/>
                  <a:gd name="connsiteY5" fmla="*/ 665122 h 665121"/>
                  <a:gd name="connsiteX6" fmla="*/ 991795 w 991794"/>
                  <a:gd name="connsiteY6" fmla="*/ 578184 h 665121"/>
                  <a:gd name="connsiteX7" fmla="*/ 991795 w 991794"/>
                  <a:gd name="connsiteY7" fmla="*/ 86937 h 665121"/>
                  <a:gd name="connsiteX8" fmla="*/ 904858 w 991794"/>
                  <a:gd name="connsiteY8" fmla="*/ 0 h 66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1794" h="665121">
                    <a:moveTo>
                      <a:pt x="904858" y="0"/>
                    </a:moveTo>
                    <a:lnTo>
                      <a:pt x="86937" y="0"/>
                    </a:lnTo>
                    <a:cubicBezTo>
                      <a:pt x="38923" y="0"/>
                      <a:pt x="0" y="38926"/>
                      <a:pt x="0" y="86937"/>
                    </a:cubicBezTo>
                    <a:lnTo>
                      <a:pt x="0" y="578184"/>
                    </a:lnTo>
                    <a:cubicBezTo>
                      <a:pt x="0" y="626196"/>
                      <a:pt x="38923" y="665122"/>
                      <a:pt x="86937" y="665122"/>
                    </a:cubicBezTo>
                    <a:lnTo>
                      <a:pt x="904858" y="665122"/>
                    </a:lnTo>
                    <a:cubicBezTo>
                      <a:pt x="952869" y="665122"/>
                      <a:pt x="991795" y="626196"/>
                      <a:pt x="991795" y="578184"/>
                    </a:cubicBezTo>
                    <a:lnTo>
                      <a:pt x="991795" y="86937"/>
                    </a:lnTo>
                    <a:cubicBezTo>
                      <a:pt x="991795" y="38926"/>
                      <a:pt x="952869" y="0"/>
                      <a:pt x="904858" y="0"/>
                    </a:cubicBezTo>
                    <a:close/>
                  </a:path>
                </a:pathLst>
              </a:custGeom>
              <a:noFill/>
              <a:ln w="3490" cap="flat">
                <a:solidFill>
                  <a:srgbClr val="231815"/>
                </a:solid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4FDDBF04-F52B-16D3-2D06-7AAAB9983B4C}"/>
                  </a:ext>
                </a:extLst>
              </p:cNvPr>
              <p:cNvSpPr/>
              <p:nvPr/>
            </p:nvSpPr>
            <p:spPr>
              <a:xfrm>
                <a:off x="5117275" y="5465649"/>
                <a:ext cx="82206" cy="431675"/>
              </a:xfrm>
              <a:custGeom>
                <a:avLst/>
                <a:gdLst>
                  <a:gd name="connsiteX0" fmla="*/ 82206 w 82206"/>
                  <a:gd name="connsiteY0" fmla="*/ 0 h 431675"/>
                  <a:gd name="connsiteX1" fmla="*/ 0 w 82206"/>
                  <a:gd name="connsiteY1" fmla="*/ 0 h 431675"/>
                  <a:gd name="connsiteX2" fmla="*/ 0 w 82206"/>
                  <a:gd name="connsiteY2" fmla="*/ 431676 h 431675"/>
                  <a:gd name="connsiteX3" fmla="*/ 82206 w 82206"/>
                  <a:gd name="connsiteY3" fmla="*/ 431676 h 431675"/>
                  <a:gd name="connsiteX4" fmla="*/ 82206 w 82206"/>
                  <a:gd name="connsiteY4" fmla="*/ 0 h 43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06" h="431675">
                    <a:moveTo>
                      <a:pt x="82206" y="0"/>
                    </a:moveTo>
                    <a:lnTo>
                      <a:pt x="0" y="0"/>
                    </a:lnTo>
                    <a:lnTo>
                      <a:pt x="0" y="431676"/>
                    </a:lnTo>
                    <a:lnTo>
                      <a:pt x="82206" y="431676"/>
                    </a:lnTo>
                    <a:lnTo>
                      <a:pt x="82206" y="0"/>
                    </a:lnTo>
                    <a:close/>
                  </a:path>
                </a:pathLst>
              </a:custGeom>
              <a:solidFill>
                <a:srgbClr val="FFFFFF"/>
              </a:solidFill>
              <a:ln w="2309" cap="flat">
                <a:solidFill>
                  <a:srgbClr val="231815"/>
                </a:solid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32722221-9229-696C-381E-1DCE05C1D016}"/>
                  </a:ext>
                </a:extLst>
              </p:cNvPr>
              <p:cNvSpPr/>
              <p:nvPr/>
            </p:nvSpPr>
            <p:spPr>
              <a:xfrm>
                <a:off x="5276741" y="5575382"/>
                <a:ext cx="82206" cy="321942"/>
              </a:xfrm>
              <a:custGeom>
                <a:avLst/>
                <a:gdLst>
                  <a:gd name="connsiteX0" fmla="*/ 82206 w 82206"/>
                  <a:gd name="connsiteY0" fmla="*/ 0 h 321942"/>
                  <a:gd name="connsiteX1" fmla="*/ 0 w 82206"/>
                  <a:gd name="connsiteY1" fmla="*/ 0 h 321942"/>
                  <a:gd name="connsiteX2" fmla="*/ 0 w 82206"/>
                  <a:gd name="connsiteY2" fmla="*/ 321942 h 321942"/>
                  <a:gd name="connsiteX3" fmla="*/ 82206 w 82206"/>
                  <a:gd name="connsiteY3" fmla="*/ 321942 h 321942"/>
                  <a:gd name="connsiteX4" fmla="*/ 82206 w 82206"/>
                  <a:gd name="connsiteY4" fmla="*/ 0 h 321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06" h="321942">
                    <a:moveTo>
                      <a:pt x="82206" y="0"/>
                    </a:moveTo>
                    <a:lnTo>
                      <a:pt x="0" y="0"/>
                    </a:lnTo>
                    <a:lnTo>
                      <a:pt x="0" y="321942"/>
                    </a:lnTo>
                    <a:lnTo>
                      <a:pt x="82206" y="321942"/>
                    </a:lnTo>
                    <a:lnTo>
                      <a:pt x="82206" y="0"/>
                    </a:lnTo>
                    <a:close/>
                  </a:path>
                </a:pathLst>
              </a:custGeom>
              <a:solidFill>
                <a:srgbClr val="FF6666"/>
              </a:solidFill>
              <a:ln w="2309" cap="flat">
                <a:solidFill>
                  <a:srgbClr val="231815"/>
                </a:solid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CBBEA128-343C-1F0E-8EF2-46CD8CE2A776}"/>
                  </a:ext>
                </a:extLst>
              </p:cNvPr>
              <p:cNvSpPr/>
              <p:nvPr/>
            </p:nvSpPr>
            <p:spPr>
              <a:xfrm>
                <a:off x="4959637" y="5624254"/>
                <a:ext cx="558721" cy="273123"/>
              </a:xfrm>
              <a:custGeom>
                <a:avLst/>
                <a:gdLst>
                  <a:gd name="connsiteX0" fmla="*/ 82206 w 558721"/>
                  <a:gd name="connsiteY0" fmla="*/ 0 h 273123"/>
                  <a:gd name="connsiteX1" fmla="*/ 0 w 558721"/>
                  <a:gd name="connsiteY1" fmla="*/ 0 h 273123"/>
                  <a:gd name="connsiteX2" fmla="*/ 0 w 558721"/>
                  <a:gd name="connsiteY2" fmla="*/ 273124 h 273123"/>
                  <a:gd name="connsiteX3" fmla="*/ 82206 w 558721"/>
                  <a:gd name="connsiteY3" fmla="*/ 273124 h 273123"/>
                  <a:gd name="connsiteX4" fmla="*/ 82206 w 558721"/>
                  <a:gd name="connsiteY4" fmla="*/ 0 h 273123"/>
                  <a:gd name="connsiteX5" fmla="*/ 558721 w 558721"/>
                  <a:gd name="connsiteY5" fmla="*/ 71131 h 273123"/>
                  <a:gd name="connsiteX6" fmla="*/ 476515 w 558721"/>
                  <a:gd name="connsiteY6" fmla="*/ 71131 h 273123"/>
                  <a:gd name="connsiteX7" fmla="*/ 476515 w 558721"/>
                  <a:gd name="connsiteY7" fmla="*/ 273124 h 273123"/>
                  <a:gd name="connsiteX8" fmla="*/ 558721 w 558721"/>
                  <a:gd name="connsiteY8" fmla="*/ 273124 h 273123"/>
                  <a:gd name="connsiteX9" fmla="*/ 558721 w 558721"/>
                  <a:gd name="connsiteY9" fmla="*/ 71131 h 27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8721" h="273123">
                    <a:moveTo>
                      <a:pt x="82206" y="0"/>
                    </a:moveTo>
                    <a:lnTo>
                      <a:pt x="0" y="0"/>
                    </a:lnTo>
                    <a:lnTo>
                      <a:pt x="0" y="273124"/>
                    </a:lnTo>
                    <a:lnTo>
                      <a:pt x="82206" y="273124"/>
                    </a:lnTo>
                    <a:lnTo>
                      <a:pt x="82206" y="0"/>
                    </a:lnTo>
                    <a:close/>
                    <a:moveTo>
                      <a:pt x="558721" y="71131"/>
                    </a:moveTo>
                    <a:lnTo>
                      <a:pt x="476515" y="71131"/>
                    </a:lnTo>
                    <a:lnTo>
                      <a:pt x="476515" y="273124"/>
                    </a:lnTo>
                    <a:lnTo>
                      <a:pt x="558721" y="273124"/>
                    </a:lnTo>
                    <a:lnTo>
                      <a:pt x="558721" y="71131"/>
                    </a:lnTo>
                    <a:close/>
                  </a:path>
                </a:pathLst>
              </a:custGeom>
              <a:solidFill>
                <a:srgbClr val="FFFFFF"/>
              </a:solidFill>
              <a:ln w="2309" cap="flat">
                <a:solidFill>
                  <a:srgbClr val="231815"/>
                </a:solid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0A9F3792-0A09-EB27-1ED4-FDFB0E6DB574}"/>
                  </a:ext>
                </a:extLst>
              </p:cNvPr>
              <p:cNvSpPr/>
              <p:nvPr/>
            </p:nvSpPr>
            <p:spPr>
              <a:xfrm>
                <a:off x="4893937" y="5457369"/>
                <a:ext cx="680282" cy="442321"/>
              </a:xfrm>
              <a:custGeom>
                <a:avLst/>
                <a:gdLst>
                  <a:gd name="connsiteX0" fmla="*/ 0 w 680282"/>
                  <a:gd name="connsiteY0" fmla="*/ 441515 h 442321"/>
                  <a:gd name="connsiteX1" fmla="*/ 680283 w 680282"/>
                  <a:gd name="connsiteY1" fmla="*/ 441515 h 442321"/>
                  <a:gd name="connsiteX2" fmla="*/ 2204 w 680282"/>
                  <a:gd name="connsiteY2" fmla="*/ 442321 h 442321"/>
                  <a:gd name="connsiteX3" fmla="*/ 2204 w 680282"/>
                  <a:gd name="connsiteY3" fmla="*/ 0 h 442321"/>
                </a:gdLst>
                <a:ahLst/>
                <a:cxnLst>
                  <a:cxn ang="0">
                    <a:pos x="connsiteX0" y="connsiteY0"/>
                  </a:cxn>
                  <a:cxn ang="0">
                    <a:pos x="connsiteX1" y="connsiteY1"/>
                  </a:cxn>
                  <a:cxn ang="0">
                    <a:pos x="connsiteX2" y="connsiteY2"/>
                  </a:cxn>
                  <a:cxn ang="0">
                    <a:pos x="connsiteX3" y="connsiteY3"/>
                  </a:cxn>
                </a:cxnLst>
                <a:rect l="l" t="t" r="r" b="b"/>
                <a:pathLst>
                  <a:path w="680282" h="442321">
                    <a:moveTo>
                      <a:pt x="0" y="441515"/>
                    </a:moveTo>
                    <a:lnTo>
                      <a:pt x="680283" y="441515"/>
                    </a:lnTo>
                    <a:moveTo>
                      <a:pt x="2204" y="442321"/>
                    </a:moveTo>
                    <a:lnTo>
                      <a:pt x="2204" y="0"/>
                    </a:lnTo>
                  </a:path>
                </a:pathLst>
              </a:custGeom>
              <a:noFill/>
              <a:ln w="2309" cap="flat">
                <a:solidFill>
                  <a:srgbClr val="231815"/>
                </a:solid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ED1A8256-7E60-81FC-BF5A-4B161603FCEA}"/>
                  </a:ext>
                </a:extLst>
              </p:cNvPr>
              <p:cNvSpPr/>
              <p:nvPr/>
            </p:nvSpPr>
            <p:spPr>
              <a:xfrm>
                <a:off x="4950171" y="6254896"/>
                <a:ext cx="182623" cy="246340"/>
              </a:xfrm>
              <a:custGeom>
                <a:avLst/>
                <a:gdLst>
                  <a:gd name="connsiteX0" fmla="*/ 164685 w 182623"/>
                  <a:gd name="connsiteY0" fmla="*/ 78781 h 246340"/>
                  <a:gd name="connsiteX1" fmla="*/ 6886 w 182623"/>
                  <a:gd name="connsiteY1" fmla="*/ 117653 h 246340"/>
                  <a:gd name="connsiteX2" fmla="*/ 164685 w 182623"/>
                  <a:gd name="connsiteY2" fmla="*/ 78781 h 246340"/>
                </a:gdLst>
                <a:ahLst/>
                <a:cxnLst>
                  <a:cxn ang="0">
                    <a:pos x="connsiteX0" y="connsiteY0"/>
                  </a:cxn>
                  <a:cxn ang="0">
                    <a:pos x="connsiteX1" y="connsiteY1"/>
                  </a:cxn>
                  <a:cxn ang="0">
                    <a:pos x="connsiteX2" y="connsiteY2"/>
                  </a:cxn>
                </a:cxnLst>
                <a:rect l="l" t="t" r="r" b="b"/>
                <a:pathLst>
                  <a:path w="182623" h="246340">
                    <a:moveTo>
                      <a:pt x="164685" y="78781"/>
                    </a:moveTo>
                    <a:cubicBezTo>
                      <a:pt x="164685" y="78781"/>
                      <a:pt x="-39621" y="-122083"/>
                      <a:pt x="6886" y="117653"/>
                    </a:cubicBezTo>
                    <a:cubicBezTo>
                      <a:pt x="53392" y="357389"/>
                      <a:pt x="240708" y="213300"/>
                      <a:pt x="164685" y="78781"/>
                    </a:cubicBezTo>
                    <a:close/>
                  </a:path>
                </a:pathLst>
              </a:custGeom>
              <a:solidFill>
                <a:srgbClr val="C2D3F9">
                  <a:alpha val="46000"/>
                </a:srgbClr>
              </a:solidFill>
              <a:ln w="10739" cap="flat">
                <a:no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870A2A96-6DC4-4100-6BAF-2EE54AEF8388}"/>
                  </a:ext>
                </a:extLst>
              </p:cNvPr>
              <p:cNvSpPr/>
              <p:nvPr/>
            </p:nvSpPr>
            <p:spPr>
              <a:xfrm>
                <a:off x="6186168" y="5281236"/>
                <a:ext cx="14946" cy="15484"/>
              </a:xfrm>
              <a:custGeom>
                <a:avLst/>
                <a:gdLst>
                  <a:gd name="connsiteX0" fmla="*/ 0 w 14946"/>
                  <a:gd name="connsiteY0" fmla="*/ 15484 h 15484"/>
                  <a:gd name="connsiteX1" fmla="*/ 14947 w 14946"/>
                  <a:gd name="connsiteY1" fmla="*/ 0 h 15484"/>
                </a:gdLst>
                <a:ahLst/>
                <a:cxnLst>
                  <a:cxn ang="0">
                    <a:pos x="connsiteX0" y="connsiteY0"/>
                  </a:cxn>
                  <a:cxn ang="0">
                    <a:pos x="connsiteX1" y="connsiteY1"/>
                  </a:cxn>
                </a:cxnLst>
                <a:rect l="l" t="t" r="r" b="b"/>
                <a:pathLst>
                  <a:path w="14946" h="15484">
                    <a:moveTo>
                      <a:pt x="0" y="15484"/>
                    </a:moveTo>
                    <a:lnTo>
                      <a:pt x="14947" y="0"/>
                    </a:lnTo>
                  </a:path>
                </a:pathLst>
              </a:custGeom>
              <a:noFill/>
              <a:ln w="3490" cap="flat">
                <a:solidFill>
                  <a:srgbClr val="231815"/>
                </a:solid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4CA0B514-7039-22D9-3E68-3E40B07782D0}"/>
                  </a:ext>
                </a:extLst>
              </p:cNvPr>
              <p:cNvSpPr/>
              <p:nvPr/>
            </p:nvSpPr>
            <p:spPr>
              <a:xfrm>
                <a:off x="7249577" y="5624362"/>
                <a:ext cx="440439" cy="440439"/>
              </a:xfrm>
              <a:custGeom>
                <a:avLst/>
                <a:gdLst>
                  <a:gd name="connsiteX0" fmla="*/ 220220 w 440439"/>
                  <a:gd name="connsiteY0" fmla="*/ 440439 h 440439"/>
                  <a:gd name="connsiteX1" fmla="*/ 440440 w 440439"/>
                  <a:gd name="connsiteY1" fmla="*/ 220220 h 440439"/>
                  <a:gd name="connsiteX2" fmla="*/ 220220 w 440439"/>
                  <a:gd name="connsiteY2" fmla="*/ 0 h 440439"/>
                  <a:gd name="connsiteX3" fmla="*/ 0 w 440439"/>
                  <a:gd name="connsiteY3" fmla="*/ 220220 h 440439"/>
                  <a:gd name="connsiteX4" fmla="*/ 220220 w 440439"/>
                  <a:gd name="connsiteY4" fmla="*/ 440439 h 440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439" h="440439">
                    <a:moveTo>
                      <a:pt x="220220" y="440439"/>
                    </a:moveTo>
                    <a:cubicBezTo>
                      <a:pt x="341846" y="440439"/>
                      <a:pt x="440440" y="341846"/>
                      <a:pt x="440440" y="220220"/>
                    </a:cubicBezTo>
                    <a:cubicBezTo>
                      <a:pt x="440440" y="98594"/>
                      <a:pt x="341846" y="0"/>
                      <a:pt x="220220" y="0"/>
                    </a:cubicBezTo>
                    <a:cubicBezTo>
                      <a:pt x="98594" y="0"/>
                      <a:pt x="0" y="98594"/>
                      <a:pt x="0" y="220220"/>
                    </a:cubicBezTo>
                    <a:cubicBezTo>
                      <a:pt x="0" y="341846"/>
                      <a:pt x="98594" y="440439"/>
                      <a:pt x="220220" y="440439"/>
                    </a:cubicBezTo>
                    <a:close/>
                  </a:path>
                </a:pathLst>
              </a:custGeom>
              <a:solidFill>
                <a:srgbClr val="FF6666"/>
              </a:solidFill>
              <a:ln w="5423" cap="flat">
                <a:solidFill>
                  <a:srgbClr val="231815"/>
                </a:solid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D0B1F5B8-C768-3BCB-1CF1-1EF6CD1BE101}"/>
                  </a:ext>
                </a:extLst>
              </p:cNvPr>
              <p:cNvSpPr/>
              <p:nvPr/>
            </p:nvSpPr>
            <p:spPr>
              <a:xfrm>
                <a:off x="7220706" y="5581135"/>
                <a:ext cx="440439" cy="440439"/>
              </a:xfrm>
              <a:custGeom>
                <a:avLst/>
                <a:gdLst>
                  <a:gd name="connsiteX0" fmla="*/ 220220 w 440439"/>
                  <a:gd name="connsiteY0" fmla="*/ 440439 h 440439"/>
                  <a:gd name="connsiteX1" fmla="*/ 440440 w 440439"/>
                  <a:gd name="connsiteY1" fmla="*/ 220220 h 440439"/>
                  <a:gd name="connsiteX2" fmla="*/ 220220 w 440439"/>
                  <a:gd name="connsiteY2" fmla="*/ 0 h 440439"/>
                  <a:gd name="connsiteX3" fmla="*/ 0 w 440439"/>
                  <a:gd name="connsiteY3" fmla="*/ 220220 h 440439"/>
                  <a:gd name="connsiteX4" fmla="*/ 220220 w 440439"/>
                  <a:gd name="connsiteY4" fmla="*/ 440439 h 440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439" h="440439">
                    <a:moveTo>
                      <a:pt x="220220" y="440439"/>
                    </a:moveTo>
                    <a:cubicBezTo>
                      <a:pt x="341846" y="440439"/>
                      <a:pt x="440440" y="341846"/>
                      <a:pt x="440440" y="220220"/>
                    </a:cubicBezTo>
                    <a:cubicBezTo>
                      <a:pt x="440440" y="98593"/>
                      <a:pt x="341846" y="0"/>
                      <a:pt x="220220" y="0"/>
                    </a:cubicBezTo>
                    <a:cubicBezTo>
                      <a:pt x="98594" y="0"/>
                      <a:pt x="0" y="98593"/>
                      <a:pt x="0" y="220220"/>
                    </a:cubicBezTo>
                    <a:cubicBezTo>
                      <a:pt x="0" y="341846"/>
                      <a:pt x="98594" y="440439"/>
                      <a:pt x="220220" y="440439"/>
                    </a:cubicBezTo>
                    <a:close/>
                  </a:path>
                </a:pathLst>
              </a:custGeom>
              <a:solidFill>
                <a:srgbClr val="FFFFFF"/>
              </a:solidFill>
              <a:ln w="5423" cap="flat">
                <a:solidFill>
                  <a:srgbClr val="231815"/>
                </a:solidFill>
                <a:prstDash val="solid"/>
                <a:miter/>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D90812B5-7F7E-E065-4976-28B61609FB78}"/>
                  </a:ext>
                </a:extLst>
              </p:cNvPr>
              <p:cNvSpPr/>
              <p:nvPr/>
            </p:nvSpPr>
            <p:spPr>
              <a:xfrm>
                <a:off x="7440926" y="5581135"/>
                <a:ext cx="220165" cy="224144"/>
              </a:xfrm>
              <a:custGeom>
                <a:avLst/>
                <a:gdLst>
                  <a:gd name="connsiteX0" fmla="*/ 0 w 220165"/>
                  <a:gd name="connsiteY0" fmla="*/ 0 h 224144"/>
                  <a:gd name="connsiteX1" fmla="*/ 0 w 220165"/>
                  <a:gd name="connsiteY1" fmla="*/ 224144 h 224144"/>
                  <a:gd name="connsiteX2" fmla="*/ 220166 w 220165"/>
                  <a:gd name="connsiteY2" fmla="*/ 224144 h 224144"/>
                </a:gdLst>
                <a:ahLst/>
                <a:cxnLst>
                  <a:cxn ang="0">
                    <a:pos x="connsiteX0" y="connsiteY0"/>
                  </a:cxn>
                  <a:cxn ang="0">
                    <a:pos x="connsiteX1" y="connsiteY1"/>
                  </a:cxn>
                  <a:cxn ang="0">
                    <a:pos x="connsiteX2" y="connsiteY2"/>
                  </a:cxn>
                </a:cxnLst>
                <a:rect l="l" t="t" r="r" b="b"/>
                <a:pathLst>
                  <a:path w="220165" h="224144">
                    <a:moveTo>
                      <a:pt x="0" y="0"/>
                    </a:moveTo>
                    <a:lnTo>
                      <a:pt x="0" y="224144"/>
                    </a:lnTo>
                    <a:lnTo>
                      <a:pt x="220166" y="224144"/>
                    </a:lnTo>
                  </a:path>
                </a:pathLst>
              </a:custGeom>
              <a:noFill/>
              <a:ln w="5423" cap="flat">
                <a:solidFill>
                  <a:srgbClr val="231815"/>
                </a:solid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75D44A5A-3B09-0BEB-93B1-4220BA42FBCC}"/>
                  </a:ext>
                </a:extLst>
              </p:cNvPr>
              <p:cNvSpPr/>
              <p:nvPr/>
            </p:nvSpPr>
            <p:spPr>
              <a:xfrm>
                <a:off x="7416194" y="5785602"/>
                <a:ext cx="44301" cy="44301"/>
              </a:xfrm>
              <a:custGeom>
                <a:avLst/>
                <a:gdLst>
                  <a:gd name="connsiteX0" fmla="*/ 22151 w 44301"/>
                  <a:gd name="connsiteY0" fmla="*/ 44302 h 44301"/>
                  <a:gd name="connsiteX1" fmla="*/ 44302 w 44301"/>
                  <a:gd name="connsiteY1" fmla="*/ 22151 h 44301"/>
                  <a:gd name="connsiteX2" fmla="*/ 22151 w 44301"/>
                  <a:gd name="connsiteY2" fmla="*/ 0 h 44301"/>
                  <a:gd name="connsiteX3" fmla="*/ 0 w 44301"/>
                  <a:gd name="connsiteY3" fmla="*/ 22151 h 44301"/>
                  <a:gd name="connsiteX4" fmla="*/ 22151 w 44301"/>
                  <a:gd name="connsiteY4" fmla="*/ 44302 h 4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01" h="44301">
                    <a:moveTo>
                      <a:pt x="22151" y="44302"/>
                    </a:moveTo>
                    <a:cubicBezTo>
                      <a:pt x="34388" y="44302"/>
                      <a:pt x="44302" y="34388"/>
                      <a:pt x="44302" y="22151"/>
                    </a:cubicBezTo>
                    <a:cubicBezTo>
                      <a:pt x="44302" y="9914"/>
                      <a:pt x="34388" y="0"/>
                      <a:pt x="22151" y="0"/>
                    </a:cubicBezTo>
                    <a:cubicBezTo>
                      <a:pt x="9914" y="0"/>
                      <a:pt x="0" y="9914"/>
                      <a:pt x="0" y="22151"/>
                    </a:cubicBezTo>
                    <a:cubicBezTo>
                      <a:pt x="0" y="34388"/>
                      <a:pt x="9914" y="44302"/>
                      <a:pt x="22151" y="44302"/>
                    </a:cubicBezTo>
                    <a:close/>
                  </a:path>
                </a:pathLst>
              </a:custGeom>
              <a:solidFill>
                <a:srgbClr val="F66331"/>
              </a:solidFill>
              <a:ln w="10739" cap="flat">
                <a:no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F15644CF-7A5F-836F-AB00-6A66E82AB210}"/>
                  </a:ext>
                </a:extLst>
              </p:cNvPr>
              <p:cNvSpPr/>
              <p:nvPr/>
            </p:nvSpPr>
            <p:spPr>
              <a:xfrm>
                <a:off x="7448990" y="5536618"/>
                <a:ext cx="216886" cy="131938"/>
              </a:xfrm>
              <a:custGeom>
                <a:avLst/>
                <a:gdLst>
                  <a:gd name="connsiteX0" fmla="*/ 0 w 216886"/>
                  <a:gd name="connsiteY0" fmla="*/ 0 h 131938"/>
                  <a:gd name="connsiteX1" fmla="*/ 216886 w 216886"/>
                  <a:gd name="connsiteY1" fmla="*/ 131938 h 131938"/>
                </a:gdLst>
                <a:ahLst/>
                <a:cxnLst>
                  <a:cxn ang="0">
                    <a:pos x="connsiteX0" y="connsiteY0"/>
                  </a:cxn>
                  <a:cxn ang="0">
                    <a:pos x="connsiteX1" y="connsiteY1"/>
                  </a:cxn>
                </a:cxnLst>
                <a:rect l="l" t="t" r="r" b="b"/>
                <a:pathLst>
                  <a:path w="216886" h="131938">
                    <a:moveTo>
                      <a:pt x="0" y="0"/>
                    </a:moveTo>
                    <a:cubicBezTo>
                      <a:pt x="0" y="0"/>
                      <a:pt x="152906" y="11022"/>
                      <a:pt x="216886" y="131938"/>
                    </a:cubicBezTo>
                  </a:path>
                </a:pathLst>
              </a:custGeom>
              <a:noFill/>
              <a:ln w="5423" cap="flat">
                <a:solidFill>
                  <a:srgbClr val="231815"/>
                </a:solid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839650B8-317A-E51F-6A01-48B5944D25F4}"/>
                  </a:ext>
                </a:extLst>
              </p:cNvPr>
              <p:cNvSpPr/>
              <p:nvPr/>
            </p:nvSpPr>
            <p:spPr>
              <a:xfrm>
                <a:off x="4475219" y="4777623"/>
                <a:ext cx="778833" cy="707541"/>
              </a:xfrm>
              <a:custGeom>
                <a:avLst/>
                <a:gdLst>
                  <a:gd name="connsiteX0" fmla="*/ 33280 w 778833"/>
                  <a:gd name="connsiteY0" fmla="*/ 707542 h 707541"/>
                  <a:gd name="connsiteX1" fmla="*/ 66561 w 778833"/>
                  <a:gd name="connsiteY1" fmla="*/ 674261 h 707541"/>
                  <a:gd name="connsiteX2" fmla="*/ 33280 w 778833"/>
                  <a:gd name="connsiteY2" fmla="*/ 640981 h 707541"/>
                  <a:gd name="connsiteX3" fmla="*/ 0 w 778833"/>
                  <a:gd name="connsiteY3" fmla="*/ 674261 h 707541"/>
                  <a:gd name="connsiteX4" fmla="*/ 33280 w 778833"/>
                  <a:gd name="connsiteY4" fmla="*/ 707542 h 707541"/>
                  <a:gd name="connsiteX5" fmla="*/ 229844 w 778833"/>
                  <a:gd name="connsiteY5" fmla="*/ 288662 h 707541"/>
                  <a:gd name="connsiteX6" fmla="*/ 263124 w 778833"/>
                  <a:gd name="connsiteY6" fmla="*/ 255382 h 707541"/>
                  <a:gd name="connsiteX7" fmla="*/ 229844 w 778833"/>
                  <a:gd name="connsiteY7" fmla="*/ 222101 h 707541"/>
                  <a:gd name="connsiteX8" fmla="*/ 196563 w 778833"/>
                  <a:gd name="connsiteY8" fmla="*/ 255382 h 707541"/>
                  <a:gd name="connsiteX9" fmla="*/ 229844 w 778833"/>
                  <a:gd name="connsiteY9" fmla="*/ 288662 h 707541"/>
                  <a:gd name="connsiteX10" fmla="*/ 539581 w 778833"/>
                  <a:gd name="connsiteY10" fmla="*/ 420170 h 707541"/>
                  <a:gd name="connsiteX11" fmla="*/ 572861 w 778833"/>
                  <a:gd name="connsiteY11" fmla="*/ 386890 h 707541"/>
                  <a:gd name="connsiteX12" fmla="*/ 539581 w 778833"/>
                  <a:gd name="connsiteY12" fmla="*/ 353610 h 707541"/>
                  <a:gd name="connsiteX13" fmla="*/ 506301 w 778833"/>
                  <a:gd name="connsiteY13" fmla="*/ 386890 h 707541"/>
                  <a:gd name="connsiteX14" fmla="*/ 539581 w 778833"/>
                  <a:gd name="connsiteY14" fmla="*/ 420170 h 707541"/>
                  <a:gd name="connsiteX15" fmla="*/ 745553 w 778833"/>
                  <a:gd name="connsiteY15" fmla="*/ 66561 h 707541"/>
                  <a:gd name="connsiteX16" fmla="*/ 778833 w 778833"/>
                  <a:gd name="connsiteY16" fmla="*/ 33280 h 707541"/>
                  <a:gd name="connsiteX17" fmla="*/ 745553 w 778833"/>
                  <a:gd name="connsiteY17" fmla="*/ 0 h 707541"/>
                  <a:gd name="connsiteX18" fmla="*/ 712273 w 778833"/>
                  <a:gd name="connsiteY18" fmla="*/ 33280 h 707541"/>
                  <a:gd name="connsiteX19" fmla="*/ 745553 w 778833"/>
                  <a:gd name="connsiteY19" fmla="*/ 66561 h 70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8833" h="707541">
                    <a:moveTo>
                      <a:pt x="33280" y="707542"/>
                    </a:moveTo>
                    <a:cubicBezTo>
                      <a:pt x="51660" y="707542"/>
                      <a:pt x="66561" y="692638"/>
                      <a:pt x="66561" y="674261"/>
                    </a:cubicBezTo>
                    <a:cubicBezTo>
                      <a:pt x="66561" y="655885"/>
                      <a:pt x="51660" y="640981"/>
                      <a:pt x="33280" y="640981"/>
                    </a:cubicBezTo>
                    <a:cubicBezTo>
                      <a:pt x="14900" y="640981"/>
                      <a:pt x="0" y="655885"/>
                      <a:pt x="0" y="674261"/>
                    </a:cubicBezTo>
                    <a:cubicBezTo>
                      <a:pt x="0" y="692638"/>
                      <a:pt x="14900" y="707542"/>
                      <a:pt x="33280" y="707542"/>
                    </a:cubicBezTo>
                    <a:close/>
                    <a:moveTo>
                      <a:pt x="229844" y="288662"/>
                    </a:moveTo>
                    <a:cubicBezTo>
                      <a:pt x="248223" y="288662"/>
                      <a:pt x="263124" y="273758"/>
                      <a:pt x="263124" y="255382"/>
                    </a:cubicBezTo>
                    <a:cubicBezTo>
                      <a:pt x="263124" y="237005"/>
                      <a:pt x="248223" y="222101"/>
                      <a:pt x="229844" y="222101"/>
                    </a:cubicBezTo>
                    <a:cubicBezTo>
                      <a:pt x="211464" y="222101"/>
                      <a:pt x="196563" y="237005"/>
                      <a:pt x="196563" y="255382"/>
                    </a:cubicBezTo>
                    <a:cubicBezTo>
                      <a:pt x="196563" y="273758"/>
                      <a:pt x="211464" y="288662"/>
                      <a:pt x="229844" y="288662"/>
                    </a:cubicBezTo>
                    <a:close/>
                    <a:moveTo>
                      <a:pt x="539581" y="420170"/>
                    </a:moveTo>
                    <a:cubicBezTo>
                      <a:pt x="557961" y="420170"/>
                      <a:pt x="572861" y="405267"/>
                      <a:pt x="572861" y="386890"/>
                    </a:cubicBezTo>
                    <a:cubicBezTo>
                      <a:pt x="572861" y="368513"/>
                      <a:pt x="557961" y="353610"/>
                      <a:pt x="539581" y="353610"/>
                    </a:cubicBezTo>
                    <a:cubicBezTo>
                      <a:pt x="521201" y="353610"/>
                      <a:pt x="506301" y="368513"/>
                      <a:pt x="506301" y="386890"/>
                    </a:cubicBezTo>
                    <a:cubicBezTo>
                      <a:pt x="506301" y="405267"/>
                      <a:pt x="521201" y="420170"/>
                      <a:pt x="539581" y="420170"/>
                    </a:cubicBezTo>
                    <a:close/>
                    <a:moveTo>
                      <a:pt x="745553" y="66561"/>
                    </a:moveTo>
                    <a:cubicBezTo>
                      <a:pt x="763930" y="66561"/>
                      <a:pt x="778833" y="51660"/>
                      <a:pt x="778833" y="33280"/>
                    </a:cubicBezTo>
                    <a:cubicBezTo>
                      <a:pt x="778833" y="14900"/>
                      <a:pt x="763930" y="0"/>
                      <a:pt x="745553" y="0"/>
                    </a:cubicBezTo>
                    <a:cubicBezTo>
                      <a:pt x="727176" y="0"/>
                      <a:pt x="712273" y="14900"/>
                      <a:pt x="712273" y="33280"/>
                    </a:cubicBezTo>
                    <a:cubicBezTo>
                      <a:pt x="712273" y="51660"/>
                      <a:pt x="727176" y="66561"/>
                      <a:pt x="745553" y="66561"/>
                    </a:cubicBezTo>
                    <a:close/>
                  </a:path>
                </a:pathLst>
              </a:custGeom>
              <a:solidFill>
                <a:srgbClr val="F8DC29"/>
              </a:solidFill>
              <a:ln w="5262" cap="flat">
                <a:solidFill>
                  <a:srgbClr val="231815"/>
                </a:solid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56C47488-9AD3-C8BB-9877-149BDB893CA6}"/>
                  </a:ext>
                </a:extLst>
              </p:cNvPr>
              <p:cNvSpPr/>
              <p:nvPr/>
            </p:nvSpPr>
            <p:spPr>
              <a:xfrm>
                <a:off x="4517155" y="4839668"/>
                <a:ext cx="686896" cy="579797"/>
              </a:xfrm>
              <a:custGeom>
                <a:avLst/>
                <a:gdLst>
                  <a:gd name="connsiteX0" fmla="*/ 0 w 686896"/>
                  <a:gd name="connsiteY0" fmla="*/ 579797 h 579797"/>
                  <a:gd name="connsiteX1" fmla="*/ 171186 w 686896"/>
                  <a:gd name="connsiteY1" fmla="*/ 222102 h 579797"/>
                  <a:gd name="connsiteX2" fmla="*/ 223983 w 686896"/>
                  <a:gd name="connsiteY2" fmla="*/ 198122 h 579797"/>
                  <a:gd name="connsiteX3" fmla="*/ 468881 w 686896"/>
                  <a:gd name="connsiteY3" fmla="*/ 308125 h 579797"/>
                  <a:gd name="connsiteX4" fmla="*/ 526624 w 686896"/>
                  <a:gd name="connsiteY4" fmla="*/ 306189 h 579797"/>
                  <a:gd name="connsiteX5" fmla="*/ 686896 w 686896"/>
                  <a:gd name="connsiteY5" fmla="*/ 0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96" h="579797">
                    <a:moveTo>
                      <a:pt x="0" y="579797"/>
                    </a:moveTo>
                    <a:lnTo>
                      <a:pt x="171186" y="222102"/>
                    </a:lnTo>
                    <a:moveTo>
                      <a:pt x="223983" y="198122"/>
                    </a:moveTo>
                    <a:lnTo>
                      <a:pt x="468881" y="308125"/>
                    </a:lnTo>
                    <a:moveTo>
                      <a:pt x="526624" y="306189"/>
                    </a:moveTo>
                    <a:lnTo>
                      <a:pt x="686896" y="0"/>
                    </a:lnTo>
                  </a:path>
                </a:pathLst>
              </a:custGeom>
              <a:noFill/>
              <a:ln w="2631" cap="flat">
                <a:solidFill>
                  <a:srgbClr val="231815"/>
                </a:solidFill>
                <a:prstDash val="solid"/>
                <a:miter/>
              </a:ln>
            </p:spPr>
            <p:txBody>
              <a:bodyPr rtlCol="0" anchor="ctr"/>
              <a:lstStyle/>
              <a:p>
                <a:endParaRPr lang="zh-CN" altLang="en-US"/>
              </a:p>
            </p:txBody>
          </p:sp>
        </p:grpSp>
      </p:grpSp>
      <p:cxnSp>
        <p:nvCxnSpPr>
          <p:cNvPr id="205" name="Straight Connector 63">
            <a:extLst>
              <a:ext uri="{FF2B5EF4-FFF2-40B4-BE49-F238E27FC236}">
                <a16:creationId xmlns:a16="http://schemas.microsoft.com/office/drawing/2014/main" id="{54620B11-4499-38A7-0373-4A2C2F8BCAFD}"/>
              </a:ext>
            </a:extLst>
          </p:cNvPr>
          <p:cNvCxnSpPr>
            <a:cxnSpLocks/>
          </p:cNvCxnSpPr>
          <p:nvPr/>
        </p:nvCxnSpPr>
        <p:spPr>
          <a:xfrm>
            <a:off x="8464812" y="4341601"/>
            <a:ext cx="2983282" cy="0"/>
          </a:xfrm>
          <a:prstGeom prst="line">
            <a:avLst/>
          </a:prstGeom>
          <a:ln>
            <a:solidFill>
              <a:schemeClr val="accent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3813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grpSp>
        <p:nvGrpSpPr>
          <p:cNvPr id="376" name="组合 375">
            <a:extLst>
              <a:ext uri="{FF2B5EF4-FFF2-40B4-BE49-F238E27FC236}">
                <a16:creationId xmlns:a16="http://schemas.microsoft.com/office/drawing/2014/main" id="{E18E7D4B-F9F6-6FCD-626D-332BF5BEAAD2}"/>
              </a:ext>
            </a:extLst>
          </p:cNvPr>
          <p:cNvGrpSpPr/>
          <p:nvPr/>
        </p:nvGrpSpPr>
        <p:grpSpPr>
          <a:xfrm>
            <a:off x="721639" y="1165671"/>
            <a:ext cx="3805402" cy="2803711"/>
            <a:chOff x="-4561949" y="1552145"/>
            <a:chExt cx="4275116" cy="3097613"/>
          </a:xfrm>
        </p:grpSpPr>
        <p:sp>
          <p:nvSpPr>
            <p:cNvPr id="20" name="任意多边形: 形状 19">
              <a:extLst>
                <a:ext uri="{FF2B5EF4-FFF2-40B4-BE49-F238E27FC236}">
                  <a16:creationId xmlns:a16="http://schemas.microsoft.com/office/drawing/2014/main" id="{258F7194-030C-6F48-B747-03E8A5FBAA71}"/>
                </a:ext>
              </a:extLst>
            </p:cNvPr>
            <p:cNvSpPr/>
            <p:nvPr/>
          </p:nvSpPr>
          <p:spPr>
            <a:xfrm>
              <a:off x="-4248073" y="1552145"/>
              <a:ext cx="3671568" cy="3097613"/>
            </a:xfrm>
            <a:custGeom>
              <a:avLst/>
              <a:gdLst>
                <a:gd name="connsiteX0" fmla="*/ 2639297 w 2882793"/>
                <a:gd name="connsiteY0" fmla="*/ 1195092 h 2072391"/>
                <a:gd name="connsiteX1" fmla="*/ 2433700 w 2882793"/>
                <a:gd name="connsiteY1" fmla="*/ 839238 h 2072391"/>
                <a:gd name="connsiteX2" fmla="*/ 2143759 w 2882793"/>
                <a:gd name="connsiteY2" fmla="*/ 3990 h 2072391"/>
                <a:gd name="connsiteX3" fmla="*/ 783731 w 2882793"/>
                <a:gd name="connsiteY3" fmla="*/ 626830 h 2072391"/>
                <a:gd name="connsiteX4" fmla="*/ 170607 w 2882793"/>
                <a:gd name="connsiteY4" fmla="*/ 1386211 h 2072391"/>
                <a:gd name="connsiteX5" fmla="*/ 780493 w 2882793"/>
                <a:gd name="connsiteY5" fmla="*/ 2059676 h 2072391"/>
                <a:gd name="connsiteX6" fmla="*/ 1967880 w 2882793"/>
                <a:gd name="connsiteY6" fmla="*/ 2072392 h 2072391"/>
                <a:gd name="connsiteX7" fmla="*/ 2801889 w 2882793"/>
                <a:gd name="connsiteY7" fmla="*/ 1631670 h 2072391"/>
                <a:gd name="connsiteX8" fmla="*/ 2639297 w 2882793"/>
                <a:gd name="connsiteY8" fmla="*/ 1195092 h 207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2793" h="2072391">
                  <a:moveTo>
                    <a:pt x="2639297" y="1195092"/>
                  </a:moveTo>
                  <a:cubicBezTo>
                    <a:pt x="2546619" y="1130179"/>
                    <a:pt x="2379931" y="999020"/>
                    <a:pt x="2433700" y="839238"/>
                  </a:cubicBezTo>
                  <a:cubicBezTo>
                    <a:pt x="2592815" y="366274"/>
                    <a:pt x="2429794" y="39614"/>
                    <a:pt x="2143759" y="3990"/>
                  </a:cubicBezTo>
                  <a:cubicBezTo>
                    <a:pt x="1547875" y="-70162"/>
                    <a:pt x="1657269" y="917295"/>
                    <a:pt x="783731" y="626830"/>
                  </a:cubicBezTo>
                  <a:cubicBezTo>
                    <a:pt x="172988" y="423710"/>
                    <a:pt x="-253017" y="997353"/>
                    <a:pt x="170607" y="1386211"/>
                  </a:cubicBezTo>
                  <a:cubicBezTo>
                    <a:pt x="475407" y="1666055"/>
                    <a:pt x="780493" y="2059676"/>
                    <a:pt x="780493" y="2059676"/>
                  </a:cubicBezTo>
                  <a:lnTo>
                    <a:pt x="1967880" y="2072392"/>
                  </a:lnTo>
                  <a:cubicBezTo>
                    <a:pt x="2208243" y="1695678"/>
                    <a:pt x="2624485" y="1742827"/>
                    <a:pt x="2801889" y="1631670"/>
                  </a:cubicBezTo>
                  <a:cubicBezTo>
                    <a:pt x="3023678" y="1492653"/>
                    <a:pt x="2728737" y="1257671"/>
                    <a:pt x="2639297" y="1195092"/>
                  </a:cubicBezTo>
                  <a:close/>
                </a:path>
              </a:pathLst>
            </a:custGeom>
            <a:solidFill>
              <a:srgbClr val="DFE8FC">
                <a:alpha val="81000"/>
              </a:srgbClr>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6F045D11-4694-FFD0-11B2-1071960DAB3A}"/>
                </a:ext>
              </a:extLst>
            </p:cNvPr>
            <p:cNvSpPr/>
            <p:nvPr/>
          </p:nvSpPr>
          <p:spPr>
            <a:xfrm>
              <a:off x="-2559880" y="2245190"/>
              <a:ext cx="1987268" cy="2069712"/>
            </a:xfrm>
            <a:custGeom>
              <a:avLst/>
              <a:gdLst>
                <a:gd name="connsiteX0" fmla="*/ 0 w 1560337"/>
                <a:gd name="connsiteY0" fmla="*/ 0 h 1384696"/>
                <a:gd name="connsiteX1" fmla="*/ 1463850 w 1560337"/>
                <a:gd name="connsiteY1" fmla="*/ 0 h 1384696"/>
                <a:gd name="connsiteX2" fmla="*/ 1560338 w 1560337"/>
                <a:gd name="connsiteY2" fmla="*/ 96441 h 1384696"/>
                <a:gd name="connsiteX3" fmla="*/ 1560338 w 1560337"/>
                <a:gd name="connsiteY3" fmla="*/ 1288256 h 1384696"/>
                <a:gd name="connsiteX4" fmla="*/ 1463850 w 1560337"/>
                <a:gd name="connsiteY4" fmla="*/ 1384697 h 1384696"/>
                <a:gd name="connsiteX5" fmla="*/ 102394 w 1560337"/>
                <a:gd name="connsiteY5" fmla="*/ 1384697 h 1384696"/>
                <a:gd name="connsiteX6" fmla="*/ 5953 w 1560337"/>
                <a:gd name="connsiteY6" fmla="*/ 1288294 h 1384696"/>
                <a:gd name="connsiteX7" fmla="*/ 5953 w 1560337"/>
                <a:gd name="connsiteY7" fmla="*/ 1288256 h 1384696"/>
                <a:gd name="connsiteX8" fmla="*/ 5953 w 1560337"/>
                <a:gd name="connsiteY8" fmla="*/ 743855 h 1384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0337" h="1384696">
                  <a:moveTo>
                    <a:pt x="0" y="0"/>
                  </a:moveTo>
                  <a:lnTo>
                    <a:pt x="1463850" y="0"/>
                  </a:lnTo>
                  <a:cubicBezTo>
                    <a:pt x="1517123" y="-10"/>
                    <a:pt x="1560319" y="43166"/>
                    <a:pt x="1560338" y="96441"/>
                  </a:cubicBezTo>
                  <a:lnTo>
                    <a:pt x="1560338" y="1288256"/>
                  </a:lnTo>
                  <a:cubicBezTo>
                    <a:pt x="1560319" y="1341530"/>
                    <a:pt x="1517123" y="1384706"/>
                    <a:pt x="1463850" y="1384697"/>
                  </a:cubicBezTo>
                  <a:lnTo>
                    <a:pt x="102394" y="1384697"/>
                  </a:lnTo>
                  <a:cubicBezTo>
                    <a:pt x="49139" y="1384706"/>
                    <a:pt x="5963" y="1341549"/>
                    <a:pt x="5953" y="1288294"/>
                  </a:cubicBezTo>
                  <a:cubicBezTo>
                    <a:pt x="5953" y="1288285"/>
                    <a:pt x="5953" y="1288266"/>
                    <a:pt x="5953" y="1288256"/>
                  </a:cubicBezTo>
                  <a:lnTo>
                    <a:pt x="5953" y="743855"/>
                  </a:lnTo>
                </a:path>
              </a:pathLst>
            </a:custGeom>
            <a:solidFill>
              <a:srgbClr val="A1BEF7">
                <a:alpha val="68000"/>
              </a:srgbClr>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1CFF9063-069E-A695-BC64-7FBEE46A9B21}"/>
                </a:ext>
              </a:extLst>
            </p:cNvPr>
            <p:cNvSpPr/>
            <p:nvPr/>
          </p:nvSpPr>
          <p:spPr>
            <a:xfrm>
              <a:off x="-3272586" y="1961588"/>
              <a:ext cx="1346561" cy="674267"/>
            </a:xfrm>
            <a:custGeom>
              <a:avLst/>
              <a:gdLst>
                <a:gd name="connsiteX0" fmla="*/ 1031843 w 1057275"/>
                <a:gd name="connsiteY0" fmla="*/ 36052 h 451104"/>
                <a:gd name="connsiteX1" fmla="*/ 1057275 w 1057275"/>
                <a:gd name="connsiteY1" fmla="*/ 104299 h 451104"/>
                <a:gd name="connsiteX2" fmla="*/ 1057275 w 1057275"/>
                <a:gd name="connsiteY2" fmla="*/ 212122 h 451104"/>
                <a:gd name="connsiteX3" fmla="*/ 0 w 1057275"/>
                <a:gd name="connsiteY3" fmla="*/ 451104 h 451104"/>
                <a:gd name="connsiteX4" fmla="*/ 0 w 1057275"/>
                <a:gd name="connsiteY4" fmla="*/ 104299 h 451104"/>
                <a:gd name="connsiteX5" fmla="*/ 104346 w 1057275"/>
                <a:gd name="connsiteY5" fmla="*/ 0 h 451104"/>
                <a:gd name="connsiteX6" fmla="*/ 889635 w 1057275"/>
                <a:gd name="connsiteY6" fmla="*/ 0 h 45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275" h="451104">
                  <a:moveTo>
                    <a:pt x="1031843" y="36052"/>
                  </a:moveTo>
                  <a:cubicBezTo>
                    <a:pt x="1048274" y="54990"/>
                    <a:pt x="1057304" y="79227"/>
                    <a:pt x="1057275" y="104299"/>
                  </a:cubicBezTo>
                  <a:lnTo>
                    <a:pt x="1057275" y="212122"/>
                  </a:lnTo>
                  <a:moveTo>
                    <a:pt x="0" y="451104"/>
                  </a:moveTo>
                  <a:lnTo>
                    <a:pt x="0" y="104299"/>
                  </a:lnTo>
                  <a:cubicBezTo>
                    <a:pt x="29" y="46689"/>
                    <a:pt x="46739" y="0"/>
                    <a:pt x="104346" y="0"/>
                  </a:cubicBezTo>
                  <a:lnTo>
                    <a:pt x="889635" y="0"/>
                  </a:lnTo>
                </a:path>
              </a:pathLst>
            </a:custGeom>
            <a:noFill/>
            <a:ln w="2048" cap="flat">
              <a:solidFill>
                <a:srgbClr val="231815"/>
              </a:solid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DA57FC1E-1B37-E270-BF1F-955019FCF2F9}"/>
                </a:ext>
              </a:extLst>
            </p:cNvPr>
            <p:cNvSpPr/>
            <p:nvPr/>
          </p:nvSpPr>
          <p:spPr>
            <a:xfrm>
              <a:off x="-2142385" y="1860150"/>
              <a:ext cx="546266" cy="154970"/>
            </a:xfrm>
            <a:custGeom>
              <a:avLst/>
              <a:gdLst>
                <a:gd name="connsiteX0" fmla="*/ 377095 w 428910"/>
                <a:gd name="connsiteY0" fmla="*/ 0 h 103679"/>
                <a:gd name="connsiteX1" fmla="*/ 51816 w 428910"/>
                <a:gd name="connsiteY1" fmla="*/ 0 h 103679"/>
                <a:gd name="connsiteX2" fmla="*/ 0 w 428910"/>
                <a:gd name="connsiteY2" fmla="*/ 51816 h 103679"/>
                <a:gd name="connsiteX3" fmla="*/ 0 w 428910"/>
                <a:gd name="connsiteY3" fmla="*/ 51864 h 103679"/>
                <a:gd name="connsiteX4" fmla="*/ 51816 w 428910"/>
                <a:gd name="connsiteY4" fmla="*/ 103680 h 103679"/>
                <a:gd name="connsiteX5" fmla="*/ 377095 w 428910"/>
                <a:gd name="connsiteY5" fmla="*/ 103680 h 103679"/>
                <a:gd name="connsiteX6" fmla="*/ 428911 w 428910"/>
                <a:gd name="connsiteY6" fmla="*/ 51864 h 103679"/>
                <a:gd name="connsiteX7" fmla="*/ 428911 w 428910"/>
                <a:gd name="connsiteY7" fmla="*/ 51816 h 103679"/>
                <a:gd name="connsiteX8" fmla="*/ 377095 w 428910"/>
                <a:gd name="connsiteY8" fmla="*/ 0 h 10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910" h="103679">
                  <a:moveTo>
                    <a:pt x="377095" y="0"/>
                  </a:moveTo>
                  <a:lnTo>
                    <a:pt x="51816" y="0"/>
                  </a:lnTo>
                  <a:cubicBezTo>
                    <a:pt x="23203" y="0"/>
                    <a:pt x="0" y="23199"/>
                    <a:pt x="0" y="51816"/>
                  </a:cubicBezTo>
                  <a:lnTo>
                    <a:pt x="0" y="51864"/>
                  </a:lnTo>
                  <a:cubicBezTo>
                    <a:pt x="0" y="80480"/>
                    <a:pt x="23203" y="103680"/>
                    <a:pt x="51816" y="103680"/>
                  </a:cubicBezTo>
                  <a:lnTo>
                    <a:pt x="377095" y="103680"/>
                  </a:lnTo>
                  <a:cubicBezTo>
                    <a:pt x="405708" y="103680"/>
                    <a:pt x="428911" y="80480"/>
                    <a:pt x="428911" y="51864"/>
                  </a:cubicBezTo>
                  <a:lnTo>
                    <a:pt x="428911" y="51816"/>
                  </a:lnTo>
                  <a:cubicBezTo>
                    <a:pt x="428911" y="23199"/>
                    <a:pt x="405708" y="0"/>
                    <a:pt x="377095" y="0"/>
                  </a:cubicBezTo>
                  <a:close/>
                </a:path>
              </a:pathLst>
            </a:custGeom>
            <a:noFill/>
            <a:ln w="2048" cap="flat">
              <a:solidFill>
                <a:srgbClr val="231815"/>
              </a:solidFill>
              <a:prstDash val="solid"/>
              <a:miter/>
            </a:ln>
          </p:spPr>
          <p:txBody>
            <a:bodyPr rtlCol="0" anchor="ctr"/>
            <a:lstStyle/>
            <a:p>
              <a:endParaRPr lang="zh-CN" altLang="en-US"/>
            </a:p>
          </p:txBody>
        </p:sp>
        <p:grpSp>
          <p:nvGrpSpPr>
            <p:cNvPr id="29" name="图形 2">
              <a:extLst>
                <a:ext uri="{FF2B5EF4-FFF2-40B4-BE49-F238E27FC236}">
                  <a16:creationId xmlns:a16="http://schemas.microsoft.com/office/drawing/2014/main" id="{95A487C2-44DC-8B68-CC03-CFE896492982}"/>
                </a:ext>
              </a:extLst>
            </p:cNvPr>
            <p:cNvGrpSpPr/>
            <p:nvPr/>
          </p:nvGrpSpPr>
          <p:grpSpPr>
            <a:xfrm>
              <a:off x="-3008794" y="3270828"/>
              <a:ext cx="242683" cy="975524"/>
              <a:chOff x="2224839" y="2566448"/>
              <a:chExt cx="190547" cy="652653"/>
            </a:xfrm>
            <a:solidFill>
              <a:srgbClr val="C9CACA">
                <a:alpha val="59000"/>
              </a:srgbClr>
            </a:solidFill>
          </p:grpSpPr>
          <p:sp>
            <p:nvSpPr>
              <p:cNvPr id="30" name="任意多边形: 形状 29">
                <a:extLst>
                  <a:ext uri="{FF2B5EF4-FFF2-40B4-BE49-F238E27FC236}">
                    <a16:creationId xmlns:a16="http://schemas.microsoft.com/office/drawing/2014/main" id="{82CC95C6-1839-8EFD-2842-6A0BD492C754}"/>
                  </a:ext>
                </a:extLst>
              </p:cNvPr>
              <p:cNvSpPr/>
              <p:nvPr/>
            </p:nvSpPr>
            <p:spPr>
              <a:xfrm>
                <a:off x="2224839" y="2566448"/>
                <a:ext cx="190547" cy="149161"/>
              </a:xfrm>
              <a:custGeom>
                <a:avLst/>
                <a:gdLst>
                  <a:gd name="connsiteX0" fmla="*/ 5810 w 190547"/>
                  <a:gd name="connsiteY0" fmla="*/ 11621 h 149161"/>
                  <a:gd name="connsiteX1" fmla="*/ 11621 w 190547"/>
                  <a:gd name="connsiteY1" fmla="*/ 5810 h 149161"/>
                  <a:gd name="connsiteX2" fmla="*/ 5810 w 190547"/>
                  <a:gd name="connsiteY2" fmla="*/ 0 h 149161"/>
                  <a:gd name="connsiteX3" fmla="*/ 0 w 190547"/>
                  <a:gd name="connsiteY3" fmla="*/ 5810 h 149161"/>
                  <a:gd name="connsiteX4" fmla="*/ 5810 w 190547"/>
                  <a:gd name="connsiteY4" fmla="*/ 11621 h 149161"/>
                  <a:gd name="connsiteX5" fmla="*/ 28194 w 190547"/>
                  <a:gd name="connsiteY5" fmla="*/ 11621 h 149161"/>
                  <a:gd name="connsiteX6" fmla="*/ 34004 w 190547"/>
                  <a:gd name="connsiteY6" fmla="*/ 5810 h 149161"/>
                  <a:gd name="connsiteX7" fmla="*/ 28194 w 190547"/>
                  <a:gd name="connsiteY7" fmla="*/ 0 h 149161"/>
                  <a:gd name="connsiteX8" fmla="*/ 22384 w 190547"/>
                  <a:gd name="connsiteY8" fmla="*/ 5810 h 149161"/>
                  <a:gd name="connsiteX9" fmla="*/ 28194 w 190547"/>
                  <a:gd name="connsiteY9" fmla="*/ 11621 h 149161"/>
                  <a:gd name="connsiteX10" fmla="*/ 50530 w 190547"/>
                  <a:gd name="connsiteY10" fmla="*/ 11621 h 149161"/>
                  <a:gd name="connsiteX11" fmla="*/ 56340 w 190547"/>
                  <a:gd name="connsiteY11" fmla="*/ 5810 h 149161"/>
                  <a:gd name="connsiteX12" fmla="*/ 50530 w 190547"/>
                  <a:gd name="connsiteY12" fmla="*/ 0 h 149161"/>
                  <a:gd name="connsiteX13" fmla="*/ 44720 w 190547"/>
                  <a:gd name="connsiteY13" fmla="*/ 5810 h 149161"/>
                  <a:gd name="connsiteX14" fmla="*/ 50530 w 190547"/>
                  <a:gd name="connsiteY14" fmla="*/ 11621 h 149161"/>
                  <a:gd name="connsiteX15" fmla="*/ 72914 w 190547"/>
                  <a:gd name="connsiteY15" fmla="*/ 11621 h 149161"/>
                  <a:gd name="connsiteX16" fmla="*/ 78724 w 190547"/>
                  <a:gd name="connsiteY16" fmla="*/ 5810 h 149161"/>
                  <a:gd name="connsiteX17" fmla="*/ 72914 w 190547"/>
                  <a:gd name="connsiteY17" fmla="*/ 0 h 149161"/>
                  <a:gd name="connsiteX18" fmla="*/ 67104 w 190547"/>
                  <a:gd name="connsiteY18" fmla="*/ 5810 h 149161"/>
                  <a:gd name="connsiteX19" fmla="*/ 72914 w 190547"/>
                  <a:gd name="connsiteY19" fmla="*/ 11621 h 149161"/>
                  <a:gd name="connsiteX20" fmla="*/ 95250 w 190547"/>
                  <a:gd name="connsiteY20" fmla="*/ 11621 h 149161"/>
                  <a:gd name="connsiteX21" fmla="*/ 101060 w 190547"/>
                  <a:gd name="connsiteY21" fmla="*/ 5810 h 149161"/>
                  <a:gd name="connsiteX22" fmla="*/ 95250 w 190547"/>
                  <a:gd name="connsiteY22" fmla="*/ 0 h 149161"/>
                  <a:gd name="connsiteX23" fmla="*/ 89440 w 190547"/>
                  <a:gd name="connsiteY23" fmla="*/ 5810 h 149161"/>
                  <a:gd name="connsiteX24" fmla="*/ 95250 w 190547"/>
                  <a:gd name="connsiteY24" fmla="*/ 11621 h 149161"/>
                  <a:gd name="connsiteX25" fmla="*/ 117634 w 190547"/>
                  <a:gd name="connsiteY25" fmla="*/ 11621 h 149161"/>
                  <a:gd name="connsiteX26" fmla="*/ 123444 w 190547"/>
                  <a:gd name="connsiteY26" fmla="*/ 5810 h 149161"/>
                  <a:gd name="connsiteX27" fmla="*/ 117634 w 190547"/>
                  <a:gd name="connsiteY27" fmla="*/ 0 h 149161"/>
                  <a:gd name="connsiteX28" fmla="*/ 111824 w 190547"/>
                  <a:gd name="connsiteY28" fmla="*/ 5810 h 149161"/>
                  <a:gd name="connsiteX29" fmla="*/ 117634 w 190547"/>
                  <a:gd name="connsiteY29" fmla="*/ 11621 h 149161"/>
                  <a:gd name="connsiteX30" fmla="*/ 140018 w 190547"/>
                  <a:gd name="connsiteY30" fmla="*/ 11621 h 149161"/>
                  <a:gd name="connsiteX31" fmla="*/ 145828 w 190547"/>
                  <a:gd name="connsiteY31" fmla="*/ 5810 h 149161"/>
                  <a:gd name="connsiteX32" fmla="*/ 140018 w 190547"/>
                  <a:gd name="connsiteY32" fmla="*/ 0 h 149161"/>
                  <a:gd name="connsiteX33" fmla="*/ 134207 w 190547"/>
                  <a:gd name="connsiteY33" fmla="*/ 5810 h 149161"/>
                  <a:gd name="connsiteX34" fmla="*/ 140018 w 190547"/>
                  <a:gd name="connsiteY34" fmla="*/ 11621 h 149161"/>
                  <a:gd name="connsiteX35" fmla="*/ 162354 w 190547"/>
                  <a:gd name="connsiteY35" fmla="*/ 11621 h 149161"/>
                  <a:gd name="connsiteX36" fmla="*/ 168164 w 190547"/>
                  <a:gd name="connsiteY36" fmla="*/ 5810 h 149161"/>
                  <a:gd name="connsiteX37" fmla="*/ 162354 w 190547"/>
                  <a:gd name="connsiteY37" fmla="*/ 0 h 149161"/>
                  <a:gd name="connsiteX38" fmla="*/ 156543 w 190547"/>
                  <a:gd name="connsiteY38" fmla="*/ 5810 h 149161"/>
                  <a:gd name="connsiteX39" fmla="*/ 162354 w 190547"/>
                  <a:gd name="connsiteY39" fmla="*/ 11621 h 149161"/>
                  <a:gd name="connsiteX40" fmla="*/ 184737 w 190547"/>
                  <a:gd name="connsiteY40" fmla="*/ 11621 h 149161"/>
                  <a:gd name="connsiteX41" fmla="*/ 190548 w 190547"/>
                  <a:gd name="connsiteY41" fmla="*/ 5810 h 149161"/>
                  <a:gd name="connsiteX42" fmla="*/ 184737 w 190547"/>
                  <a:gd name="connsiteY42" fmla="*/ 0 h 149161"/>
                  <a:gd name="connsiteX43" fmla="*/ 178927 w 190547"/>
                  <a:gd name="connsiteY43" fmla="*/ 5810 h 149161"/>
                  <a:gd name="connsiteX44" fmla="*/ 184737 w 190547"/>
                  <a:gd name="connsiteY44" fmla="*/ 11621 h 149161"/>
                  <a:gd name="connsiteX45" fmla="*/ 5810 w 190547"/>
                  <a:gd name="connsiteY45" fmla="*/ 31290 h 149161"/>
                  <a:gd name="connsiteX46" fmla="*/ 11621 w 190547"/>
                  <a:gd name="connsiteY46" fmla="*/ 25479 h 149161"/>
                  <a:gd name="connsiteX47" fmla="*/ 5810 w 190547"/>
                  <a:gd name="connsiteY47" fmla="*/ 19669 h 149161"/>
                  <a:gd name="connsiteX48" fmla="*/ 0 w 190547"/>
                  <a:gd name="connsiteY48" fmla="*/ 25479 h 149161"/>
                  <a:gd name="connsiteX49" fmla="*/ 5810 w 190547"/>
                  <a:gd name="connsiteY49" fmla="*/ 31290 h 149161"/>
                  <a:gd name="connsiteX50" fmla="*/ 28194 w 190547"/>
                  <a:gd name="connsiteY50" fmla="*/ 31290 h 149161"/>
                  <a:gd name="connsiteX51" fmla="*/ 34004 w 190547"/>
                  <a:gd name="connsiteY51" fmla="*/ 25479 h 149161"/>
                  <a:gd name="connsiteX52" fmla="*/ 28194 w 190547"/>
                  <a:gd name="connsiteY52" fmla="*/ 19669 h 149161"/>
                  <a:gd name="connsiteX53" fmla="*/ 22384 w 190547"/>
                  <a:gd name="connsiteY53" fmla="*/ 25479 h 149161"/>
                  <a:gd name="connsiteX54" fmla="*/ 28194 w 190547"/>
                  <a:gd name="connsiteY54" fmla="*/ 31290 h 149161"/>
                  <a:gd name="connsiteX55" fmla="*/ 50530 w 190547"/>
                  <a:gd name="connsiteY55" fmla="*/ 31290 h 149161"/>
                  <a:gd name="connsiteX56" fmla="*/ 56340 w 190547"/>
                  <a:gd name="connsiteY56" fmla="*/ 25479 h 149161"/>
                  <a:gd name="connsiteX57" fmla="*/ 50530 w 190547"/>
                  <a:gd name="connsiteY57" fmla="*/ 19669 h 149161"/>
                  <a:gd name="connsiteX58" fmla="*/ 44720 w 190547"/>
                  <a:gd name="connsiteY58" fmla="*/ 25479 h 149161"/>
                  <a:gd name="connsiteX59" fmla="*/ 50530 w 190547"/>
                  <a:gd name="connsiteY59" fmla="*/ 31290 h 149161"/>
                  <a:gd name="connsiteX60" fmla="*/ 72914 w 190547"/>
                  <a:gd name="connsiteY60" fmla="*/ 31290 h 149161"/>
                  <a:gd name="connsiteX61" fmla="*/ 78724 w 190547"/>
                  <a:gd name="connsiteY61" fmla="*/ 25479 h 149161"/>
                  <a:gd name="connsiteX62" fmla="*/ 72914 w 190547"/>
                  <a:gd name="connsiteY62" fmla="*/ 19669 h 149161"/>
                  <a:gd name="connsiteX63" fmla="*/ 67104 w 190547"/>
                  <a:gd name="connsiteY63" fmla="*/ 25479 h 149161"/>
                  <a:gd name="connsiteX64" fmla="*/ 72914 w 190547"/>
                  <a:gd name="connsiteY64" fmla="*/ 31290 h 149161"/>
                  <a:gd name="connsiteX65" fmla="*/ 95250 w 190547"/>
                  <a:gd name="connsiteY65" fmla="*/ 31290 h 149161"/>
                  <a:gd name="connsiteX66" fmla="*/ 101060 w 190547"/>
                  <a:gd name="connsiteY66" fmla="*/ 25479 h 149161"/>
                  <a:gd name="connsiteX67" fmla="*/ 95250 w 190547"/>
                  <a:gd name="connsiteY67" fmla="*/ 19669 h 149161"/>
                  <a:gd name="connsiteX68" fmla="*/ 89440 w 190547"/>
                  <a:gd name="connsiteY68" fmla="*/ 25479 h 149161"/>
                  <a:gd name="connsiteX69" fmla="*/ 95250 w 190547"/>
                  <a:gd name="connsiteY69" fmla="*/ 31290 h 149161"/>
                  <a:gd name="connsiteX70" fmla="*/ 117634 w 190547"/>
                  <a:gd name="connsiteY70" fmla="*/ 31290 h 149161"/>
                  <a:gd name="connsiteX71" fmla="*/ 123444 w 190547"/>
                  <a:gd name="connsiteY71" fmla="*/ 25479 h 149161"/>
                  <a:gd name="connsiteX72" fmla="*/ 117634 w 190547"/>
                  <a:gd name="connsiteY72" fmla="*/ 19669 h 149161"/>
                  <a:gd name="connsiteX73" fmla="*/ 111824 w 190547"/>
                  <a:gd name="connsiteY73" fmla="*/ 25479 h 149161"/>
                  <a:gd name="connsiteX74" fmla="*/ 117634 w 190547"/>
                  <a:gd name="connsiteY74" fmla="*/ 31290 h 149161"/>
                  <a:gd name="connsiteX75" fmla="*/ 140018 w 190547"/>
                  <a:gd name="connsiteY75" fmla="*/ 31290 h 149161"/>
                  <a:gd name="connsiteX76" fmla="*/ 145828 w 190547"/>
                  <a:gd name="connsiteY76" fmla="*/ 25479 h 149161"/>
                  <a:gd name="connsiteX77" fmla="*/ 140018 w 190547"/>
                  <a:gd name="connsiteY77" fmla="*/ 19669 h 149161"/>
                  <a:gd name="connsiteX78" fmla="*/ 134207 w 190547"/>
                  <a:gd name="connsiteY78" fmla="*/ 25479 h 149161"/>
                  <a:gd name="connsiteX79" fmla="*/ 140018 w 190547"/>
                  <a:gd name="connsiteY79" fmla="*/ 31290 h 149161"/>
                  <a:gd name="connsiteX80" fmla="*/ 162354 w 190547"/>
                  <a:gd name="connsiteY80" fmla="*/ 31290 h 149161"/>
                  <a:gd name="connsiteX81" fmla="*/ 168164 w 190547"/>
                  <a:gd name="connsiteY81" fmla="*/ 25479 h 149161"/>
                  <a:gd name="connsiteX82" fmla="*/ 162354 w 190547"/>
                  <a:gd name="connsiteY82" fmla="*/ 19669 h 149161"/>
                  <a:gd name="connsiteX83" fmla="*/ 156543 w 190547"/>
                  <a:gd name="connsiteY83" fmla="*/ 25479 h 149161"/>
                  <a:gd name="connsiteX84" fmla="*/ 162354 w 190547"/>
                  <a:gd name="connsiteY84" fmla="*/ 31290 h 149161"/>
                  <a:gd name="connsiteX85" fmla="*/ 184737 w 190547"/>
                  <a:gd name="connsiteY85" fmla="*/ 31290 h 149161"/>
                  <a:gd name="connsiteX86" fmla="*/ 190548 w 190547"/>
                  <a:gd name="connsiteY86" fmla="*/ 25479 h 149161"/>
                  <a:gd name="connsiteX87" fmla="*/ 184737 w 190547"/>
                  <a:gd name="connsiteY87" fmla="*/ 19669 h 149161"/>
                  <a:gd name="connsiteX88" fmla="*/ 178927 w 190547"/>
                  <a:gd name="connsiteY88" fmla="*/ 25479 h 149161"/>
                  <a:gd name="connsiteX89" fmla="*/ 184737 w 190547"/>
                  <a:gd name="connsiteY89" fmla="*/ 31290 h 149161"/>
                  <a:gd name="connsiteX90" fmla="*/ 5810 w 190547"/>
                  <a:gd name="connsiteY90" fmla="*/ 50911 h 149161"/>
                  <a:gd name="connsiteX91" fmla="*/ 11621 w 190547"/>
                  <a:gd name="connsiteY91" fmla="*/ 45101 h 149161"/>
                  <a:gd name="connsiteX92" fmla="*/ 5810 w 190547"/>
                  <a:gd name="connsiteY92" fmla="*/ 39291 h 149161"/>
                  <a:gd name="connsiteX93" fmla="*/ 0 w 190547"/>
                  <a:gd name="connsiteY93" fmla="*/ 45101 h 149161"/>
                  <a:gd name="connsiteX94" fmla="*/ 5810 w 190547"/>
                  <a:gd name="connsiteY94" fmla="*/ 50911 h 149161"/>
                  <a:gd name="connsiteX95" fmla="*/ 28194 w 190547"/>
                  <a:gd name="connsiteY95" fmla="*/ 50911 h 149161"/>
                  <a:gd name="connsiteX96" fmla="*/ 34004 w 190547"/>
                  <a:gd name="connsiteY96" fmla="*/ 45101 h 149161"/>
                  <a:gd name="connsiteX97" fmla="*/ 28194 w 190547"/>
                  <a:gd name="connsiteY97" fmla="*/ 39291 h 149161"/>
                  <a:gd name="connsiteX98" fmla="*/ 22384 w 190547"/>
                  <a:gd name="connsiteY98" fmla="*/ 45101 h 149161"/>
                  <a:gd name="connsiteX99" fmla="*/ 28194 w 190547"/>
                  <a:gd name="connsiteY99" fmla="*/ 50911 h 149161"/>
                  <a:gd name="connsiteX100" fmla="*/ 50530 w 190547"/>
                  <a:gd name="connsiteY100" fmla="*/ 50911 h 149161"/>
                  <a:gd name="connsiteX101" fmla="*/ 56340 w 190547"/>
                  <a:gd name="connsiteY101" fmla="*/ 45101 h 149161"/>
                  <a:gd name="connsiteX102" fmla="*/ 50530 w 190547"/>
                  <a:gd name="connsiteY102" fmla="*/ 39291 h 149161"/>
                  <a:gd name="connsiteX103" fmla="*/ 44720 w 190547"/>
                  <a:gd name="connsiteY103" fmla="*/ 45101 h 149161"/>
                  <a:gd name="connsiteX104" fmla="*/ 50530 w 190547"/>
                  <a:gd name="connsiteY104" fmla="*/ 50911 h 149161"/>
                  <a:gd name="connsiteX105" fmla="*/ 72914 w 190547"/>
                  <a:gd name="connsiteY105" fmla="*/ 50911 h 149161"/>
                  <a:gd name="connsiteX106" fmla="*/ 78724 w 190547"/>
                  <a:gd name="connsiteY106" fmla="*/ 45101 h 149161"/>
                  <a:gd name="connsiteX107" fmla="*/ 72914 w 190547"/>
                  <a:gd name="connsiteY107" fmla="*/ 39291 h 149161"/>
                  <a:gd name="connsiteX108" fmla="*/ 67104 w 190547"/>
                  <a:gd name="connsiteY108" fmla="*/ 45101 h 149161"/>
                  <a:gd name="connsiteX109" fmla="*/ 72914 w 190547"/>
                  <a:gd name="connsiteY109" fmla="*/ 50911 h 149161"/>
                  <a:gd name="connsiteX110" fmla="*/ 95250 w 190547"/>
                  <a:gd name="connsiteY110" fmla="*/ 50911 h 149161"/>
                  <a:gd name="connsiteX111" fmla="*/ 101060 w 190547"/>
                  <a:gd name="connsiteY111" fmla="*/ 45101 h 149161"/>
                  <a:gd name="connsiteX112" fmla="*/ 95250 w 190547"/>
                  <a:gd name="connsiteY112" fmla="*/ 39291 h 149161"/>
                  <a:gd name="connsiteX113" fmla="*/ 89440 w 190547"/>
                  <a:gd name="connsiteY113" fmla="*/ 45101 h 149161"/>
                  <a:gd name="connsiteX114" fmla="*/ 95250 w 190547"/>
                  <a:gd name="connsiteY114" fmla="*/ 50911 h 149161"/>
                  <a:gd name="connsiteX115" fmla="*/ 117634 w 190547"/>
                  <a:gd name="connsiteY115" fmla="*/ 50911 h 149161"/>
                  <a:gd name="connsiteX116" fmla="*/ 123444 w 190547"/>
                  <a:gd name="connsiteY116" fmla="*/ 45101 h 149161"/>
                  <a:gd name="connsiteX117" fmla="*/ 117634 w 190547"/>
                  <a:gd name="connsiteY117" fmla="*/ 39291 h 149161"/>
                  <a:gd name="connsiteX118" fmla="*/ 111824 w 190547"/>
                  <a:gd name="connsiteY118" fmla="*/ 45101 h 149161"/>
                  <a:gd name="connsiteX119" fmla="*/ 117634 w 190547"/>
                  <a:gd name="connsiteY119" fmla="*/ 50911 h 149161"/>
                  <a:gd name="connsiteX120" fmla="*/ 140018 w 190547"/>
                  <a:gd name="connsiteY120" fmla="*/ 50911 h 149161"/>
                  <a:gd name="connsiteX121" fmla="*/ 145828 w 190547"/>
                  <a:gd name="connsiteY121" fmla="*/ 45101 h 149161"/>
                  <a:gd name="connsiteX122" fmla="*/ 140018 w 190547"/>
                  <a:gd name="connsiteY122" fmla="*/ 39291 h 149161"/>
                  <a:gd name="connsiteX123" fmla="*/ 134207 w 190547"/>
                  <a:gd name="connsiteY123" fmla="*/ 45101 h 149161"/>
                  <a:gd name="connsiteX124" fmla="*/ 140018 w 190547"/>
                  <a:gd name="connsiteY124" fmla="*/ 50911 h 149161"/>
                  <a:gd name="connsiteX125" fmla="*/ 162354 w 190547"/>
                  <a:gd name="connsiteY125" fmla="*/ 50911 h 149161"/>
                  <a:gd name="connsiteX126" fmla="*/ 168164 w 190547"/>
                  <a:gd name="connsiteY126" fmla="*/ 45101 h 149161"/>
                  <a:gd name="connsiteX127" fmla="*/ 162354 w 190547"/>
                  <a:gd name="connsiteY127" fmla="*/ 39291 h 149161"/>
                  <a:gd name="connsiteX128" fmla="*/ 156543 w 190547"/>
                  <a:gd name="connsiteY128" fmla="*/ 45101 h 149161"/>
                  <a:gd name="connsiteX129" fmla="*/ 162354 w 190547"/>
                  <a:gd name="connsiteY129" fmla="*/ 50911 h 149161"/>
                  <a:gd name="connsiteX130" fmla="*/ 184737 w 190547"/>
                  <a:gd name="connsiteY130" fmla="*/ 50911 h 149161"/>
                  <a:gd name="connsiteX131" fmla="*/ 190548 w 190547"/>
                  <a:gd name="connsiteY131" fmla="*/ 45101 h 149161"/>
                  <a:gd name="connsiteX132" fmla="*/ 184737 w 190547"/>
                  <a:gd name="connsiteY132" fmla="*/ 39291 h 149161"/>
                  <a:gd name="connsiteX133" fmla="*/ 178927 w 190547"/>
                  <a:gd name="connsiteY133" fmla="*/ 45101 h 149161"/>
                  <a:gd name="connsiteX134" fmla="*/ 184737 w 190547"/>
                  <a:gd name="connsiteY134" fmla="*/ 50911 h 149161"/>
                  <a:gd name="connsiteX135" fmla="*/ 5810 w 190547"/>
                  <a:gd name="connsiteY135" fmla="*/ 70580 h 149161"/>
                  <a:gd name="connsiteX136" fmla="*/ 11621 w 190547"/>
                  <a:gd name="connsiteY136" fmla="*/ 64770 h 149161"/>
                  <a:gd name="connsiteX137" fmla="*/ 5810 w 190547"/>
                  <a:gd name="connsiteY137" fmla="*/ 58960 h 149161"/>
                  <a:gd name="connsiteX138" fmla="*/ 0 w 190547"/>
                  <a:gd name="connsiteY138" fmla="*/ 64770 h 149161"/>
                  <a:gd name="connsiteX139" fmla="*/ 5810 w 190547"/>
                  <a:gd name="connsiteY139" fmla="*/ 70580 h 149161"/>
                  <a:gd name="connsiteX140" fmla="*/ 28194 w 190547"/>
                  <a:gd name="connsiteY140" fmla="*/ 70580 h 149161"/>
                  <a:gd name="connsiteX141" fmla="*/ 34004 w 190547"/>
                  <a:gd name="connsiteY141" fmla="*/ 64770 h 149161"/>
                  <a:gd name="connsiteX142" fmla="*/ 28194 w 190547"/>
                  <a:gd name="connsiteY142" fmla="*/ 58960 h 149161"/>
                  <a:gd name="connsiteX143" fmla="*/ 22384 w 190547"/>
                  <a:gd name="connsiteY143" fmla="*/ 64770 h 149161"/>
                  <a:gd name="connsiteX144" fmla="*/ 28194 w 190547"/>
                  <a:gd name="connsiteY144" fmla="*/ 70580 h 149161"/>
                  <a:gd name="connsiteX145" fmla="*/ 50530 w 190547"/>
                  <a:gd name="connsiteY145" fmla="*/ 70580 h 149161"/>
                  <a:gd name="connsiteX146" fmla="*/ 56340 w 190547"/>
                  <a:gd name="connsiteY146" fmla="*/ 64770 h 149161"/>
                  <a:gd name="connsiteX147" fmla="*/ 50530 w 190547"/>
                  <a:gd name="connsiteY147" fmla="*/ 58960 h 149161"/>
                  <a:gd name="connsiteX148" fmla="*/ 44720 w 190547"/>
                  <a:gd name="connsiteY148" fmla="*/ 64770 h 149161"/>
                  <a:gd name="connsiteX149" fmla="*/ 50530 w 190547"/>
                  <a:gd name="connsiteY149" fmla="*/ 70580 h 149161"/>
                  <a:gd name="connsiteX150" fmla="*/ 72914 w 190547"/>
                  <a:gd name="connsiteY150" fmla="*/ 70580 h 149161"/>
                  <a:gd name="connsiteX151" fmla="*/ 78724 w 190547"/>
                  <a:gd name="connsiteY151" fmla="*/ 64770 h 149161"/>
                  <a:gd name="connsiteX152" fmla="*/ 72914 w 190547"/>
                  <a:gd name="connsiteY152" fmla="*/ 58960 h 149161"/>
                  <a:gd name="connsiteX153" fmla="*/ 67104 w 190547"/>
                  <a:gd name="connsiteY153" fmla="*/ 64770 h 149161"/>
                  <a:gd name="connsiteX154" fmla="*/ 72914 w 190547"/>
                  <a:gd name="connsiteY154" fmla="*/ 70580 h 149161"/>
                  <a:gd name="connsiteX155" fmla="*/ 95250 w 190547"/>
                  <a:gd name="connsiteY155" fmla="*/ 70580 h 149161"/>
                  <a:gd name="connsiteX156" fmla="*/ 101060 w 190547"/>
                  <a:gd name="connsiteY156" fmla="*/ 64770 h 149161"/>
                  <a:gd name="connsiteX157" fmla="*/ 95250 w 190547"/>
                  <a:gd name="connsiteY157" fmla="*/ 58960 h 149161"/>
                  <a:gd name="connsiteX158" fmla="*/ 89440 w 190547"/>
                  <a:gd name="connsiteY158" fmla="*/ 64770 h 149161"/>
                  <a:gd name="connsiteX159" fmla="*/ 95250 w 190547"/>
                  <a:gd name="connsiteY159" fmla="*/ 70580 h 149161"/>
                  <a:gd name="connsiteX160" fmla="*/ 117634 w 190547"/>
                  <a:gd name="connsiteY160" fmla="*/ 70580 h 149161"/>
                  <a:gd name="connsiteX161" fmla="*/ 123444 w 190547"/>
                  <a:gd name="connsiteY161" fmla="*/ 64770 h 149161"/>
                  <a:gd name="connsiteX162" fmla="*/ 117634 w 190547"/>
                  <a:gd name="connsiteY162" fmla="*/ 58960 h 149161"/>
                  <a:gd name="connsiteX163" fmla="*/ 111824 w 190547"/>
                  <a:gd name="connsiteY163" fmla="*/ 64770 h 149161"/>
                  <a:gd name="connsiteX164" fmla="*/ 117634 w 190547"/>
                  <a:gd name="connsiteY164" fmla="*/ 70580 h 149161"/>
                  <a:gd name="connsiteX165" fmla="*/ 140018 w 190547"/>
                  <a:gd name="connsiteY165" fmla="*/ 70580 h 149161"/>
                  <a:gd name="connsiteX166" fmla="*/ 145828 w 190547"/>
                  <a:gd name="connsiteY166" fmla="*/ 64770 h 149161"/>
                  <a:gd name="connsiteX167" fmla="*/ 140018 w 190547"/>
                  <a:gd name="connsiteY167" fmla="*/ 58960 h 149161"/>
                  <a:gd name="connsiteX168" fmla="*/ 134207 w 190547"/>
                  <a:gd name="connsiteY168" fmla="*/ 64770 h 149161"/>
                  <a:gd name="connsiteX169" fmla="*/ 140018 w 190547"/>
                  <a:gd name="connsiteY169" fmla="*/ 70580 h 149161"/>
                  <a:gd name="connsiteX170" fmla="*/ 162354 w 190547"/>
                  <a:gd name="connsiteY170" fmla="*/ 70580 h 149161"/>
                  <a:gd name="connsiteX171" fmla="*/ 168164 w 190547"/>
                  <a:gd name="connsiteY171" fmla="*/ 64770 h 149161"/>
                  <a:gd name="connsiteX172" fmla="*/ 162354 w 190547"/>
                  <a:gd name="connsiteY172" fmla="*/ 58960 h 149161"/>
                  <a:gd name="connsiteX173" fmla="*/ 156543 w 190547"/>
                  <a:gd name="connsiteY173" fmla="*/ 64770 h 149161"/>
                  <a:gd name="connsiteX174" fmla="*/ 162354 w 190547"/>
                  <a:gd name="connsiteY174" fmla="*/ 70580 h 149161"/>
                  <a:gd name="connsiteX175" fmla="*/ 184737 w 190547"/>
                  <a:gd name="connsiteY175" fmla="*/ 70580 h 149161"/>
                  <a:gd name="connsiteX176" fmla="*/ 190548 w 190547"/>
                  <a:gd name="connsiteY176" fmla="*/ 64770 h 149161"/>
                  <a:gd name="connsiteX177" fmla="*/ 184737 w 190547"/>
                  <a:gd name="connsiteY177" fmla="*/ 58960 h 149161"/>
                  <a:gd name="connsiteX178" fmla="*/ 178927 w 190547"/>
                  <a:gd name="connsiteY178" fmla="*/ 64770 h 149161"/>
                  <a:gd name="connsiteX179" fmla="*/ 184737 w 190547"/>
                  <a:gd name="connsiteY179" fmla="*/ 70580 h 149161"/>
                  <a:gd name="connsiteX180" fmla="*/ 5810 w 190547"/>
                  <a:gd name="connsiteY180" fmla="*/ 90249 h 149161"/>
                  <a:gd name="connsiteX181" fmla="*/ 11621 w 190547"/>
                  <a:gd name="connsiteY181" fmla="*/ 84439 h 149161"/>
                  <a:gd name="connsiteX182" fmla="*/ 5810 w 190547"/>
                  <a:gd name="connsiteY182" fmla="*/ 78629 h 149161"/>
                  <a:gd name="connsiteX183" fmla="*/ 0 w 190547"/>
                  <a:gd name="connsiteY183" fmla="*/ 84439 h 149161"/>
                  <a:gd name="connsiteX184" fmla="*/ 5810 w 190547"/>
                  <a:gd name="connsiteY184" fmla="*/ 90249 h 149161"/>
                  <a:gd name="connsiteX185" fmla="*/ 28194 w 190547"/>
                  <a:gd name="connsiteY185" fmla="*/ 90249 h 149161"/>
                  <a:gd name="connsiteX186" fmla="*/ 34004 w 190547"/>
                  <a:gd name="connsiteY186" fmla="*/ 84439 h 149161"/>
                  <a:gd name="connsiteX187" fmla="*/ 28194 w 190547"/>
                  <a:gd name="connsiteY187" fmla="*/ 78629 h 149161"/>
                  <a:gd name="connsiteX188" fmla="*/ 22384 w 190547"/>
                  <a:gd name="connsiteY188" fmla="*/ 84439 h 149161"/>
                  <a:gd name="connsiteX189" fmla="*/ 28194 w 190547"/>
                  <a:gd name="connsiteY189" fmla="*/ 90249 h 149161"/>
                  <a:gd name="connsiteX190" fmla="*/ 50530 w 190547"/>
                  <a:gd name="connsiteY190" fmla="*/ 90249 h 149161"/>
                  <a:gd name="connsiteX191" fmla="*/ 56340 w 190547"/>
                  <a:gd name="connsiteY191" fmla="*/ 84439 h 149161"/>
                  <a:gd name="connsiteX192" fmla="*/ 50530 w 190547"/>
                  <a:gd name="connsiteY192" fmla="*/ 78629 h 149161"/>
                  <a:gd name="connsiteX193" fmla="*/ 44720 w 190547"/>
                  <a:gd name="connsiteY193" fmla="*/ 84439 h 149161"/>
                  <a:gd name="connsiteX194" fmla="*/ 50530 w 190547"/>
                  <a:gd name="connsiteY194" fmla="*/ 90249 h 149161"/>
                  <a:gd name="connsiteX195" fmla="*/ 72914 w 190547"/>
                  <a:gd name="connsiteY195" fmla="*/ 90249 h 149161"/>
                  <a:gd name="connsiteX196" fmla="*/ 78724 w 190547"/>
                  <a:gd name="connsiteY196" fmla="*/ 84439 h 149161"/>
                  <a:gd name="connsiteX197" fmla="*/ 72914 w 190547"/>
                  <a:gd name="connsiteY197" fmla="*/ 78629 h 149161"/>
                  <a:gd name="connsiteX198" fmla="*/ 67104 w 190547"/>
                  <a:gd name="connsiteY198" fmla="*/ 84439 h 149161"/>
                  <a:gd name="connsiteX199" fmla="*/ 72914 w 190547"/>
                  <a:gd name="connsiteY199" fmla="*/ 90249 h 149161"/>
                  <a:gd name="connsiteX200" fmla="*/ 95250 w 190547"/>
                  <a:gd name="connsiteY200" fmla="*/ 90249 h 149161"/>
                  <a:gd name="connsiteX201" fmla="*/ 101060 w 190547"/>
                  <a:gd name="connsiteY201" fmla="*/ 84439 h 149161"/>
                  <a:gd name="connsiteX202" fmla="*/ 95250 w 190547"/>
                  <a:gd name="connsiteY202" fmla="*/ 78629 h 149161"/>
                  <a:gd name="connsiteX203" fmla="*/ 89440 w 190547"/>
                  <a:gd name="connsiteY203" fmla="*/ 84439 h 149161"/>
                  <a:gd name="connsiteX204" fmla="*/ 95250 w 190547"/>
                  <a:gd name="connsiteY204" fmla="*/ 90249 h 149161"/>
                  <a:gd name="connsiteX205" fmla="*/ 117634 w 190547"/>
                  <a:gd name="connsiteY205" fmla="*/ 90249 h 149161"/>
                  <a:gd name="connsiteX206" fmla="*/ 123444 w 190547"/>
                  <a:gd name="connsiteY206" fmla="*/ 84439 h 149161"/>
                  <a:gd name="connsiteX207" fmla="*/ 117634 w 190547"/>
                  <a:gd name="connsiteY207" fmla="*/ 78629 h 149161"/>
                  <a:gd name="connsiteX208" fmla="*/ 111824 w 190547"/>
                  <a:gd name="connsiteY208" fmla="*/ 84439 h 149161"/>
                  <a:gd name="connsiteX209" fmla="*/ 117634 w 190547"/>
                  <a:gd name="connsiteY209" fmla="*/ 90249 h 149161"/>
                  <a:gd name="connsiteX210" fmla="*/ 140018 w 190547"/>
                  <a:gd name="connsiteY210" fmla="*/ 90249 h 149161"/>
                  <a:gd name="connsiteX211" fmla="*/ 145828 w 190547"/>
                  <a:gd name="connsiteY211" fmla="*/ 84439 h 149161"/>
                  <a:gd name="connsiteX212" fmla="*/ 140018 w 190547"/>
                  <a:gd name="connsiteY212" fmla="*/ 78629 h 149161"/>
                  <a:gd name="connsiteX213" fmla="*/ 134207 w 190547"/>
                  <a:gd name="connsiteY213" fmla="*/ 84439 h 149161"/>
                  <a:gd name="connsiteX214" fmla="*/ 140018 w 190547"/>
                  <a:gd name="connsiteY214" fmla="*/ 90249 h 149161"/>
                  <a:gd name="connsiteX215" fmla="*/ 162354 w 190547"/>
                  <a:gd name="connsiteY215" fmla="*/ 90249 h 149161"/>
                  <a:gd name="connsiteX216" fmla="*/ 168164 w 190547"/>
                  <a:gd name="connsiteY216" fmla="*/ 84439 h 149161"/>
                  <a:gd name="connsiteX217" fmla="*/ 162354 w 190547"/>
                  <a:gd name="connsiteY217" fmla="*/ 78629 h 149161"/>
                  <a:gd name="connsiteX218" fmla="*/ 156543 w 190547"/>
                  <a:gd name="connsiteY218" fmla="*/ 84439 h 149161"/>
                  <a:gd name="connsiteX219" fmla="*/ 162354 w 190547"/>
                  <a:gd name="connsiteY219" fmla="*/ 90249 h 149161"/>
                  <a:gd name="connsiteX220" fmla="*/ 184737 w 190547"/>
                  <a:gd name="connsiteY220" fmla="*/ 90249 h 149161"/>
                  <a:gd name="connsiteX221" fmla="*/ 190548 w 190547"/>
                  <a:gd name="connsiteY221" fmla="*/ 84439 h 149161"/>
                  <a:gd name="connsiteX222" fmla="*/ 184737 w 190547"/>
                  <a:gd name="connsiteY222" fmla="*/ 78629 h 149161"/>
                  <a:gd name="connsiteX223" fmla="*/ 178927 w 190547"/>
                  <a:gd name="connsiteY223" fmla="*/ 84439 h 149161"/>
                  <a:gd name="connsiteX224" fmla="*/ 184737 w 190547"/>
                  <a:gd name="connsiteY224" fmla="*/ 90249 h 149161"/>
                  <a:gd name="connsiteX225" fmla="*/ 5810 w 190547"/>
                  <a:gd name="connsiteY225" fmla="*/ 109871 h 149161"/>
                  <a:gd name="connsiteX226" fmla="*/ 11621 w 190547"/>
                  <a:gd name="connsiteY226" fmla="*/ 104061 h 149161"/>
                  <a:gd name="connsiteX227" fmla="*/ 5810 w 190547"/>
                  <a:gd name="connsiteY227" fmla="*/ 98250 h 149161"/>
                  <a:gd name="connsiteX228" fmla="*/ 0 w 190547"/>
                  <a:gd name="connsiteY228" fmla="*/ 104061 h 149161"/>
                  <a:gd name="connsiteX229" fmla="*/ 5810 w 190547"/>
                  <a:gd name="connsiteY229" fmla="*/ 109871 h 149161"/>
                  <a:gd name="connsiteX230" fmla="*/ 28194 w 190547"/>
                  <a:gd name="connsiteY230" fmla="*/ 109871 h 149161"/>
                  <a:gd name="connsiteX231" fmla="*/ 34004 w 190547"/>
                  <a:gd name="connsiteY231" fmla="*/ 104061 h 149161"/>
                  <a:gd name="connsiteX232" fmla="*/ 28194 w 190547"/>
                  <a:gd name="connsiteY232" fmla="*/ 98250 h 149161"/>
                  <a:gd name="connsiteX233" fmla="*/ 22384 w 190547"/>
                  <a:gd name="connsiteY233" fmla="*/ 104061 h 149161"/>
                  <a:gd name="connsiteX234" fmla="*/ 28194 w 190547"/>
                  <a:gd name="connsiteY234" fmla="*/ 109871 h 149161"/>
                  <a:gd name="connsiteX235" fmla="*/ 50530 w 190547"/>
                  <a:gd name="connsiteY235" fmla="*/ 109871 h 149161"/>
                  <a:gd name="connsiteX236" fmla="*/ 56340 w 190547"/>
                  <a:gd name="connsiteY236" fmla="*/ 104061 h 149161"/>
                  <a:gd name="connsiteX237" fmla="*/ 50530 w 190547"/>
                  <a:gd name="connsiteY237" fmla="*/ 98250 h 149161"/>
                  <a:gd name="connsiteX238" fmla="*/ 44720 w 190547"/>
                  <a:gd name="connsiteY238" fmla="*/ 104061 h 149161"/>
                  <a:gd name="connsiteX239" fmla="*/ 50530 w 190547"/>
                  <a:gd name="connsiteY239" fmla="*/ 109871 h 149161"/>
                  <a:gd name="connsiteX240" fmla="*/ 72914 w 190547"/>
                  <a:gd name="connsiteY240" fmla="*/ 109871 h 149161"/>
                  <a:gd name="connsiteX241" fmla="*/ 78724 w 190547"/>
                  <a:gd name="connsiteY241" fmla="*/ 104061 h 149161"/>
                  <a:gd name="connsiteX242" fmla="*/ 72914 w 190547"/>
                  <a:gd name="connsiteY242" fmla="*/ 98250 h 149161"/>
                  <a:gd name="connsiteX243" fmla="*/ 67104 w 190547"/>
                  <a:gd name="connsiteY243" fmla="*/ 104061 h 149161"/>
                  <a:gd name="connsiteX244" fmla="*/ 72914 w 190547"/>
                  <a:gd name="connsiteY244" fmla="*/ 109871 h 149161"/>
                  <a:gd name="connsiteX245" fmla="*/ 95250 w 190547"/>
                  <a:gd name="connsiteY245" fmla="*/ 109871 h 149161"/>
                  <a:gd name="connsiteX246" fmla="*/ 101060 w 190547"/>
                  <a:gd name="connsiteY246" fmla="*/ 104061 h 149161"/>
                  <a:gd name="connsiteX247" fmla="*/ 95250 w 190547"/>
                  <a:gd name="connsiteY247" fmla="*/ 98250 h 149161"/>
                  <a:gd name="connsiteX248" fmla="*/ 89440 w 190547"/>
                  <a:gd name="connsiteY248" fmla="*/ 104061 h 149161"/>
                  <a:gd name="connsiteX249" fmla="*/ 95250 w 190547"/>
                  <a:gd name="connsiteY249" fmla="*/ 109871 h 149161"/>
                  <a:gd name="connsiteX250" fmla="*/ 117634 w 190547"/>
                  <a:gd name="connsiteY250" fmla="*/ 109871 h 149161"/>
                  <a:gd name="connsiteX251" fmla="*/ 123444 w 190547"/>
                  <a:gd name="connsiteY251" fmla="*/ 104061 h 149161"/>
                  <a:gd name="connsiteX252" fmla="*/ 117634 w 190547"/>
                  <a:gd name="connsiteY252" fmla="*/ 98250 h 149161"/>
                  <a:gd name="connsiteX253" fmla="*/ 111824 w 190547"/>
                  <a:gd name="connsiteY253" fmla="*/ 104061 h 149161"/>
                  <a:gd name="connsiteX254" fmla="*/ 117634 w 190547"/>
                  <a:gd name="connsiteY254" fmla="*/ 109871 h 149161"/>
                  <a:gd name="connsiteX255" fmla="*/ 140018 w 190547"/>
                  <a:gd name="connsiteY255" fmla="*/ 109871 h 149161"/>
                  <a:gd name="connsiteX256" fmla="*/ 145828 w 190547"/>
                  <a:gd name="connsiteY256" fmla="*/ 104061 h 149161"/>
                  <a:gd name="connsiteX257" fmla="*/ 140018 w 190547"/>
                  <a:gd name="connsiteY257" fmla="*/ 98250 h 149161"/>
                  <a:gd name="connsiteX258" fmla="*/ 134207 w 190547"/>
                  <a:gd name="connsiteY258" fmla="*/ 104061 h 149161"/>
                  <a:gd name="connsiteX259" fmla="*/ 140018 w 190547"/>
                  <a:gd name="connsiteY259" fmla="*/ 109871 h 149161"/>
                  <a:gd name="connsiteX260" fmla="*/ 162354 w 190547"/>
                  <a:gd name="connsiteY260" fmla="*/ 109871 h 149161"/>
                  <a:gd name="connsiteX261" fmla="*/ 168164 w 190547"/>
                  <a:gd name="connsiteY261" fmla="*/ 104061 h 149161"/>
                  <a:gd name="connsiteX262" fmla="*/ 162354 w 190547"/>
                  <a:gd name="connsiteY262" fmla="*/ 98250 h 149161"/>
                  <a:gd name="connsiteX263" fmla="*/ 156543 w 190547"/>
                  <a:gd name="connsiteY263" fmla="*/ 104061 h 149161"/>
                  <a:gd name="connsiteX264" fmla="*/ 162354 w 190547"/>
                  <a:gd name="connsiteY264" fmla="*/ 109871 h 149161"/>
                  <a:gd name="connsiteX265" fmla="*/ 184737 w 190547"/>
                  <a:gd name="connsiteY265" fmla="*/ 109871 h 149161"/>
                  <a:gd name="connsiteX266" fmla="*/ 190548 w 190547"/>
                  <a:gd name="connsiteY266" fmla="*/ 104061 h 149161"/>
                  <a:gd name="connsiteX267" fmla="*/ 184737 w 190547"/>
                  <a:gd name="connsiteY267" fmla="*/ 98250 h 149161"/>
                  <a:gd name="connsiteX268" fmla="*/ 178927 w 190547"/>
                  <a:gd name="connsiteY268" fmla="*/ 104061 h 149161"/>
                  <a:gd name="connsiteX269" fmla="*/ 184737 w 190547"/>
                  <a:gd name="connsiteY269" fmla="*/ 109871 h 149161"/>
                  <a:gd name="connsiteX270" fmla="*/ 5810 w 190547"/>
                  <a:gd name="connsiteY270" fmla="*/ 129540 h 149161"/>
                  <a:gd name="connsiteX271" fmla="*/ 11621 w 190547"/>
                  <a:gd name="connsiteY271" fmla="*/ 123730 h 149161"/>
                  <a:gd name="connsiteX272" fmla="*/ 5810 w 190547"/>
                  <a:gd name="connsiteY272" fmla="*/ 117920 h 149161"/>
                  <a:gd name="connsiteX273" fmla="*/ 0 w 190547"/>
                  <a:gd name="connsiteY273" fmla="*/ 123730 h 149161"/>
                  <a:gd name="connsiteX274" fmla="*/ 5810 w 190547"/>
                  <a:gd name="connsiteY274" fmla="*/ 129540 h 149161"/>
                  <a:gd name="connsiteX275" fmla="*/ 28194 w 190547"/>
                  <a:gd name="connsiteY275" fmla="*/ 129540 h 149161"/>
                  <a:gd name="connsiteX276" fmla="*/ 34004 w 190547"/>
                  <a:gd name="connsiteY276" fmla="*/ 123730 h 149161"/>
                  <a:gd name="connsiteX277" fmla="*/ 28194 w 190547"/>
                  <a:gd name="connsiteY277" fmla="*/ 117920 h 149161"/>
                  <a:gd name="connsiteX278" fmla="*/ 22384 w 190547"/>
                  <a:gd name="connsiteY278" fmla="*/ 123730 h 149161"/>
                  <a:gd name="connsiteX279" fmla="*/ 28194 w 190547"/>
                  <a:gd name="connsiteY279" fmla="*/ 129540 h 149161"/>
                  <a:gd name="connsiteX280" fmla="*/ 50530 w 190547"/>
                  <a:gd name="connsiteY280" fmla="*/ 129540 h 149161"/>
                  <a:gd name="connsiteX281" fmla="*/ 56340 w 190547"/>
                  <a:gd name="connsiteY281" fmla="*/ 123730 h 149161"/>
                  <a:gd name="connsiteX282" fmla="*/ 50530 w 190547"/>
                  <a:gd name="connsiteY282" fmla="*/ 117920 h 149161"/>
                  <a:gd name="connsiteX283" fmla="*/ 44720 w 190547"/>
                  <a:gd name="connsiteY283" fmla="*/ 123730 h 149161"/>
                  <a:gd name="connsiteX284" fmla="*/ 50530 w 190547"/>
                  <a:gd name="connsiteY284" fmla="*/ 129540 h 149161"/>
                  <a:gd name="connsiteX285" fmla="*/ 72914 w 190547"/>
                  <a:gd name="connsiteY285" fmla="*/ 129540 h 149161"/>
                  <a:gd name="connsiteX286" fmla="*/ 78724 w 190547"/>
                  <a:gd name="connsiteY286" fmla="*/ 123730 h 149161"/>
                  <a:gd name="connsiteX287" fmla="*/ 72914 w 190547"/>
                  <a:gd name="connsiteY287" fmla="*/ 117920 h 149161"/>
                  <a:gd name="connsiteX288" fmla="*/ 67104 w 190547"/>
                  <a:gd name="connsiteY288" fmla="*/ 123730 h 149161"/>
                  <a:gd name="connsiteX289" fmla="*/ 72914 w 190547"/>
                  <a:gd name="connsiteY289" fmla="*/ 129540 h 149161"/>
                  <a:gd name="connsiteX290" fmla="*/ 95250 w 190547"/>
                  <a:gd name="connsiteY290" fmla="*/ 129540 h 149161"/>
                  <a:gd name="connsiteX291" fmla="*/ 101060 w 190547"/>
                  <a:gd name="connsiteY291" fmla="*/ 123730 h 149161"/>
                  <a:gd name="connsiteX292" fmla="*/ 95250 w 190547"/>
                  <a:gd name="connsiteY292" fmla="*/ 117920 h 149161"/>
                  <a:gd name="connsiteX293" fmla="*/ 89440 w 190547"/>
                  <a:gd name="connsiteY293" fmla="*/ 123730 h 149161"/>
                  <a:gd name="connsiteX294" fmla="*/ 95250 w 190547"/>
                  <a:gd name="connsiteY294" fmla="*/ 129540 h 149161"/>
                  <a:gd name="connsiteX295" fmla="*/ 117634 w 190547"/>
                  <a:gd name="connsiteY295" fmla="*/ 129540 h 149161"/>
                  <a:gd name="connsiteX296" fmla="*/ 123444 w 190547"/>
                  <a:gd name="connsiteY296" fmla="*/ 123730 h 149161"/>
                  <a:gd name="connsiteX297" fmla="*/ 117634 w 190547"/>
                  <a:gd name="connsiteY297" fmla="*/ 117920 h 149161"/>
                  <a:gd name="connsiteX298" fmla="*/ 111824 w 190547"/>
                  <a:gd name="connsiteY298" fmla="*/ 123730 h 149161"/>
                  <a:gd name="connsiteX299" fmla="*/ 117634 w 190547"/>
                  <a:gd name="connsiteY299" fmla="*/ 129540 h 149161"/>
                  <a:gd name="connsiteX300" fmla="*/ 140018 w 190547"/>
                  <a:gd name="connsiteY300" fmla="*/ 129540 h 149161"/>
                  <a:gd name="connsiteX301" fmla="*/ 145828 w 190547"/>
                  <a:gd name="connsiteY301" fmla="*/ 123730 h 149161"/>
                  <a:gd name="connsiteX302" fmla="*/ 140018 w 190547"/>
                  <a:gd name="connsiteY302" fmla="*/ 117920 h 149161"/>
                  <a:gd name="connsiteX303" fmla="*/ 134207 w 190547"/>
                  <a:gd name="connsiteY303" fmla="*/ 123730 h 149161"/>
                  <a:gd name="connsiteX304" fmla="*/ 140018 w 190547"/>
                  <a:gd name="connsiteY304" fmla="*/ 129540 h 149161"/>
                  <a:gd name="connsiteX305" fmla="*/ 162354 w 190547"/>
                  <a:gd name="connsiteY305" fmla="*/ 129540 h 149161"/>
                  <a:gd name="connsiteX306" fmla="*/ 168164 w 190547"/>
                  <a:gd name="connsiteY306" fmla="*/ 123730 h 149161"/>
                  <a:gd name="connsiteX307" fmla="*/ 162354 w 190547"/>
                  <a:gd name="connsiteY307" fmla="*/ 117920 h 149161"/>
                  <a:gd name="connsiteX308" fmla="*/ 156543 w 190547"/>
                  <a:gd name="connsiteY308" fmla="*/ 123730 h 149161"/>
                  <a:gd name="connsiteX309" fmla="*/ 162354 w 190547"/>
                  <a:gd name="connsiteY309" fmla="*/ 129540 h 149161"/>
                  <a:gd name="connsiteX310" fmla="*/ 184737 w 190547"/>
                  <a:gd name="connsiteY310" fmla="*/ 129540 h 149161"/>
                  <a:gd name="connsiteX311" fmla="*/ 190548 w 190547"/>
                  <a:gd name="connsiteY311" fmla="*/ 123730 h 149161"/>
                  <a:gd name="connsiteX312" fmla="*/ 184737 w 190547"/>
                  <a:gd name="connsiteY312" fmla="*/ 117920 h 149161"/>
                  <a:gd name="connsiteX313" fmla="*/ 178927 w 190547"/>
                  <a:gd name="connsiteY313" fmla="*/ 123730 h 149161"/>
                  <a:gd name="connsiteX314" fmla="*/ 184737 w 190547"/>
                  <a:gd name="connsiteY314" fmla="*/ 129540 h 149161"/>
                  <a:gd name="connsiteX315" fmla="*/ 5810 w 190547"/>
                  <a:gd name="connsiteY315" fmla="*/ 149162 h 149161"/>
                  <a:gd name="connsiteX316" fmla="*/ 11621 w 190547"/>
                  <a:gd name="connsiteY316" fmla="*/ 143351 h 149161"/>
                  <a:gd name="connsiteX317" fmla="*/ 5810 w 190547"/>
                  <a:gd name="connsiteY317" fmla="*/ 137541 h 149161"/>
                  <a:gd name="connsiteX318" fmla="*/ 0 w 190547"/>
                  <a:gd name="connsiteY318" fmla="*/ 143351 h 149161"/>
                  <a:gd name="connsiteX319" fmla="*/ 5810 w 190547"/>
                  <a:gd name="connsiteY319" fmla="*/ 149162 h 149161"/>
                  <a:gd name="connsiteX320" fmla="*/ 28194 w 190547"/>
                  <a:gd name="connsiteY320" fmla="*/ 149162 h 149161"/>
                  <a:gd name="connsiteX321" fmla="*/ 34004 w 190547"/>
                  <a:gd name="connsiteY321" fmla="*/ 143351 h 149161"/>
                  <a:gd name="connsiteX322" fmla="*/ 28194 w 190547"/>
                  <a:gd name="connsiteY322" fmla="*/ 137541 h 149161"/>
                  <a:gd name="connsiteX323" fmla="*/ 22384 w 190547"/>
                  <a:gd name="connsiteY323" fmla="*/ 143351 h 149161"/>
                  <a:gd name="connsiteX324" fmla="*/ 28194 w 190547"/>
                  <a:gd name="connsiteY324" fmla="*/ 149162 h 149161"/>
                  <a:gd name="connsiteX325" fmla="*/ 50530 w 190547"/>
                  <a:gd name="connsiteY325" fmla="*/ 149162 h 149161"/>
                  <a:gd name="connsiteX326" fmla="*/ 56340 w 190547"/>
                  <a:gd name="connsiteY326" fmla="*/ 143351 h 149161"/>
                  <a:gd name="connsiteX327" fmla="*/ 50530 w 190547"/>
                  <a:gd name="connsiteY327" fmla="*/ 137541 h 149161"/>
                  <a:gd name="connsiteX328" fmla="*/ 44720 w 190547"/>
                  <a:gd name="connsiteY328" fmla="*/ 143351 h 149161"/>
                  <a:gd name="connsiteX329" fmla="*/ 50530 w 190547"/>
                  <a:gd name="connsiteY329" fmla="*/ 149162 h 149161"/>
                  <a:gd name="connsiteX330" fmla="*/ 72914 w 190547"/>
                  <a:gd name="connsiteY330" fmla="*/ 149162 h 149161"/>
                  <a:gd name="connsiteX331" fmla="*/ 78724 w 190547"/>
                  <a:gd name="connsiteY331" fmla="*/ 143351 h 149161"/>
                  <a:gd name="connsiteX332" fmla="*/ 72914 w 190547"/>
                  <a:gd name="connsiteY332" fmla="*/ 137541 h 149161"/>
                  <a:gd name="connsiteX333" fmla="*/ 67104 w 190547"/>
                  <a:gd name="connsiteY333" fmla="*/ 143351 h 149161"/>
                  <a:gd name="connsiteX334" fmla="*/ 72914 w 190547"/>
                  <a:gd name="connsiteY334" fmla="*/ 149162 h 149161"/>
                  <a:gd name="connsiteX335" fmla="*/ 95250 w 190547"/>
                  <a:gd name="connsiteY335" fmla="*/ 149162 h 149161"/>
                  <a:gd name="connsiteX336" fmla="*/ 101060 w 190547"/>
                  <a:gd name="connsiteY336" fmla="*/ 143351 h 149161"/>
                  <a:gd name="connsiteX337" fmla="*/ 95250 w 190547"/>
                  <a:gd name="connsiteY337" fmla="*/ 137541 h 149161"/>
                  <a:gd name="connsiteX338" fmla="*/ 89440 w 190547"/>
                  <a:gd name="connsiteY338" fmla="*/ 143351 h 149161"/>
                  <a:gd name="connsiteX339" fmla="*/ 95250 w 190547"/>
                  <a:gd name="connsiteY339" fmla="*/ 149162 h 149161"/>
                  <a:gd name="connsiteX340" fmla="*/ 117634 w 190547"/>
                  <a:gd name="connsiteY340" fmla="*/ 149162 h 149161"/>
                  <a:gd name="connsiteX341" fmla="*/ 123444 w 190547"/>
                  <a:gd name="connsiteY341" fmla="*/ 143351 h 149161"/>
                  <a:gd name="connsiteX342" fmla="*/ 117634 w 190547"/>
                  <a:gd name="connsiteY342" fmla="*/ 137541 h 149161"/>
                  <a:gd name="connsiteX343" fmla="*/ 111824 w 190547"/>
                  <a:gd name="connsiteY343" fmla="*/ 143351 h 149161"/>
                  <a:gd name="connsiteX344" fmla="*/ 117634 w 190547"/>
                  <a:gd name="connsiteY344" fmla="*/ 149162 h 149161"/>
                  <a:gd name="connsiteX345" fmla="*/ 140018 w 190547"/>
                  <a:gd name="connsiteY345" fmla="*/ 149162 h 149161"/>
                  <a:gd name="connsiteX346" fmla="*/ 145828 w 190547"/>
                  <a:gd name="connsiteY346" fmla="*/ 143351 h 149161"/>
                  <a:gd name="connsiteX347" fmla="*/ 140018 w 190547"/>
                  <a:gd name="connsiteY347" fmla="*/ 137541 h 149161"/>
                  <a:gd name="connsiteX348" fmla="*/ 134207 w 190547"/>
                  <a:gd name="connsiteY348" fmla="*/ 143351 h 149161"/>
                  <a:gd name="connsiteX349" fmla="*/ 140018 w 190547"/>
                  <a:gd name="connsiteY349" fmla="*/ 149162 h 149161"/>
                  <a:gd name="connsiteX350" fmla="*/ 162354 w 190547"/>
                  <a:gd name="connsiteY350" fmla="*/ 149162 h 149161"/>
                  <a:gd name="connsiteX351" fmla="*/ 168164 w 190547"/>
                  <a:gd name="connsiteY351" fmla="*/ 143351 h 149161"/>
                  <a:gd name="connsiteX352" fmla="*/ 162354 w 190547"/>
                  <a:gd name="connsiteY352" fmla="*/ 137541 h 149161"/>
                  <a:gd name="connsiteX353" fmla="*/ 156543 w 190547"/>
                  <a:gd name="connsiteY353" fmla="*/ 143351 h 149161"/>
                  <a:gd name="connsiteX354" fmla="*/ 162354 w 190547"/>
                  <a:gd name="connsiteY354" fmla="*/ 149162 h 149161"/>
                  <a:gd name="connsiteX355" fmla="*/ 184737 w 190547"/>
                  <a:gd name="connsiteY355" fmla="*/ 149162 h 149161"/>
                  <a:gd name="connsiteX356" fmla="*/ 190548 w 190547"/>
                  <a:gd name="connsiteY356" fmla="*/ 143351 h 149161"/>
                  <a:gd name="connsiteX357" fmla="*/ 184737 w 190547"/>
                  <a:gd name="connsiteY357" fmla="*/ 137541 h 149161"/>
                  <a:gd name="connsiteX358" fmla="*/ 178927 w 190547"/>
                  <a:gd name="connsiteY358" fmla="*/ 143351 h 149161"/>
                  <a:gd name="connsiteX359" fmla="*/ 184737 w 190547"/>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47"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94" y="11621"/>
                    </a:moveTo>
                    <a:cubicBezTo>
                      <a:pt x="31404" y="11621"/>
                      <a:pt x="34004" y="9020"/>
                      <a:pt x="34004" y="5810"/>
                    </a:cubicBezTo>
                    <a:cubicBezTo>
                      <a:pt x="34004" y="2600"/>
                      <a:pt x="31404" y="0"/>
                      <a:pt x="28194" y="0"/>
                    </a:cubicBezTo>
                    <a:cubicBezTo>
                      <a:pt x="24984" y="0"/>
                      <a:pt x="22384" y="2600"/>
                      <a:pt x="22384" y="5810"/>
                    </a:cubicBezTo>
                    <a:cubicBezTo>
                      <a:pt x="22384" y="9020"/>
                      <a:pt x="24984" y="11621"/>
                      <a:pt x="2819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4" y="2600"/>
                      <a:pt x="111824" y="5810"/>
                    </a:cubicBezTo>
                    <a:cubicBezTo>
                      <a:pt x="111824" y="9020"/>
                      <a:pt x="114424" y="11621"/>
                      <a:pt x="117634" y="11621"/>
                    </a:cubicBezTo>
                    <a:close/>
                    <a:moveTo>
                      <a:pt x="140018" y="11621"/>
                    </a:moveTo>
                    <a:cubicBezTo>
                      <a:pt x="143227" y="11621"/>
                      <a:pt x="145828" y="9020"/>
                      <a:pt x="145828" y="5810"/>
                    </a:cubicBezTo>
                    <a:cubicBezTo>
                      <a:pt x="145828" y="2600"/>
                      <a:pt x="143227" y="0"/>
                      <a:pt x="140018" y="0"/>
                    </a:cubicBezTo>
                    <a:cubicBezTo>
                      <a:pt x="136808" y="0"/>
                      <a:pt x="134207" y="2600"/>
                      <a:pt x="134207" y="5810"/>
                    </a:cubicBezTo>
                    <a:cubicBezTo>
                      <a:pt x="134207" y="9020"/>
                      <a:pt x="136808" y="11621"/>
                      <a:pt x="140018" y="11621"/>
                    </a:cubicBezTo>
                    <a:close/>
                    <a:moveTo>
                      <a:pt x="162354" y="11621"/>
                    </a:moveTo>
                    <a:cubicBezTo>
                      <a:pt x="165564" y="11621"/>
                      <a:pt x="168164" y="9020"/>
                      <a:pt x="168164" y="5810"/>
                    </a:cubicBezTo>
                    <a:cubicBezTo>
                      <a:pt x="168164" y="2600"/>
                      <a:pt x="165564" y="0"/>
                      <a:pt x="162354" y="0"/>
                    </a:cubicBezTo>
                    <a:cubicBezTo>
                      <a:pt x="159144" y="0"/>
                      <a:pt x="156543" y="2600"/>
                      <a:pt x="156543" y="5810"/>
                    </a:cubicBezTo>
                    <a:cubicBezTo>
                      <a:pt x="156543" y="9020"/>
                      <a:pt x="159144" y="11621"/>
                      <a:pt x="162354" y="11621"/>
                    </a:cubicBezTo>
                    <a:close/>
                    <a:moveTo>
                      <a:pt x="184737" y="11621"/>
                    </a:moveTo>
                    <a:cubicBezTo>
                      <a:pt x="187947" y="11621"/>
                      <a:pt x="190548" y="9020"/>
                      <a:pt x="190548" y="5810"/>
                    </a:cubicBezTo>
                    <a:cubicBezTo>
                      <a:pt x="190548" y="2600"/>
                      <a:pt x="187947" y="0"/>
                      <a:pt x="184737" y="0"/>
                    </a:cubicBezTo>
                    <a:cubicBezTo>
                      <a:pt x="181527" y="0"/>
                      <a:pt x="178927" y="2600"/>
                      <a:pt x="178927" y="5810"/>
                    </a:cubicBezTo>
                    <a:cubicBezTo>
                      <a:pt x="178927" y="9020"/>
                      <a:pt x="181527" y="11621"/>
                      <a:pt x="184737" y="11621"/>
                    </a:cubicBezTo>
                    <a:close/>
                    <a:moveTo>
                      <a:pt x="5810" y="31290"/>
                    </a:moveTo>
                    <a:cubicBezTo>
                      <a:pt x="9020" y="31290"/>
                      <a:pt x="11621" y="28689"/>
                      <a:pt x="11621" y="25479"/>
                    </a:cubicBezTo>
                    <a:cubicBezTo>
                      <a:pt x="11621" y="22270"/>
                      <a:pt x="9020" y="19669"/>
                      <a:pt x="5810" y="19669"/>
                    </a:cubicBezTo>
                    <a:cubicBezTo>
                      <a:pt x="2600" y="19669"/>
                      <a:pt x="0" y="22270"/>
                      <a:pt x="0" y="25479"/>
                    </a:cubicBezTo>
                    <a:cubicBezTo>
                      <a:pt x="0" y="28689"/>
                      <a:pt x="2600" y="31290"/>
                      <a:pt x="5810" y="31290"/>
                    </a:cubicBezTo>
                    <a:close/>
                    <a:moveTo>
                      <a:pt x="28194" y="31290"/>
                    </a:moveTo>
                    <a:cubicBezTo>
                      <a:pt x="31404" y="31290"/>
                      <a:pt x="34004" y="28689"/>
                      <a:pt x="34004" y="25479"/>
                    </a:cubicBezTo>
                    <a:cubicBezTo>
                      <a:pt x="34004" y="22270"/>
                      <a:pt x="31404" y="19669"/>
                      <a:pt x="28194" y="19669"/>
                    </a:cubicBezTo>
                    <a:cubicBezTo>
                      <a:pt x="24984" y="19669"/>
                      <a:pt x="22384" y="22270"/>
                      <a:pt x="22384" y="25479"/>
                    </a:cubicBezTo>
                    <a:cubicBezTo>
                      <a:pt x="22384" y="28689"/>
                      <a:pt x="24984" y="31290"/>
                      <a:pt x="28194" y="31290"/>
                    </a:cubicBezTo>
                    <a:close/>
                    <a:moveTo>
                      <a:pt x="50530" y="31290"/>
                    </a:moveTo>
                    <a:cubicBezTo>
                      <a:pt x="53740" y="31290"/>
                      <a:pt x="56340" y="28689"/>
                      <a:pt x="56340" y="25479"/>
                    </a:cubicBezTo>
                    <a:cubicBezTo>
                      <a:pt x="56340" y="22270"/>
                      <a:pt x="53740" y="19669"/>
                      <a:pt x="50530" y="19669"/>
                    </a:cubicBezTo>
                    <a:cubicBezTo>
                      <a:pt x="47320" y="19669"/>
                      <a:pt x="44720" y="22270"/>
                      <a:pt x="44720" y="25479"/>
                    </a:cubicBezTo>
                    <a:cubicBezTo>
                      <a:pt x="44720" y="28689"/>
                      <a:pt x="47320" y="31290"/>
                      <a:pt x="50530" y="31290"/>
                    </a:cubicBezTo>
                    <a:close/>
                    <a:moveTo>
                      <a:pt x="72914" y="31290"/>
                    </a:moveTo>
                    <a:cubicBezTo>
                      <a:pt x="76124" y="31290"/>
                      <a:pt x="78724" y="28689"/>
                      <a:pt x="78724" y="25479"/>
                    </a:cubicBezTo>
                    <a:cubicBezTo>
                      <a:pt x="78724" y="22270"/>
                      <a:pt x="76124" y="19669"/>
                      <a:pt x="72914" y="19669"/>
                    </a:cubicBezTo>
                    <a:cubicBezTo>
                      <a:pt x="69704" y="19669"/>
                      <a:pt x="67104" y="22270"/>
                      <a:pt x="67104" y="25479"/>
                    </a:cubicBezTo>
                    <a:cubicBezTo>
                      <a:pt x="67104" y="28689"/>
                      <a:pt x="69704" y="31290"/>
                      <a:pt x="72914" y="31290"/>
                    </a:cubicBezTo>
                    <a:close/>
                    <a:moveTo>
                      <a:pt x="95250" y="31290"/>
                    </a:moveTo>
                    <a:cubicBezTo>
                      <a:pt x="98460" y="31290"/>
                      <a:pt x="101060" y="28689"/>
                      <a:pt x="101060" y="25479"/>
                    </a:cubicBezTo>
                    <a:cubicBezTo>
                      <a:pt x="101060" y="22270"/>
                      <a:pt x="98460" y="19669"/>
                      <a:pt x="95250" y="19669"/>
                    </a:cubicBezTo>
                    <a:cubicBezTo>
                      <a:pt x="92040" y="19669"/>
                      <a:pt x="89440" y="22270"/>
                      <a:pt x="89440" y="25479"/>
                    </a:cubicBezTo>
                    <a:cubicBezTo>
                      <a:pt x="89440" y="28689"/>
                      <a:pt x="92040" y="31290"/>
                      <a:pt x="95250" y="31290"/>
                    </a:cubicBezTo>
                    <a:close/>
                    <a:moveTo>
                      <a:pt x="117634" y="31290"/>
                    </a:moveTo>
                    <a:cubicBezTo>
                      <a:pt x="120844" y="31290"/>
                      <a:pt x="123444" y="28689"/>
                      <a:pt x="123444" y="25479"/>
                    </a:cubicBezTo>
                    <a:cubicBezTo>
                      <a:pt x="123444" y="22270"/>
                      <a:pt x="120844" y="19669"/>
                      <a:pt x="117634" y="19669"/>
                    </a:cubicBezTo>
                    <a:cubicBezTo>
                      <a:pt x="114424" y="19669"/>
                      <a:pt x="111824" y="22270"/>
                      <a:pt x="111824" y="25479"/>
                    </a:cubicBezTo>
                    <a:cubicBezTo>
                      <a:pt x="111824" y="28689"/>
                      <a:pt x="114424" y="31290"/>
                      <a:pt x="117634" y="31290"/>
                    </a:cubicBezTo>
                    <a:close/>
                    <a:moveTo>
                      <a:pt x="140018" y="31290"/>
                    </a:moveTo>
                    <a:cubicBezTo>
                      <a:pt x="143227" y="31290"/>
                      <a:pt x="145828" y="28689"/>
                      <a:pt x="145828" y="25479"/>
                    </a:cubicBezTo>
                    <a:cubicBezTo>
                      <a:pt x="145828" y="22270"/>
                      <a:pt x="143227" y="19669"/>
                      <a:pt x="140018" y="19669"/>
                    </a:cubicBezTo>
                    <a:cubicBezTo>
                      <a:pt x="136808" y="19669"/>
                      <a:pt x="134207" y="22270"/>
                      <a:pt x="134207" y="25479"/>
                    </a:cubicBezTo>
                    <a:cubicBezTo>
                      <a:pt x="134207" y="28689"/>
                      <a:pt x="136808" y="31290"/>
                      <a:pt x="140018" y="31290"/>
                    </a:cubicBezTo>
                    <a:close/>
                    <a:moveTo>
                      <a:pt x="162354" y="31290"/>
                    </a:moveTo>
                    <a:cubicBezTo>
                      <a:pt x="165564" y="31290"/>
                      <a:pt x="168164" y="28689"/>
                      <a:pt x="168164" y="25479"/>
                    </a:cubicBezTo>
                    <a:cubicBezTo>
                      <a:pt x="168164" y="22270"/>
                      <a:pt x="165564" y="19669"/>
                      <a:pt x="162354" y="19669"/>
                    </a:cubicBezTo>
                    <a:cubicBezTo>
                      <a:pt x="159144" y="19669"/>
                      <a:pt x="156543" y="22270"/>
                      <a:pt x="156543" y="25479"/>
                    </a:cubicBezTo>
                    <a:cubicBezTo>
                      <a:pt x="156543" y="28689"/>
                      <a:pt x="159144" y="31290"/>
                      <a:pt x="162354" y="31290"/>
                    </a:cubicBezTo>
                    <a:close/>
                    <a:moveTo>
                      <a:pt x="184737" y="31290"/>
                    </a:moveTo>
                    <a:cubicBezTo>
                      <a:pt x="187947" y="31290"/>
                      <a:pt x="190548" y="28689"/>
                      <a:pt x="190548" y="25479"/>
                    </a:cubicBezTo>
                    <a:cubicBezTo>
                      <a:pt x="190548" y="22270"/>
                      <a:pt x="187947" y="19669"/>
                      <a:pt x="184737" y="19669"/>
                    </a:cubicBezTo>
                    <a:cubicBezTo>
                      <a:pt x="181527" y="19669"/>
                      <a:pt x="178927" y="22270"/>
                      <a:pt x="178927" y="25479"/>
                    </a:cubicBezTo>
                    <a:cubicBezTo>
                      <a:pt x="178927" y="28689"/>
                      <a:pt x="181527" y="31290"/>
                      <a:pt x="184737" y="31290"/>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94" y="50911"/>
                    </a:moveTo>
                    <a:cubicBezTo>
                      <a:pt x="31404" y="50911"/>
                      <a:pt x="34004" y="48311"/>
                      <a:pt x="34004" y="45101"/>
                    </a:cubicBezTo>
                    <a:cubicBezTo>
                      <a:pt x="34004" y="41891"/>
                      <a:pt x="31404" y="39291"/>
                      <a:pt x="28194" y="39291"/>
                    </a:cubicBezTo>
                    <a:cubicBezTo>
                      <a:pt x="24984" y="39291"/>
                      <a:pt x="22384" y="41891"/>
                      <a:pt x="22384" y="45101"/>
                    </a:cubicBezTo>
                    <a:cubicBezTo>
                      <a:pt x="22384" y="48311"/>
                      <a:pt x="24984" y="50911"/>
                      <a:pt x="2819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4" y="41891"/>
                      <a:pt x="111824" y="45101"/>
                    </a:cubicBezTo>
                    <a:cubicBezTo>
                      <a:pt x="111824" y="48311"/>
                      <a:pt x="114424" y="50911"/>
                      <a:pt x="117634" y="50911"/>
                    </a:cubicBezTo>
                    <a:close/>
                    <a:moveTo>
                      <a:pt x="140018" y="50911"/>
                    </a:moveTo>
                    <a:cubicBezTo>
                      <a:pt x="143227" y="50911"/>
                      <a:pt x="145828" y="48311"/>
                      <a:pt x="145828" y="45101"/>
                    </a:cubicBezTo>
                    <a:cubicBezTo>
                      <a:pt x="145828" y="41891"/>
                      <a:pt x="143227" y="39291"/>
                      <a:pt x="140018" y="39291"/>
                    </a:cubicBezTo>
                    <a:cubicBezTo>
                      <a:pt x="136808" y="39291"/>
                      <a:pt x="134207" y="41891"/>
                      <a:pt x="134207" y="45101"/>
                    </a:cubicBezTo>
                    <a:cubicBezTo>
                      <a:pt x="134207" y="48311"/>
                      <a:pt x="136808" y="50911"/>
                      <a:pt x="140018" y="50911"/>
                    </a:cubicBezTo>
                    <a:close/>
                    <a:moveTo>
                      <a:pt x="162354" y="50911"/>
                    </a:moveTo>
                    <a:cubicBezTo>
                      <a:pt x="165564" y="50911"/>
                      <a:pt x="168164" y="48311"/>
                      <a:pt x="168164" y="45101"/>
                    </a:cubicBezTo>
                    <a:cubicBezTo>
                      <a:pt x="168164" y="41891"/>
                      <a:pt x="165564" y="39291"/>
                      <a:pt x="162354" y="39291"/>
                    </a:cubicBezTo>
                    <a:cubicBezTo>
                      <a:pt x="159144" y="39291"/>
                      <a:pt x="156543" y="41891"/>
                      <a:pt x="156543" y="45101"/>
                    </a:cubicBezTo>
                    <a:cubicBezTo>
                      <a:pt x="156543" y="48311"/>
                      <a:pt x="159144" y="50911"/>
                      <a:pt x="162354" y="50911"/>
                    </a:cubicBezTo>
                    <a:close/>
                    <a:moveTo>
                      <a:pt x="184737" y="50911"/>
                    </a:moveTo>
                    <a:cubicBezTo>
                      <a:pt x="187947" y="50911"/>
                      <a:pt x="190548" y="48311"/>
                      <a:pt x="190548" y="45101"/>
                    </a:cubicBezTo>
                    <a:cubicBezTo>
                      <a:pt x="190548" y="41891"/>
                      <a:pt x="187947" y="39291"/>
                      <a:pt x="184737" y="39291"/>
                    </a:cubicBezTo>
                    <a:cubicBezTo>
                      <a:pt x="181527" y="39291"/>
                      <a:pt x="178927" y="41891"/>
                      <a:pt x="178927" y="45101"/>
                    </a:cubicBezTo>
                    <a:cubicBezTo>
                      <a:pt x="178927" y="48311"/>
                      <a:pt x="181527" y="50911"/>
                      <a:pt x="184737"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94" y="70580"/>
                    </a:moveTo>
                    <a:cubicBezTo>
                      <a:pt x="31404" y="70580"/>
                      <a:pt x="34004" y="67980"/>
                      <a:pt x="34004" y="64770"/>
                    </a:cubicBezTo>
                    <a:cubicBezTo>
                      <a:pt x="34004" y="61560"/>
                      <a:pt x="31404" y="58960"/>
                      <a:pt x="28194" y="58960"/>
                    </a:cubicBezTo>
                    <a:cubicBezTo>
                      <a:pt x="24984" y="58960"/>
                      <a:pt x="22384" y="61560"/>
                      <a:pt x="22384" y="64770"/>
                    </a:cubicBezTo>
                    <a:cubicBezTo>
                      <a:pt x="22384" y="67980"/>
                      <a:pt x="24984" y="70580"/>
                      <a:pt x="28194"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4" y="61560"/>
                      <a:pt x="111824" y="64770"/>
                    </a:cubicBezTo>
                    <a:cubicBezTo>
                      <a:pt x="111824" y="67980"/>
                      <a:pt x="114424" y="70580"/>
                      <a:pt x="117634" y="70580"/>
                    </a:cubicBezTo>
                    <a:close/>
                    <a:moveTo>
                      <a:pt x="140018" y="70580"/>
                    </a:moveTo>
                    <a:cubicBezTo>
                      <a:pt x="143227" y="70580"/>
                      <a:pt x="145828" y="67980"/>
                      <a:pt x="145828" y="64770"/>
                    </a:cubicBezTo>
                    <a:cubicBezTo>
                      <a:pt x="145828" y="61560"/>
                      <a:pt x="143227" y="58960"/>
                      <a:pt x="140018" y="58960"/>
                    </a:cubicBezTo>
                    <a:cubicBezTo>
                      <a:pt x="136808" y="58960"/>
                      <a:pt x="134207" y="61560"/>
                      <a:pt x="134207" y="64770"/>
                    </a:cubicBezTo>
                    <a:cubicBezTo>
                      <a:pt x="134207" y="67980"/>
                      <a:pt x="136808" y="70580"/>
                      <a:pt x="140018" y="70580"/>
                    </a:cubicBezTo>
                    <a:close/>
                    <a:moveTo>
                      <a:pt x="162354" y="70580"/>
                    </a:moveTo>
                    <a:cubicBezTo>
                      <a:pt x="165564" y="70580"/>
                      <a:pt x="168164" y="67980"/>
                      <a:pt x="168164" y="64770"/>
                    </a:cubicBezTo>
                    <a:cubicBezTo>
                      <a:pt x="168164" y="61560"/>
                      <a:pt x="165564" y="58960"/>
                      <a:pt x="162354" y="58960"/>
                    </a:cubicBezTo>
                    <a:cubicBezTo>
                      <a:pt x="159144" y="58960"/>
                      <a:pt x="156543" y="61560"/>
                      <a:pt x="156543" y="64770"/>
                    </a:cubicBezTo>
                    <a:cubicBezTo>
                      <a:pt x="156543" y="67980"/>
                      <a:pt x="159144" y="70580"/>
                      <a:pt x="162354" y="70580"/>
                    </a:cubicBezTo>
                    <a:close/>
                    <a:moveTo>
                      <a:pt x="184737" y="70580"/>
                    </a:moveTo>
                    <a:cubicBezTo>
                      <a:pt x="187947" y="70580"/>
                      <a:pt x="190548" y="67980"/>
                      <a:pt x="190548" y="64770"/>
                    </a:cubicBezTo>
                    <a:cubicBezTo>
                      <a:pt x="190548" y="61560"/>
                      <a:pt x="187947" y="58960"/>
                      <a:pt x="184737" y="58960"/>
                    </a:cubicBezTo>
                    <a:cubicBezTo>
                      <a:pt x="181527" y="58960"/>
                      <a:pt x="178927" y="61560"/>
                      <a:pt x="178927" y="64770"/>
                    </a:cubicBezTo>
                    <a:cubicBezTo>
                      <a:pt x="178927" y="67980"/>
                      <a:pt x="181527" y="70580"/>
                      <a:pt x="184737" y="70580"/>
                    </a:cubicBezTo>
                    <a:close/>
                    <a:moveTo>
                      <a:pt x="5810" y="90249"/>
                    </a:moveTo>
                    <a:cubicBezTo>
                      <a:pt x="9020" y="90249"/>
                      <a:pt x="11621" y="87649"/>
                      <a:pt x="11621" y="84439"/>
                    </a:cubicBezTo>
                    <a:cubicBezTo>
                      <a:pt x="11621" y="81229"/>
                      <a:pt x="9020" y="78629"/>
                      <a:pt x="5810" y="78629"/>
                    </a:cubicBezTo>
                    <a:cubicBezTo>
                      <a:pt x="2600" y="78629"/>
                      <a:pt x="0" y="81229"/>
                      <a:pt x="0" y="84439"/>
                    </a:cubicBezTo>
                    <a:cubicBezTo>
                      <a:pt x="0" y="87649"/>
                      <a:pt x="2600" y="90249"/>
                      <a:pt x="5810" y="90249"/>
                    </a:cubicBezTo>
                    <a:close/>
                    <a:moveTo>
                      <a:pt x="28194" y="90249"/>
                    </a:moveTo>
                    <a:cubicBezTo>
                      <a:pt x="31404" y="90249"/>
                      <a:pt x="34004" y="87649"/>
                      <a:pt x="34004" y="84439"/>
                    </a:cubicBezTo>
                    <a:cubicBezTo>
                      <a:pt x="34004" y="81229"/>
                      <a:pt x="31404" y="78629"/>
                      <a:pt x="28194" y="78629"/>
                    </a:cubicBezTo>
                    <a:cubicBezTo>
                      <a:pt x="24984" y="78629"/>
                      <a:pt x="22384" y="81229"/>
                      <a:pt x="22384" y="84439"/>
                    </a:cubicBezTo>
                    <a:cubicBezTo>
                      <a:pt x="22384" y="87649"/>
                      <a:pt x="24984" y="90249"/>
                      <a:pt x="28194" y="90249"/>
                    </a:cubicBezTo>
                    <a:close/>
                    <a:moveTo>
                      <a:pt x="50530" y="90249"/>
                    </a:moveTo>
                    <a:cubicBezTo>
                      <a:pt x="53740" y="90249"/>
                      <a:pt x="56340" y="87649"/>
                      <a:pt x="56340" y="84439"/>
                    </a:cubicBezTo>
                    <a:cubicBezTo>
                      <a:pt x="56340" y="81229"/>
                      <a:pt x="53740" y="78629"/>
                      <a:pt x="50530" y="78629"/>
                    </a:cubicBezTo>
                    <a:cubicBezTo>
                      <a:pt x="47320" y="78629"/>
                      <a:pt x="44720" y="81229"/>
                      <a:pt x="44720" y="84439"/>
                    </a:cubicBezTo>
                    <a:cubicBezTo>
                      <a:pt x="44720" y="87649"/>
                      <a:pt x="47320" y="90249"/>
                      <a:pt x="50530" y="90249"/>
                    </a:cubicBezTo>
                    <a:close/>
                    <a:moveTo>
                      <a:pt x="72914" y="90249"/>
                    </a:moveTo>
                    <a:cubicBezTo>
                      <a:pt x="76124" y="90249"/>
                      <a:pt x="78724" y="87649"/>
                      <a:pt x="78724" y="84439"/>
                    </a:cubicBezTo>
                    <a:cubicBezTo>
                      <a:pt x="78724" y="81229"/>
                      <a:pt x="76124" y="78629"/>
                      <a:pt x="72914" y="78629"/>
                    </a:cubicBezTo>
                    <a:cubicBezTo>
                      <a:pt x="69704" y="78629"/>
                      <a:pt x="67104" y="81229"/>
                      <a:pt x="67104" y="84439"/>
                    </a:cubicBezTo>
                    <a:cubicBezTo>
                      <a:pt x="67104" y="87649"/>
                      <a:pt x="69704" y="90249"/>
                      <a:pt x="72914" y="90249"/>
                    </a:cubicBezTo>
                    <a:close/>
                    <a:moveTo>
                      <a:pt x="95250" y="90249"/>
                    </a:moveTo>
                    <a:cubicBezTo>
                      <a:pt x="98460" y="90249"/>
                      <a:pt x="101060" y="87649"/>
                      <a:pt x="101060" y="84439"/>
                    </a:cubicBezTo>
                    <a:cubicBezTo>
                      <a:pt x="101060" y="81229"/>
                      <a:pt x="98460" y="78629"/>
                      <a:pt x="95250" y="78629"/>
                    </a:cubicBezTo>
                    <a:cubicBezTo>
                      <a:pt x="92040" y="78629"/>
                      <a:pt x="89440" y="81229"/>
                      <a:pt x="89440" y="84439"/>
                    </a:cubicBezTo>
                    <a:cubicBezTo>
                      <a:pt x="89440" y="87649"/>
                      <a:pt x="92040" y="90249"/>
                      <a:pt x="95250" y="90249"/>
                    </a:cubicBezTo>
                    <a:close/>
                    <a:moveTo>
                      <a:pt x="117634" y="90249"/>
                    </a:moveTo>
                    <a:cubicBezTo>
                      <a:pt x="120844" y="90249"/>
                      <a:pt x="123444" y="87649"/>
                      <a:pt x="123444" y="84439"/>
                    </a:cubicBezTo>
                    <a:cubicBezTo>
                      <a:pt x="123444" y="81229"/>
                      <a:pt x="120844" y="78629"/>
                      <a:pt x="117634" y="78629"/>
                    </a:cubicBezTo>
                    <a:cubicBezTo>
                      <a:pt x="114424" y="78629"/>
                      <a:pt x="111824" y="81229"/>
                      <a:pt x="111824" y="84439"/>
                    </a:cubicBezTo>
                    <a:cubicBezTo>
                      <a:pt x="111824" y="87649"/>
                      <a:pt x="114424" y="90249"/>
                      <a:pt x="117634" y="90249"/>
                    </a:cubicBezTo>
                    <a:close/>
                    <a:moveTo>
                      <a:pt x="140018" y="90249"/>
                    </a:moveTo>
                    <a:cubicBezTo>
                      <a:pt x="143227" y="90249"/>
                      <a:pt x="145828" y="87649"/>
                      <a:pt x="145828" y="84439"/>
                    </a:cubicBezTo>
                    <a:cubicBezTo>
                      <a:pt x="145828" y="81229"/>
                      <a:pt x="143227" y="78629"/>
                      <a:pt x="140018" y="78629"/>
                    </a:cubicBezTo>
                    <a:cubicBezTo>
                      <a:pt x="136808" y="78629"/>
                      <a:pt x="134207" y="81229"/>
                      <a:pt x="134207" y="84439"/>
                    </a:cubicBezTo>
                    <a:cubicBezTo>
                      <a:pt x="134207" y="87649"/>
                      <a:pt x="136808" y="90249"/>
                      <a:pt x="140018" y="90249"/>
                    </a:cubicBezTo>
                    <a:close/>
                    <a:moveTo>
                      <a:pt x="162354" y="90249"/>
                    </a:moveTo>
                    <a:cubicBezTo>
                      <a:pt x="165564" y="90249"/>
                      <a:pt x="168164" y="87649"/>
                      <a:pt x="168164" y="84439"/>
                    </a:cubicBezTo>
                    <a:cubicBezTo>
                      <a:pt x="168164" y="81229"/>
                      <a:pt x="165564" y="78629"/>
                      <a:pt x="162354" y="78629"/>
                    </a:cubicBezTo>
                    <a:cubicBezTo>
                      <a:pt x="159144" y="78629"/>
                      <a:pt x="156543" y="81229"/>
                      <a:pt x="156543" y="84439"/>
                    </a:cubicBezTo>
                    <a:cubicBezTo>
                      <a:pt x="156543" y="87649"/>
                      <a:pt x="159144" y="90249"/>
                      <a:pt x="162354" y="90249"/>
                    </a:cubicBezTo>
                    <a:close/>
                    <a:moveTo>
                      <a:pt x="184737" y="90249"/>
                    </a:moveTo>
                    <a:cubicBezTo>
                      <a:pt x="187947" y="90249"/>
                      <a:pt x="190548" y="87649"/>
                      <a:pt x="190548" y="84439"/>
                    </a:cubicBezTo>
                    <a:cubicBezTo>
                      <a:pt x="190548" y="81229"/>
                      <a:pt x="187947" y="78629"/>
                      <a:pt x="184737" y="78629"/>
                    </a:cubicBezTo>
                    <a:cubicBezTo>
                      <a:pt x="181527" y="78629"/>
                      <a:pt x="178927" y="81229"/>
                      <a:pt x="178927" y="84439"/>
                    </a:cubicBezTo>
                    <a:cubicBezTo>
                      <a:pt x="178927" y="87649"/>
                      <a:pt x="181527" y="90249"/>
                      <a:pt x="184737" y="90249"/>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94" y="109871"/>
                    </a:moveTo>
                    <a:cubicBezTo>
                      <a:pt x="31404" y="109871"/>
                      <a:pt x="34004" y="107271"/>
                      <a:pt x="34004" y="104061"/>
                    </a:cubicBezTo>
                    <a:cubicBezTo>
                      <a:pt x="34004" y="100851"/>
                      <a:pt x="31404" y="98250"/>
                      <a:pt x="28194" y="98250"/>
                    </a:cubicBezTo>
                    <a:cubicBezTo>
                      <a:pt x="24984" y="98250"/>
                      <a:pt x="22384" y="100851"/>
                      <a:pt x="22384" y="104061"/>
                    </a:cubicBezTo>
                    <a:cubicBezTo>
                      <a:pt x="22384" y="107271"/>
                      <a:pt x="24984" y="109871"/>
                      <a:pt x="2819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4" y="100851"/>
                      <a:pt x="111824" y="104061"/>
                    </a:cubicBezTo>
                    <a:cubicBezTo>
                      <a:pt x="111824" y="107271"/>
                      <a:pt x="114424" y="109871"/>
                      <a:pt x="117634" y="109871"/>
                    </a:cubicBezTo>
                    <a:close/>
                    <a:moveTo>
                      <a:pt x="140018" y="109871"/>
                    </a:moveTo>
                    <a:cubicBezTo>
                      <a:pt x="143227" y="109871"/>
                      <a:pt x="145828" y="107271"/>
                      <a:pt x="145828" y="104061"/>
                    </a:cubicBezTo>
                    <a:cubicBezTo>
                      <a:pt x="145828" y="100851"/>
                      <a:pt x="143227" y="98250"/>
                      <a:pt x="140018" y="98250"/>
                    </a:cubicBezTo>
                    <a:cubicBezTo>
                      <a:pt x="136808" y="98250"/>
                      <a:pt x="134207" y="100851"/>
                      <a:pt x="134207" y="104061"/>
                    </a:cubicBezTo>
                    <a:cubicBezTo>
                      <a:pt x="134207" y="107271"/>
                      <a:pt x="136808" y="109871"/>
                      <a:pt x="140018" y="109871"/>
                    </a:cubicBezTo>
                    <a:close/>
                    <a:moveTo>
                      <a:pt x="162354" y="109871"/>
                    </a:moveTo>
                    <a:cubicBezTo>
                      <a:pt x="165564" y="109871"/>
                      <a:pt x="168164" y="107271"/>
                      <a:pt x="168164" y="104061"/>
                    </a:cubicBezTo>
                    <a:cubicBezTo>
                      <a:pt x="168164" y="100851"/>
                      <a:pt x="165564" y="98250"/>
                      <a:pt x="162354" y="98250"/>
                    </a:cubicBezTo>
                    <a:cubicBezTo>
                      <a:pt x="159144" y="98250"/>
                      <a:pt x="156543" y="100851"/>
                      <a:pt x="156543" y="104061"/>
                    </a:cubicBezTo>
                    <a:cubicBezTo>
                      <a:pt x="156543" y="107271"/>
                      <a:pt x="159144" y="109871"/>
                      <a:pt x="162354" y="109871"/>
                    </a:cubicBezTo>
                    <a:close/>
                    <a:moveTo>
                      <a:pt x="184737" y="109871"/>
                    </a:moveTo>
                    <a:cubicBezTo>
                      <a:pt x="187947" y="109871"/>
                      <a:pt x="190548" y="107271"/>
                      <a:pt x="190548" y="104061"/>
                    </a:cubicBezTo>
                    <a:cubicBezTo>
                      <a:pt x="190548" y="100851"/>
                      <a:pt x="187947" y="98250"/>
                      <a:pt x="184737" y="98250"/>
                    </a:cubicBezTo>
                    <a:cubicBezTo>
                      <a:pt x="181527" y="98250"/>
                      <a:pt x="178927" y="100851"/>
                      <a:pt x="178927" y="104061"/>
                    </a:cubicBezTo>
                    <a:cubicBezTo>
                      <a:pt x="178927" y="107271"/>
                      <a:pt x="181527" y="109871"/>
                      <a:pt x="184737" y="109871"/>
                    </a:cubicBezTo>
                    <a:close/>
                    <a:moveTo>
                      <a:pt x="5810" y="129540"/>
                    </a:moveTo>
                    <a:cubicBezTo>
                      <a:pt x="9020" y="129540"/>
                      <a:pt x="11621" y="126940"/>
                      <a:pt x="11621" y="123730"/>
                    </a:cubicBezTo>
                    <a:cubicBezTo>
                      <a:pt x="11621" y="120520"/>
                      <a:pt x="9020" y="117920"/>
                      <a:pt x="5810" y="117920"/>
                    </a:cubicBezTo>
                    <a:cubicBezTo>
                      <a:pt x="2600" y="117920"/>
                      <a:pt x="0" y="120520"/>
                      <a:pt x="0" y="123730"/>
                    </a:cubicBezTo>
                    <a:cubicBezTo>
                      <a:pt x="0" y="126940"/>
                      <a:pt x="2600" y="129540"/>
                      <a:pt x="5810" y="129540"/>
                    </a:cubicBezTo>
                    <a:close/>
                    <a:moveTo>
                      <a:pt x="28194" y="129540"/>
                    </a:moveTo>
                    <a:cubicBezTo>
                      <a:pt x="31404" y="129540"/>
                      <a:pt x="34004" y="126940"/>
                      <a:pt x="34004" y="123730"/>
                    </a:cubicBezTo>
                    <a:cubicBezTo>
                      <a:pt x="34004" y="120520"/>
                      <a:pt x="31404" y="117920"/>
                      <a:pt x="28194" y="117920"/>
                    </a:cubicBezTo>
                    <a:cubicBezTo>
                      <a:pt x="24984" y="117920"/>
                      <a:pt x="22384" y="120520"/>
                      <a:pt x="22384" y="123730"/>
                    </a:cubicBezTo>
                    <a:cubicBezTo>
                      <a:pt x="22384" y="126940"/>
                      <a:pt x="24984" y="129540"/>
                      <a:pt x="28194" y="129540"/>
                    </a:cubicBezTo>
                    <a:close/>
                    <a:moveTo>
                      <a:pt x="50530" y="129540"/>
                    </a:moveTo>
                    <a:cubicBezTo>
                      <a:pt x="53740" y="129540"/>
                      <a:pt x="56340" y="126940"/>
                      <a:pt x="56340" y="123730"/>
                    </a:cubicBezTo>
                    <a:cubicBezTo>
                      <a:pt x="56340" y="120520"/>
                      <a:pt x="53740" y="117920"/>
                      <a:pt x="50530" y="117920"/>
                    </a:cubicBezTo>
                    <a:cubicBezTo>
                      <a:pt x="47320" y="117920"/>
                      <a:pt x="44720" y="120520"/>
                      <a:pt x="44720" y="123730"/>
                    </a:cubicBezTo>
                    <a:cubicBezTo>
                      <a:pt x="44720" y="126940"/>
                      <a:pt x="47320" y="129540"/>
                      <a:pt x="50530" y="129540"/>
                    </a:cubicBezTo>
                    <a:close/>
                    <a:moveTo>
                      <a:pt x="72914" y="129540"/>
                    </a:moveTo>
                    <a:cubicBezTo>
                      <a:pt x="76124" y="129540"/>
                      <a:pt x="78724" y="126940"/>
                      <a:pt x="78724" y="123730"/>
                    </a:cubicBezTo>
                    <a:cubicBezTo>
                      <a:pt x="78724" y="120520"/>
                      <a:pt x="76124" y="117920"/>
                      <a:pt x="72914" y="117920"/>
                    </a:cubicBezTo>
                    <a:cubicBezTo>
                      <a:pt x="69704" y="117920"/>
                      <a:pt x="67104" y="120520"/>
                      <a:pt x="67104" y="123730"/>
                    </a:cubicBezTo>
                    <a:cubicBezTo>
                      <a:pt x="67104" y="126940"/>
                      <a:pt x="69704" y="129540"/>
                      <a:pt x="72914" y="129540"/>
                    </a:cubicBezTo>
                    <a:close/>
                    <a:moveTo>
                      <a:pt x="95250" y="129540"/>
                    </a:moveTo>
                    <a:cubicBezTo>
                      <a:pt x="98460" y="129540"/>
                      <a:pt x="101060" y="126940"/>
                      <a:pt x="101060" y="123730"/>
                    </a:cubicBezTo>
                    <a:cubicBezTo>
                      <a:pt x="101060" y="120520"/>
                      <a:pt x="98460" y="117920"/>
                      <a:pt x="95250" y="117920"/>
                    </a:cubicBezTo>
                    <a:cubicBezTo>
                      <a:pt x="92040" y="117920"/>
                      <a:pt x="89440" y="120520"/>
                      <a:pt x="89440" y="123730"/>
                    </a:cubicBezTo>
                    <a:cubicBezTo>
                      <a:pt x="89440" y="126940"/>
                      <a:pt x="92040" y="129540"/>
                      <a:pt x="95250" y="129540"/>
                    </a:cubicBezTo>
                    <a:close/>
                    <a:moveTo>
                      <a:pt x="117634" y="129540"/>
                    </a:moveTo>
                    <a:cubicBezTo>
                      <a:pt x="120844" y="129540"/>
                      <a:pt x="123444" y="126940"/>
                      <a:pt x="123444" y="123730"/>
                    </a:cubicBezTo>
                    <a:cubicBezTo>
                      <a:pt x="123444" y="120520"/>
                      <a:pt x="120844" y="117920"/>
                      <a:pt x="117634" y="117920"/>
                    </a:cubicBezTo>
                    <a:cubicBezTo>
                      <a:pt x="114424" y="117920"/>
                      <a:pt x="111824" y="120520"/>
                      <a:pt x="111824" y="123730"/>
                    </a:cubicBezTo>
                    <a:cubicBezTo>
                      <a:pt x="111824" y="126940"/>
                      <a:pt x="114424" y="129540"/>
                      <a:pt x="117634" y="129540"/>
                    </a:cubicBezTo>
                    <a:close/>
                    <a:moveTo>
                      <a:pt x="140018" y="129540"/>
                    </a:moveTo>
                    <a:cubicBezTo>
                      <a:pt x="143227" y="129540"/>
                      <a:pt x="145828" y="126940"/>
                      <a:pt x="145828" y="123730"/>
                    </a:cubicBezTo>
                    <a:cubicBezTo>
                      <a:pt x="145828" y="120520"/>
                      <a:pt x="143227" y="117920"/>
                      <a:pt x="140018" y="117920"/>
                    </a:cubicBezTo>
                    <a:cubicBezTo>
                      <a:pt x="136808" y="117920"/>
                      <a:pt x="134207" y="120520"/>
                      <a:pt x="134207" y="123730"/>
                    </a:cubicBezTo>
                    <a:cubicBezTo>
                      <a:pt x="134207" y="126940"/>
                      <a:pt x="136808" y="129540"/>
                      <a:pt x="140018" y="129540"/>
                    </a:cubicBezTo>
                    <a:close/>
                    <a:moveTo>
                      <a:pt x="162354" y="129540"/>
                    </a:moveTo>
                    <a:cubicBezTo>
                      <a:pt x="165564" y="129540"/>
                      <a:pt x="168164" y="126940"/>
                      <a:pt x="168164" y="123730"/>
                    </a:cubicBezTo>
                    <a:cubicBezTo>
                      <a:pt x="168164" y="120520"/>
                      <a:pt x="165564" y="117920"/>
                      <a:pt x="162354" y="117920"/>
                    </a:cubicBezTo>
                    <a:cubicBezTo>
                      <a:pt x="159144" y="117920"/>
                      <a:pt x="156543" y="120520"/>
                      <a:pt x="156543" y="123730"/>
                    </a:cubicBezTo>
                    <a:cubicBezTo>
                      <a:pt x="156543" y="126940"/>
                      <a:pt x="159144" y="129540"/>
                      <a:pt x="162354" y="129540"/>
                    </a:cubicBezTo>
                    <a:close/>
                    <a:moveTo>
                      <a:pt x="184737" y="129540"/>
                    </a:moveTo>
                    <a:cubicBezTo>
                      <a:pt x="187947" y="129540"/>
                      <a:pt x="190548" y="126940"/>
                      <a:pt x="190548" y="123730"/>
                    </a:cubicBezTo>
                    <a:cubicBezTo>
                      <a:pt x="190548" y="120520"/>
                      <a:pt x="187947" y="117920"/>
                      <a:pt x="184737" y="117920"/>
                    </a:cubicBezTo>
                    <a:cubicBezTo>
                      <a:pt x="181527" y="117920"/>
                      <a:pt x="178927" y="120520"/>
                      <a:pt x="178927" y="123730"/>
                    </a:cubicBezTo>
                    <a:cubicBezTo>
                      <a:pt x="178927" y="126940"/>
                      <a:pt x="181527" y="129540"/>
                      <a:pt x="184737" y="129540"/>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94" y="149162"/>
                    </a:moveTo>
                    <a:cubicBezTo>
                      <a:pt x="31404" y="149162"/>
                      <a:pt x="34004" y="146561"/>
                      <a:pt x="34004" y="143351"/>
                    </a:cubicBezTo>
                    <a:cubicBezTo>
                      <a:pt x="34004" y="140141"/>
                      <a:pt x="31404" y="137541"/>
                      <a:pt x="28194" y="137541"/>
                    </a:cubicBezTo>
                    <a:cubicBezTo>
                      <a:pt x="24984" y="137541"/>
                      <a:pt x="22384" y="140141"/>
                      <a:pt x="22384" y="143351"/>
                    </a:cubicBezTo>
                    <a:cubicBezTo>
                      <a:pt x="22384" y="146561"/>
                      <a:pt x="24984" y="149162"/>
                      <a:pt x="28194"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4" y="140141"/>
                      <a:pt x="111824" y="143351"/>
                    </a:cubicBezTo>
                    <a:cubicBezTo>
                      <a:pt x="111824" y="146561"/>
                      <a:pt x="114424" y="149162"/>
                      <a:pt x="117634" y="149162"/>
                    </a:cubicBezTo>
                    <a:close/>
                    <a:moveTo>
                      <a:pt x="140018" y="149162"/>
                    </a:moveTo>
                    <a:cubicBezTo>
                      <a:pt x="143227" y="149162"/>
                      <a:pt x="145828" y="146561"/>
                      <a:pt x="145828" y="143351"/>
                    </a:cubicBezTo>
                    <a:cubicBezTo>
                      <a:pt x="145828" y="140141"/>
                      <a:pt x="143227" y="137541"/>
                      <a:pt x="140018" y="137541"/>
                    </a:cubicBezTo>
                    <a:cubicBezTo>
                      <a:pt x="136808" y="137541"/>
                      <a:pt x="134207" y="140141"/>
                      <a:pt x="134207" y="143351"/>
                    </a:cubicBezTo>
                    <a:cubicBezTo>
                      <a:pt x="134207" y="146561"/>
                      <a:pt x="136808" y="149162"/>
                      <a:pt x="140018" y="149162"/>
                    </a:cubicBezTo>
                    <a:close/>
                    <a:moveTo>
                      <a:pt x="162354" y="149162"/>
                    </a:moveTo>
                    <a:cubicBezTo>
                      <a:pt x="165564" y="149162"/>
                      <a:pt x="168164" y="146561"/>
                      <a:pt x="168164" y="143351"/>
                    </a:cubicBezTo>
                    <a:cubicBezTo>
                      <a:pt x="168164" y="140141"/>
                      <a:pt x="165564" y="137541"/>
                      <a:pt x="162354" y="137541"/>
                    </a:cubicBezTo>
                    <a:cubicBezTo>
                      <a:pt x="159144" y="137541"/>
                      <a:pt x="156543" y="140141"/>
                      <a:pt x="156543" y="143351"/>
                    </a:cubicBezTo>
                    <a:cubicBezTo>
                      <a:pt x="156543" y="146561"/>
                      <a:pt x="159144" y="149162"/>
                      <a:pt x="162354" y="149162"/>
                    </a:cubicBezTo>
                    <a:close/>
                    <a:moveTo>
                      <a:pt x="184737" y="149162"/>
                    </a:moveTo>
                    <a:cubicBezTo>
                      <a:pt x="187947" y="149162"/>
                      <a:pt x="190548" y="146561"/>
                      <a:pt x="190548" y="143351"/>
                    </a:cubicBezTo>
                    <a:cubicBezTo>
                      <a:pt x="190548" y="140141"/>
                      <a:pt x="187947" y="137541"/>
                      <a:pt x="184737" y="137541"/>
                    </a:cubicBezTo>
                    <a:cubicBezTo>
                      <a:pt x="181527" y="137541"/>
                      <a:pt x="178927" y="140141"/>
                      <a:pt x="178927" y="143351"/>
                    </a:cubicBezTo>
                    <a:cubicBezTo>
                      <a:pt x="178927" y="146561"/>
                      <a:pt x="181527" y="149162"/>
                      <a:pt x="184737"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CEB1308D-9C23-C0BD-E8D4-91C6F8240AB4}"/>
                  </a:ext>
                </a:extLst>
              </p:cNvPr>
              <p:cNvSpPr/>
              <p:nvPr/>
            </p:nvSpPr>
            <p:spPr>
              <a:xfrm>
                <a:off x="2224839" y="2728373"/>
                <a:ext cx="190547" cy="149161"/>
              </a:xfrm>
              <a:custGeom>
                <a:avLst/>
                <a:gdLst>
                  <a:gd name="connsiteX0" fmla="*/ 5810 w 190547"/>
                  <a:gd name="connsiteY0" fmla="*/ 11621 h 149161"/>
                  <a:gd name="connsiteX1" fmla="*/ 11621 w 190547"/>
                  <a:gd name="connsiteY1" fmla="*/ 5810 h 149161"/>
                  <a:gd name="connsiteX2" fmla="*/ 5810 w 190547"/>
                  <a:gd name="connsiteY2" fmla="*/ 0 h 149161"/>
                  <a:gd name="connsiteX3" fmla="*/ 0 w 190547"/>
                  <a:gd name="connsiteY3" fmla="*/ 5810 h 149161"/>
                  <a:gd name="connsiteX4" fmla="*/ 5810 w 190547"/>
                  <a:gd name="connsiteY4" fmla="*/ 11621 h 149161"/>
                  <a:gd name="connsiteX5" fmla="*/ 28194 w 190547"/>
                  <a:gd name="connsiteY5" fmla="*/ 11621 h 149161"/>
                  <a:gd name="connsiteX6" fmla="*/ 34004 w 190547"/>
                  <a:gd name="connsiteY6" fmla="*/ 5810 h 149161"/>
                  <a:gd name="connsiteX7" fmla="*/ 28194 w 190547"/>
                  <a:gd name="connsiteY7" fmla="*/ 0 h 149161"/>
                  <a:gd name="connsiteX8" fmla="*/ 22384 w 190547"/>
                  <a:gd name="connsiteY8" fmla="*/ 5810 h 149161"/>
                  <a:gd name="connsiteX9" fmla="*/ 28194 w 190547"/>
                  <a:gd name="connsiteY9" fmla="*/ 11621 h 149161"/>
                  <a:gd name="connsiteX10" fmla="*/ 50530 w 190547"/>
                  <a:gd name="connsiteY10" fmla="*/ 11621 h 149161"/>
                  <a:gd name="connsiteX11" fmla="*/ 56340 w 190547"/>
                  <a:gd name="connsiteY11" fmla="*/ 5810 h 149161"/>
                  <a:gd name="connsiteX12" fmla="*/ 50530 w 190547"/>
                  <a:gd name="connsiteY12" fmla="*/ 0 h 149161"/>
                  <a:gd name="connsiteX13" fmla="*/ 44720 w 190547"/>
                  <a:gd name="connsiteY13" fmla="*/ 5810 h 149161"/>
                  <a:gd name="connsiteX14" fmla="*/ 50530 w 190547"/>
                  <a:gd name="connsiteY14" fmla="*/ 11621 h 149161"/>
                  <a:gd name="connsiteX15" fmla="*/ 72914 w 190547"/>
                  <a:gd name="connsiteY15" fmla="*/ 11621 h 149161"/>
                  <a:gd name="connsiteX16" fmla="*/ 78724 w 190547"/>
                  <a:gd name="connsiteY16" fmla="*/ 5810 h 149161"/>
                  <a:gd name="connsiteX17" fmla="*/ 72914 w 190547"/>
                  <a:gd name="connsiteY17" fmla="*/ 0 h 149161"/>
                  <a:gd name="connsiteX18" fmla="*/ 67104 w 190547"/>
                  <a:gd name="connsiteY18" fmla="*/ 5810 h 149161"/>
                  <a:gd name="connsiteX19" fmla="*/ 72914 w 190547"/>
                  <a:gd name="connsiteY19" fmla="*/ 11621 h 149161"/>
                  <a:gd name="connsiteX20" fmla="*/ 95250 w 190547"/>
                  <a:gd name="connsiteY20" fmla="*/ 11621 h 149161"/>
                  <a:gd name="connsiteX21" fmla="*/ 101060 w 190547"/>
                  <a:gd name="connsiteY21" fmla="*/ 5810 h 149161"/>
                  <a:gd name="connsiteX22" fmla="*/ 95250 w 190547"/>
                  <a:gd name="connsiteY22" fmla="*/ 0 h 149161"/>
                  <a:gd name="connsiteX23" fmla="*/ 89440 w 190547"/>
                  <a:gd name="connsiteY23" fmla="*/ 5810 h 149161"/>
                  <a:gd name="connsiteX24" fmla="*/ 95250 w 190547"/>
                  <a:gd name="connsiteY24" fmla="*/ 11621 h 149161"/>
                  <a:gd name="connsiteX25" fmla="*/ 117634 w 190547"/>
                  <a:gd name="connsiteY25" fmla="*/ 11621 h 149161"/>
                  <a:gd name="connsiteX26" fmla="*/ 123444 w 190547"/>
                  <a:gd name="connsiteY26" fmla="*/ 5810 h 149161"/>
                  <a:gd name="connsiteX27" fmla="*/ 117634 w 190547"/>
                  <a:gd name="connsiteY27" fmla="*/ 0 h 149161"/>
                  <a:gd name="connsiteX28" fmla="*/ 111824 w 190547"/>
                  <a:gd name="connsiteY28" fmla="*/ 5810 h 149161"/>
                  <a:gd name="connsiteX29" fmla="*/ 117634 w 190547"/>
                  <a:gd name="connsiteY29" fmla="*/ 11621 h 149161"/>
                  <a:gd name="connsiteX30" fmla="*/ 140018 w 190547"/>
                  <a:gd name="connsiteY30" fmla="*/ 11621 h 149161"/>
                  <a:gd name="connsiteX31" fmla="*/ 145828 w 190547"/>
                  <a:gd name="connsiteY31" fmla="*/ 5810 h 149161"/>
                  <a:gd name="connsiteX32" fmla="*/ 140018 w 190547"/>
                  <a:gd name="connsiteY32" fmla="*/ 0 h 149161"/>
                  <a:gd name="connsiteX33" fmla="*/ 134207 w 190547"/>
                  <a:gd name="connsiteY33" fmla="*/ 5810 h 149161"/>
                  <a:gd name="connsiteX34" fmla="*/ 140018 w 190547"/>
                  <a:gd name="connsiteY34" fmla="*/ 11621 h 149161"/>
                  <a:gd name="connsiteX35" fmla="*/ 162354 w 190547"/>
                  <a:gd name="connsiteY35" fmla="*/ 11621 h 149161"/>
                  <a:gd name="connsiteX36" fmla="*/ 168164 w 190547"/>
                  <a:gd name="connsiteY36" fmla="*/ 5810 h 149161"/>
                  <a:gd name="connsiteX37" fmla="*/ 162354 w 190547"/>
                  <a:gd name="connsiteY37" fmla="*/ 0 h 149161"/>
                  <a:gd name="connsiteX38" fmla="*/ 156543 w 190547"/>
                  <a:gd name="connsiteY38" fmla="*/ 5810 h 149161"/>
                  <a:gd name="connsiteX39" fmla="*/ 162354 w 190547"/>
                  <a:gd name="connsiteY39" fmla="*/ 11621 h 149161"/>
                  <a:gd name="connsiteX40" fmla="*/ 184737 w 190547"/>
                  <a:gd name="connsiteY40" fmla="*/ 11621 h 149161"/>
                  <a:gd name="connsiteX41" fmla="*/ 190548 w 190547"/>
                  <a:gd name="connsiteY41" fmla="*/ 5810 h 149161"/>
                  <a:gd name="connsiteX42" fmla="*/ 184737 w 190547"/>
                  <a:gd name="connsiteY42" fmla="*/ 0 h 149161"/>
                  <a:gd name="connsiteX43" fmla="*/ 178927 w 190547"/>
                  <a:gd name="connsiteY43" fmla="*/ 5810 h 149161"/>
                  <a:gd name="connsiteX44" fmla="*/ 184737 w 190547"/>
                  <a:gd name="connsiteY44" fmla="*/ 11621 h 149161"/>
                  <a:gd name="connsiteX45" fmla="*/ 5810 w 190547"/>
                  <a:gd name="connsiteY45" fmla="*/ 31242 h 149161"/>
                  <a:gd name="connsiteX46" fmla="*/ 11621 w 190547"/>
                  <a:gd name="connsiteY46" fmla="*/ 25432 h 149161"/>
                  <a:gd name="connsiteX47" fmla="*/ 5810 w 190547"/>
                  <a:gd name="connsiteY47" fmla="*/ 19622 h 149161"/>
                  <a:gd name="connsiteX48" fmla="*/ 0 w 190547"/>
                  <a:gd name="connsiteY48" fmla="*/ 25432 h 149161"/>
                  <a:gd name="connsiteX49" fmla="*/ 5810 w 190547"/>
                  <a:gd name="connsiteY49" fmla="*/ 31242 h 149161"/>
                  <a:gd name="connsiteX50" fmla="*/ 28194 w 190547"/>
                  <a:gd name="connsiteY50" fmla="*/ 31242 h 149161"/>
                  <a:gd name="connsiteX51" fmla="*/ 34004 w 190547"/>
                  <a:gd name="connsiteY51" fmla="*/ 25432 h 149161"/>
                  <a:gd name="connsiteX52" fmla="*/ 28194 w 190547"/>
                  <a:gd name="connsiteY52" fmla="*/ 19622 h 149161"/>
                  <a:gd name="connsiteX53" fmla="*/ 22384 w 190547"/>
                  <a:gd name="connsiteY53" fmla="*/ 25432 h 149161"/>
                  <a:gd name="connsiteX54" fmla="*/ 28194 w 190547"/>
                  <a:gd name="connsiteY54" fmla="*/ 31242 h 149161"/>
                  <a:gd name="connsiteX55" fmla="*/ 50530 w 190547"/>
                  <a:gd name="connsiteY55" fmla="*/ 31242 h 149161"/>
                  <a:gd name="connsiteX56" fmla="*/ 56340 w 190547"/>
                  <a:gd name="connsiteY56" fmla="*/ 25432 h 149161"/>
                  <a:gd name="connsiteX57" fmla="*/ 50530 w 190547"/>
                  <a:gd name="connsiteY57" fmla="*/ 19622 h 149161"/>
                  <a:gd name="connsiteX58" fmla="*/ 44720 w 190547"/>
                  <a:gd name="connsiteY58" fmla="*/ 25432 h 149161"/>
                  <a:gd name="connsiteX59" fmla="*/ 50530 w 190547"/>
                  <a:gd name="connsiteY59" fmla="*/ 31242 h 149161"/>
                  <a:gd name="connsiteX60" fmla="*/ 72914 w 190547"/>
                  <a:gd name="connsiteY60" fmla="*/ 31242 h 149161"/>
                  <a:gd name="connsiteX61" fmla="*/ 78724 w 190547"/>
                  <a:gd name="connsiteY61" fmla="*/ 25432 h 149161"/>
                  <a:gd name="connsiteX62" fmla="*/ 72914 w 190547"/>
                  <a:gd name="connsiteY62" fmla="*/ 19622 h 149161"/>
                  <a:gd name="connsiteX63" fmla="*/ 67104 w 190547"/>
                  <a:gd name="connsiteY63" fmla="*/ 25432 h 149161"/>
                  <a:gd name="connsiteX64" fmla="*/ 72914 w 190547"/>
                  <a:gd name="connsiteY64" fmla="*/ 31242 h 149161"/>
                  <a:gd name="connsiteX65" fmla="*/ 95250 w 190547"/>
                  <a:gd name="connsiteY65" fmla="*/ 31242 h 149161"/>
                  <a:gd name="connsiteX66" fmla="*/ 101060 w 190547"/>
                  <a:gd name="connsiteY66" fmla="*/ 25432 h 149161"/>
                  <a:gd name="connsiteX67" fmla="*/ 95250 w 190547"/>
                  <a:gd name="connsiteY67" fmla="*/ 19622 h 149161"/>
                  <a:gd name="connsiteX68" fmla="*/ 89440 w 190547"/>
                  <a:gd name="connsiteY68" fmla="*/ 25432 h 149161"/>
                  <a:gd name="connsiteX69" fmla="*/ 95250 w 190547"/>
                  <a:gd name="connsiteY69" fmla="*/ 31242 h 149161"/>
                  <a:gd name="connsiteX70" fmla="*/ 117634 w 190547"/>
                  <a:gd name="connsiteY70" fmla="*/ 31242 h 149161"/>
                  <a:gd name="connsiteX71" fmla="*/ 123444 w 190547"/>
                  <a:gd name="connsiteY71" fmla="*/ 25432 h 149161"/>
                  <a:gd name="connsiteX72" fmla="*/ 117634 w 190547"/>
                  <a:gd name="connsiteY72" fmla="*/ 19622 h 149161"/>
                  <a:gd name="connsiteX73" fmla="*/ 111824 w 190547"/>
                  <a:gd name="connsiteY73" fmla="*/ 25432 h 149161"/>
                  <a:gd name="connsiteX74" fmla="*/ 117634 w 190547"/>
                  <a:gd name="connsiteY74" fmla="*/ 31242 h 149161"/>
                  <a:gd name="connsiteX75" fmla="*/ 140018 w 190547"/>
                  <a:gd name="connsiteY75" fmla="*/ 31242 h 149161"/>
                  <a:gd name="connsiteX76" fmla="*/ 145828 w 190547"/>
                  <a:gd name="connsiteY76" fmla="*/ 25432 h 149161"/>
                  <a:gd name="connsiteX77" fmla="*/ 140018 w 190547"/>
                  <a:gd name="connsiteY77" fmla="*/ 19622 h 149161"/>
                  <a:gd name="connsiteX78" fmla="*/ 134207 w 190547"/>
                  <a:gd name="connsiteY78" fmla="*/ 25432 h 149161"/>
                  <a:gd name="connsiteX79" fmla="*/ 140018 w 190547"/>
                  <a:gd name="connsiteY79" fmla="*/ 31242 h 149161"/>
                  <a:gd name="connsiteX80" fmla="*/ 162354 w 190547"/>
                  <a:gd name="connsiteY80" fmla="*/ 31242 h 149161"/>
                  <a:gd name="connsiteX81" fmla="*/ 168164 w 190547"/>
                  <a:gd name="connsiteY81" fmla="*/ 25432 h 149161"/>
                  <a:gd name="connsiteX82" fmla="*/ 162354 w 190547"/>
                  <a:gd name="connsiteY82" fmla="*/ 19622 h 149161"/>
                  <a:gd name="connsiteX83" fmla="*/ 156543 w 190547"/>
                  <a:gd name="connsiteY83" fmla="*/ 25432 h 149161"/>
                  <a:gd name="connsiteX84" fmla="*/ 162354 w 190547"/>
                  <a:gd name="connsiteY84" fmla="*/ 31242 h 149161"/>
                  <a:gd name="connsiteX85" fmla="*/ 184737 w 190547"/>
                  <a:gd name="connsiteY85" fmla="*/ 31242 h 149161"/>
                  <a:gd name="connsiteX86" fmla="*/ 190548 w 190547"/>
                  <a:gd name="connsiteY86" fmla="*/ 25432 h 149161"/>
                  <a:gd name="connsiteX87" fmla="*/ 184737 w 190547"/>
                  <a:gd name="connsiteY87" fmla="*/ 19622 h 149161"/>
                  <a:gd name="connsiteX88" fmla="*/ 178927 w 190547"/>
                  <a:gd name="connsiteY88" fmla="*/ 25432 h 149161"/>
                  <a:gd name="connsiteX89" fmla="*/ 184737 w 190547"/>
                  <a:gd name="connsiteY89" fmla="*/ 31242 h 149161"/>
                  <a:gd name="connsiteX90" fmla="*/ 5810 w 190547"/>
                  <a:gd name="connsiteY90" fmla="*/ 50911 h 149161"/>
                  <a:gd name="connsiteX91" fmla="*/ 11621 w 190547"/>
                  <a:gd name="connsiteY91" fmla="*/ 45101 h 149161"/>
                  <a:gd name="connsiteX92" fmla="*/ 5810 w 190547"/>
                  <a:gd name="connsiteY92" fmla="*/ 39291 h 149161"/>
                  <a:gd name="connsiteX93" fmla="*/ 0 w 190547"/>
                  <a:gd name="connsiteY93" fmla="*/ 45101 h 149161"/>
                  <a:gd name="connsiteX94" fmla="*/ 5810 w 190547"/>
                  <a:gd name="connsiteY94" fmla="*/ 50911 h 149161"/>
                  <a:gd name="connsiteX95" fmla="*/ 28194 w 190547"/>
                  <a:gd name="connsiteY95" fmla="*/ 50911 h 149161"/>
                  <a:gd name="connsiteX96" fmla="*/ 34004 w 190547"/>
                  <a:gd name="connsiteY96" fmla="*/ 45101 h 149161"/>
                  <a:gd name="connsiteX97" fmla="*/ 28194 w 190547"/>
                  <a:gd name="connsiteY97" fmla="*/ 39291 h 149161"/>
                  <a:gd name="connsiteX98" fmla="*/ 22384 w 190547"/>
                  <a:gd name="connsiteY98" fmla="*/ 45101 h 149161"/>
                  <a:gd name="connsiteX99" fmla="*/ 28194 w 190547"/>
                  <a:gd name="connsiteY99" fmla="*/ 50911 h 149161"/>
                  <a:gd name="connsiteX100" fmla="*/ 50530 w 190547"/>
                  <a:gd name="connsiteY100" fmla="*/ 50911 h 149161"/>
                  <a:gd name="connsiteX101" fmla="*/ 56340 w 190547"/>
                  <a:gd name="connsiteY101" fmla="*/ 45101 h 149161"/>
                  <a:gd name="connsiteX102" fmla="*/ 50530 w 190547"/>
                  <a:gd name="connsiteY102" fmla="*/ 39291 h 149161"/>
                  <a:gd name="connsiteX103" fmla="*/ 44720 w 190547"/>
                  <a:gd name="connsiteY103" fmla="*/ 45101 h 149161"/>
                  <a:gd name="connsiteX104" fmla="*/ 50530 w 190547"/>
                  <a:gd name="connsiteY104" fmla="*/ 50911 h 149161"/>
                  <a:gd name="connsiteX105" fmla="*/ 72914 w 190547"/>
                  <a:gd name="connsiteY105" fmla="*/ 50911 h 149161"/>
                  <a:gd name="connsiteX106" fmla="*/ 78724 w 190547"/>
                  <a:gd name="connsiteY106" fmla="*/ 45101 h 149161"/>
                  <a:gd name="connsiteX107" fmla="*/ 72914 w 190547"/>
                  <a:gd name="connsiteY107" fmla="*/ 39291 h 149161"/>
                  <a:gd name="connsiteX108" fmla="*/ 67104 w 190547"/>
                  <a:gd name="connsiteY108" fmla="*/ 45101 h 149161"/>
                  <a:gd name="connsiteX109" fmla="*/ 72914 w 190547"/>
                  <a:gd name="connsiteY109" fmla="*/ 50911 h 149161"/>
                  <a:gd name="connsiteX110" fmla="*/ 95250 w 190547"/>
                  <a:gd name="connsiteY110" fmla="*/ 50911 h 149161"/>
                  <a:gd name="connsiteX111" fmla="*/ 101060 w 190547"/>
                  <a:gd name="connsiteY111" fmla="*/ 45101 h 149161"/>
                  <a:gd name="connsiteX112" fmla="*/ 95250 w 190547"/>
                  <a:gd name="connsiteY112" fmla="*/ 39291 h 149161"/>
                  <a:gd name="connsiteX113" fmla="*/ 89440 w 190547"/>
                  <a:gd name="connsiteY113" fmla="*/ 45101 h 149161"/>
                  <a:gd name="connsiteX114" fmla="*/ 95250 w 190547"/>
                  <a:gd name="connsiteY114" fmla="*/ 50911 h 149161"/>
                  <a:gd name="connsiteX115" fmla="*/ 117634 w 190547"/>
                  <a:gd name="connsiteY115" fmla="*/ 50911 h 149161"/>
                  <a:gd name="connsiteX116" fmla="*/ 123444 w 190547"/>
                  <a:gd name="connsiteY116" fmla="*/ 45101 h 149161"/>
                  <a:gd name="connsiteX117" fmla="*/ 117634 w 190547"/>
                  <a:gd name="connsiteY117" fmla="*/ 39291 h 149161"/>
                  <a:gd name="connsiteX118" fmla="*/ 111824 w 190547"/>
                  <a:gd name="connsiteY118" fmla="*/ 45101 h 149161"/>
                  <a:gd name="connsiteX119" fmla="*/ 117634 w 190547"/>
                  <a:gd name="connsiteY119" fmla="*/ 50911 h 149161"/>
                  <a:gd name="connsiteX120" fmla="*/ 140018 w 190547"/>
                  <a:gd name="connsiteY120" fmla="*/ 50911 h 149161"/>
                  <a:gd name="connsiteX121" fmla="*/ 145828 w 190547"/>
                  <a:gd name="connsiteY121" fmla="*/ 45101 h 149161"/>
                  <a:gd name="connsiteX122" fmla="*/ 140018 w 190547"/>
                  <a:gd name="connsiteY122" fmla="*/ 39291 h 149161"/>
                  <a:gd name="connsiteX123" fmla="*/ 134207 w 190547"/>
                  <a:gd name="connsiteY123" fmla="*/ 45101 h 149161"/>
                  <a:gd name="connsiteX124" fmla="*/ 140018 w 190547"/>
                  <a:gd name="connsiteY124" fmla="*/ 50911 h 149161"/>
                  <a:gd name="connsiteX125" fmla="*/ 162354 w 190547"/>
                  <a:gd name="connsiteY125" fmla="*/ 50911 h 149161"/>
                  <a:gd name="connsiteX126" fmla="*/ 168164 w 190547"/>
                  <a:gd name="connsiteY126" fmla="*/ 45101 h 149161"/>
                  <a:gd name="connsiteX127" fmla="*/ 162354 w 190547"/>
                  <a:gd name="connsiteY127" fmla="*/ 39291 h 149161"/>
                  <a:gd name="connsiteX128" fmla="*/ 156543 w 190547"/>
                  <a:gd name="connsiteY128" fmla="*/ 45101 h 149161"/>
                  <a:gd name="connsiteX129" fmla="*/ 162354 w 190547"/>
                  <a:gd name="connsiteY129" fmla="*/ 50911 h 149161"/>
                  <a:gd name="connsiteX130" fmla="*/ 184737 w 190547"/>
                  <a:gd name="connsiteY130" fmla="*/ 50911 h 149161"/>
                  <a:gd name="connsiteX131" fmla="*/ 190548 w 190547"/>
                  <a:gd name="connsiteY131" fmla="*/ 45101 h 149161"/>
                  <a:gd name="connsiteX132" fmla="*/ 184737 w 190547"/>
                  <a:gd name="connsiteY132" fmla="*/ 39291 h 149161"/>
                  <a:gd name="connsiteX133" fmla="*/ 178927 w 190547"/>
                  <a:gd name="connsiteY133" fmla="*/ 45101 h 149161"/>
                  <a:gd name="connsiteX134" fmla="*/ 184737 w 190547"/>
                  <a:gd name="connsiteY134" fmla="*/ 50911 h 149161"/>
                  <a:gd name="connsiteX135" fmla="*/ 5810 w 190547"/>
                  <a:gd name="connsiteY135" fmla="*/ 70580 h 149161"/>
                  <a:gd name="connsiteX136" fmla="*/ 11621 w 190547"/>
                  <a:gd name="connsiteY136" fmla="*/ 64770 h 149161"/>
                  <a:gd name="connsiteX137" fmla="*/ 5810 w 190547"/>
                  <a:gd name="connsiteY137" fmla="*/ 58960 h 149161"/>
                  <a:gd name="connsiteX138" fmla="*/ 0 w 190547"/>
                  <a:gd name="connsiteY138" fmla="*/ 64770 h 149161"/>
                  <a:gd name="connsiteX139" fmla="*/ 5810 w 190547"/>
                  <a:gd name="connsiteY139" fmla="*/ 70580 h 149161"/>
                  <a:gd name="connsiteX140" fmla="*/ 28194 w 190547"/>
                  <a:gd name="connsiteY140" fmla="*/ 70580 h 149161"/>
                  <a:gd name="connsiteX141" fmla="*/ 34004 w 190547"/>
                  <a:gd name="connsiteY141" fmla="*/ 64770 h 149161"/>
                  <a:gd name="connsiteX142" fmla="*/ 28194 w 190547"/>
                  <a:gd name="connsiteY142" fmla="*/ 58960 h 149161"/>
                  <a:gd name="connsiteX143" fmla="*/ 22384 w 190547"/>
                  <a:gd name="connsiteY143" fmla="*/ 64770 h 149161"/>
                  <a:gd name="connsiteX144" fmla="*/ 28194 w 190547"/>
                  <a:gd name="connsiteY144" fmla="*/ 70580 h 149161"/>
                  <a:gd name="connsiteX145" fmla="*/ 50530 w 190547"/>
                  <a:gd name="connsiteY145" fmla="*/ 70580 h 149161"/>
                  <a:gd name="connsiteX146" fmla="*/ 56340 w 190547"/>
                  <a:gd name="connsiteY146" fmla="*/ 64770 h 149161"/>
                  <a:gd name="connsiteX147" fmla="*/ 50530 w 190547"/>
                  <a:gd name="connsiteY147" fmla="*/ 58960 h 149161"/>
                  <a:gd name="connsiteX148" fmla="*/ 44720 w 190547"/>
                  <a:gd name="connsiteY148" fmla="*/ 64770 h 149161"/>
                  <a:gd name="connsiteX149" fmla="*/ 50530 w 190547"/>
                  <a:gd name="connsiteY149" fmla="*/ 70580 h 149161"/>
                  <a:gd name="connsiteX150" fmla="*/ 72914 w 190547"/>
                  <a:gd name="connsiteY150" fmla="*/ 70580 h 149161"/>
                  <a:gd name="connsiteX151" fmla="*/ 78724 w 190547"/>
                  <a:gd name="connsiteY151" fmla="*/ 64770 h 149161"/>
                  <a:gd name="connsiteX152" fmla="*/ 72914 w 190547"/>
                  <a:gd name="connsiteY152" fmla="*/ 58960 h 149161"/>
                  <a:gd name="connsiteX153" fmla="*/ 67104 w 190547"/>
                  <a:gd name="connsiteY153" fmla="*/ 64770 h 149161"/>
                  <a:gd name="connsiteX154" fmla="*/ 72914 w 190547"/>
                  <a:gd name="connsiteY154" fmla="*/ 70580 h 149161"/>
                  <a:gd name="connsiteX155" fmla="*/ 95250 w 190547"/>
                  <a:gd name="connsiteY155" fmla="*/ 70580 h 149161"/>
                  <a:gd name="connsiteX156" fmla="*/ 101060 w 190547"/>
                  <a:gd name="connsiteY156" fmla="*/ 64770 h 149161"/>
                  <a:gd name="connsiteX157" fmla="*/ 95250 w 190547"/>
                  <a:gd name="connsiteY157" fmla="*/ 58960 h 149161"/>
                  <a:gd name="connsiteX158" fmla="*/ 89440 w 190547"/>
                  <a:gd name="connsiteY158" fmla="*/ 64770 h 149161"/>
                  <a:gd name="connsiteX159" fmla="*/ 95250 w 190547"/>
                  <a:gd name="connsiteY159" fmla="*/ 70580 h 149161"/>
                  <a:gd name="connsiteX160" fmla="*/ 117634 w 190547"/>
                  <a:gd name="connsiteY160" fmla="*/ 70580 h 149161"/>
                  <a:gd name="connsiteX161" fmla="*/ 123444 w 190547"/>
                  <a:gd name="connsiteY161" fmla="*/ 64770 h 149161"/>
                  <a:gd name="connsiteX162" fmla="*/ 117634 w 190547"/>
                  <a:gd name="connsiteY162" fmla="*/ 58960 h 149161"/>
                  <a:gd name="connsiteX163" fmla="*/ 111824 w 190547"/>
                  <a:gd name="connsiteY163" fmla="*/ 64770 h 149161"/>
                  <a:gd name="connsiteX164" fmla="*/ 117634 w 190547"/>
                  <a:gd name="connsiteY164" fmla="*/ 70580 h 149161"/>
                  <a:gd name="connsiteX165" fmla="*/ 140018 w 190547"/>
                  <a:gd name="connsiteY165" fmla="*/ 70580 h 149161"/>
                  <a:gd name="connsiteX166" fmla="*/ 145828 w 190547"/>
                  <a:gd name="connsiteY166" fmla="*/ 64770 h 149161"/>
                  <a:gd name="connsiteX167" fmla="*/ 140018 w 190547"/>
                  <a:gd name="connsiteY167" fmla="*/ 58960 h 149161"/>
                  <a:gd name="connsiteX168" fmla="*/ 134207 w 190547"/>
                  <a:gd name="connsiteY168" fmla="*/ 64770 h 149161"/>
                  <a:gd name="connsiteX169" fmla="*/ 140018 w 190547"/>
                  <a:gd name="connsiteY169" fmla="*/ 70580 h 149161"/>
                  <a:gd name="connsiteX170" fmla="*/ 162354 w 190547"/>
                  <a:gd name="connsiteY170" fmla="*/ 70580 h 149161"/>
                  <a:gd name="connsiteX171" fmla="*/ 168164 w 190547"/>
                  <a:gd name="connsiteY171" fmla="*/ 64770 h 149161"/>
                  <a:gd name="connsiteX172" fmla="*/ 162354 w 190547"/>
                  <a:gd name="connsiteY172" fmla="*/ 58960 h 149161"/>
                  <a:gd name="connsiteX173" fmla="*/ 156543 w 190547"/>
                  <a:gd name="connsiteY173" fmla="*/ 64770 h 149161"/>
                  <a:gd name="connsiteX174" fmla="*/ 162354 w 190547"/>
                  <a:gd name="connsiteY174" fmla="*/ 70580 h 149161"/>
                  <a:gd name="connsiteX175" fmla="*/ 184737 w 190547"/>
                  <a:gd name="connsiteY175" fmla="*/ 70580 h 149161"/>
                  <a:gd name="connsiteX176" fmla="*/ 190548 w 190547"/>
                  <a:gd name="connsiteY176" fmla="*/ 64770 h 149161"/>
                  <a:gd name="connsiteX177" fmla="*/ 184737 w 190547"/>
                  <a:gd name="connsiteY177" fmla="*/ 58960 h 149161"/>
                  <a:gd name="connsiteX178" fmla="*/ 178927 w 190547"/>
                  <a:gd name="connsiteY178" fmla="*/ 64770 h 149161"/>
                  <a:gd name="connsiteX179" fmla="*/ 184737 w 190547"/>
                  <a:gd name="connsiteY179" fmla="*/ 70580 h 149161"/>
                  <a:gd name="connsiteX180" fmla="*/ 5810 w 190547"/>
                  <a:gd name="connsiteY180" fmla="*/ 90202 h 149161"/>
                  <a:gd name="connsiteX181" fmla="*/ 11621 w 190547"/>
                  <a:gd name="connsiteY181" fmla="*/ 84392 h 149161"/>
                  <a:gd name="connsiteX182" fmla="*/ 5810 w 190547"/>
                  <a:gd name="connsiteY182" fmla="*/ 78581 h 149161"/>
                  <a:gd name="connsiteX183" fmla="*/ 0 w 190547"/>
                  <a:gd name="connsiteY183" fmla="*/ 84392 h 149161"/>
                  <a:gd name="connsiteX184" fmla="*/ 5810 w 190547"/>
                  <a:gd name="connsiteY184" fmla="*/ 90202 h 149161"/>
                  <a:gd name="connsiteX185" fmla="*/ 28194 w 190547"/>
                  <a:gd name="connsiteY185" fmla="*/ 90202 h 149161"/>
                  <a:gd name="connsiteX186" fmla="*/ 34004 w 190547"/>
                  <a:gd name="connsiteY186" fmla="*/ 84392 h 149161"/>
                  <a:gd name="connsiteX187" fmla="*/ 28194 w 190547"/>
                  <a:gd name="connsiteY187" fmla="*/ 78581 h 149161"/>
                  <a:gd name="connsiteX188" fmla="*/ 22384 w 190547"/>
                  <a:gd name="connsiteY188" fmla="*/ 84392 h 149161"/>
                  <a:gd name="connsiteX189" fmla="*/ 28194 w 190547"/>
                  <a:gd name="connsiteY189" fmla="*/ 90202 h 149161"/>
                  <a:gd name="connsiteX190" fmla="*/ 50530 w 190547"/>
                  <a:gd name="connsiteY190" fmla="*/ 90202 h 149161"/>
                  <a:gd name="connsiteX191" fmla="*/ 56340 w 190547"/>
                  <a:gd name="connsiteY191" fmla="*/ 84392 h 149161"/>
                  <a:gd name="connsiteX192" fmla="*/ 50530 w 190547"/>
                  <a:gd name="connsiteY192" fmla="*/ 78581 h 149161"/>
                  <a:gd name="connsiteX193" fmla="*/ 44720 w 190547"/>
                  <a:gd name="connsiteY193" fmla="*/ 84392 h 149161"/>
                  <a:gd name="connsiteX194" fmla="*/ 50530 w 190547"/>
                  <a:gd name="connsiteY194" fmla="*/ 90202 h 149161"/>
                  <a:gd name="connsiteX195" fmla="*/ 72914 w 190547"/>
                  <a:gd name="connsiteY195" fmla="*/ 90202 h 149161"/>
                  <a:gd name="connsiteX196" fmla="*/ 78724 w 190547"/>
                  <a:gd name="connsiteY196" fmla="*/ 84392 h 149161"/>
                  <a:gd name="connsiteX197" fmla="*/ 72914 w 190547"/>
                  <a:gd name="connsiteY197" fmla="*/ 78581 h 149161"/>
                  <a:gd name="connsiteX198" fmla="*/ 67104 w 190547"/>
                  <a:gd name="connsiteY198" fmla="*/ 84392 h 149161"/>
                  <a:gd name="connsiteX199" fmla="*/ 72914 w 190547"/>
                  <a:gd name="connsiteY199" fmla="*/ 90202 h 149161"/>
                  <a:gd name="connsiteX200" fmla="*/ 95250 w 190547"/>
                  <a:gd name="connsiteY200" fmla="*/ 90202 h 149161"/>
                  <a:gd name="connsiteX201" fmla="*/ 101060 w 190547"/>
                  <a:gd name="connsiteY201" fmla="*/ 84392 h 149161"/>
                  <a:gd name="connsiteX202" fmla="*/ 95250 w 190547"/>
                  <a:gd name="connsiteY202" fmla="*/ 78581 h 149161"/>
                  <a:gd name="connsiteX203" fmla="*/ 89440 w 190547"/>
                  <a:gd name="connsiteY203" fmla="*/ 84392 h 149161"/>
                  <a:gd name="connsiteX204" fmla="*/ 95250 w 190547"/>
                  <a:gd name="connsiteY204" fmla="*/ 90202 h 149161"/>
                  <a:gd name="connsiteX205" fmla="*/ 117634 w 190547"/>
                  <a:gd name="connsiteY205" fmla="*/ 90202 h 149161"/>
                  <a:gd name="connsiteX206" fmla="*/ 123444 w 190547"/>
                  <a:gd name="connsiteY206" fmla="*/ 84392 h 149161"/>
                  <a:gd name="connsiteX207" fmla="*/ 117634 w 190547"/>
                  <a:gd name="connsiteY207" fmla="*/ 78581 h 149161"/>
                  <a:gd name="connsiteX208" fmla="*/ 111824 w 190547"/>
                  <a:gd name="connsiteY208" fmla="*/ 84392 h 149161"/>
                  <a:gd name="connsiteX209" fmla="*/ 117634 w 190547"/>
                  <a:gd name="connsiteY209" fmla="*/ 90202 h 149161"/>
                  <a:gd name="connsiteX210" fmla="*/ 140018 w 190547"/>
                  <a:gd name="connsiteY210" fmla="*/ 90202 h 149161"/>
                  <a:gd name="connsiteX211" fmla="*/ 145828 w 190547"/>
                  <a:gd name="connsiteY211" fmla="*/ 84392 h 149161"/>
                  <a:gd name="connsiteX212" fmla="*/ 140018 w 190547"/>
                  <a:gd name="connsiteY212" fmla="*/ 78581 h 149161"/>
                  <a:gd name="connsiteX213" fmla="*/ 134207 w 190547"/>
                  <a:gd name="connsiteY213" fmla="*/ 84392 h 149161"/>
                  <a:gd name="connsiteX214" fmla="*/ 140018 w 190547"/>
                  <a:gd name="connsiteY214" fmla="*/ 90202 h 149161"/>
                  <a:gd name="connsiteX215" fmla="*/ 162354 w 190547"/>
                  <a:gd name="connsiteY215" fmla="*/ 90202 h 149161"/>
                  <a:gd name="connsiteX216" fmla="*/ 168164 w 190547"/>
                  <a:gd name="connsiteY216" fmla="*/ 84392 h 149161"/>
                  <a:gd name="connsiteX217" fmla="*/ 162354 w 190547"/>
                  <a:gd name="connsiteY217" fmla="*/ 78581 h 149161"/>
                  <a:gd name="connsiteX218" fmla="*/ 156543 w 190547"/>
                  <a:gd name="connsiteY218" fmla="*/ 84392 h 149161"/>
                  <a:gd name="connsiteX219" fmla="*/ 162354 w 190547"/>
                  <a:gd name="connsiteY219" fmla="*/ 90202 h 149161"/>
                  <a:gd name="connsiteX220" fmla="*/ 184737 w 190547"/>
                  <a:gd name="connsiteY220" fmla="*/ 90202 h 149161"/>
                  <a:gd name="connsiteX221" fmla="*/ 190548 w 190547"/>
                  <a:gd name="connsiteY221" fmla="*/ 84392 h 149161"/>
                  <a:gd name="connsiteX222" fmla="*/ 184737 w 190547"/>
                  <a:gd name="connsiteY222" fmla="*/ 78581 h 149161"/>
                  <a:gd name="connsiteX223" fmla="*/ 178927 w 190547"/>
                  <a:gd name="connsiteY223" fmla="*/ 84392 h 149161"/>
                  <a:gd name="connsiteX224" fmla="*/ 184737 w 190547"/>
                  <a:gd name="connsiteY224" fmla="*/ 90202 h 149161"/>
                  <a:gd name="connsiteX225" fmla="*/ 5810 w 190547"/>
                  <a:gd name="connsiteY225" fmla="*/ 109871 h 149161"/>
                  <a:gd name="connsiteX226" fmla="*/ 11621 w 190547"/>
                  <a:gd name="connsiteY226" fmla="*/ 104061 h 149161"/>
                  <a:gd name="connsiteX227" fmla="*/ 5810 w 190547"/>
                  <a:gd name="connsiteY227" fmla="*/ 98250 h 149161"/>
                  <a:gd name="connsiteX228" fmla="*/ 0 w 190547"/>
                  <a:gd name="connsiteY228" fmla="*/ 104061 h 149161"/>
                  <a:gd name="connsiteX229" fmla="*/ 5810 w 190547"/>
                  <a:gd name="connsiteY229" fmla="*/ 109871 h 149161"/>
                  <a:gd name="connsiteX230" fmla="*/ 28194 w 190547"/>
                  <a:gd name="connsiteY230" fmla="*/ 109871 h 149161"/>
                  <a:gd name="connsiteX231" fmla="*/ 34004 w 190547"/>
                  <a:gd name="connsiteY231" fmla="*/ 104061 h 149161"/>
                  <a:gd name="connsiteX232" fmla="*/ 28194 w 190547"/>
                  <a:gd name="connsiteY232" fmla="*/ 98250 h 149161"/>
                  <a:gd name="connsiteX233" fmla="*/ 22384 w 190547"/>
                  <a:gd name="connsiteY233" fmla="*/ 104061 h 149161"/>
                  <a:gd name="connsiteX234" fmla="*/ 28194 w 190547"/>
                  <a:gd name="connsiteY234" fmla="*/ 109871 h 149161"/>
                  <a:gd name="connsiteX235" fmla="*/ 50530 w 190547"/>
                  <a:gd name="connsiteY235" fmla="*/ 109871 h 149161"/>
                  <a:gd name="connsiteX236" fmla="*/ 56340 w 190547"/>
                  <a:gd name="connsiteY236" fmla="*/ 104061 h 149161"/>
                  <a:gd name="connsiteX237" fmla="*/ 50530 w 190547"/>
                  <a:gd name="connsiteY237" fmla="*/ 98250 h 149161"/>
                  <a:gd name="connsiteX238" fmla="*/ 44720 w 190547"/>
                  <a:gd name="connsiteY238" fmla="*/ 104061 h 149161"/>
                  <a:gd name="connsiteX239" fmla="*/ 50530 w 190547"/>
                  <a:gd name="connsiteY239" fmla="*/ 109871 h 149161"/>
                  <a:gd name="connsiteX240" fmla="*/ 72914 w 190547"/>
                  <a:gd name="connsiteY240" fmla="*/ 109871 h 149161"/>
                  <a:gd name="connsiteX241" fmla="*/ 78724 w 190547"/>
                  <a:gd name="connsiteY241" fmla="*/ 104061 h 149161"/>
                  <a:gd name="connsiteX242" fmla="*/ 72914 w 190547"/>
                  <a:gd name="connsiteY242" fmla="*/ 98250 h 149161"/>
                  <a:gd name="connsiteX243" fmla="*/ 67104 w 190547"/>
                  <a:gd name="connsiteY243" fmla="*/ 104061 h 149161"/>
                  <a:gd name="connsiteX244" fmla="*/ 72914 w 190547"/>
                  <a:gd name="connsiteY244" fmla="*/ 109871 h 149161"/>
                  <a:gd name="connsiteX245" fmla="*/ 95250 w 190547"/>
                  <a:gd name="connsiteY245" fmla="*/ 109871 h 149161"/>
                  <a:gd name="connsiteX246" fmla="*/ 101060 w 190547"/>
                  <a:gd name="connsiteY246" fmla="*/ 104061 h 149161"/>
                  <a:gd name="connsiteX247" fmla="*/ 95250 w 190547"/>
                  <a:gd name="connsiteY247" fmla="*/ 98250 h 149161"/>
                  <a:gd name="connsiteX248" fmla="*/ 89440 w 190547"/>
                  <a:gd name="connsiteY248" fmla="*/ 104061 h 149161"/>
                  <a:gd name="connsiteX249" fmla="*/ 95250 w 190547"/>
                  <a:gd name="connsiteY249" fmla="*/ 109871 h 149161"/>
                  <a:gd name="connsiteX250" fmla="*/ 117634 w 190547"/>
                  <a:gd name="connsiteY250" fmla="*/ 109871 h 149161"/>
                  <a:gd name="connsiteX251" fmla="*/ 123444 w 190547"/>
                  <a:gd name="connsiteY251" fmla="*/ 104061 h 149161"/>
                  <a:gd name="connsiteX252" fmla="*/ 117634 w 190547"/>
                  <a:gd name="connsiteY252" fmla="*/ 98250 h 149161"/>
                  <a:gd name="connsiteX253" fmla="*/ 111824 w 190547"/>
                  <a:gd name="connsiteY253" fmla="*/ 104061 h 149161"/>
                  <a:gd name="connsiteX254" fmla="*/ 117634 w 190547"/>
                  <a:gd name="connsiteY254" fmla="*/ 109871 h 149161"/>
                  <a:gd name="connsiteX255" fmla="*/ 140018 w 190547"/>
                  <a:gd name="connsiteY255" fmla="*/ 109871 h 149161"/>
                  <a:gd name="connsiteX256" fmla="*/ 145828 w 190547"/>
                  <a:gd name="connsiteY256" fmla="*/ 104061 h 149161"/>
                  <a:gd name="connsiteX257" fmla="*/ 140018 w 190547"/>
                  <a:gd name="connsiteY257" fmla="*/ 98250 h 149161"/>
                  <a:gd name="connsiteX258" fmla="*/ 134207 w 190547"/>
                  <a:gd name="connsiteY258" fmla="*/ 104061 h 149161"/>
                  <a:gd name="connsiteX259" fmla="*/ 140018 w 190547"/>
                  <a:gd name="connsiteY259" fmla="*/ 109871 h 149161"/>
                  <a:gd name="connsiteX260" fmla="*/ 162354 w 190547"/>
                  <a:gd name="connsiteY260" fmla="*/ 109871 h 149161"/>
                  <a:gd name="connsiteX261" fmla="*/ 168164 w 190547"/>
                  <a:gd name="connsiteY261" fmla="*/ 104061 h 149161"/>
                  <a:gd name="connsiteX262" fmla="*/ 162354 w 190547"/>
                  <a:gd name="connsiteY262" fmla="*/ 98250 h 149161"/>
                  <a:gd name="connsiteX263" fmla="*/ 156543 w 190547"/>
                  <a:gd name="connsiteY263" fmla="*/ 104061 h 149161"/>
                  <a:gd name="connsiteX264" fmla="*/ 162354 w 190547"/>
                  <a:gd name="connsiteY264" fmla="*/ 109871 h 149161"/>
                  <a:gd name="connsiteX265" fmla="*/ 184737 w 190547"/>
                  <a:gd name="connsiteY265" fmla="*/ 109871 h 149161"/>
                  <a:gd name="connsiteX266" fmla="*/ 190548 w 190547"/>
                  <a:gd name="connsiteY266" fmla="*/ 104061 h 149161"/>
                  <a:gd name="connsiteX267" fmla="*/ 184737 w 190547"/>
                  <a:gd name="connsiteY267" fmla="*/ 98250 h 149161"/>
                  <a:gd name="connsiteX268" fmla="*/ 178927 w 190547"/>
                  <a:gd name="connsiteY268" fmla="*/ 104061 h 149161"/>
                  <a:gd name="connsiteX269" fmla="*/ 184737 w 190547"/>
                  <a:gd name="connsiteY269" fmla="*/ 109871 h 149161"/>
                  <a:gd name="connsiteX270" fmla="*/ 5810 w 190547"/>
                  <a:gd name="connsiteY270" fmla="*/ 129492 h 149161"/>
                  <a:gd name="connsiteX271" fmla="*/ 11621 w 190547"/>
                  <a:gd name="connsiteY271" fmla="*/ 123682 h 149161"/>
                  <a:gd name="connsiteX272" fmla="*/ 5810 w 190547"/>
                  <a:gd name="connsiteY272" fmla="*/ 117872 h 149161"/>
                  <a:gd name="connsiteX273" fmla="*/ 0 w 190547"/>
                  <a:gd name="connsiteY273" fmla="*/ 123682 h 149161"/>
                  <a:gd name="connsiteX274" fmla="*/ 5810 w 190547"/>
                  <a:gd name="connsiteY274" fmla="*/ 129492 h 149161"/>
                  <a:gd name="connsiteX275" fmla="*/ 28194 w 190547"/>
                  <a:gd name="connsiteY275" fmla="*/ 129492 h 149161"/>
                  <a:gd name="connsiteX276" fmla="*/ 34004 w 190547"/>
                  <a:gd name="connsiteY276" fmla="*/ 123682 h 149161"/>
                  <a:gd name="connsiteX277" fmla="*/ 28194 w 190547"/>
                  <a:gd name="connsiteY277" fmla="*/ 117872 h 149161"/>
                  <a:gd name="connsiteX278" fmla="*/ 22384 w 190547"/>
                  <a:gd name="connsiteY278" fmla="*/ 123682 h 149161"/>
                  <a:gd name="connsiteX279" fmla="*/ 28194 w 190547"/>
                  <a:gd name="connsiteY279" fmla="*/ 129492 h 149161"/>
                  <a:gd name="connsiteX280" fmla="*/ 50530 w 190547"/>
                  <a:gd name="connsiteY280" fmla="*/ 129492 h 149161"/>
                  <a:gd name="connsiteX281" fmla="*/ 56340 w 190547"/>
                  <a:gd name="connsiteY281" fmla="*/ 123682 h 149161"/>
                  <a:gd name="connsiteX282" fmla="*/ 50530 w 190547"/>
                  <a:gd name="connsiteY282" fmla="*/ 117872 h 149161"/>
                  <a:gd name="connsiteX283" fmla="*/ 44720 w 190547"/>
                  <a:gd name="connsiteY283" fmla="*/ 123682 h 149161"/>
                  <a:gd name="connsiteX284" fmla="*/ 50530 w 190547"/>
                  <a:gd name="connsiteY284" fmla="*/ 129492 h 149161"/>
                  <a:gd name="connsiteX285" fmla="*/ 72914 w 190547"/>
                  <a:gd name="connsiteY285" fmla="*/ 129492 h 149161"/>
                  <a:gd name="connsiteX286" fmla="*/ 78724 w 190547"/>
                  <a:gd name="connsiteY286" fmla="*/ 123682 h 149161"/>
                  <a:gd name="connsiteX287" fmla="*/ 72914 w 190547"/>
                  <a:gd name="connsiteY287" fmla="*/ 117872 h 149161"/>
                  <a:gd name="connsiteX288" fmla="*/ 67104 w 190547"/>
                  <a:gd name="connsiteY288" fmla="*/ 123682 h 149161"/>
                  <a:gd name="connsiteX289" fmla="*/ 72914 w 190547"/>
                  <a:gd name="connsiteY289" fmla="*/ 129492 h 149161"/>
                  <a:gd name="connsiteX290" fmla="*/ 95250 w 190547"/>
                  <a:gd name="connsiteY290" fmla="*/ 129492 h 149161"/>
                  <a:gd name="connsiteX291" fmla="*/ 101060 w 190547"/>
                  <a:gd name="connsiteY291" fmla="*/ 123682 h 149161"/>
                  <a:gd name="connsiteX292" fmla="*/ 95250 w 190547"/>
                  <a:gd name="connsiteY292" fmla="*/ 117872 h 149161"/>
                  <a:gd name="connsiteX293" fmla="*/ 89440 w 190547"/>
                  <a:gd name="connsiteY293" fmla="*/ 123682 h 149161"/>
                  <a:gd name="connsiteX294" fmla="*/ 95250 w 190547"/>
                  <a:gd name="connsiteY294" fmla="*/ 129492 h 149161"/>
                  <a:gd name="connsiteX295" fmla="*/ 117634 w 190547"/>
                  <a:gd name="connsiteY295" fmla="*/ 129492 h 149161"/>
                  <a:gd name="connsiteX296" fmla="*/ 123444 w 190547"/>
                  <a:gd name="connsiteY296" fmla="*/ 123682 h 149161"/>
                  <a:gd name="connsiteX297" fmla="*/ 117634 w 190547"/>
                  <a:gd name="connsiteY297" fmla="*/ 117872 h 149161"/>
                  <a:gd name="connsiteX298" fmla="*/ 111824 w 190547"/>
                  <a:gd name="connsiteY298" fmla="*/ 123682 h 149161"/>
                  <a:gd name="connsiteX299" fmla="*/ 117634 w 190547"/>
                  <a:gd name="connsiteY299" fmla="*/ 129492 h 149161"/>
                  <a:gd name="connsiteX300" fmla="*/ 140018 w 190547"/>
                  <a:gd name="connsiteY300" fmla="*/ 129492 h 149161"/>
                  <a:gd name="connsiteX301" fmla="*/ 145828 w 190547"/>
                  <a:gd name="connsiteY301" fmla="*/ 123682 h 149161"/>
                  <a:gd name="connsiteX302" fmla="*/ 140018 w 190547"/>
                  <a:gd name="connsiteY302" fmla="*/ 117872 h 149161"/>
                  <a:gd name="connsiteX303" fmla="*/ 134207 w 190547"/>
                  <a:gd name="connsiteY303" fmla="*/ 123682 h 149161"/>
                  <a:gd name="connsiteX304" fmla="*/ 140018 w 190547"/>
                  <a:gd name="connsiteY304" fmla="*/ 129492 h 149161"/>
                  <a:gd name="connsiteX305" fmla="*/ 162354 w 190547"/>
                  <a:gd name="connsiteY305" fmla="*/ 129492 h 149161"/>
                  <a:gd name="connsiteX306" fmla="*/ 168164 w 190547"/>
                  <a:gd name="connsiteY306" fmla="*/ 123682 h 149161"/>
                  <a:gd name="connsiteX307" fmla="*/ 162354 w 190547"/>
                  <a:gd name="connsiteY307" fmla="*/ 117872 h 149161"/>
                  <a:gd name="connsiteX308" fmla="*/ 156543 w 190547"/>
                  <a:gd name="connsiteY308" fmla="*/ 123682 h 149161"/>
                  <a:gd name="connsiteX309" fmla="*/ 162354 w 190547"/>
                  <a:gd name="connsiteY309" fmla="*/ 129492 h 149161"/>
                  <a:gd name="connsiteX310" fmla="*/ 184737 w 190547"/>
                  <a:gd name="connsiteY310" fmla="*/ 129492 h 149161"/>
                  <a:gd name="connsiteX311" fmla="*/ 190548 w 190547"/>
                  <a:gd name="connsiteY311" fmla="*/ 123682 h 149161"/>
                  <a:gd name="connsiteX312" fmla="*/ 184737 w 190547"/>
                  <a:gd name="connsiteY312" fmla="*/ 117872 h 149161"/>
                  <a:gd name="connsiteX313" fmla="*/ 178927 w 190547"/>
                  <a:gd name="connsiteY313" fmla="*/ 123682 h 149161"/>
                  <a:gd name="connsiteX314" fmla="*/ 184737 w 190547"/>
                  <a:gd name="connsiteY314" fmla="*/ 129492 h 149161"/>
                  <a:gd name="connsiteX315" fmla="*/ 5810 w 190547"/>
                  <a:gd name="connsiteY315" fmla="*/ 149162 h 149161"/>
                  <a:gd name="connsiteX316" fmla="*/ 11621 w 190547"/>
                  <a:gd name="connsiteY316" fmla="*/ 143351 h 149161"/>
                  <a:gd name="connsiteX317" fmla="*/ 5810 w 190547"/>
                  <a:gd name="connsiteY317" fmla="*/ 137541 h 149161"/>
                  <a:gd name="connsiteX318" fmla="*/ 0 w 190547"/>
                  <a:gd name="connsiteY318" fmla="*/ 143351 h 149161"/>
                  <a:gd name="connsiteX319" fmla="*/ 5810 w 190547"/>
                  <a:gd name="connsiteY319" fmla="*/ 149162 h 149161"/>
                  <a:gd name="connsiteX320" fmla="*/ 28194 w 190547"/>
                  <a:gd name="connsiteY320" fmla="*/ 149162 h 149161"/>
                  <a:gd name="connsiteX321" fmla="*/ 34004 w 190547"/>
                  <a:gd name="connsiteY321" fmla="*/ 143351 h 149161"/>
                  <a:gd name="connsiteX322" fmla="*/ 28194 w 190547"/>
                  <a:gd name="connsiteY322" fmla="*/ 137541 h 149161"/>
                  <a:gd name="connsiteX323" fmla="*/ 22384 w 190547"/>
                  <a:gd name="connsiteY323" fmla="*/ 143351 h 149161"/>
                  <a:gd name="connsiteX324" fmla="*/ 28194 w 190547"/>
                  <a:gd name="connsiteY324" fmla="*/ 149162 h 149161"/>
                  <a:gd name="connsiteX325" fmla="*/ 50530 w 190547"/>
                  <a:gd name="connsiteY325" fmla="*/ 149162 h 149161"/>
                  <a:gd name="connsiteX326" fmla="*/ 56340 w 190547"/>
                  <a:gd name="connsiteY326" fmla="*/ 143351 h 149161"/>
                  <a:gd name="connsiteX327" fmla="*/ 50530 w 190547"/>
                  <a:gd name="connsiteY327" fmla="*/ 137541 h 149161"/>
                  <a:gd name="connsiteX328" fmla="*/ 44720 w 190547"/>
                  <a:gd name="connsiteY328" fmla="*/ 143351 h 149161"/>
                  <a:gd name="connsiteX329" fmla="*/ 50530 w 190547"/>
                  <a:gd name="connsiteY329" fmla="*/ 149162 h 149161"/>
                  <a:gd name="connsiteX330" fmla="*/ 72914 w 190547"/>
                  <a:gd name="connsiteY330" fmla="*/ 149162 h 149161"/>
                  <a:gd name="connsiteX331" fmla="*/ 78724 w 190547"/>
                  <a:gd name="connsiteY331" fmla="*/ 143351 h 149161"/>
                  <a:gd name="connsiteX332" fmla="*/ 72914 w 190547"/>
                  <a:gd name="connsiteY332" fmla="*/ 137541 h 149161"/>
                  <a:gd name="connsiteX333" fmla="*/ 67104 w 190547"/>
                  <a:gd name="connsiteY333" fmla="*/ 143351 h 149161"/>
                  <a:gd name="connsiteX334" fmla="*/ 72914 w 190547"/>
                  <a:gd name="connsiteY334" fmla="*/ 149162 h 149161"/>
                  <a:gd name="connsiteX335" fmla="*/ 95250 w 190547"/>
                  <a:gd name="connsiteY335" fmla="*/ 149162 h 149161"/>
                  <a:gd name="connsiteX336" fmla="*/ 101060 w 190547"/>
                  <a:gd name="connsiteY336" fmla="*/ 143351 h 149161"/>
                  <a:gd name="connsiteX337" fmla="*/ 95250 w 190547"/>
                  <a:gd name="connsiteY337" fmla="*/ 137541 h 149161"/>
                  <a:gd name="connsiteX338" fmla="*/ 89440 w 190547"/>
                  <a:gd name="connsiteY338" fmla="*/ 143351 h 149161"/>
                  <a:gd name="connsiteX339" fmla="*/ 95250 w 190547"/>
                  <a:gd name="connsiteY339" fmla="*/ 149162 h 149161"/>
                  <a:gd name="connsiteX340" fmla="*/ 117634 w 190547"/>
                  <a:gd name="connsiteY340" fmla="*/ 149162 h 149161"/>
                  <a:gd name="connsiteX341" fmla="*/ 123444 w 190547"/>
                  <a:gd name="connsiteY341" fmla="*/ 143351 h 149161"/>
                  <a:gd name="connsiteX342" fmla="*/ 117634 w 190547"/>
                  <a:gd name="connsiteY342" fmla="*/ 137541 h 149161"/>
                  <a:gd name="connsiteX343" fmla="*/ 111824 w 190547"/>
                  <a:gd name="connsiteY343" fmla="*/ 143351 h 149161"/>
                  <a:gd name="connsiteX344" fmla="*/ 117634 w 190547"/>
                  <a:gd name="connsiteY344" fmla="*/ 149162 h 149161"/>
                  <a:gd name="connsiteX345" fmla="*/ 140018 w 190547"/>
                  <a:gd name="connsiteY345" fmla="*/ 149162 h 149161"/>
                  <a:gd name="connsiteX346" fmla="*/ 145828 w 190547"/>
                  <a:gd name="connsiteY346" fmla="*/ 143351 h 149161"/>
                  <a:gd name="connsiteX347" fmla="*/ 140018 w 190547"/>
                  <a:gd name="connsiteY347" fmla="*/ 137541 h 149161"/>
                  <a:gd name="connsiteX348" fmla="*/ 134207 w 190547"/>
                  <a:gd name="connsiteY348" fmla="*/ 143351 h 149161"/>
                  <a:gd name="connsiteX349" fmla="*/ 140018 w 190547"/>
                  <a:gd name="connsiteY349" fmla="*/ 149162 h 149161"/>
                  <a:gd name="connsiteX350" fmla="*/ 162354 w 190547"/>
                  <a:gd name="connsiteY350" fmla="*/ 149162 h 149161"/>
                  <a:gd name="connsiteX351" fmla="*/ 168164 w 190547"/>
                  <a:gd name="connsiteY351" fmla="*/ 143351 h 149161"/>
                  <a:gd name="connsiteX352" fmla="*/ 162354 w 190547"/>
                  <a:gd name="connsiteY352" fmla="*/ 137541 h 149161"/>
                  <a:gd name="connsiteX353" fmla="*/ 156543 w 190547"/>
                  <a:gd name="connsiteY353" fmla="*/ 143351 h 149161"/>
                  <a:gd name="connsiteX354" fmla="*/ 162354 w 190547"/>
                  <a:gd name="connsiteY354" fmla="*/ 149162 h 149161"/>
                  <a:gd name="connsiteX355" fmla="*/ 184737 w 190547"/>
                  <a:gd name="connsiteY355" fmla="*/ 149162 h 149161"/>
                  <a:gd name="connsiteX356" fmla="*/ 190548 w 190547"/>
                  <a:gd name="connsiteY356" fmla="*/ 143351 h 149161"/>
                  <a:gd name="connsiteX357" fmla="*/ 184737 w 190547"/>
                  <a:gd name="connsiteY357" fmla="*/ 137541 h 149161"/>
                  <a:gd name="connsiteX358" fmla="*/ 178927 w 190547"/>
                  <a:gd name="connsiteY358" fmla="*/ 143351 h 149161"/>
                  <a:gd name="connsiteX359" fmla="*/ 184737 w 190547"/>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47"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94" y="11621"/>
                    </a:moveTo>
                    <a:cubicBezTo>
                      <a:pt x="31404" y="11621"/>
                      <a:pt x="34004" y="9020"/>
                      <a:pt x="34004" y="5810"/>
                    </a:cubicBezTo>
                    <a:cubicBezTo>
                      <a:pt x="34004" y="2600"/>
                      <a:pt x="31404" y="0"/>
                      <a:pt x="28194" y="0"/>
                    </a:cubicBezTo>
                    <a:cubicBezTo>
                      <a:pt x="24984" y="0"/>
                      <a:pt x="22384" y="2600"/>
                      <a:pt x="22384" y="5810"/>
                    </a:cubicBezTo>
                    <a:cubicBezTo>
                      <a:pt x="22384" y="9020"/>
                      <a:pt x="24984" y="11621"/>
                      <a:pt x="2819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4" y="2600"/>
                      <a:pt x="111824" y="5810"/>
                    </a:cubicBezTo>
                    <a:cubicBezTo>
                      <a:pt x="111824" y="9020"/>
                      <a:pt x="114424" y="11621"/>
                      <a:pt x="117634" y="11621"/>
                    </a:cubicBezTo>
                    <a:close/>
                    <a:moveTo>
                      <a:pt x="140018" y="11621"/>
                    </a:moveTo>
                    <a:cubicBezTo>
                      <a:pt x="143227" y="11621"/>
                      <a:pt x="145828" y="9020"/>
                      <a:pt x="145828" y="5810"/>
                    </a:cubicBezTo>
                    <a:cubicBezTo>
                      <a:pt x="145828" y="2600"/>
                      <a:pt x="143227" y="0"/>
                      <a:pt x="140018" y="0"/>
                    </a:cubicBezTo>
                    <a:cubicBezTo>
                      <a:pt x="136808" y="0"/>
                      <a:pt x="134207" y="2600"/>
                      <a:pt x="134207" y="5810"/>
                    </a:cubicBezTo>
                    <a:cubicBezTo>
                      <a:pt x="134207" y="9020"/>
                      <a:pt x="136808" y="11621"/>
                      <a:pt x="140018" y="11621"/>
                    </a:cubicBezTo>
                    <a:close/>
                    <a:moveTo>
                      <a:pt x="162354" y="11621"/>
                    </a:moveTo>
                    <a:cubicBezTo>
                      <a:pt x="165564" y="11621"/>
                      <a:pt x="168164" y="9020"/>
                      <a:pt x="168164" y="5810"/>
                    </a:cubicBezTo>
                    <a:cubicBezTo>
                      <a:pt x="168164" y="2600"/>
                      <a:pt x="165564" y="0"/>
                      <a:pt x="162354" y="0"/>
                    </a:cubicBezTo>
                    <a:cubicBezTo>
                      <a:pt x="159144" y="0"/>
                      <a:pt x="156543" y="2600"/>
                      <a:pt x="156543" y="5810"/>
                    </a:cubicBezTo>
                    <a:cubicBezTo>
                      <a:pt x="156543" y="9020"/>
                      <a:pt x="159144" y="11621"/>
                      <a:pt x="162354" y="11621"/>
                    </a:cubicBezTo>
                    <a:close/>
                    <a:moveTo>
                      <a:pt x="184737" y="11621"/>
                    </a:moveTo>
                    <a:cubicBezTo>
                      <a:pt x="187947" y="11621"/>
                      <a:pt x="190548" y="9020"/>
                      <a:pt x="190548" y="5810"/>
                    </a:cubicBezTo>
                    <a:cubicBezTo>
                      <a:pt x="190548" y="2600"/>
                      <a:pt x="187947" y="0"/>
                      <a:pt x="184737" y="0"/>
                    </a:cubicBezTo>
                    <a:cubicBezTo>
                      <a:pt x="181527" y="0"/>
                      <a:pt x="178927" y="2600"/>
                      <a:pt x="178927" y="5810"/>
                    </a:cubicBezTo>
                    <a:cubicBezTo>
                      <a:pt x="178927" y="9020"/>
                      <a:pt x="181527" y="11621"/>
                      <a:pt x="184737" y="11621"/>
                    </a:cubicBezTo>
                    <a:close/>
                    <a:moveTo>
                      <a:pt x="5810" y="31242"/>
                    </a:moveTo>
                    <a:cubicBezTo>
                      <a:pt x="9020" y="31242"/>
                      <a:pt x="11621" y="28642"/>
                      <a:pt x="11621" y="25432"/>
                    </a:cubicBezTo>
                    <a:cubicBezTo>
                      <a:pt x="11621" y="22222"/>
                      <a:pt x="9020" y="19622"/>
                      <a:pt x="5810" y="19622"/>
                    </a:cubicBezTo>
                    <a:cubicBezTo>
                      <a:pt x="2600" y="19622"/>
                      <a:pt x="0" y="22222"/>
                      <a:pt x="0" y="25432"/>
                    </a:cubicBezTo>
                    <a:cubicBezTo>
                      <a:pt x="0" y="28642"/>
                      <a:pt x="2600" y="31242"/>
                      <a:pt x="5810" y="31242"/>
                    </a:cubicBezTo>
                    <a:close/>
                    <a:moveTo>
                      <a:pt x="28194" y="31242"/>
                    </a:moveTo>
                    <a:cubicBezTo>
                      <a:pt x="31404" y="31242"/>
                      <a:pt x="34004" y="28642"/>
                      <a:pt x="34004" y="25432"/>
                    </a:cubicBezTo>
                    <a:cubicBezTo>
                      <a:pt x="34004" y="22222"/>
                      <a:pt x="31404" y="19622"/>
                      <a:pt x="28194" y="19622"/>
                    </a:cubicBezTo>
                    <a:cubicBezTo>
                      <a:pt x="24984" y="19622"/>
                      <a:pt x="22384" y="22222"/>
                      <a:pt x="22384" y="25432"/>
                    </a:cubicBezTo>
                    <a:cubicBezTo>
                      <a:pt x="22384" y="28642"/>
                      <a:pt x="24984" y="31242"/>
                      <a:pt x="28194" y="31242"/>
                    </a:cubicBezTo>
                    <a:close/>
                    <a:moveTo>
                      <a:pt x="50530" y="31242"/>
                    </a:moveTo>
                    <a:cubicBezTo>
                      <a:pt x="53740" y="31242"/>
                      <a:pt x="56340" y="28642"/>
                      <a:pt x="56340" y="25432"/>
                    </a:cubicBezTo>
                    <a:cubicBezTo>
                      <a:pt x="56340" y="22222"/>
                      <a:pt x="53740" y="19622"/>
                      <a:pt x="50530" y="19622"/>
                    </a:cubicBezTo>
                    <a:cubicBezTo>
                      <a:pt x="47320" y="19622"/>
                      <a:pt x="44720" y="22222"/>
                      <a:pt x="44720" y="25432"/>
                    </a:cubicBezTo>
                    <a:cubicBezTo>
                      <a:pt x="44720" y="28642"/>
                      <a:pt x="47320" y="31242"/>
                      <a:pt x="50530" y="31242"/>
                    </a:cubicBezTo>
                    <a:close/>
                    <a:moveTo>
                      <a:pt x="72914" y="31242"/>
                    </a:moveTo>
                    <a:cubicBezTo>
                      <a:pt x="76124" y="31242"/>
                      <a:pt x="78724" y="28642"/>
                      <a:pt x="78724" y="25432"/>
                    </a:cubicBezTo>
                    <a:cubicBezTo>
                      <a:pt x="78724" y="22222"/>
                      <a:pt x="76124" y="19622"/>
                      <a:pt x="72914" y="19622"/>
                    </a:cubicBezTo>
                    <a:cubicBezTo>
                      <a:pt x="69704" y="19622"/>
                      <a:pt x="67104" y="22222"/>
                      <a:pt x="67104" y="25432"/>
                    </a:cubicBezTo>
                    <a:cubicBezTo>
                      <a:pt x="67104" y="28642"/>
                      <a:pt x="69704" y="31242"/>
                      <a:pt x="72914" y="31242"/>
                    </a:cubicBezTo>
                    <a:close/>
                    <a:moveTo>
                      <a:pt x="95250" y="31242"/>
                    </a:moveTo>
                    <a:cubicBezTo>
                      <a:pt x="98460" y="31242"/>
                      <a:pt x="101060" y="28642"/>
                      <a:pt x="101060" y="25432"/>
                    </a:cubicBezTo>
                    <a:cubicBezTo>
                      <a:pt x="101060" y="22222"/>
                      <a:pt x="98460" y="19622"/>
                      <a:pt x="95250" y="19622"/>
                    </a:cubicBezTo>
                    <a:cubicBezTo>
                      <a:pt x="92040" y="19622"/>
                      <a:pt x="89440" y="22222"/>
                      <a:pt x="89440" y="25432"/>
                    </a:cubicBezTo>
                    <a:cubicBezTo>
                      <a:pt x="89440" y="28642"/>
                      <a:pt x="92040" y="31242"/>
                      <a:pt x="95250" y="31242"/>
                    </a:cubicBezTo>
                    <a:close/>
                    <a:moveTo>
                      <a:pt x="117634" y="31242"/>
                    </a:moveTo>
                    <a:cubicBezTo>
                      <a:pt x="120844" y="31242"/>
                      <a:pt x="123444" y="28642"/>
                      <a:pt x="123444" y="25432"/>
                    </a:cubicBezTo>
                    <a:cubicBezTo>
                      <a:pt x="123444" y="22222"/>
                      <a:pt x="120844" y="19622"/>
                      <a:pt x="117634" y="19622"/>
                    </a:cubicBezTo>
                    <a:cubicBezTo>
                      <a:pt x="114424" y="19622"/>
                      <a:pt x="111824" y="22222"/>
                      <a:pt x="111824" y="25432"/>
                    </a:cubicBezTo>
                    <a:cubicBezTo>
                      <a:pt x="111824" y="28642"/>
                      <a:pt x="114424" y="31242"/>
                      <a:pt x="117634" y="31242"/>
                    </a:cubicBezTo>
                    <a:close/>
                    <a:moveTo>
                      <a:pt x="140018" y="31242"/>
                    </a:moveTo>
                    <a:cubicBezTo>
                      <a:pt x="143227" y="31242"/>
                      <a:pt x="145828" y="28642"/>
                      <a:pt x="145828" y="25432"/>
                    </a:cubicBezTo>
                    <a:cubicBezTo>
                      <a:pt x="145828" y="22222"/>
                      <a:pt x="143227" y="19622"/>
                      <a:pt x="140018" y="19622"/>
                    </a:cubicBezTo>
                    <a:cubicBezTo>
                      <a:pt x="136808" y="19622"/>
                      <a:pt x="134207" y="22222"/>
                      <a:pt x="134207" y="25432"/>
                    </a:cubicBezTo>
                    <a:cubicBezTo>
                      <a:pt x="134207" y="28642"/>
                      <a:pt x="136808" y="31242"/>
                      <a:pt x="140018" y="31242"/>
                    </a:cubicBezTo>
                    <a:close/>
                    <a:moveTo>
                      <a:pt x="162354" y="31242"/>
                    </a:moveTo>
                    <a:cubicBezTo>
                      <a:pt x="165564" y="31242"/>
                      <a:pt x="168164" y="28642"/>
                      <a:pt x="168164" y="25432"/>
                    </a:cubicBezTo>
                    <a:cubicBezTo>
                      <a:pt x="168164" y="22222"/>
                      <a:pt x="165564" y="19622"/>
                      <a:pt x="162354" y="19622"/>
                    </a:cubicBezTo>
                    <a:cubicBezTo>
                      <a:pt x="159144" y="19622"/>
                      <a:pt x="156543" y="22222"/>
                      <a:pt x="156543" y="25432"/>
                    </a:cubicBezTo>
                    <a:cubicBezTo>
                      <a:pt x="156543" y="28642"/>
                      <a:pt x="159144" y="31242"/>
                      <a:pt x="162354" y="31242"/>
                    </a:cubicBezTo>
                    <a:close/>
                    <a:moveTo>
                      <a:pt x="184737" y="31242"/>
                    </a:moveTo>
                    <a:cubicBezTo>
                      <a:pt x="187947" y="31242"/>
                      <a:pt x="190548" y="28642"/>
                      <a:pt x="190548" y="25432"/>
                    </a:cubicBezTo>
                    <a:cubicBezTo>
                      <a:pt x="190548" y="22222"/>
                      <a:pt x="187947" y="19622"/>
                      <a:pt x="184737" y="19622"/>
                    </a:cubicBezTo>
                    <a:cubicBezTo>
                      <a:pt x="181527" y="19622"/>
                      <a:pt x="178927" y="22222"/>
                      <a:pt x="178927" y="25432"/>
                    </a:cubicBezTo>
                    <a:cubicBezTo>
                      <a:pt x="178927" y="28642"/>
                      <a:pt x="181527" y="31242"/>
                      <a:pt x="184737" y="31242"/>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94" y="50911"/>
                    </a:moveTo>
                    <a:cubicBezTo>
                      <a:pt x="31404" y="50911"/>
                      <a:pt x="34004" y="48311"/>
                      <a:pt x="34004" y="45101"/>
                    </a:cubicBezTo>
                    <a:cubicBezTo>
                      <a:pt x="34004" y="41891"/>
                      <a:pt x="31404" y="39291"/>
                      <a:pt x="28194" y="39291"/>
                    </a:cubicBezTo>
                    <a:cubicBezTo>
                      <a:pt x="24984" y="39291"/>
                      <a:pt x="22384" y="41891"/>
                      <a:pt x="22384" y="45101"/>
                    </a:cubicBezTo>
                    <a:cubicBezTo>
                      <a:pt x="22384" y="48311"/>
                      <a:pt x="24984" y="50911"/>
                      <a:pt x="2819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4" y="41891"/>
                      <a:pt x="111824" y="45101"/>
                    </a:cubicBezTo>
                    <a:cubicBezTo>
                      <a:pt x="111824" y="48311"/>
                      <a:pt x="114424" y="50911"/>
                      <a:pt x="117634" y="50911"/>
                    </a:cubicBezTo>
                    <a:close/>
                    <a:moveTo>
                      <a:pt x="140018" y="50911"/>
                    </a:moveTo>
                    <a:cubicBezTo>
                      <a:pt x="143227" y="50911"/>
                      <a:pt x="145828" y="48311"/>
                      <a:pt x="145828" y="45101"/>
                    </a:cubicBezTo>
                    <a:cubicBezTo>
                      <a:pt x="145828" y="41891"/>
                      <a:pt x="143227" y="39291"/>
                      <a:pt x="140018" y="39291"/>
                    </a:cubicBezTo>
                    <a:cubicBezTo>
                      <a:pt x="136808" y="39291"/>
                      <a:pt x="134207" y="41891"/>
                      <a:pt x="134207" y="45101"/>
                    </a:cubicBezTo>
                    <a:cubicBezTo>
                      <a:pt x="134207" y="48311"/>
                      <a:pt x="136808" y="50911"/>
                      <a:pt x="140018" y="50911"/>
                    </a:cubicBezTo>
                    <a:close/>
                    <a:moveTo>
                      <a:pt x="162354" y="50911"/>
                    </a:moveTo>
                    <a:cubicBezTo>
                      <a:pt x="165564" y="50911"/>
                      <a:pt x="168164" y="48311"/>
                      <a:pt x="168164" y="45101"/>
                    </a:cubicBezTo>
                    <a:cubicBezTo>
                      <a:pt x="168164" y="41891"/>
                      <a:pt x="165564" y="39291"/>
                      <a:pt x="162354" y="39291"/>
                    </a:cubicBezTo>
                    <a:cubicBezTo>
                      <a:pt x="159144" y="39291"/>
                      <a:pt x="156543" y="41891"/>
                      <a:pt x="156543" y="45101"/>
                    </a:cubicBezTo>
                    <a:cubicBezTo>
                      <a:pt x="156543" y="48311"/>
                      <a:pt x="159144" y="50911"/>
                      <a:pt x="162354" y="50911"/>
                    </a:cubicBezTo>
                    <a:close/>
                    <a:moveTo>
                      <a:pt x="184737" y="50911"/>
                    </a:moveTo>
                    <a:cubicBezTo>
                      <a:pt x="187947" y="50911"/>
                      <a:pt x="190548" y="48311"/>
                      <a:pt x="190548" y="45101"/>
                    </a:cubicBezTo>
                    <a:cubicBezTo>
                      <a:pt x="190548" y="41891"/>
                      <a:pt x="187947" y="39291"/>
                      <a:pt x="184737" y="39291"/>
                    </a:cubicBezTo>
                    <a:cubicBezTo>
                      <a:pt x="181527" y="39291"/>
                      <a:pt x="178927" y="41891"/>
                      <a:pt x="178927" y="45101"/>
                    </a:cubicBezTo>
                    <a:cubicBezTo>
                      <a:pt x="178927" y="48311"/>
                      <a:pt x="181527" y="50911"/>
                      <a:pt x="184737"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94" y="70580"/>
                    </a:moveTo>
                    <a:cubicBezTo>
                      <a:pt x="31404" y="70580"/>
                      <a:pt x="34004" y="67980"/>
                      <a:pt x="34004" y="64770"/>
                    </a:cubicBezTo>
                    <a:cubicBezTo>
                      <a:pt x="34004" y="61560"/>
                      <a:pt x="31404" y="58960"/>
                      <a:pt x="28194" y="58960"/>
                    </a:cubicBezTo>
                    <a:cubicBezTo>
                      <a:pt x="24984" y="58960"/>
                      <a:pt x="22384" y="61560"/>
                      <a:pt x="22384" y="64770"/>
                    </a:cubicBezTo>
                    <a:cubicBezTo>
                      <a:pt x="22384" y="67980"/>
                      <a:pt x="24984" y="70580"/>
                      <a:pt x="28194"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4" y="61560"/>
                      <a:pt x="111824" y="64770"/>
                    </a:cubicBezTo>
                    <a:cubicBezTo>
                      <a:pt x="111824" y="67980"/>
                      <a:pt x="114424" y="70580"/>
                      <a:pt x="117634" y="70580"/>
                    </a:cubicBezTo>
                    <a:close/>
                    <a:moveTo>
                      <a:pt x="140018" y="70580"/>
                    </a:moveTo>
                    <a:cubicBezTo>
                      <a:pt x="143227" y="70580"/>
                      <a:pt x="145828" y="67980"/>
                      <a:pt x="145828" y="64770"/>
                    </a:cubicBezTo>
                    <a:cubicBezTo>
                      <a:pt x="145828" y="61560"/>
                      <a:pt x="143227" y="58960"/>
                      <a:pt x="140018" y="58960"/>
                    </a:cubicBezTo>
                    <a:cubicBezTo>
                      <a:pt x="136808" y="58960"/>
                      <a:pt x="134207" y="61560"/>
                      <a:pt x="134207" y="64770"/>
                    </a:cubicBezTo>
                    <a:cubicBezTo>
                      <a:pt x="134207" y="67980"/>
                      <a:pt x="136808" y="70580"/>
                      <a:pt x="140018" y="70580"/>
                    </a:cubicBezTo>
                    <a:close/>
                    <a:moveTo>
                      <a:pt x="162354" y="70580"/>
                    </a:moveTo>
                    <a:cubicBezTo>
                      <a:pt x="165564" y="70580"/>
                      <a:pt x="168164" y="67980"/>
                      <a:pt x="168164" y="64770"/>
                    </a:cubicBezTo>
                    <a:cubicBezTo>
                      <a:pt x="168164" y="61560"/>
                      <a:pt x="165564" y="58960"/>
                      <a:pt x="162354" y="58960"/>
                    </a:cubicBezTo>
                    <a:cubicBezTo>
                      <a:pt x="159144" y="58960"/>
                      <a:pt x="156543" y="61560"/>
                      <a:pt x="156543" y="64770"/>
                    </a:cubicBezTo>
                    <a:cubicBezTo>
                      <a:pt x="156543" y="67980"/>
                      <a:pt x="159144" y="70580"/>
                      <a:pt x="162354" y="70580"/>
                    </a:cubicBezTo>
                    <a:close/>
                    <a:moveTo>
                      <a:pt x="184737" y="70580"/>
                    </a:moveTo>
                    <a:cubicBezTo>
                      <a:pt x="187947" y="70580"/>
                      <a:pt x="190548" y="67980"/>
                      <a:pt x="190548" y="64770"/>
                    </a:cubicBezTo>
                    <a:cubicBezTo>
                      <a:pt x="190548" y="61560"/>
                      <a:pt x="187947" y="58960"/>
                      <a:pt x="184737" y="58960"/>
                    </a:cubicBezTo>
                    <a:cubicBezTo>
                      <a:pt x="181527" y="58960"/>
                      <a:pt x="178927" y="61560"/>
                      <a:pt x="178927" y="64770"/>
                    </a:cubicBezTo>
                    <a:cubicBezTo>
                      <a:pt x="178927" y="67980"/>
                      <a:pt x="181527" y="70580"/>
                      <a:pt x="184737" y="70580"/>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28194" y="90202"/>
                    </a:moveTo>
                    <a:cubicBezTo>
                      <a:pt x="31404" y="90202"/>
                      <a:pt x="34004" y="87601"/>
                      <a:pt x="34004" y="84392"/>
                    </a:cubicBezTo>
                    <a:cubicBezTo>
                      <a:pt x="34004" y="81182"/>
                      <a:pt x="31404" y="78581"/>
                      <a:pt x="28194" y="78581"/>
                    </a:cubicBezTo>
                    <a:cubicBezTo>
                      <a:pt x="24984" y="78581"/>
                      <a:pt x="22384" y="81182"/>
                      <a:pt x="22384" y="84392"/>
                    </a:cubicBezTo>
                    <a:cubicBezTo>
                      <a:pt x="22384" y="87601"/>
                      <a:pt x="24984" y="90202"/>
                      <a:pt x="28194"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72914" y="90202"/>
                    </a:moveTo>
                    <a:cubicBezTo>
                      <a:pt x="76124" y="90202"/>
                      <a:pt x="78724" y="87601"/>
                      <a:pt x="78724" y="84392"/>
                    </a:cubicBezTo>
                    <a:cubicBezTo>
                      <a:pt x="78724" y="81182"/>
                      <a:pt x="76124" y="78581"/>
                      <a:pt x="72914" y="78581"/>
                    </a:cubicBezTo>
                    <a:cubicBezTo>
                      <a:pt x="69704" y="78581"/>
                      <a:pt x="67104" y="81182"/>
                      <a:pt x="67104" y="84392"/>
                    </a:cubicBezTo>
                    <a:cubicBezTo>
                      <a:pt x="67104" y="87601"/>
                      <a:pt x="69704" y="90202"/>
                      <a:pt x="72914"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117634" y="90202"/>
                    </a:moveTo>
                    <a:cubicBezTo>
                      <a:pt x="120844" y="90202"/>
                      <a:pt x="123444" y="87601"/>
                      <a:pt x="123444" y="84392"/>
                    </a:cubicBezTo>
                    <a:cubicBezTo>
                      <a:pt x="123444" y="81182"/>
                      <a:pt x="120844" y="78581"/>
                      <a:pt x="117634" y="78581"/>
                    </a:cubicBezTo>
                    <a:cubicBezTo>
                      <a:pt x="114424" y="78581"/>
                      <a:pt x="111824" y="81182"/>
                      <a:pt x="111824" y="84392"/>
                    </a:cubicBezTo>
                    <a:cubicBezTo>
                      <a:pt x="111824" y="87601"/>
                      <a:pt x="114424" y="90202"/>
                      <a:pt x="117634" y="90202"/>
                    </a:cubicBezTo>
                    <a:close/>
                    <a:moveTo>
                      <a:pt x="140018" y="90202"/>
                    </a:moveTo>
                    <a:cubicBezTo>
                      <a:pt x="143227" y="90202"/>
                      <a:pt x="145828" y="87601"/>
                      <a:pt x="145828" y="84392"/>
                    </a:cubicBezTo>
                    <a:cubicBezTo>
                      <a:pt x="145828" y="81182"/>
                      <a:pt x="143227" y="78581"/>
                      <a:pt x="140018" y="78581"/>
                    </a:cubicBezTo>
                    <a:cubicBezTo>
                      <a:pt x="136808" y="78581"/>
                      <a:pt x="134207" y="81182"/>
                      <a:pt x="134207" y="84392"/>
                    </a:cubicBezTo>
                    <a:cubicBezTo>
                      <a:pt x="134207" y="87601"/>
                      <a:pt x="136808" y="90202"/>
                      <a:pt x="140018" y="90202"/>
                    </a:cubicBezTo>
                    <a:close/>
                    <a:moveTo>
                      <a:pt x="162354" y="90202"/>
                    </a:moveTo>
                    <a:cubicBezTo>
                      <a:pt x="165564" y="90202"/>
                      <a:pt x="168164" y="87601"/>
                      <a:pt x="168164" y="84392"/>
                    </a:cubicBezTo>
                    <a:cubicBezTo>
                      <a:pt x="168164" y="81182"/>
                      <a:pt x="165564" y="78581"/>
                      <a:pt x="162354" y="78581"/>
                    </a:cubicBezTo>
                    <a:cubicBezTo>
                      <a:pt x="159144" y="78581"/>
                      <a:pt x="156543" y="81182"/>
                      <a:pt x="156543" y="84392"/>
                    </a:cubicBezTo>
                    <a:cubicBezTo>
                      <a:pt x="156543" y="87601"/>
                      <a:pt x="159144" y="90202"/>
                      <a:pt x="162354" y="90202"/>
                    </a:cubicBezTo>
                    <a:close/>
                    <a:moveTo>
                      <a:pt x="184737" y="90202"/>
                    </a:moveTo>
                    <a:cubicBezTo>
                      <a:pt x="187947" y="90202"/>
                      <a:pt x="190548" y="87601"/>
                      <a:pt x="190548" y="84392"/>
                    </a:cubicBezTo>
                    <a:cubicBezTo>
                      <a:pt x="190548" y="81182"/>
                      <a:pt x="187947" y="78581"/>
                      <a:pt x="184737" y="78581"/>
                    </a:cubicBezTo>
                    <a:cubicBezTo>
                      <a:pt x="181527" y="78581"/>
                      <a:pt x="178927" y="81182"/>
                      <a:pt x="178927" y="84392"/>
                    </a:cubicBezTo>
                    <a:cubicBezTo>
                      <a:pt x="178927" y="87601"/>
                      <a:pt x="181527" y="90202"/>
                      <a:pt x="184737" y="90202"/>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94" y="109871"/>
                    </a:moveTo>
                    <a:cubicBezTo>
                      <a:pt x="31404" y="109871"/>
                      <a:pt x="34004" y="107271"/>
                      <a:pt x="34004" y="104061"/>
                    </a:cubicBezTo>
                    <a:cubicBezTo>
                      <a:pt x="34004" y="100851"/>
                      <a:pt x="31404" y="98250"/>
                      <a:pt x="28194" y="98250"/>
                    </a:cubicBezTo>
                    <a:cubicBezTo>
                      <a:pt x="24984" y="98250"/>
                      <a:pt x="22384" y="100851"/>
                      <a:pt x="22384" y="104061"/>
                    </a:cubicBezTo>
                    <a:cubicBezTo>
                      <a:pt x="22384" y="107271"/>
                      <a:pt x="24984" y="109871"/>
                      <a:pt x="2819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4" y="100851"/>
                      <a:pt x="111824" y="104061"/>
                    </a:cubicBezTo>
                    <a:cubicBezTo>
                      <a:pt x="111824" y="107271"/>
                      <a:pt x="114424" y="109871"/>
                      <a:pt x="117634" y="109871"/>
                    </a:cubicBezTo>
                    <a:close/>
                    <a:moveTo>
                      <a:pt x="140018" y="109871"/>
                    </a:moveTo>
                    <a:cubicBezTo>
                      <a:pt x="143227" y="109871"/>
                      <a:pt x="145828" y="107271"/>
                      <a:pt x="145828" y="104061"/>
                    </a:cubicBezTo>
                    <a:cubicBezTo>
                      <a:pt x="145828" y="100851"/>
                      <a:pt x="143227" y="98250"/>
                      <a:pt x="140018" y="98250"/>
                    </a:cubicBezTo>
                    <a:cubicBezTo>
                      <a:pt x="136808" y="98250"/>
                      <a:pt x="134207" y="100851"/>
                      <a:pt x="134207" y="104061"/>
                    </a:cubicBezTo>
                    <a:cubicBezTo>
                      <a:pt x="134207" y="107271"/>
                      <a:pt x="136808" y="109871"/>
                      <a:pt x="140018" y="109871"/>
                    </a:cubicBezTo>
                    <a:close/>
                    <a:moveTo>
                      <a:pt x="162354" y="109871"/>
                    </a:moveTo>
                    <a:cubicBezTo>
                      <a:pt x="165564" y="109871"/>
                      <a:pt x="168164" y="107271"/>
                      <a:pt x="168164" y="104061"/>
                    </a:cubicBezTo>
                    <a:cubicBezTo>
                      <a:pt x="168164" y="100851"/>
                      <a:pt x="165564" y="98250"/>
                      <a:pt x="162354" y="98250"/>
                    </a:cubicBezTo>
                    <a:cubicBezTo>
                      <a:pt x="159144" y="98250"/>
                      <a:pt x="156543" y="100851"/>
                      <a:pt x="156543" y="104061"/>
                    </a:cubicBezTo>
                    <a:cubicBezTo>
                      <a:pt x="156543" y="107271"/>
                      <a:pt x="159144" y="109871"/>
                      <a:pt x="162354" y="109871"/>
                    </a:cubicBezTo>
                    <a:close/>
                    <a:moveTo>
                      <a:pt x="184737" y="109871"/>
                    </a:moveTo>
                    <a:cubicBezTo>
                      <a:pt x="187947" y="109871"/>
                      <a:pt x="190548" y="107271"/>
                      <a:pt x="190548" y="104061"/>
                    </a:cubicBezTo>
                    <a:cubicBezTo>
                      <a:pt x="190548" y="100851"/>
                      <a:pt x="187947" y="98250"/>
                      <a:pt x="184737" y="98250"/>
                    </a:cubicBezTo>
                    <a:cubicBezTo>
                      <a:pt x="181527" y="98250"/>
                      <a:pt x="178927" y="100851"/>
                      <a:pt x="178927" y="104061"/>
                    </a:cubicBezTo>
                    <a:cubicBezTo>
                      <a:pt x="178927" y="107271"/>
                      <a:pt x="181527" y="109871"/>
                      <a:pt x="184737" y="109871"/>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28194" y="129492"/>
                    </a:moveTo>
                    <a:cubicBezTo>
                      <a:pt x="31404" y="129492"/>
                      <a:pt x="34004" y="126892"/>
                      <a:pt x="34004" y="123682"/>
                    </a:cubicBezTo>
                    <a:cubicBezTo>
                      <a:pt x="34004" y="120472"/>
                      <a:pt x="31404" y="117872"/>
                      <a:pt x="28194" y="117872"/>
                    </a:cubicBezTo>
                    <a:cubicBezTo>
                      <a:pt x="24984" y="117872"/>
                      <a:pt x="22384" y="120472"/>
                      <a:pt x="22384" y="123682"/>
                    </a:cubicBezTo>
                    <a:cubicBezTo>
                      <a:pt x="22384" y="126892"/>
                      <a:pt x="24984" y="129492"/>
                      <a:pt x="28194"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72914" y="129492"/>
                    </a:moveTo>
                    <a:cubicBezTo>
                      <a:pt x="76124" y="129492"/>
                      <a:pt x="78724" y="126892"/>
                      <a:pt x="78724" y="123682"/>
                    </a:cubicBezTo>
                    <a:cubicBezTo>
                      <a:pt x="78724" y="120472"/>
                      <a:pt x="76124" y="117872"/>
                      <a:pt x="72914" y="117872"/>
                    </a:cubicBezTo>
                    <a:cubicBezTo>
                      <a:pt x="69704" y="117872"/>
                      <a:pt x="67104" y="120472"/>
                      <a:pt x="67104" y="123682"/>
                    </a:cubicBezTo>
                    <a:cubicBezTo>
                      <a:pt x="67104" y="126892"/>
                      <a:pt x="69704" y="129492"/>
                      <a:pt x="72914"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117634" y="129492"/>
                    </a:moveTo>
                    <a:cubicBezTo>
                      <a:pt x="120844" y="129492"/>
                      <a:pt x="123444" y="126892"/>
                      <a:pt x="123444" y="123682"/>
                    </a:cubicBezTo>
                    <a:cubicBezTo>
                      <a:pt x="123444" y="120472"/>
                      <a:pt x="120844" y="117872"/>
                      <a:pt x="117634" y="117872"/>
                    </a:cubicBezTo>
                    <a:cubicBezTo>
                      <a:pt x="114424" y="117872"/>
                      <a:pt x="111824" y="120472"/>
                      <a:pt x="111824" y="123682"/>
                    </a:cubicBezTo>
                    <a:cubicBezTo>
                      <a:pt x="111824" y="126892"/>
                      <a:pt x="114424" y="129492"/>
                      <a:pt x="117634" y="129492"/>
                    </a:cubicBezTo>
                    <a:close/>
                    <a:moveTo>
                      <a:pt x="140018" y="129492"/>
                    </a:moveTo>
                    <a:cubicBezTo>
                      <a:pt x="143227" y="129492"/>
                      <a:pt x="145828" y="126892"/>
                      <a:pt x="145828" y="123682"/>
                    </a:cubicBezTo>
                    <a:cubicBezTo>
                      <a:pt x="145828" y="120472"/>
                      <a:pt x="143227" y="117872"/>
                      <a:pt x="140018" y="117872"/>
                    </a:cubicBezTo>
                    <a:cubicBezTo>
                      <a:pt x="136808" y="117872"/>
                      <a:pt x="134207" y="120472"/>
                      <a:pt x="134207" y="123682"/>
                    </a:cubicBezTo>
                    <a:cubicBezTo>
                      <a:pt x="134207" y="126892"/>
                      <a:pt x="136808" y="129492"/>
                      <a:pt x="140018" y="129492"/>
                    </a:cubicBezTo>
                    <a:close/>
                    <a:moveTo>
                      <a:pt x="162354" y="129492"/>
                    </a:moveTo>
                    <a:cubicBezTo>
                      <a:pt x="165564" y="129492"/>
                      <a:pt x="168164" y="126892"/>
                      <a:pt x="168164" y="123682"/>
                    </a:cubicBezTo>
                    <a:cubicBezTo>
                      <a:pt x="168164" y="120472"/>
                      <a:pt x="165564" y="117872"/>
                      <a:pt x="162354" y="117872"/>
                    </a:cubicBezTo>
                    <a:cubicBezTo>
                      <a:pt x="159144" y="117872"/>
                      <a:pt x="156543" y="120472"/>
                      <a:pt x="156543" y="123682"/>
                    </a:cubicBezTo>
                    <a:cubicBezTo>
                      <a:pt x="156543" y="126892"/>
                      <a:pt x="159144" y="129492"/>
                      <a:pt x="162354" y="129492"/>
                    </a:cubicBezTo>
                    <a:close/>
                    <a:moveTo>
                      <a:pt x="184737" y="129492"/>
                    </a:moveTo>
                    <a:cubicBezTo>
                      <a:pt x="187947" y="129492"/>
                      <a:pt x="190548" y="126892"/>
                      <a:pt x="190548" y="123682"/>
                    </a:cubicBezTo>
                    <a:cubicBezTo>
                      <a:pt x="190548" y="120472"/>
                      <a:pt x="187947" y="117872"/>
                      <a:pt x="184737" y="117872"/>
                    </a:cubicBezTo>
                    <a:cubicBezTo>
                      <a:pt x="181527" y="117872"/>
                      <a:pt x="178927" y="120472"/>
                      <a:pt x="178927" y="123682"/>
                    </a:cubicBezTo>
                    <a:cubicBezTo>
                      <a:pt x="178927" y="126892"/>
                      <a:pt x="181527" y="129492"/>
                      <a:pt x="184737" y="129492"/>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94" y="149162"/>
                    </a:moveTo>
                    <a:cubicBezTo>
                      <a:pt x="31404" y="149162"/>
                      <a:pt x="34004" y="146561"/>
                      <a:pt x="34004" y="143351"/>
                    </a:cubicBezTo>
                    <a:cubicBezTo>
                      <a:pt x="34004" y="140141"/>
                      <a:pt x="31404" y="137541"/>
                      <a:pt x="28194" y="137541"/>
                    </a:cubicBezTo>
                    <a:cubicBezTo>
                      <a:pt x="24984" y="137541"/>
                      <a:pt x="22384" y="140141"/>
                      <a:pt x="22384" y="143351"/>
                    </a:cubicBezTo>
                    <a:cubicBezTo>
                      <a:pt x="22384" y="146561"/>
                      <a:pt x="24984" y="149162"/>
                      <a:pt x="28194"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4" y="140141"/>
                      <a:pt x="111824" y="143351"/>
                    </a:cubicBezTo>
                    <a:cubicBezTo>
                      <a:pt x="111824" y="146561"/>
                      <a:pt x="114424" y="149162"/>
                      <a:pt x="117634" y="149162"/>
                    </a:cubicBezTo>
                    <a:close/>
                    <a:moveTo>
                      <a:pt x="140018" y="149162"/>
                    </a:moveTo>
                    <a:cubicBezTo>
                      <a:pt x="143227" y="149162"/>
                      <a:pt x="145828" y="146561"/>
                      <a:pt x="145828" y="143351"/>
                    </a:cubicBezTo>
                    <a:cubicBezTo>
                      <a:pt x="145828" y="140141"/>
                      <a:pt x="143227" y="137541"/>
                      <a:pt x="140018" y="137541"/>
                    </a:cubicBezTo>
                    <a:cubicBezTo>
                      <a:pt x="136808" y="137541"/>
                      <a:pt x="134207" y="140141"/>
                      <a:pt x="134207" y="143351"/>
                    </a:cubicBezTo>
                    <a:cubicBezTo>
                      <a:pt x="134207" y="146561"/>
                      <a:pt x="136808" y="149162"/>
                      <a:pt x="140018" y="149162"/>
                    </a:cubicBezTo>
                    <a:close/>
                    <a:moveTo>
                      <a:pt x="162354" y="149162"/>
                    </a:moveTo>
                    <a:cubicBezTo>
                      <a:pt x="165564" y="149162"/>
                      <a:pt x="168164" y="146561"/>
                      <a:pt x="168164" y="143351"/>
                    </a:cubicBezTo>
                    <a:cubicBezTo>
                      <a:pt x="168164" y="140141"/>
                      <a:pt x="165564" y="137541"/>
                      <a:pt x="162354" y="137541"/>
                    </a:cubicBezTo>
                    <a:cubicBezTo>
                      <a:pt x="159144" y="137541"/>
                      <a:pt x="156543" y="140141"/>
                      <a:pt x="156543" y="143351"/>
                    </a:cubicBezTo>
                    <a:cubicBezTo>
                      <a:pt x="156543" y="146561"/>
                      <a:pt x="159144" y="149162"/>
                      <a:pt x="162354" y="149162"/>
                    </a:cubicBezTo>
                    <a:close/>
                    <a:moveTo>
                      <a:pt x="184737" y="149162"/>
                    </a:moveTo>
                    <a:cubicBezTo>
                      <a:pt x="187947" y="149162"/>
                      <a:pt x="190548" y="146561"/>
                      <a:pt x="190548" y="143351"/>
                    </a:cubicBezTo>
                    <a:cubicBezTo>
                      <a:pt x="190548" y="140141"/>
                      <a:pt x="187947" y="137541"/>
                      <a:pt x="184737" y="137541"/>
                    </a:cubicBezTo>
                    <a:cubicBezTo>
                      <a:pt x="181527" y="137541"/>
                      <a:pt x="178927" y="140141"/>
                      <a:pt x="178927" y="143351"/>
                    </a:cubicBezTo>
                    <a:cubicBezTo>
                      <a:pt x="178927" y="146561"/>
                      <a:pt x="181527" y="149162"/>
                      <a:pt x="184737"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616CF246-AB55-6DE9-61E9-2250D7CBA095}"/>
                  </a:ext>
                </a:extLst>
              </p:cNvPr>
              <p:cNvSpPr/>
              <p:nvPr/>
            </p:nvSpPr>
            <p:spPr>
              <a:xfrm>
                <a:off x="2224839" y="2886917"/>
                <a:ext cx="190547" cy="149161"/>
              </a:xfrm>
              <a:custGeom>
                <a:avLst/>
                <a:gdLst>
                  <a:gd name="connsiteX0" fmla="*/ 5810 w 190547"/>
                  <a:gd name="connsiteY0" fmla="*/ 11621 h 149161"/>
                  <a:gd name="connsiteX1" fmla="*/ 11621 w 190547"/>
                  <a:gd name="connsiteY1" fmla="*/ 5810 h 149161"/>
                  <a:gd name="connsiteX2" fmla="*/ 5810 w 190547"/>
                  <a:gd name="connsiteY2" fmla="*/ 0 h 149161"/>
                  <a:gd name="connsiteX3" fmla="*/ 0 w 190547"/>
                  <a:gd name="connsiteY3" fmla="*/ 5810 h 149161"/>
                  <a:gd name="connsiteX4" fmla="*/ 5810 w 190547"/>
                  <a:gd name="connsiteY4" fmla="*/ 11621 h 149161"/>
                  <a:gd name="connsiteX5" fmla="*/ 28194 w 190547"/>
                  <a:gd name="connsiteY5" fmla="*/ 11621 h 149161"/>
                  <a:gd name="connsiteX6" fmla="*/ 34004 w 190547"/>
                  <a:gd name="connsiteY6" fmla="*/ 5810 h 149161"/>
                  <a:gd name="connsiteX7" fmla="*/ 28194 w 190547"/>
                  <a:gd name="connsiteY7" fmla="*/ 0 h 149161"/>
                  <a:gd name="connsiteX8" fmla="*/ 22384 w 190547"/>
                  <a:gd name="connsiteY8" fmla="*/ 5810 h 149161"/>
                  <a:gd name="connsiteX9" fmla="*/ 28194 w 190547"/>
                  <a:gd name="connsiteY9" fmla="*/ 11621 h 149161"/>
                  <a:gd name="connsiteX10" fmla="*/ 50530 w 190547"/>
                  <a:gd name="connsiteY10" fmla="*/ 11621 h 149161"/>
                  <a:gd name="connsiteX11" fmla="*/ 56340 w 190547"/>
                  <a:gd name="connsiteY11" fmla="*/ 5810 h 149161"/>
                  <a:gd name="connsiteX12" fmla="*/ 50530 w 190547"/>
                  <a:gd name="connsiteY12" fmla="*/ 0 h 149161"/>
                  <a:gd name="connsiteX13" fmla="*/ 44720 w 190547"/>
                  <a:gd name="connsiteY13" fmla="*/ 5810 h 149161"/>
                  <a:gd name="connsiteX14" fmla="*/ 50530 w 190547"/>
                  <a:gd name="connsiteY14" fmla="*/ 11621 h 149161"/>
                  <a:gd name="connsiteX15" fmla="*/ 72914 w 190547"/>
                  <a:gd name="connsiteY15" fmla="*/ 11621 h 149161"/>
                  <a:gd name="connsiteX16" fmla="*/ 78724 w 190547"/>
                  <a:gd name="connsiteY16" fmla="*/ 5810 h 149161"/>
                  <a:gd name="connsiteX17" fmla="*/ 72914 w 190547"/>
                  <a:gd name="connsiteY17" fmla="*/ 0 h 149161"/>
                  <a:gd name="connsiteX18" fmla="*/ 67104 w 190547"/>
                  <a:gd name="connsiteY18" fmla="*/ 5810 h 149161"/>
                  <a:gd name="connsiteX19" fmla="*/ 72914 w 190547"/>
                  <a:gd name="connsiteY19" fmla="*/ 11621 h 149161"/>
                  <a:gd name="connsiteX20" fmla="*/ 95250 w 190547"/>
                  <a:gd name="connsiteY20" fmla="*/ 11621 h 149161"/>
                  <a:gd name="connsiteX21" fmla="*/ 101060 w 190547"/>
                  <a:gd name="connsiteY21" fmla="*/ 5810 h 149161"/>
                  <a:gd name="connsiteX22" fmla="*/ 95250 w 190547"/>
                  <a:gd name="connsiteY22" fmla="*/ 0 h 149161"/>
                  <a:gd name="connsiteX23" fmla="*/ 89440 w 190547"/>
                  <a:gd name="connsiteY23" fmla="*/ 5810 h 149161"/>
                  <a:gd name="connsiteX24" fmla="*/ 95250 w 190547"/>
                  <a:gd name="connsiteY24" fmla="*/ 11621 h 149161"/>
                  <a:gd name="connsiteX25" fmla="*/ 117634 w 190547"/>
                  <a:gd name="connsiteY25" fmla="*/ 11621 h 149161"/>
                  <a:gd name="connsiteX26" fmla="*/ 123444 w 190547"/>
                  <a:gd name="connsiteY26" fmla="*/ 5810 h 149161"/>
                  <a:gd name="connsiteX27" fmla="*/ 117634 w 190547"/>
                  <a:gd name="connsiteY27" fmla="*/ 0 h 149161"/>
                  <a:gd name="connsiteX28" fmla="*/ 111824 w 190547"/>
                  <a:gd name="connsiteY28" fmla="*/ 5810 h 149161"/>
                  <a:gd name="connsiteX29" fmla="*/ 117634 w 190547"/>
                  <a:gd name="connsiteY29" fmla="*/ 11621 h 149161"/>
                  <a:gd name="connsiteX30" fmla="*/ 140018 w 190547"/>
                  <a:gd name="connsiteY30" fmla="*/ 11621 h 149161"/>
                  <a:gd name="connsiteX31" fmla="*/ 145828 w 190547"/>
                  <a:gd name="connsiteY31" fmla="*/ 5810 h 149161"/>
                  <a:gd name="connsiteX32" fmla="*/ 140018 w 190547"/>
                  <a:gd name="connsiteY32" fmla="*/ 0 h 149161"/>
                  <a:gd name="connsiteX33" fmla="*/ 134207 w 190547"/>
                  <a:gd name="connsiteY33" fmla="*/ 5810 h 149161"/>
                  <a:gd name="connsiteX34" fmla="*/ 140018 w 190547"/>
                  <a:gd name="connsiteY34" fmla="*/ 11621 h 149161"/>
                  <a:gd name="connsiteX35" fmla="*/ 162354 w 190547"/>
                  <a:gd name="connsiteY35" fmla="*/ 11621 h 149161"/>
                  <a:gd name="connsiteX36" fmla="*/ 168164 w 190547"/>
                  <a:gd name="connsiteY36" fmla="*/ 5810 h 149161"/>
                  <a:gd name="connsiteX37" fmla="*/ 162354 w 190547"/>
                  <a:gd name="connsiteY37" fmla="*/ 0 h 149161"/>
                  <a:gd name="connsiteX38" fmla="*/ 156543 w 190547"/>
                  <a:gd name="connsiteY38" fmla="*/ 5810 h 149161"/>
                  <a:gd name="connsiteX39" fmla="*/ 162354 w 190547"/>
                  <a:gd name="connsiteY39" fmla="*/ 11621 h 149161"/>
                  <a:gd name="connsiteX40" fmla="*/ 184737 w 190547"/>
                  <a:gd name="connsiteY40" fmla="*/ 11621 h 149161"/>
                  <a:gd name="connsiteX41" fmla="*/ 190548 w 190547"/>
                  <a:gd name="connsiteY41" fmla="*/ 5810 h 149161"/>
                  <a:gd name="connsiteX42" fmla="*/ 184737 w 190547"/>
                  <a:gd name="connsiteY42" fmla="*/ 0 h 149161"/>
                  <a:gd name="connsiteX43" fmla="*/ 178927 w 190547"/>
                  <a:gd name="connsiteY43" fmla="*/ 5810 h 149161"/>
                  <a:gd name="connsiteX44" fmla="*/ 184737 w 190547"/>
                  <a:gd name="connsiteY44" fmla="*/ 11621 h 149161"/>
                  <a:gd name="connsiteX45" fmla="*/ 5810 w 190547"/>
                  <a:gd name="connsiteY45" fmla="*/ 31242 h 149161"/>
                  <a:gd name="connsiteX46" fmla="*/ 11621 w 190547"/>
                  <a:gd name="connsiteY46" fmla="*/ 25432 h 149161"/>
                  <a:gd name="connsiteX47" fmla="*/ 5810 w 190547"/>
                  <a:gd name="connsiteY47" fmla="*/ 19621 h 149161"/>
                  <a:gd name="connsiteX48" fmla="*/ 0 w 190547"/>
                  <a:gd name="connsiteY48" fmla="*/ 25432 h 149161"/>
                  <a:gd name="connsiteX49" fmla="*/ 5810 w 190547"/>
                  <a:gd name="connsiteY49" fmla="*/ 31242 h 149161"/>
                  <a:gd name="connsiteX50" fmla="*/ 28194 w 190547"/>
                  <a:gd name="connsiteY50" fmla="*/ 31242 h 149161"/>
                  <a:gd name="connsiteX51" fmla="*/ 34004 w 190547"/>
                  <a:gd name="connsiteY51" fmla="*/ 25432 h 149161"/>
                  <a:gd name="connsiteX52" fmla="*/ 28194 w 190547"/>
                  <a:gd name="connsiteY52" fmla="*/ 19621 h 149161"/>
                  <a:gd name="connsiteX53" fmla="*/ 22384 w 190547"/>
                  <a:gd name="connsiteY53" fmla="*/ 25432 h 149161"/>
                  <a:gd name="connsiteX54" fmla="*/ 28194 w 190547"/>
                  <a:gd name="connsiteY54" fmla="*/ 31242 h 149161"/>
                  <a:gd name="connsiteX55" fmla="*/ 50530 w 190547"/>
                  <a:gd name="connsiteY55" fmla="*/ 31242 h 149161"/>
                  <a:gd name="connsiteX56" fmla="*/ 56340 w 190547"/>
                  <a:gd name="connsiteY56" fmla="*/ 25432 h 149161"/>
                  <a:gd name="connsiteX57" fmla="*/ 50530 w 190547"/>
                  <a:gd name="connsiteY57" fmla="*/ 19621 h 149161"/>
                  <a:gd name="connsiteX58" fmla="*/ 44720 w 190547"/>
                  <a:gd name="connsiteY58" fmla="*/ 25432 h 149161"/>
                  <a:gd name="connsiteX59" fmla="*/ 50530 w 190547"/>
                  <a:gd name="connsiteY59" fmla="*/ 31242 h 149161"/>
                  <a:gd name="connsiteX60" fmla="*/ 72914 w 190547"/>
                  <a:gd name="connsiteY60" fmla="*/ 31242 h 149161"/>
                  <a:gd name="connsiteX61" fmla="*/ 78724 w 190547"/>
                  <a:gd name="connsiteY61" fmla="*/ 25432 h 149161"/>
                  <a:gd name="connsiteX62" fmla="*/ 72914 w 190547"/>
                  <a:gd name="connsiteY62" fmla="*/ 19621 h 149161"/>
                  <a:gd name="connsiteX63" fmla="*/ 67104 w 190547"/>
                  <a:gd name="connsiteY63" fmla="*/ 25432 h 149161"/>
                  <a:gd name="connsiteX64" fmla="*/ 72914 w 190547"/>
                  <a:gd name="connsiteY64" fmla="*/ 31242 h 149161"/>
                  <a:gd name="connsiteX65" fmla="*/ 95250 w 190547"/>
                  <a:gd name="connsiteY65" fmla="*/ 31242 h 149161"/>
                  <a:gd name="connsiteX66" fmla="*/ 101060 w 190547"/>
                  <a:gd name="connsiteY66" fmla="*/ 25432 h 149161"/>
                  <a:gd name="connsiteX67" fmla="*/ 95250 w 190547"/>
                  <a:gd name="connsiteY67" fmla="*/ 19621 h 149161"/>
                  <a:gd name="connsiteX68" fmla="*/ 89440 w 190547"/>
                  <a:gd name="connsiteY68" fmla="*/ 25432 h 149161"/>
                  <a:gd name="connsiteX69" fmla="*/ 95250 w 190547"/>
                  <a:gd name="connsiteY69" fmla="*/ 31242 h 149161"/>
                  <a:gd name="connsiteX70" fmla="*/ 117634 w 190547"/>
                  <a:gd name="connsiteY70" fmla="*/ 31242 h 149161"/>
                  <a:gd name="connsiteX71" fmla="*/ 123444 w 190547"/>
                  <a:gd name="connsiteY71" fmla="*/ 25432 h 149161"/>
                  <a:gd name="connsiteX72" fmla="*/ 117634 w 190547"/>
                  <a:gd name="connsiteY72" fmla="*/ 19621 h 149161"/>
                  <a:gd name="connsiteX73" fmla="*/ 111824 w 190547"/>
                  <a:gd name="connsiteY73" fmla="*/ 25432 h 149161"/>
                  <a:gd name="connsiteX74" fmla="*/ 117634 w 190547"/>
                  <a:gd name="connsiteY74" fmla="*/ 31242 h 149161"/>
                  <a:gd name="connsiteX75" fmla="*/ 140018 w 190547"/>
                  <a:gd name="connsiteY75" fmla="*/ 31242 h 149161"/>
                  <a:gd name="connsiteX76" fmla="*/ 145828 w 190547"/>
                  <a:gd name="connsiteY76" fmla="*/ 25432 h 149161"/>
                  <a:gd name="connsiteX77" fmla="*/ 140018 w 190547"/>
                  <a:gd name="connsiteY77" fmla="*/ 19621 h 149161"/>
                  <a:gd name="connsiteX78" fmla="*/ 134207 w 190547"/>
                  <a:gd name="connsiteY78" fmla="*/ 25432 h 149161"/>
                  <a:gd name="connsiteX79" fmla="*/ 140018 w 190547"/>
                  <a:gd name="connsiteY79" fmla="*/ 31242 h 149161"/>
                  <a:gd name="connsiteX80" fmla="*/ 162354 w 190547"/>
                  <a:gd name="connsiteY80" fmla="*/ 31242 h 149161"/>
                  <a:gd name="connsiteX81" fmla="*/ 168164 w 190547"/>
                  <a:gd name="connsiteY81" fmla="*/ 25432 h 149161"/>
                  <a:gd name="connsiteX82" fmla="*/ 162354 w 190547"/>
                  <a:gd name="connsiteY82" fmla="*/ 19621 h 149161"/>
                  <a:gd name="connsiteX83" fmla="*/ 156543 w 190547"/>
                  <a:gd name="connsiteY83" fmla="*/ 25432 h 149161"/>
                  <a:gd name="connsiteX84" fmla="*/ 162354 w 190547"/>
                  <a:gd name="connsiteY84" fmla="*/ 31242 h 149161"/>
                  <a:gd name="connsiteX85" fmla="*/ 184737 w 190547"/>
                  <a:gd name="connsiteY85" fmla="*/ 31242 h 149161"/>
                  <a:gd name="connsiteX86" fmla="*/ 190548 w 190547"/>
                  <a:gd name="connsiteY86" fmla="*/ 25432 h 149161"/>
                  <a:gd name="connsiteX87" fmla="*/ 184737 w 190547"/>
                  <a:gd name="connsiteY87" fmla="*/ 19621 h 149161"/>
                  <a:gd name="connsiteX88" fmla="*/ 178927 w 190547"/>
                  <a:gd name="connsiteY88" fmla="*/ 25432 h 149161"/>
                  <a:gd name="connsiteX89" fmla="*/ 184737 w 190547"/>
                  <a:gd name="connsiteY89" fmla="*/ 31242 h 149161"/>
                  <a:gd name="connsiteX90" fmla="*/ 5810 w 190547"/>
                  <a:gd name="connsiteY90" fmla="*/ 50911 h 149161"/>
                  <a:gd name="connsiteX91" fmla="*/ 11621 w 190547"/>
                  <a:gd name="connsiteY91" fmla="*/ 45101 h 149161"/>
                  <a:gd name="connsiteX92" fmla="*/ 5810 w 190547"/>
                  <a:gd name="connsiteY92" fmla="*/ 39291 h 149161"/>
                  <a:gd name="connsiteX93" fmla="*/ 0 w 190547"/>
                  <a:gd name="connsiteY93" fmla="*/ 45101 h 149161"/>
                  <a:gd name="connsiteX94" fmla="*/ 5810 w 190547"/>
                  <a:gd name="connsiteY94" fmla="*/ 50911 h 149161"/>
                  <a:gd name="connsiteX95" fmla="*/ 28194 w 190547"/>
                  <a:gd name="connsiteY95" fmla="*/ 50911 h 149161"/>
                  <a:gd name="connsiteX96" fmla="*/ 34004 w 190547"/>
                  <a:gd name="connsiteY96" fmla="*/ 45101 h 149161"/>
                  <a:gd name="connsiteX97" fmla="*/ 28194 w 190547"/>
                  <a:gd name="connsiteY97" fmla="*/ 39291 h 149161"/>
                  <a:gd name="connsiteX98" fmla="*/ 22384 w 190547"/>
                  <a:gd name="connsiteY98" fmla="*/ 45101 h 149161"/>
                  <a:gd name="connsiteX99" fmla="*/ 28194 w 190547"/>
                  <a:gd name="connsiteY99" fmla="*/ 50911 h 149161"/>
                  <a:gd name="connsiteX100" fmla="*/ 50530 w 190547"/>
                  <a:gd name="connsiteY100" fmla="*/ 50911 h 149161"/>
                  <a:gd name="connsiteX101" fmla="*/ 56340 w 190547"/>
                  <a:gd name="connsiteY101" fmla="*/ 45101 h 149161"/>
                  <a:gd name="connsiteX102" fmla="*/ 50530 w 190547"/>
                  <a:gd name="connsiteY102" fmla="*/ 39291 h 149161"/>
                  <a:gd name="connsiteX103" fmla="*/ 44720 w 190547"/>
                  <a:gd name="connsiteY103" fmla="*/ 45101 h 149161"/>
                  <a:gd name="connsiteX104" fmla="*/ 50530 w 190547"/>
                  <a:gd name="connsiteY104" fmla="*/ 50911 h 149161"/>
                  <a:gd name="connsiteX105" fmla="*/ 72914 w 190547"/>
                  <a:gd name="connsiteY105" fmla="*/ 50911 h 149161"/>
                  <a:gd name="connsiteX106" fmla="*/ 78724 w 190547"/>
                  <a:gd name="connsiteY106" fmla="*/ 45101 h 149161"/>
                  <a:gd name="connsiteX107" fmla="*/ 72914 w 190547"/>
                  <a:gd name="connsiteY107" fmla="*/ 39291 h 149161"/>
                  <a:gd name="connsiteX108" fmla="*/ 67104 w 190547"/>
                  <a:gd name="connsiteY108" fmla="*/ 45101 h 149161"/>
                  <a:gd name="connsiteX109" fmla="*/ 72914 w 190547"/>
                  <a:gd name="connsiteY109" fmla="*/ 50911 h 149161"/>
                  <a:gd name="connsiteX110" fmla="*/ 95250 w 190547"/>
                  <a:gd name="connsiteY110" fmla="*/ 50911 h 149161"/>
                  <a:gd name="connsiteX111" fmla="*/ 101060 w 190547"/>
                  <a:gd name="connsiteY111" fmla="*/ 45101 h 149161"/>
                  <a:gd name="connsiteX112" fmla="*/ 95250 w 190547"/>
                  <a:gd name="connsiteY112" fmla="*/ 39291 h 149161"/>
                  <a:gd name="connsiteX113" fmla="*/ 89440 w 190547"/>
                  <a:gd name="connsiteY113" fmla="*/ 45101 h 149161"/>
                  <a:gd name="connsiteX114" fmla="*/ 95250 w 190547"/>
                  <a:gd name="connsiteY114" fmla="*/ 50911 h 149161"/>
                  <a:gd name="connsiteX115" fmla="*/ 117634 w 190547"/>
                  <a:gd name="connsiteY115" fmla="*/ 50911 h 149161"/>
                  <a:gd name="connsiteX116" fmla="*/ 123444 w 190547"/>
                  <a:gd name="connsiteY116" fmla="*/ 45101 h 149161"/>
                  <a:gd name="connsiteX117" fmla="*/ 117634 w 190547"/>
                  <a:gd name="connsiteY117" fmla="*/ 39291 h 149161"/>
                  <a:gd name="connsiteX118" fmla="*/ 111824 w 190547"/>
                  <a:gd name="connsiteY118" fmla="*/ 45101 h 149161"/>
                  <a:gd name="connsiteX119" fmla="*/ 117634 w 190547"/>
                  <a:gd name="connsiteY119" fmla="*/ 50911 h 149161"/>
                  <a:gd name="connsiteX120" fmla="*/ 140018 w 190547"/>
                  <a:gd name="connsiteY120" fmla="*/ 50911 h 149161"/>
                  <a:gd name="connsiteX121" fmla="*/ 145828 w 190547"/>
                  <a:gd name="connsiteY121" fmla="*/ 45101 h 149161"/>
                  <a:gd name="connsiteX122" fmla="*/ 140018 w 190547"/>
                  <a:gd name="connsiteY122" fmla="*/ 39291 h 149161"/>
                  <a:gd name="connsiteX123" fmla="*/ 134207 w 190547"/>
                  <a:gd name="connsiteY123" fmla="*/ 45101 h 149161"/>
                  <a:gd name="connsiteX124" fmla="*/ 140018 w 190547"/>
                  <a:gd name="connsiteY124" fmla="*/ 50911 h 149161"/>
                  <a:gd name="connsiteX125" fmla="*/ 162354 w 190547"/>
                  <a:gd name="connsiteY125" fmla="*/ 50911 h 149161"/>
                  <a:gd name="connsiteX126" fmla="*/ 168164 w 190547"/>
                  <a:gd name="connsiteY126" fmla="*/ 45101 h 149161"/>
                  <a:gd name="connsiteX127" fmla="*/ 162354 w 190547"/>
                  <a:gd name="connsiteY127" fmla="*/ 39291 h 149161"/>
                  <a:gd name="connsiteX128" fmla="*/ 156543 w 190547"/>
                  <a:gd name="connsiteY128" fmla="*/ 45101 h 149161"/>
                  <a:gd name="connsiteX129" fmla="*/ 162354 w 190547"/>
                  <a:gd name="connsiteY129" fmla="*/ 50911 h 149161"/>
                  <a:gd name="connsiteX130" fmla="*/ 184737 w 190547"/>
                  <a:gd name="connsiteY130" fmla="*/ 50911 h 149161"/>
                  <a:gd name="connsiteX131" fmla="*/ 190548 w 190547"/>
                  <a:gd name="connsiteY131" fmla="*/ 45101 h 149161"/>
                  <a:gd name="connsiteX132" fmla="*/ 184737 w 190547"/>
                  <a:gd name="connsiteY132" fmla="*/ 39291 h 149161"/>
                  <a:gd name="connsiteX133" fmla="*/ 178927 w 190547"/>
                  <a:gd name="connsiteY133" fmla="*/ 45101 h 149161"/>
                  <a:gd name="connsiteX134" fmla="*/ 184737 w 190547"/>
                  <a:gd name="connsiteY134" fmla="*/ 50911 h 149161"/>
                  <a:gd name="connsiteX135" fmla="*/ 5810 w 190547"/>
                  <a:gd name="connsiteY135" fmla="*/ 70533 h 149161"/>
                  <a:gd name="connsiteX136" fmla="*/ 11621 w 190547"/>
                  <a:gd name="connsiteY136" fmla="*/ 64722 h 149161"/>
                  <a:gd name="connsiteX137" fmla="*/ 5810 w 190547"/>
                  <a:gd name="connsiteY137" fmla="*/ 58912 h 149161"/>
                  <a:gd name="connsiteX138" fmla="*/ 0 w 190547"/>
                  <a:gd name="connsiteY138" fmla="*/ 64722 h 149161"/>
                  <a:gd name="connsiteX139" fmla="*/ 5810 w 190547"/>
                  <a:gd name="connsiteY139" fmla="*/ 70533 h 149161"/>
                  <a:gd name="connsiteX140" fmla="*/ 28194 w 190547"/>
                  <a:gd name="connsiteY140" fmla="*/ 70533 h 149161"/>
                  <a:gd name="connsiteX141" fmla="*/ 34004 w 190547"/>
                  <a:gd name="connsiteY141" fmla="*/ 64722 h 149161"/>
                  <a:gd name="connsiteX142" fmla="*/ 28194 w 190547"/>
                  <a:gd name="connsiteY142" fmla="*/ 58912 h 149161"/>
                  <a:gd name="connsiteX143" fmla="*/ 22384 w 190547"/>
                  <a:gd name="connsiteY143" fmla="*/ 64722 h 149161"/>
                  <a:gd name="connsiteX144" fmla="*/ 28194 w 190547"/>
                  <a:gd name="connsiteY144" fmla="*/ 70533 h 149161"/>
                  <a:gd name="connsiteX145" fmla="*/ 50530 w 190547"/>
                  <a:gd name="connsiteY145" fmla="*/ 70533 h 149161"/>
                  <a:gd name="connsiteX146" fmla="*/ 56340 w 190547"/>
                  <a:gd name="connsiteY146" fmla="*/ 64722 h 149161"/>
                  <a:gd name="connsiteX147" fmla="*/ 50530 w 190547"/>
                  <a:gd name="connsiteY147" fmla="*/ 58912 h 149161"/>
                  <a:gd name="connsiteX148" fmla="*/ 44720 w 190547"/>
                  <a:gd name="connsiteY148" fmla="*/ 64722 h 149161"/>
                  <a:gd name="connsiteX149" fmla="*/ 50530 w 190547"/>
                  <a:gd name="connsiteY149" fmla="*/ 70533 h 149161"/>
                  <a:gd name="connsiteX150" fmla="*/ 72914 w 190547"/>
                  <a:gd name="connsiteY150" fmla="*/ 70533 h 149161"/>
                  <a:gd name="connsiteX151" fmla="*/ 78724 w 190547"/>
                  <a:gd name="connsiteY151" fmla="*/ 64722 h 149161"/>
                  <a:gd name="connsiteX152" fmla="*/ 72914 w 190547"/>
                  <a:gd name="connsiteY152" fmla="*/ 58912 h 149161"/>
                  <a:gd name="connsiteX153" fmla="*/ 67104 w 190547"/>
                  <a:gd name="connsiteY153" fmla="*/ 64722 h 149161"/>
                  <a:gd name="connsiteX154" fmla="*/ 72914 w 190547"/>
                  <a:gd name="connsiteY154" fmla="*/ 70533 h 149161"/>
                  <a:gd name="connsiteX155" fmla="*/ 95250 w 190547"/>
                  <a:gd name="connsiteY155" fmla="*/ 70533 h 149161"/>
                  <a:gd name="connsiteX156" fmla="*/ 101060 w 190547"/>
                  <a:gd name="connsiteY156" fmla="*/ 64722 h 149161"/>
                  <a:gd name="connsiteX157" fmla="*/ 95250 w 190547"/>
                  <a:gd name="connsiteY157" fmla="*/ 58912 h 149161"/>
                  <a:gd name="connsiteX158" fmla="*/ 89440 w 190547"/>
                  <a:gd name="connsiteY158" fmla="*/ 64722 h 149161"/>
                  <a:gd name="connsiteX159" fmla="*/ 95250 w 190547"/>
                  <a:gd name="connsiteY159" fmla="*/ 70533 h 149161"/>
                  <a:gd name="connsiteX160" fmla="*/ 117634 w 190547"/>
                  <a:gd name="connsiteY160" fmla="*/ 70533 h 149161"/>
                  <a:gd name="connsiteX161" fmla="*/ 123444 w 190547"/>
                  <a:gd name="connsiteY161" fmla="*/ 64722 h 149161"/>
                  <a:gd name="connsiteX162" fmla="*/ 117634 w 190547"/>
                  <a:gd name="connsiteY162" fmla="*/ 58912 h 149161"/>
                  <a:gd name="connsiteX163" fmla="*/ 111824 w 190547"/>
                  <a:gd name="connsiteY163" fmla="*/ 64722 h 149161"/>
                  <a:gd name="connsiteX164" fmla="*/ 117634 w 190547"/>
                  <a:gd name="connsiteY164" fmla="*/ 70533 h 149161"/>
                  <a:gd name="connsiteX165" fmla="*/ 140018 w 190547"/>
                  <a:gd name="connsiteY165" fmla="*/ 70533 h 149161"/>
                  <a:gd name="connsiteX166" fmla="*/ 145828 w 190547"/>
                  <a:gd name="connsiteY166" fmla="*/ 64722 h 149161"/>
                  <a:gd name="connsiteX167" fmla="*/ 140018 w 190547"/>
                  <a:gd name="connsiteY167" fmla="*/ 58912 h 149161"/>
                  <a:gd name="connsiteX168" fmla="*/ 134207 w 190547"/>
                  <a:gd name="connsiteY168" fmla="*/ 64722 h 149161"/>
                  <a:gd name="connsiteX169" fmla="*/ 140018 w 190547"/>
                  <a:gd name="connsiteY169" fmla="*/ 70533 h 149161"/>
                  <a:gd name="connsiteX170" fmla="*/ 162354 w 190547"/>
                  <a:gd name="connsiteY170" fmla="*/ 70533 h 149161"/>
                  <a:gd name="connsiteX171" fmla="*/ 168164 w 190547"/>
                  <a:gd name="connsiteY171" fmla="*/ 64722 h 149161"/>
                  <a:gd name="connsiteX172" fmla="*/ 162354 w 190547"/>
                  <a:gd name="connsiteY172" fmla="*/ 58912 h 149161"/>
                  <a:gd name="connsiteX173" fmla="*/ 156543 w 190547"/>
                  <a:gd name="connsiteY173" fmla="*/ 64722 h 149161"/>
                  <a:gd name="connsiteX174" fmla="*/ 162354 w 190547"/>
                  <a:gd name="connsiteY174" fmla="*/ 70533 h 149161"/>
                  <a:gd name="connsiteX175" fmla="*/ 184737 w 190547"/>
                  <a:gd name="connsiteY175" fmla="*/ 70533 h 149161"/>
                  <a:gd name="connsiteX176" fmla="*/ 190548 w 190547"/>
                  <a:gd name="connsiteY176" fmla="*/ 64722 h 149161"/>
                  <a:gd name="connsiteX177" fmla="*/ 184737 w 190547"/>
                  <a:gd name="connsiteY177" fmla="*/ 58912 h 149161"/>
                  <a:gd name="connsiteX178" fmla="*/ 178927 w 190547"/>
                  <a:gd name="connsiteY178" fmla="*/ 64722 h 149161"/>
                  <a:gd name="connsiteX179" fmla="*/ 184737 w 190547"/>
                  <a:gd name="connsiteY179" fmla="*/ 70533 h 149161"/>
                  <a:gd name="connsiteX180" fmla="*/ 5810 w 190547"/>
                  <a:gd name="connsiteY180" fmla="*/ 90202 h 149161"/>
                  <a:gd name="connsiteX181" fmla="*/ 11621 w 190547"/>
                  <a:gd name="connsiteY181" fmla="*/ 84392 h 149161"/>
                  <a:gd name="connsiteX182" fmla="*/ 5810 w 190547"/>
                  <a:gd name="connsiteY182" fmla="*/ 78581 h 149161"/>
                  <a:gd name="connsiteX183" fmla="*/ 0 w 190547"/>
                  <a:gd name="connsiteY183" fmla="*/ 84392 h 149161"/>
                  <a:gd name="connsiteX184" fmla="*/ 5810 w 190547"/>
                  <a:gd name="connsiteY184" fmla="*/ 90202 h 149161"/>
                  <a:gd name="connsiteX185" fmla="*/ 28194 w 190547"/>
                  <a:gd name="connsiteY185" fmla="*/ 90202 h 149161"/>
                  <a:gd name="connsiteX186" fmla="*/ 34004 w 190547"/>
                  <a:gd name="connsiteY186" fmla="*/ 84392 h 149161"/>
                  <a:gd name="connsiteX187" fmla="*/ 28194 w 190547"/>
                  <a:gd name="connsiteY187" fmla="*/ 78581 h 149161"/>
                  <a:gd name="connsiteX188" fmla="*/ 22384 w 190547"/>
                  <a:gd name="connsiteY188" fmla="*/ 84392 h 149161"/>
                  <a:gd name="connsiteX189" fmla="*/ 28194 w 190547"/>
                  <a:gd name="connsiteY189" fmla="*/ 90202 h 149161"/>
                  <a:gd name="connsiteX190" fmla="*/ 50530 w 190547"/>
                  <a:gd name="connsiteY190" fmla="*/ 90202 h 149161"/>
                  <a:gd name="connsiteX191" fmla="*/ 56340 w 190547"/>
                  <a:gd name="connsiteY191" fmla="*/ 84392 h 149161"/>
                  <a:gd name="connsiteX192" fmla="*/ 50530 w 190547"/>
                  <a:gd name="connsiteY192" fmla="*/ 78581 h 149161"/>
                  <a:gd name="connsiteX193" fmla="*/ 44720 w 190547"/>
                  <a:gd name="connsiteY193" fmla="*/ 84392 h 149161"/>
                  <a:gd name="connsiteX194" fmla="*/ 50530 w 190547"/>
                  <a:gd name="connsiteY194" fmla="*/ 90202 h 149161"/>
                  <a:gd name="connsiteX195" fmla="*/ 72914 w 190547"/>
                  <a:gd name="connsiteY195" fmla="*/ 90202 h 149161"/>
                  <a:gd name="connsiteX196" fmla="*/ 78724 w 190547"/>
                  <a:gd name="connsiteY196" fmla="*/ 84392 h 149161"/>
                  <a:gd name="connsiteX197" fmla="*/ 72914 w 190547"/>
                  <a:gd name="connsiteY197" fmla="*/ 78581 h 149161"/>
                  <a:gd name="connsiteX198" fmla="*/ 67104 w 190547"/>
                  <a:gd name="connsiteY198" fmla="*/ 84392 h 149161"/>
                  <a:gd name="connsiteX199" fmla="*/ 72914 w 190547"/>
                  <a:gd name="connsiteY199" fmla="*/ 90202 h 149161"/>
                  <a:gd name="connsiteX200" fmla="*/ 95250 w 190547"/>
                  <a:gd name="connsiteY200" fmla="*/ 90202 h 149161"/>
                  <a:gd name="connsiteX201" fmla="*/ 101060 w 190547"/>
                  <a:gd name="connsiteY201" fmla="*/ 84392 h 149161"/>
                  <a:gd name="connsiteX202" fmla="*/ 95250 w 190547"/>
                  <a:gd name="connsiteY202" fmla="*/ 78581 h 149161"/>
                  <a:gd name="connsiteX203" fmla="*/ 89440 w 190547"/>
                  <a:gd name="connsiteY203" fmla="*/ 84392 h 149161"/>
                  <a:gd name="connsiteX204" fmla="*/ 95250 w 190547"/>
                  <a:gd name="connsiteY204" fmla="*/ 90202 h 149161"/>
                  <a:gd name="connsiteX205" fmla="*/ 117634 w 190547"/>
                  <a:gd name="connsiteY205" fmla="*/ 90202 h 149161"/>
                  <a:gd name="connsiteX206" fmla="*/ 123444 w 190547"/>
                  <a:gd name="connsiteY206" fmla="*/ 84392 h 149161"/>
                  <a:gd name="connsiteX207" fmla="*/ 117634 w 190547"/>
                  <a:gd name="connsiteY207" fmla="*/ 78581 h 149161"/>
                  <a:gd name="connsiteX208" fmla="*/ 111824 w 190547"/>
                  <a:gd name="connsiteY208" fmla="*/ 84392 h 149161"/>
                  <a:gd name="connsiteX209" fmla="*/ 117634 w 190547"/>
                  <a:gd name="connsiteY209" fmla="*/ 90202 h 149161"/>
                  <a:gd name="connsiteX210" fmla="*/ 140018 w 190547"/>
                  <a:gd name="connsiteY210" fmla="*/ 90202 h 149161"/>
                  <a:gd name="connsiteX211" fmla="*/ 145828 w 190547"/>
                  <a:gd name="connsiteY211" fmla="*/ 84392 h 149161"/>
                  <a:gd name="connsiteX212" fmla="*/ 140018 w 190547"/>
                  <a:gd name="connsiteY212" fmla="*/ 78581 h 149161"/>
                  <a:gd name="connsiteX213" fmla="*/ 134207 w 190547"/>
                  <a:gd name="connsiteY213" fmla="*/ 84392 h 149161"/>
                  <a:gd name="connsiteX214" fmla="*/ 140018 w 190547"/>
                  <a:gd name="connsiteY214" fmla="*/ 90202 h 149161"/>
                  <a:gd name="connsiteX215" fmla="*/ 162354 w 190547"/>
                  <a:gd name="connsiteY215" fmla="*/ 90202 h 149161"/>
                  <a:gd name="connsiteX216" fmla="*/ 168164 w 190547"/>
                  <a:gd name="connsiteY216" fmla="*/ 84392 h 149161"/>
                  <a:gd name="connsiteX217" fmla="*/ 162354 w 190547"/>
                  <a:gd name="connsiteY217" fmla="*/ 78581 h 149161"/>
                  <a:gd name="connsiteX218" fmla="*/ 156543 w 190547"/>
                  <a:gd name="connsiteY218" fmla="*/ 84392 h 149161"/>
                  <a:gd name="connsiteX219" fmla="*/ 162354 w 190547"/>
                  <a:gd name="connsiteY219" fmla="*/ 90202 h 149161"/>
                  <a:gd name="connsiteX220" fmla="*/ 184737 w 190547"/>
                  <a:gd name="connsiteY220" fmla="*/ 90202 h 149161"/>
                  <a:gd name="connsiteX221" fmla="*/ 190548 w 190547"/>
                  <a:gd name="connsiteY221" fmla="*/ 84392 h 149161"/>
                  <a:gd name="connsiteX222" fmla="*/ 184737 w 190547"/>
                  <a:gd name="connsiteY222" fmla="*/ 78581 h 149161"/>
                  <a:gd name="connsiteX223" fmla="*/ 178927 w 190547"/>
                  <a:gd name="connsiteY223" fmla="*/ 84392 h 149161"/>
                  <a:gd name="connsiteX224" fmla="*/ 184737 w 190547"/>
                  <a:gd name="connsiteY224" fmla="*/ 90202 h 149161"/>
                  <a:gd name="connsiteX225" fmla="*/ 5810 w 190547"/>
                  <a:gd name="connsiteY225" fmla="*/ 109871 h 149161"/>
                  <a:gd name="connsiteX226" fmla="*/ 11621 w 190547"/>
                  <a:gd name="connsiteY226" fmla="*/ 104061 h 149161"/>
                  <a:gd name="connsiteX227" fmla="*/ 5810 w 190547"/>
                  <a:gd name="connsiteY227" fmla="*/ 98250 h 149161"/>
                  <a:gd name="connsiteX228" fmla="*/ 0 w 190547"/>
                  <a:gd name="connsiteY228" fmla="*/ 104061 h 149161"/>
                  <a:gd name="connsiteX229" fmla="*/ 5810 w 190547"/>
                  <a:gd name="connsiteY229" fmla="*/ 109871 h 149161"/>
                  <a:gd name="connsiteX230" fmla="*/ 28194 w 190547"/>
                  <a:gd name="connsiteY230" fmla="*/ 109871 h 149161"/>
                  <a:gd name="connsiteX231" fmla="*/ 34004 w 190547"/>
                  <a:gd name="connsiteY231" fmla="*/ 104061 h 149161"/>
                  <a:gd name="connsiteX232" fmla="*/ 28194 w 190547"/>
                  <a:gd name="connsiteY232" fmla="*/ 98250 h 149161"/>
                  <a:gd name="connsiteX233" fmla="*/ 22384 w 190547"/>
                  <a:gd name="connsiteY233" fmla="*/ 104061 h 149161"/>
                  <a:gd name="connsiteX234" fmla="*/ 28194 w 190547"/>
                  <a:gd name="connsiteY234" fmla="*/ 109871 h 149161"/>
                  <a:gd name="connsiteX235" fmla="*/ 50530 w 190547"/>
                  <a:gd name="connsiteY235" fmla="*/ 109871 h 149161"/>
                  <a:gd name="connsiteX236" fmla="*/ 56340 w 190547"/>
                  <a:gd name="connsiteY236" fmla="*/ 104061 h 149161"/>
                  <a:gd name="connsiteX237" fmla="*/ 50530 w 190547"/>
                  <a:gd name="connsiteY237" fmla="*/ 98250 h 149161"/>
                  <a:gd name="connsiteX238" fmla="*/ 44720 w 190547"/>
                  <a:gd name="connsiteY238" fmla="*/ 104061 h 149161"/>
                  <a:gd name="connsiteX239" fmla="*/ 50530 w 190547"/>
                  <a:gd name="connsiteY239" fmla="*/ 109871 h 149161"/>
                  <a:gd name="connsiteX240" fmla="*/ 72914 w 190547"/>
                  <a:gd name="connsiteY240" fmla="*/ 109871 h 149161"/>
                  <a:gd name="connsiteX241" fmla="*/ 78724 w 190547"/>
                  <a:gd name="connsiteY241" fmla="*/ 104061 h 149161"/>
                  <a:gd name="connsiteX242" fmla="*/ 72914 w 190547"/>
                  <a:gd name="connsiteY242" fmla="*/ 98250 h 149161"/>
                  <a:gd name="connsiteX243" fmla="*/ 67104 w 190547"/>
                  <a:gd name="connsiteY243" fmla="*/ 104061 h 149161"/>
                  <a:gd name="connsiteX244" fmla="*/ 72914 w 190547"/>
                  <a:gd name="connsiteY244" fmla="*/ 109871 h 149161"/>
                  <a:gd name="connsiteX245" fmla="*/ 95250 w 190547"/>
                  <a:gd name="connsiteY245" fmla="*/ 109871 h 149161"/>
                  <a:gd name="connsiteX246" fmla="*/ 101060 w 190547"/>
                  <a:gd name="connsiteY246" fmla="*/ 104061 h 149161"/>
                  <a:gd name="connsiteX247" fmla="*/ 95250 w 190547"/>
                  <a:gd name="connsiteY247" fmla="*/ 98250 h 149161"/>
                  <a:gd name="connsiteX248" fmla="*/ 89440 w 190547"/>
                  <a:gd name="connsiteY248" fmla="*/ 104061 h 149161"/>
                  <a:gd name="connsiteX249" fmla="*/ 95250 w 190547"/>
                  <a:gd name="connsiteY249" fmla="*/ 109871 h 149161"/>
                  <a:gd name="connsiteX250" fmla="*/ 117634 w 190547"/>
                  <a:gd name="connsiteY250" fmla="*/ 109871 h 149161"/>
                  <a:gd name="connsiteX251" fmla="*/ 123444 w 190547"/>
                  <a:gd name="connsiteY251" fmla="*/ 104061 h 149161"/>
                  <a:gd name="connsiteX252" fmla="*/ 117634 w 190547"/>
                  <a:gd name="connsiteY252" fmla="*/ 98250 h 149161"/>
                  <a:gd name="connsiteX253" fmla="*/ 111824 w 190547"/>
                  <a:gd name="connsiteY253" fmla="*/ 104061 h 149161"/>
                  <a:gd name="connsiteX254" fmla="*/ 117634 w 190547"/>
                  <a:gd name="connsiteY254" fmla="*/ 109871 h 149161"/>
                  <a:gd name="connsiteX255" fmla="*/ 140018 w 190547"/>
                  <a:gd name="connsiteY255" fmla="*/ 109871 h 149161"/>
                  <a:gd name="connsiteX256" fmla="*/ 145828 w 190547"/>
                  <a:gd name="connsiteY256" fmla="*/ 104061 h 149161"/>
                  <a:gd name="connsiteX257" fmla="*/ 140018 w 190547"/>
                  <a:gd name="connsiteY257" fmla="*/ 98250 h 149161"/>
                  <a:gd name="connsiteX258" fmla="*/ 134207 w 190547"/>
                  <a:gd name="connsiteY258" fmla="*/ 104061 h 149161"/>
                  <a:gd name="connsiteX259" fmla="*/ 140018 w 190547"/>
                  <a:gd name="connsiteY259" fmla="*/ 109871 h 149161"/>
                  <a:gd name="connsiteX260" fmla="*/ 162354 w 190547"/>
                  <a:gd name="connsiteY260" fmla="*/ 109871 h 149161"/>
                  <a:gd name="connsiteX261" fmla="*/ 168164 w 190547"/>
                  <a:gd name="connsiteY261" fmla="*/ 104061 h 149161"/>
                  <a:gd name="connsiteX262" fmla="*/ 162354 w 190547"/>
                  <a:gd name="connsiteY262" fmla="*/ 98250 h 149161"/>
                  <a:gd name="connsiteX263" fmla="*/ 156543 w 190547"/>
                  <a:gd name="connsiteY263" fmla="*/ 104061 h 149161"/>
                  <a:gd name="connsiteX264" fmla="*/ 162354 w 190547"/>
                  <a:gd name="connsiteY264" fmla="*/ 109871 h 149161"/>
                  <a:gd name="connsiteX265" fmla="*/ 184737 w 190547"/>
                  <a:gd name="connsiteY265" fmla="*/ 109871 h 149161"/>
                  <a:gd name="connsiteX266" fmla="*/ 190548 w 190547"/>
                  <a:gd name="connsiteY266" fmla="*/ 104061 h 149161"/>
                  <a:gd name="connsiteX267" fmla="*/ 184737 w 190547"/>
                  <a:gd name="connsiteY267" fmla="*/ 98250 h 149161"/>
                  <a:gd name="connsiteX268" fmla="*/ 178927 w 190547"/>
                  <a:gd name="connsiteY268" fmla="*/ 104061 h 149161"/>
                  <a:gd name="connsiteX269" fmla="*/ 184737 w 190547"/>
                  <a:gd name="connsiteY269" fmla="*/ 109871 h 149161"/>
                  <a:gd name="connsiteX270" fmla="*/ 5810 w 190547"/>
                  <a:gd name="connsiteY270" fmla="*/ 129492 h 149161"/>
                  <a:gd name="connsiteX271" fmla="*/ 11621 w 190547"/>
                  <a:gd name="connsiteY271" fmla="*/ 123682 h 149161"/>
                  <a:gd name="connsiteX272" fmla="*/ 5810 w 190547"/>
                  <a:gd name="connsiteY272" fmla="*/ 117872 h 149161"/>
                  <a:gd name="connsiteX273" fmla="*/ 0 w 190547"/>
                  <a:gd name="connsiteY273" fmla="*/ 123682 h 149161"/>
                  <a:gd name="connsiteX274" fmla="*/ 5810 w 190547"/>
                  <a:gd name="connsiteY274" fmla="*/ 129492 h 149161"/>
                  <a:gd name="connsiteX275" fmla="*/ 28194 w 190547"/>
                  <a:gd name="connsiteY275" fmla="*/ 129492 h 149161"/>
                  <a:gd name="connsiteX276" fmla="*/ 34004 w 190547"/>
                  <a:gd name="connsiteY276" fmla="*/ 123682 h 149161"/>
                  <a:gd name="connsiteX277" fmla="*/ 28194 w 190547"/>
                  <a:gd name="connsiteY277" fmla="*/ 117872 h 149161"/>
                  <a:gd name="connsiteX278" fmla="*/ 22384 w 190547"/>
                  <a:gd name="connsiteY278" fmla="*/ 123682 h 149161"/>
                  <a:gd name="connsiteX279" fmla="*/ 28194 w 190547"/>
                  <a:gd name="connsiteY279" fmla="*/ 129492 h 149161"/>
                  <a:gd name="connsiteX280" fmla="*/ 50530 w 190547"/>
                  <a:gd name="connsiteY280" fmla="*/ 129492 h 149161"/>
                  <a:gd name="connsiteX281" fmla="*/ 56340 w 190547"/>
                  <a:gd name="connsiteY281" fmla="*/ 123682 h 149161"/>
                  <a:gd name="connsiteX282" fmla="*/ 50530 w 190547"/>
                  <a:gd name="connsiteY282" fmla="*/ 117872 h 149161"/>
                  <a:gd name="connsiteX283" fmla="*/ 44720 w 190547"/>
                  <a:gd name="connsiteY283" fmla="*/ 123682 h 149161"/>
                  <a:gd name="connsiteX284" fmla="*/ 50530 w 190547"/>
                  <a:gd name="connsiteY284" fmla="*/ 129492 h 149161"/>
                  <a:gd name="connsiteX285" fmla="*/ 72914 w 190547"/>
                  <a:gd name="connsiteY285" fmla="*/ 129492 h 149161"/>
                  <a:gd name="connsiteX286" fmla="*/ 78724 w 190547"/>
                  <a:gd name="connsiteY286" fmla="*/ 123682 h 149161"/>
                  <a:gd name="connsiteX287" fmla="*/ 72914 w 190547"/>
                  <a:gd name="connsiteY287" fmla="*/ 117872 h 149161"/>
                  <a:gd name="connsiteX288" fmla="*/ 67104 w 190547"/>
                  <a:gd name="connsiteY288" fmla="*/ 123682 h 149161"/>
                  <a:gd name="connsiteX289" fmla="*/ 72914 w 190547"/>
                  <a:gd name="connsiteY289" fmla="*/ 129492 h 149161"/>
                  <a:gd name="connsiteX290" fmla="*/ 95250 w 190547"/>
                  <a:gd name="connsiteY290" fmla="*/ 129492 h 149161"/>
                  <a:gd name="connsiteX291" fmla="*/ 101060 w 190547"/>
                  <a:gd name="connsiteY291" fmla="*/ 123682 h 149161"/>
                  <a:gd name="connsiteX292" fmla="*/ 95250 w 190547"/>
                  <a:gd name="connsiteY292" fmla="*/ 117872 h 149161"/>
                  <a:gd name="connsiteX293" fmla="*/ 89440 w 190547"/>
                  <a:gd name="connsiteY293" fmla="*/ 123682 h 149161"/>
                  <a:gd name="connsiteX294" fmla="*/ 95250 w 190547"/>
                  <a:gd name="connsiteY294" fmla="*/ 129492 h 149161"/>
                  <a:gd name="connsiteX295" fmla="*/ 117634 w 190547"/>
                  <a:gd name="connsiteY295" fmla="*/ 129492 h 149161"/>
                  <a:gd name="connsiteX296" fmla="*/ 123444 w 190547"/>
                  <a:gd name="connsiteY296" fmla="*/ 123682 h 149161"/>
                  <a:gd name="connsiteX297" fmla="*/ 117634 w 190547"/>
                  <a:gd name="connsiteY297" fmla="*/ 117872 h 149161"/>
                  <a:gd name="connsiteX298" fmla="*/ 111824 w 190547"/>
                  <a:gd name="connsiteY298" fmla="*/ 123682 h 149161"/>
                  <a:gd name="connsiteX299" fmla="*/ 117634 w 190547"/>
                  <a:gd name="connsiteY299" fmla="*/ 129492 h 149161"/>
                  <a:gd name="connsiteX300" fmla="*/ 140018 w 190547"/>
                  <a:gd name="connsiteY300" fmla="*/ 129492 h 149161"/>
                  <a:gd name="connsiteX301" fmla="*/ 145828 w 190547"/>
                  <a:gd name="connsiteY301" fmla="*/ 123682 h 149161"/>
                  <a:gd name="connsiteX302" fmla="*/ 140018 w 190547"/>
                  <a:gd name="connsiteY302" fmla="*/ 117872 h 149161"/>
                  <a:gd name="connsiteX303" fmla="*/ 134207 w 190547"/>
                  <a:gd name="connsiteY303" fmla="*/ 123682 h 149161"/>
                  <a:gd name="connsiteX304" fmla="*/ 140018 w 190547"/>
                  <a:gd name="connsiteY304" fmla="*/ 129492 h 149161"/>
                  <a:gd name="connsiteX305" fmla="*/ 162354 w 190547"/>
                  <a:gd name="connsiteY305" fmla="*/ 129492 h 149161"/>
                  <a:gd name="connsiteX306" fmla="*/ 168164 w 190547"/>
                  <a:gd name="connsiteY306" fmla="*/ 123682 h 149161"/>
                  <a:gd name="connsiteX307" fmla="*/ 162354 w 190547"/>
                  <a:gd name="connsiteY307" fmla="*/ 117872 h 149161"/>
                  <a:gd name="connsiteX308" fmla="*/ 156543 w 190547"/>
                  <a:gd name="connsiteY308" fmla="*/ 123682 h 149161"/>
                  <a:gd name="connsiteX309" fmla="*/ 162354 w 190547"/>
                  <a:gd name="connsiteY309" fmla="*/ 129492 h 149161"/>
                  <a:gd name="connsiteX310" fmla="*/ 184737 w 190547"/>
                  <a:gd name="connsiteY310" fmla="*/ 129492 h 149161"/>
                  <a:gd name="connsiteX311" fmla="*/ 190548 w 190547"/>
                  <a:gd name="connsiteY311" fmla="*/ 123682 h 149161"/>
                  <a:gd name="connsiteX312" fmla="*/ 184737 w 190547"/>
                  <a:gd name="connsiteY312" fmla="*/ 117872 h 149161"/>
                  <a:gd name="connsiteX313" fmla="*/ 178927 w 190547"/>
                  <a:gd name="connsiteY313" fmla="*/ 123682 h 149161"/>
                  <a:gd name="connsiteX314" fmla="*/ 184737 w 190547"/>
                  <a:gd name="connsiteY314" fmla="*/ 129492 h 149161"/>
                  <a:gd name="connsiteX315" fmla="*/ 5810 w 190547"/>
                  <a:gd name="connsiteY315" fmla="*/ 149162 h 149161"/>
                  <a:gd name="connsiteX316" fmla="*/ 11621 w 190547"/>
                  <a:gd name="connsiteY316" fmla="*/ 143351 h 149161"/>
                  <a:gd name="connsiteX317" fmla="*/ 5810 w 190547"/>
                  <a:gd name="connsiteY317" fmla="*/ 137541 h 149161"/>
                  <a:gd name="connsiteX318" fmla="*/ 0 w 190547"/>
                  <a:gd name="connsiteY318" fmla="*/ 143351 h 149161"/>
                  <a:gd name="connsiteX319" fmla="*/ 5810 w 190547"/>
                  <a:gd name="connsiteY319" fmla="*/ 149162 h 149161"/>
                  <a:gd name="connsiteX320" fmla="*/ 28194 w 190547"/>
                  <a:gd name="connsiteY320" fmla="*/ 149162 h 149161"/>
                  <a:gd name="connsiteX321" fmla="*/ 34004 w 190547"/>
                  <a:gd name="connsiteY321" fmla="*/ 143351 h 149161"/>
                  <a:gd name="connsiteX322" fmla="*/ 28194 w 190547"/>
                  <a:gd name="connsiteY322" fmla="*/ 137541 h 149161"/>
                  <a:gd name="connsiteX323" fmla="*/ 22384 w 190547"/>
                  <a:gd name="connsiteY323" fmla="*/ 143351 h 149161"/>
                  <a:gd name="connsiteX324" fmla="*/ 28194 w 190547"/>
                  <a:gd name="connsiteY324" fmla="*/ 149162 h 149161"/>
                  <a:gd name="connsiteX325" fmla="*/ 50530 w 190547"/>
                  <a:gd name="connsiteY325" fmla="*/ 149162 h 149161"/>
                  <a:gd name="connsiteX326" fmla="*/ 56340 w 190547"/>
                  <a:gd name="connsiteY326" fmla="*/ 143351 h 149161"/>
                  <a:gd name="connsiteX327" fmla="*/ 50530 w 190547"/>
                  <a:gd name="connsiteY327" fmla="*/ 137541 h 149161"/>
                  <a:gd name="connsiteX328" fmla="*/ 44720 w 190547"/>
                  <a:gd name="connsiteY328" fmla="*/ 143351 h 149161"/>
                  <a:gd name="connsiteX329" fmla="*/ 50530 w 190547"/>
                  <a:gd name="connsiteY329" fmla="*/ 149162 h 149161"/>
                  <a:gd name="connsiteX330" fmla="*/ 72914 w 190547"/>
                  <a:gd name="connsiteY330" fmla="*/ 149162 h 149161"/>
                  <a:gd name="connsiteX331" fmla="*/ 78724 w 190547"/>
                  <a:gd name="connsiteY331" fmla="*/ 143351 h 149161"/>
                  <a:gd name="connsiteX332" fmla="*/ 72914 w 190547"/>
                  <a:gd name="connsiteY332" fmla="*/ 137541 h 149161"/>
                  <a:gd name="connsiteX333" fmla="*/ 67104 w 190547"/>
                  <a:gd name="connsiteY333" fmla="*/ 143351 h 149161"/>
                  <a:gd name="connsiteX334" fmla="*/ 72914 w 190547"/>
                  <a:gd name="connsiteY334" fmla="*/ 149162 h 149161"/>
                  <a:gd name="connsiteX335" fmla="*/ 95250 w 190547"/>
                  <a:gd name="connsiteY335" fmla="*/ 149162 h 149161"/>
                  <a:gd name="connsiteX336" fmla="*/ 101060 w 190547"/>
                  <a:gd name="connsiteY336" fmla="*/ 143351 h 149161"/>
                  <a:gd name="connsiteX337" fmla="*/ 95250 w 190547"/>
                  <a:gd name="connsiteY337" fmla="*/ 137541 h 149161"/>
                  <a:gd name="connsiteX338" fmla="*/ 89440 w 190547"/>
                  <a:gd name="connsiteY338" fmla="*/ 143351 h 149161"/>
                  <a:gd name="connsiteX339" fmla="*/ 95250 w 190547"/>
                  <a:gd name="connsiteY339" fmla="*/ 149162 h 149161"/>
                  <a:gd name="connsiteX340" fmla="*/ 117634 w 190547"/>
                  <a:gd name="connsiteY340" fmla="*/ 149162 h 149161"/>
                  <a:gd name="connsiteX341" fmla="*/ 123444 w 190547"/>
                  <a:gd name="connsiteY341" fmla="*/ 143351 h 149161"/>
                  <a:gd name="connsiteX342" fmla="*/ 117634 w 190547"/>
                  <a:gd name="connsiteY342" fmla="*/ 137541 h 149161"/>
                  <a:gd name="connsiteX343" fmla="*/ 111824 w 190547"/>
                  <a:gd name="connsiteY343" fmla="*/ 143351 h 149161"/>
                  <a:gd name="connsiteX344" fmla="*/ 117634 w 190547"/>
                  <a:gd name="connsiteY344" fmla="*/ 149162 h 149161"/>
                  <a:gd name="connsiteX345" fmla="*/ 140018 w 190547"/>
                  <a:gd name="connsiteY345" fmla="*/ 149162 h 149161"/>
                  <a:gd name="connsiteX346" fmla="*/ 145828 w 190547"/>
                  <a:gd name="connsiteY346" fmla="*/ 143351 h 149161"/>
                  <a:gd name="connsiteX347" fmla="*/ 140018 w 190547"/>
                  <a:gd name="connsiteY347" fmla="*/ 137541 h 149161"/>
                  <a:gd name="connsiteX348" fmla="*/ 134207 w 190547"/>
                  <a:gd name="connsiteY348" fmla="*/ 143351 h 149161"/>
                  <a:gd name="connsiteX349" fmla="*/ 140018 w 190547"/>
                  <a:gd name="connsiteY349" fmla="*/ 149162 h 149161"/>
                  <a:gd name="connsiteX350" fmla="*/ 162354 w 190547"/>
                  <a:gd name="connsiteY350" fmla="*/ 149162 h 149161"/>
                  <a:gd name="connsiteX351" fmla="*/ 168164 w 190547"/>
                  <a:gd name="connsiteY351" fmla="*/ 143351 h 149161"/>
                  <a:gd name="connsiteX352" fmla="*/ 162354 w 190547"/>
                  <a:gd name="connsiteY352" fmla="*/ 137541 h 149161"/>
                  <a:gd name="connsiteX353" fmla="*/ 156543 w 190547"/>
                  <a:gd name="connsiteY353" fmla="*/ 143351 h 149161"/>
                  <a:gd name="connsiteX354" fmla="*/ 162354 w 190547"/>
                  <a:gd name="connsiteY354" fmla="*/ 149162 h 149161"/>
                  <a:gd name="connsiteX355" fmla="*/ 184737 w 190547"/>
                  <a:gd name="connsiteY355" fmla="*/ 149162 h 149161"/>
                  <a:gd name="connsiteX356" fmla="*/ 190548 w 190547"/>
                  <a:gd name="connsiteY356" fmla="*/ 143351 h 149161"/>
                  <a:gd name="connsiteX357" fmla="*/ 184737 w 190547"/>
                  <a:gd name="connsiteY357" fmla="*/ 137541 h 149161"/>
                  <a:gd name="connsiteX358" fmla="*/ 178927 w 190547"/>
                  <a:gd name="connsiteY358" fmla="*/ 143351 h 149161"/>
                  <a:gd name="connsiteX359" fmla="*/ 184737 w 190547"/>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47"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94" y="11621"/>
                    </a:moveTo>
                    <a:cubicBezTo>
                      <a:pt x="31404" y="11621"/>
                      <a:pt x="34004" y="9020"/>
                      <a:pt x="34004" y="5810"/>
                    </a:cubicBezTo>
                    <a:cubicBezTo>
                      <a:pt x="34004" y="2600"/>
                      <a:pt x="31404" y="0"/>
                      <a:pt x="28194" y="0"/>
                    </a:cubicBezTo>
                    <a:cubicBezTo>
                      <a:pt x="24984" y="0"/>
                      <a:pt x="22384" y="2600"/>
                      <a:pt x="22384" y="5810"/>
                    </a:cubicBezTo>
                    <a:cubicBezTo>
                      <a:pt x="22384" y="9020"/>
                      <a:pt x="24984" y="11621"/>
                      <a:pt x="2819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4" y="2600"/>
                      <a:pt x="111824" y="5810"/>
                    </a:cubicBezTo>
                    <a:cubicBezTo>
                      <a:pt x="111824" y="9020"/>
                      <a:pt x="114424" y="11621"/>
                      <a:pt x="117634" y="11621"/>
                    </a:cubicBezTo>
                    <a:close/>
                    <a:moveTo>
                      <a:pt x="140018" y="11621"/>
                    </a:moveTo>
                    <a:cubicBezTo>
                      <a:pt x="143227" y="11621"/>
                      <a:pt x="145828" y="9020"/>
                      <a:pt x="145828" y="5810"/>
                    </a:cubicBezTo>
                    <a:cubicBezTo>
                      <a:pt x="145828" y="2600"/>
                      <a:pt x="143227" y="0"/>
                      <a:pt x="140018" y="0"/>
                    </a:cubicBezTo>
                    <a:cubicBezTo>
                      <a:pt x="136808" y="0"/>
                      <a:pt x="134207" y="2600"/>
                      <a:pt x="134207" y="5810"/>
                    </a:cubicBezTo>
                    <a:cubicBezTo>
                      <a:pt x="134207" y="9020"/>
                      <a:pt x="136808" y="11621"/>
                      <a:pt x="140018" y="11621"/>
                    </a:cubicBezTo>
                    <a:close/>
                    <a:moveTo>
                      <a:pt x="162354" y="11621"/>
                    </a:moveTo>
                    <a:cubicBezTo>
                      <a:pt x="165564" y="11621"/>
                      <a:pt x="168164" y="9020"/>
                      <a:pt x="168164" y="5810"/>
                    </a:cubicBezTo>
                    <a:cubicBezTo>
                      <a:pt x="168164" y="2600"/>
                      <a:pt x="165564" y="0"/>
                      <a:pt x="162354" y="0"/>
                    </a:cubicBezTo>
                    <a:cubicBezTo>
                      <a:pt x="159144" y="0"/>
                      <a:pt x="156543" y="2600"/>
                      <a:pt x="156543" y="5810"/>
                    </a:cubicBezTo>
                    <a:cubicBezTo>
                      <a:pt x="156543" y="9020"/>
                      <a:pt x="159144" y="11621"/>
                      <a:pt x="162354" y="11621"/>
                    </a:cubicBezTo>
                    <a:close/>
                    <a:moveTo>
                      <a:pt x="184737" y="11621"/>
                    </a:moveTo>
                    <a:cubicBezTo>
                      <a:pt x="187947" y="11621"/>
                      <a:pt x="190548" y="9020"/>
                      <a:pt x="190548" y="5810"/>
                    </a:cubicBezTo>
                    <a:cubicBezTo>
                      <a:pt x="190548" y="2600"/>
                      <a:pt x="187947" y="0"/>
                      <a:pt x="184737" y="0"/>
                    </a:cubicBezTo>
                    <a:cubicBezTo>
                      <a:pt x="181527" y="0"/>
                      <a:pt x="178927" y="2600"/>
                      <a:pt x="178927" y="5810"/>
                    </a:cubicBezTo>
                    <a:cubicBezTo>
                      <a:pt x="178927" y="9020"/>
                      <a:pt x="181527" y="11621"/>
                      <a:pt x="184737" y="11621"/>
                    </a:cubicBezTo>
                    <a:close/>
                    <a:moveTo>
                      <a:pt x="5810" y="31242"/>
                    </a:moveTo>
                    <a:cubicBezTo>
                      <a:pt x="9020" y="31242"/>
                      <a:pt x="11621" y="28642"/>
                      <a:pt x="11621" y="25432"/>
                    </a:cubicBezTo>
                    <a:cubicBezTo>
                      <a:pt x="11621" y="22222"/>
                      <a:pt x="9020" y="19621"/>
                      <a:pt x="5810" y="19621"/>
                    </a:cubicBezTo>
                    <a:cubicBezTo>
                      <a:pt x="2600" y="19621"/>
                      <a:pt x="0" y="22222"/>
                      <a:pt x="0" y="25432"/>
                    </a:cubicBezTo>
                    <a:cubicBezTo>
                      <a:pt x="0" y="28642"/>
                      <a:pt x="2600" y="31242"/>
                      <a:pt x="5810" y="31242"/>
                    </a:cubicBezTo>
                    <a:close/>
                    <a:moveTo>
                      <a:pt x="28194" y="31242"/>
                    </a:moveTo>
                    <a:cubicBezTo>
                      <a:pt x="31404" y="31242"/>
                      <a:pt x="34004" y="28642"/>
                      <a:pt x="34004" y="25432"/>
                    </a:cubicBezTo>
                    <a:cubicBezTo>
                      <a:pt x="34004" y="22222"/>
                      <a:pt x="31404" y="19621"/>
                      <a:pt x="28194" y="19621"/>
                    </a:cubicBezTo>
                    <a:cubicBezTo>
                      <a:pt x="24984" y="19621"/>
                      <a:pt x="22384" y="22222"/>
                      <a:pt x="22384" y="25432"/>
                    </a:cubicBezTo>
                    <a:cubicBezTo>
                      <a:pt x="22384" y="28642"/>
                      <a:pt x="24984" y="31242"/>
                      <a:pt x="28194" y="31242"/>
                    </a:cubicBezTo>
                    <a:close/>
                    <a:moveTo>
                      <a:pt x="50530" y="31242"/>
                    </a:moveTo>
                    <a:cubicBezTo>
                      <a:pt x="53740" y="31242"/>
                      <a:pt x="56340" y="28642"/>
                      <a:pt x="56340" y="25432"/>
                    </a:cubicBezTo>
                    <a:cubicBezTo>
                      <a:pt x="56340" y="22222"/>
                      <a:pt x="53740" y="19621"/>
                      <a:pt x="50530" y="19621"/>
                    </a:cubicBezTo>
                    <a:cubicBezTo>
                      <a:pt x="47320" y="19621"/>
                      <a:pt x="44720" y="22222"/>
                      <a:pt x="44720" y="25432"/>
                    </a:cubicBezTo>
                    <a:cubicBezTo>
                      <a:pt x="44720" y="28642"/>
                      <a:pt x="47320" y="31242"/>
                      <a:pt x="50530" y="31242"/>
                    </a:cubicBezTo>
                    <a:close/>
                    <a:moveTo>
                      <a:pt x="72914" y="31242"/>
                    </a:moveTo>
                    <a:cubicBezTo>
                      <a:pt x="76124" y="31242"/>
                      <a:pt x="78724" y="28642"/>
                      <a:pt x="78724" y="25432"/>
                    </a:cubicBezTo>
                    <a:cubicBezTo>
                      <a:pt x="78724" y="22222"/>
                      <a:pt x="76124" y="19621"/>
                      <a:pt x="72914" y="19621"/>
                    </a:cubicBezTo>
                    <a:cubicBezTo>
                      <a:pt x="69704" y="19621"/>
                      <a:pt x="67104" y="22222"/>
                      <a:pt x="67104" y="25432"/>
                    </a:cubicBezTo>
                    <a:cubicBezTo>
                      <a:pt x="67104" y="28642"/>
                      <a:pt x="69704" y="31242"/>
                      <a:pt x="72914" y="31242"/>
                    </a:cubicBezTo>
                    <a:close/>
                    <a:moveTo>
                      <a:pt x="95250" y="31242"/>
                    </a:moveTo>
                    <a:cubicBezTo>
                      <a:pt x="98460" y="31242"/>
                      <a:pt x="101060" y="28642"/>
                      <a:pt x="101060" y="25432"/>
                    </a:cubicBezTo>
                    <a:cubicBezTo>
                      <a:pt x="101060" y="22222"/>
                      <a:pt x="98460" y="19621"/>
                      <a:pt x="95250" y="19621"/>
                    </a:cubicBezTo>
                    <a:cubicBezTo>
                      <a:pt x="92040" y="19621"/>
                      <a:pt x="89440" y="22222"/>
                      <a:pt x="89440" y="25432"/>
                    </a:cubicBezTo>
                    <a:cubicBezTo>
                      <a:pt x="89440" y="28642"/>
                      <a:pt x="92040" y="31242"/>
                      <a:pt x="95250" y="31242"/>
                    </a:cubicBezTo>
                    <a:close/>
                    <a:moveTo>
                      <a:pt x="117634" y="31242"/>
                    </a:moveTo>
                    <a:cubicBezTo>
                      <a:pt x="120844" y="31242"/>
                      <a:pt x="123444" y="28642"/>
                      <a:pt x="123444" y="25432"/>
                    </a:cubicBezTo>
                    <a:cubicBezTo>
                      <a:pt x="123444" y="22222"/>
                      <a:pt x="120844" y="19621"/>
                      <a:pt x="117634" y="19621"/>
                    </a:cubicBezTo>
                    <a:cubicBezTo>
                      <a:pt x="114424" y="19621"/>
                      <a:pt x="111824" y="22222"/>
                      <a:pt x="111824" y="25432"/>
                    </a:cubicBezTo>
                    <a:cubicBezTo>
                      <a:pt x="111824" y="28642"/>
                      <a:pt x="114424" y="31242"/>
                      <a:pt x="117634" y="31242"/>
                    </a:cubicBezTo>
                    <a:close/>
                    <a:moveTo>
                      <a:pt x="140018" y="31242"/>
                    </a:moveTo>
                    <a:cubicBezTo>
                      <a:pt x="143227" y="31242"/>
                      <a:pt x="145828" y="28642"/>
                      <a:pt x="145828" y="25432"/>
                    </a:cubicBezTo>
                    <a:cubicBezTo>
                      <a:pt x="145828" y="22222"/>
                      <a:pt x="143227" y="19621"/>
                      <a:pt x="140018" y="19621"/>
                    </a:cubicBezTo>
                    <a:cubicBezTo>
                      <a:pt x="136808" y="19621"/>
                      <a:pt x="134207" y="22222"/>
                      <a:pt x="134207" y="25432"/>
                    </a:cubicBezTo>
                    <a:cubicBezTo>
                      <a:pt x="134207" y="28642"/>
                      <a:pt x="136808" y="31242"/>
                      <a:pt x="140018" y="31242"/>
                    </a:cubicBezTo>
                    <a:close/>
                    <a:moveTo>
                      <a:pt x="162354" y="31242"/>
                    </a:moveTo>
                    <a:cubicBezTo>
                      <a:pt x="165564" y="31242"/>
                      <a:pt x="168164" y="28642"/>
                      <a:pt x="168164" y="25432"/>
                    </a:cubicBezTo>
                    <a:cubicBezTo>
                      <a:pt x="168164" y="22222"/>
                      <a:pt x="165564" y="19621"/>
                      <a:pt x="162354" y="19621"/>
                    </a:cubicBezTo>
                    <a:cubicBezTo>
                      <a:pt x="159144" y="19621"/>
                      <a:pt x="156543" y="22222"/>
                      <a:pt x="156543" y="25432"/>
                    </a:cubicBezTo>
                    <a:cubicBezTo>
                      <a:pt x="156543" y="28642"/>
                      <a:pt x="159144" y="31242"/>
                      <a:pt x="162354" y="31242"/>
                    </a:cubicBezTo>
                    <a:close/>
                    <a:moveTo>
                      <a:pt x="184737" y="31242"/>
                    </a:moveTo>
                    <a:cubicBezTo>
                      <a:pt x="187947" y="31242"/>
                      <a:pt x="190548" y="28642"/>
                      <a:pt x="190548" y="25432"/>
                    </a:cubicBezTo>
                    <a:cubicBezTo>
                      <a:pt x="190548" y="22222"/>
                      <a:pt x="187947" y="19621"/>
                      <a:pt x="184737" y="19621"/>
                    </a:cubicBezTo>
                    <a:cubicBezTo>
                      <a:pt x="181527" y="19621"/>
                      <a:pt x="178927" y="22222"/>
                      <a:pt x="178927" y="25432"/>
                    </a:cubicBezTo>
                    <a:cubicBezTo>
                      <a:pt x="178927" y="28642"/>
                      <a:pt x="181527" y="31242"/>
                      <a:pt x="184737" y="31242"/>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94" y="50911"/>
                    </a:moveTo>
                    <a:cubicBezTo>
                      <a:pt x="31404" y="50911"/>
                      <a:pt x="34004" y="48311"/>
                      <a:pt x="34004" y="45101"/>
                    </a:cubicBezTo>
                    <a:cubicBezTo>
                      <a:pt x="34004" y="41891"/>
                      <a:pt x="31404" y="39291"/>
                      <a:pt x="28194" y="39291"/>
                    </a:cubicBezTo>
                    <a:cubicBezTo>
                      <a:pt x="24984" y="39291"/>
                      <a:pt x="22384" y="41891"/>
                      <a:pt x="22384" y="45101"/>
                    </a:cubicBezTo>
                    <a:cubicBezTo>
                      <a:pt x="22384" y="48311"/>
                      <a:pt x="24984" y="50911"/>
                      <a:pt x="2819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4" y="41891"/>
                      <a:pt x="111824" y="45101"/>
                    </a:cubicBezTo>
                    <a:cubicBezTo>
                      <a:pt x="111824" y="48311"/>
                      <a:pt x="114424" y="50911"/>
                      <a:pt x="117634" y="50911"/>
                    </a:cubicBezTo>
                    <a:close/>
                    <a:moveTo>
                      <a:pt x="140018" y="50911"/>
                    </a:moveTo>
                    <a:cubicBezTo>
                      <a:pt x="143227" y="50911"/>
                      <a:pt x="145828" y="48311"/>
                      <a:pt x="145828" y="45101"/>
                    </a:cubicBezTo>
                    <a:cubicBezTo>
                      <a:pt x="145828" y="41891"/>
                      <a:pt x="143227" y="39291"/>
                      <a:pt x="140018" y="39291"/>
                    </a:cubicBezTo>
                    <a:cubicBezTo>
                      <a:pt x="136808" y="39291"/>
                      <a:pt x="134207" y="41891"/>
                      <a:pt x="134207" y="45101"/>
                    </a:cubicBezTo>
                    <a:cubicBezTo>
                      <a:pt x="134207" y="48311"/>
                      <a:pt x="136808" y="50911"/>
                      <a:pt x="140018" y="50911"/>
                    </a:cubicBezTo>
                    <a:close/>
                    <a:moveTo>
                      <a:pt x="162354" y="50911"/>
                    </a:moveTo>
                    <a:cubicBezTo>
                      <a:pt x="165564" y="50911"/>
                      <a:pt x="168164" y="48311"/>
                      <a:pt x="168164" y="45101"/>
                    </a:cubicBezTo>
                    <a:cubicBezTo>
                      <a:pt x="168164" y="41891"/>
                      <a:pt x="165564" y="39291"/>
                      <a:pt x="162354" y="39291"/>
                    </a:cubicBezTo>
                    <a:cubicBezTo>
                      <a:pt x="159144" y="39291"/>
                      <a:pt x="156543" y="41891"/>
                      <a:pt x="156543" y="45101"/>
                    </a:cubicBezTo>
                    <a:cubicBezTo>
                      <a:pt x="156543" y="48311"/>
                      <a:pt x="159144" y="50911"/>
                      <a:pt x="162354" y="50911"/>
                    </a:cubicBezTo>
                    <a:close/>
                    <a:moveTo>
                      <a:pt x="184737" y="50911"/>
                    </a:moveTo>
                    <a:cubicBezTo>
                      <a:pt x="187947" y="50911"/>
                      <a:pt x="190548" y="48311"/>
                      <a:pt x="190548" y="45101"/>
                    </a:cubicBezTo>
                    <a:cubicBezTo>
                      <a:pt x="190548" y="41891"/>
                      <a:pt x="187947" y="39291"/>
                      <a:pt x="184737" y="39291"/>
                    </a:cubicBezTo>
                    <a:cubicBezTo>
                      <a:pt x="181527" y="39291"/>
                      <a:pt x="178927" y="41891"/>
                      <a:pt x="178927" y="45101"/>
                    </a:cubicBezTo>
                    <a:cubicBezTo>
                      <a:pt x="178927" y="48311"/>
                      <a:pt x="181527" y="50911"/>
                      <a:pt x="184737" y="50911"/>
                    </a:cubicBezTo>
                    <a:close/>
                    <a:moveTo>
                      <a:pt x="5810" y="70533"/>
                    </a:moveTo>
                    <a:cubicBezTo>
                      <a:pt x="9020" y="70533"/>
                      <a:pt x="11621" y="67932"/>
                      <a:pt x="11621" y="64722"/>
                    </a:cubicBezTo>
                    <a:cubicBezTo>
                      <a:pt x="11621" y="61513"/>
                      <a:pt x="9020" y="58912"/>
                      <a:pt x="5810" y="58912"/>
                    </a:cubicBezTo>
                    <a:cubicBezTo>
                      <a:pt x="2600" y="58912"/>
                      <a:pt x="0" y="61513"/>
                      <a:pt x="0" y="64722"/>
                    </a:cubicBezTo>
                    <a:cubicBezTo>
                      <a:pt x="0" y="67932"/>
                      <a:pt x="2600" y="70533"/>
                      <a:pt x="5810" y="70533"/>
                    </a:cubicBezTo>
                    <a:close/>
                    <a:moveTo>
                      <a:pt x="28194" y="70533"/>
                    </a:moveTo>
                    <a:cubicBezTo>
                      <a:pt x="31404" y="70533"/>
                      <a:pt x="34004" y="67932"/>
                      <a:pt x="34004" y="64722"/>
                    </a:cubicBezTo>
                    <a:cubicBezTo>
                      <a:pt x="34004" y="61513"/>
                      <a:pt x="31404" y="58912"/>
                      <a:pt x="28194" y="58912"/>
                    </a:cubicBezTo>
                    <a:cubicBezTo>
                      <a:pt x="24984" y="58912"/>
                      <a:pt x="22384" y="61513"/>
                      <a:pt x="22384" y="64722"/>
                    </a:cubicBezTo>
                    <a:cubicBezTo>
                      <a:pt x="22384" y="67932"/>
                      <a:pt x="24984" y="70533"/>
                      <a:pt x="28194" y="70533"/>
                    </a:cubicBezTo>
                    <a:close/>
                    <a:moveTo>
                      <a:pt x="50530" y="70533"/>
                    </a:moveTo>
                    <a:cubicBezTo>
                      <a:pt x="53740" y="70533"/>
                      <a:pt x="56340" y="67932"/>
                      <a:pt x="56340" y="64722"/>
                    </a:cubicBezTo>
                    <a:cubicBezTo>
                      <a:pt x="56340" y="61513"/>
                      <a:pt x="53740" y="58912"/>
                      <a:pt x="50530" y="58912"/>
                    </a:cubicBezTo>
                    <a:cubicBezTo>
                      <a:pt x="47320" y="58912"/>
                      <a:pt x="44720" y="61513"/>
                      <a:pt x="44720" y="64722"/>
                    </a:cubicBezTo>
                    <a:cubicBezTo>
                      <a:pt x="44720" y="67932"/>
                      <a:pt x="47320" y="70533"/>
                      <a:pt x="50530" y="70533"/>
                    </a:cubicBezTo>
                    <a:close/>
                    <a:moveTo>
                      <a:pt x="72914" y="70533"/>
                    </a:moveTo>
                    <a:cubicBezTo>
                      <a:pt x="76124" y="70533"/>
                      <a:pt x="78724" y="67932"/>
                      <a:pt x="78724" y="64722"/>
                    </a:cubicBezTo>
                    <a:cubicBezTo>
                      <a:pt x="78724" y="61513"/>
                      <a:pt x="76124" y="58912"/>
                      <a:pt x="72914" y="58912"/>
                    </a:cubicBezTo>
                    <a:cubicBezTo>
                      <a:pt x="69704" y="58912"/>
                      <a:pt x="67104" y="61513"/>
                      <a:pt x="67104" y="64722"/>
                    </a:cubicBezTo>
                    <a:cubicBezTo>
                      <a:pt x="67104" y="67932"/>
                      <a:pt x="69704" y="70533"/>
                      <a:pt x="72914" y="70533"/>
                    </a:cubicBezTo>
                    <a:close/>
                    <a:moveTo>
                      <a:pt x="95250" y="70533"/>
                    </a:moveTo>
                    <a:cubicBezTo>
                      <a:pt x="98460" y="70533"/>
                      <a:pt x="101060" y="67932"/>
                      <a:pt x="101060" y="64722"/>
                    </a:cubicBezTo>
                    <a:cubicBezTo>
                      <a:pt x="101060" y="61513"/>
                      <a:pt x="98460" y="58912"/>
                      <a:pt x="95250" y="58912"/>
                    </a:cubicBezTo>
                    <a:cubicBezTo>
                      <a:pt x="92040" y="58912"/>
                      <a:pt x="89440" y="61513"/>
                      <a:pt x="89440" y="64722"/>
                    </a:cubicBezTo>
                    <a:cubicBezTo>
                      <a:pt x="89440" y="67932"/>
                      <a:pt x="92040" y="70533"/>
                      <a:pt x="95250" y="70533"/>
                    </a:cubicBezTo>
                    <a:close/>
                    <a:moveTo>
                      <a:pt x="117634" y="70533"/>
                    </a:moveTo>
                    <a:cubicBezTo>
                      <a:pt x="120844" y="70533"/>
                      <a:pt x="123444" y="67932"/>
                      <a:pt x="123444" y="64722"/>
                    </a:cubicBezTo>
                    <a:cubicBezTo>
                      <a:pt x="123444" y="61513"/>
                      <a:pt x="120844" y="58912"/>
                      <a:pt x="117634" y="58912"/>
                    </a:cubicBezTo>
                    <a:cubicBezTo>
                      <a:pt x="114424" y="58912"/>
                      <a:pt x="111824" y="61513"/>
                      <a:pt x="111824" y="64722"/>
                    </a:cubicBezTo>
                    <a:cubicBezTo>
                      <a:pt x="111824" y="67932"/>
                      <a:pt x="114424" y="70533"/>
                      <a:pt x="117634" y="70533"/>
                    </a:cubicBezTo>
                    <a:close/>
                    <a:moveTo>
                      <a:pt x="140018" y="70533"/>
                    </a:moveTo>
                    <a:cubicBezTo>
                      <a:pt x="143227" y="70533"/>
                      <a:pt x="145828" y="67932"/>
                      <a:pt x="145828" y="64722"/>
                    </a:cubicBezTo>
                    <a:cubicBezTo>
                      <a:pt x="145828" y="61513"/>
                      <a:pt x="143227" y="58912"/>
                      <a:pt x="140018" y="58912"/>
                    </a:cubicBezTo>
                    <a:cubicBezTo>
                      <a:pt x="136808" y="58912"/>
                      <a:pt x="134207" y="61513"/>
                      <a:pt x="134207" y="64722"/>
                    </a:cubicBezTo>
                    <a:cubicBezTo>
                      <a:pt x="134207" y="67932"/>
                      <a:pt x="136808" y="70533"/>
                      <a:pt x="140018" y="70533"/>
                    </a:cubicBezTo>
                    <a:close/>
                    <a:moveTo>
                      <a:pt x="162354" y="70533"/>
                    </a:moveTo>
                    <a:cubicBezTo>
                      <a:pt x="165564" y="70533"/>
                      <a:pt x="168164" y="67932"/>
                      <a:pt x="168164" y="64722"/>
                    </a:cubicBezTo>
                    <a:cubicBezTo>
                      <a:pt x="168164" y="61513"/>
                      <a:pt x="165564" y="58912"/>
                      <a:pt x="162354" y="58912"/>
                    </a:cubicBezTo>
                    <a:cubicBezTo>
                      <a:pt x="159144" y="58912"/>
                      <a:pt x="156543" y="61513"/>
                      <a:pt x="156543" y="64722"/>
                    </a:cubicBezTo>
                    <a:cubicBezTo>
                      <a:pt x="156543" y="67932"/>
                      <a:pt x="159144" y="70533"/>
                      <a:pt x="162354" y="70533"/>
                    </a:cubicBezTo>
                    <a:close/>
                    <a:moveTo>
                      <a:pt x="184737" y="70533"/>
                    </a:moveTo>
                    <a:cubicBezTo>
                      <a:pt x="187947" y="70533"/>
                      <a:pt x="190548" y="67932"/>
                      <a:pt x="190548" y="64722"/>
                    </a:cubicBezTo>
                    <a:cubicBezTo>
                      <a:pt x="190548" y="61513"/>
                      <a:pt x="187947" y="58912"/>
                      <a:pt x="184737" y="58912"/>
                    </a:cubicBezTo>
                    <a:cubicBezTo>
                      <a:pt x="181527" y="58912"/>
                      <a:pt x="178927" y="61513"/>
                      <a:pt x="178927" y="64722"/>
                    </a:cubicBezTo>
                    <a:cubicBezTo>
                      <a:pt x="178927" y="67932"/>
                      <a:pt x="181527" y="70533"/>
                      <a:pt x="184737" y="70533"/>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28194" y="90202"/>
                    </a:moveTo>
                    <a:cubicBezTo>
                      <a:pt x="31404" y="90202"/>
                      <a:pt x="34004" y="87601"/>
                      <a:pt x="34004" y="84392"/>
                    </a:cubicBezTo>
                    <a:cubicBezTo>
                      <a:pt x="34004" y="81182"/>
                      <a:pt x="31404" y="78581"/>
                      <a:pt x="28194" y="78581"/>
                    </a:cubicBezTo>
                    <a:cubicBezTo>
                      <a:pt x="24984" y="78581"/>
                      <a:pt x="22384" y="81182"/>
                      <a:pt x="22384" y="84392"/>
                    </a:cubicBezTo>
                    <a:cubicBezTo>
                      <a:pt x="22384" y="87601"/>
                      <a:pt x="24984" y="90202"/>
                      <a:pt x="28194"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72914" y="90202"/>
                    </a:moveTo>
                    <a:cubicBezTo>
                      <a:pt x="76124" y="90202"/>
                      <a:pt x="78724" y="87601"/>
                      <a:pt x="78724" y="84392"/>
                    </a:cubicBezTo>
                    <a:cubicBezTo>
                      <a:pt x="78724" y="81182"/>
                      <a:pt x="76124" y="78581"/>
                      <a:pt x="72914" y="78581"/>
                    </a:cubicBezTo>
                    <a:cubicBezTo>
                      <a:pt x="69704" y="78581"/>
                      <a:pt x="67104" y="81182"/>
                      <a:pt x="67104" y="84392"/>
                    </a:cubicBezTo>
                    <a:cubicBezTo>
                      <a:pt x="67104" y="87601"/>
                      <a:pt x="69704" y="90202"/>
                      <a:pt x="72914"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117634" y="90202"/>
                    </a:moveTo>
                    <a:cubicBezTo>
                      <a:pt x="120844" y="90202"/>
                      <a:pt x="123444" y="87601"/>
                      <a:pt x="123444" y="84392"/>
                    </a:cubicBezTo>
                    <a:cubicBezTo>
                      <a:pt x="123444" y="81182"/>
                      <a:pt x="120844" y="78581"/>
                      <a:pt x="117634" y="78581"/>
                    </a:cubicBezTo>
                    <a:cubicBezTo>
                      <a:pt x="114424" y="78581"/>
                      <a:pt x="111824" y="81182"/>
                      <a:pt x="111824" y="84392"/>
                    </a:cubicBezTo>
                    <a:cubicBezTo>
                      <a:pt x="111824" y="87601"/>
                      <a:pt x="114424" y="90202"/>
                      <a:pt x="117634" y="90202"/>
                    </a:cubicBezTo>
                    <a:close/>
                    <a:moveTo>
                      <a:pt x="140018" y="90202"/>
                    </a:moveTo>
                    <a:cubicBezTo>
                      <a:pt x="143227" y="90202"/>
                      <a:pt x="145828" y="87601"/>
                      <a:pt x="145828" y="84392"/>
                    </a:cubicBezTo>
                    <a:cubicBezTo>
                      <a:pt x="145828" y="81182"/>
                      <a:pt x="143227" y="78581"/>
                      <a:pt x="140018" y="78581"/>
                    </a:cubicBezTo>
                    <a:cubicBezTo>
                      <a:pt x="136808" y="78581"/>
                      <a:pt x="134207" y="81182"/>
                      <a:pt x="134207" y="84392"/>
                    </a:cubicBezTo>
                    <a:cubicBezTo>
                      <a:pt x="134207" y="87601"/>
                      <a:pt x="136808" y="90202"/>
                      <a:pt x="140018" y="90202"/>
                    </a:cubicBezTo>
                    <a:close/>
                    <a:moveTo>
                      <a:pt x="162354" y="90202"/>
                    </a:moveTo>
                    <a:cubicBezTo>
                      <a:pt x="165564" y="90202"/>
                      <a:pt x="168164" y="87601"/>
                      <a:pt x="168164" y="84392"/>
                    </a:cubicBezTo>
                    <a:cubicBezTo>
                      <a:pt x="168164" y="81182"/>
                      <a:pt x="165564" y="78581"/>
                      <a:pt x="162354" y="78581"/>
                    </a:cubicBezTo>
                    <a:cubicBezTo>
                      <a:pt x="159144" y="78581"/>
                      <a:pt x="156543" y="81182"/>
                      <a:pt x="156543" y="84392"/>
                    </a:cubicBezTo>
                    <a:cubicBezTo>
                      <a:pt x="156543" y="87601"/>
                      <a:pt x="159144" y="90202"/>
                      <a:pt x="162354" y="90202"/>
                    </a:cubicBezTo>
                    <a:close/>
                    <a:moveTo>
                      <a:pt x="184737" y="90202"/>
                    </a:moveTo>
                    <a:cubicBezTo>
                      <a:pt x="187947" y="90202"/>
                      <a:pt x="190548" y="87601"/>
                      <a:pt x="190548" y="84392"/>
                    </a:cubicBezTo>
                    <a:cubicBezTo>
                      <a:pt x="190548" y="81182"/>
                      <a:pt x="187947" y="78581"/>
                      <a:pt x="184737" y="78581"/>
                    </a:cubicBezTo>
                    <a:cubicBezTo>
                      <a:pt x="181527" y="78581"/>
                      <a:pt x="178927" y="81182"/>
                      <a:pt x="178927" y="84392"/>
                    </a:cubicBezTo>
                    <a:cubicBezTo>
                      <a:pt x="178927" y="87601"/>
                      <a:pt x="181527" y="90202"/>
                      <a:pt x="184737" y="90202"/>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94" y="109871"/>
                    </a:moveTo>
                    <a:cubicBezTo>
                      <a:pt x="31404" y="109871"/>
                      <a:pt x="34004" y="107271"/>
                      <a:pt x="34004" y="104061"/>
                    </a:cubicBezTo>
                    <a:cubicBezTo>
                      <a:pt x="34004" y="100851"/>
                      <a:pt x="31404" y="98250"/>
                      <a:pt x="28194" y="98250"/>
                    </a:cubicBezTo>
                    <a:cubicBezTo>
                      <a:pt x="24984" y="98250"/>
                      <a:pt x="22384" y="100851"/>
                      <a:pt x="22384" y="104061"/>
                    </a:cubicBezTo>
                    <a:cubicBezTo>
                      <a:pt x="22384" y="107271"/>
                      <a:pt x="24984" y="109871"/>
                      <a:pt x="2819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4" y="100851"/>
                      <a:pt x="111824" y="104061"/>
                    </a:cubicBezTo>
                    <a:cubicBezTo>
                      <a:pt x="111824" y="107271"/>
                      <a:pt x="114424" y="109871"/>
                      <a:pt x="117634" y="109871"/>
                    </a:cubicBezTo>
                    <a:close/>
                    <a:moveTo>
                      <a:pt x="140018" y="109871"/>
                    </a:moveTo>
                    <a:cubicBezTo>
                      <a:pt x="143227" y="109871"/>
                      <a:pt x="145828" y="107271"/>
                      <a:pt x="145828" y="104061"/>
                    </a:cubicBezTo>
                    <a:cubicBezTo>
                      <a:pt x="145828" y="100851"/>
                      <a:pt x="143227" y="98250"/>
                      <a:pt x="140018" y="98250"/>
                    </a:cubicBezTo>
                    <a:cubicBezTo>
                      <a:pt x="136808" y="98250"/>
                      <a:pt x="134207" y="100851"/>
                      <a:pt x="134207" y="104061"/>
                    </a:cubicBezTo>
                    <a:cubicBezTo>
                      <a:pt x="134207" y="107271"/>
                      <a:pt x="136808" y="109871"/>
                      <a:pt x="140018" y="109871"/>
                    </a:cubicBezTo>
                    <a:close/>
                    <a:moveTo>
                      <a:pt x="162354" y="109871"/>
                    </a:moveTo>
                    <a:cubicBezTo>
                      <a:pt x="165564" y="109871"/>
                      <a:pt x="168164" y="107271"/>
                      <a:pt x="168164" y="104061"/>
                    </a:cubicBezTo>
                    <a:cubicBezTo>
                      <a:pt x="168164" y="100851"/>
                      <a:pt x="165564" y="98250"/>
                      <a:pt x="162354" y="98250"/>
                    </a:cubicBezTo>
                    <a:cubicBezTo>
                      <a:pt x="159144" y="98250"/>
                      <a:pt x="156543" y="100851"/>
                      <a:pt x="156543" y="104061"/>
                    </a:cubicBezTo>
                    <a:cubicBezTo>
                      <a:pt x="156543" y="107271"/>
                      <a:pt x="159144" y="109871"/>
                      <a:pt x="162354" y="109871"/>
                    </a:cubicBezTo>
                    <a:close/>
                    <a:moveTo>
                      <a:pt x="184737" y="109871"/>
                    </a:moveTo>
                    <a:cubicBezTo>
                      <a:pt x="187947" y="109871"/>
                      <a:pt x="190548" y="107271"/>
                      <a:pt x="190548" y="104061"/>
                    </a:cubicBezTo>
                    <a:cubicBezTo>
                      <a:pt x="190548" y="100851"/>
                      <a:pt x="187947" y="98250"/>
                      <a:pt x="184737" y="98250"/>
                    </a:cubicBezTo>
                    <a:cubicBezTo>
                      <a:pt x="181527" y="98250"/>
                      <a:pt x="178927" y="100851"/>
                      <a:pt x="178927" y="104061"/>
                    </a:cubicBezTo>
                    <a:cubicBezTo>
                      <a:pt x="178927" y="107271"/>
                      <a:pt x="181527" y="109871"/>
                      <a:pt x="184737" y="109871"/>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28194" y="129492"/>
                    </a:moveTo>
                    <a:cubicBezTo>
                      <a:pt x="31404" y="129492"/>
                      <a:pt x="34004" y="126892"/>
                      <a:pt x="34004" y="123682"/>
                    </a:cubicBezTo>
                    <a:cubicBezTo>
                      <a:pt x="34004" y="120472"/>
                      <a:pt x="31404" y="117872"/>
                      <a:pt x="28194" y="117872"/>
                    </a:cubicBezTo>
                    <a:cubicBezTo>
                      <a:pt x="24984" y="117872"/>
                      <a:pt x="22384" y="120472"/>
                      <a:pt x="22384" y="123682"/>
                    </a:cubicBezTo>
                    <a:cubicBezTo>
                      <a:pt x="22384" y="126892"/>
                      <a:pt x="24984" y="129492"/>
                      <a:pt x="28194"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72914" y="129492"/>
                    </a:moveTo>
                    <a:cubicBezTo>
                      <a:pt x="76124" y="129492"/>
                      <a:pt x="78724" y="126892"/>
                      <a:pt x="78724" y="123682"/>
                    </a:cubicBezTo>
                    <a:cubicBezTo>
                      <a:pt x="78724" y="120472"/>
                      <a:pt x="76124" y="117872"/>
                      <a:pt x="72914" y="117872"/>
                    </a:cubicBezTo>
                    <a:cubicBezTo>
                      <a:pt x="69704" y="117872"/>
                      <a:pt x="67104" y="120472"/>
                      <a:pt x="67104" y="123682"/>
                    </a:cubicBezTo>
                    <a:cubicBezTo>
                      <a:pt x="67104" y="126892"/>
                      <a:pt x="69704" y="129492"/>
                      <a:pt x="72914"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117634" y="129492"/>
                    </a:moveTo>
                    <a:cubicBezTo>
                      <a:pt x="120844" y="129492"/>
                      <a:pt x="123444" y="126892"/>
                      <a:pt x="123444" y="123682"/>
                    </a:cubicBezTo>
                    <a:cubicBezTo>
                      <a:pt x="123444" y="120472"/>
                      <a:pt x="120844" y="117872"/>
                      <a:pt x="117634" y="117872"/>
                    </a:cubicBezTo>
                    <a:cubicBezTo>
                      <a:pt x="114424" y="117872"/>
                      <a:pt x="111824" y="120472"/>
                      <a:pt x="111824" y="123682"/>
                    </a:cubicBezTo>
                    <a:cubicBezTo>
                      <a:pt x="111824" y="126892"/>
                      <a:pt x="114424" y="129492"/>
                      <a:pt x="117634" y="129492"/>
                    </a:cubicBezTo>
                    <a:close/>
                    <a:moveTo>
                      <a:pt x="140018" y="129492"/>
                    </a:moveTo>
                    <a:cubicBezTo>
                      <a:pt x="143227" y="129492"/>
                      <a:pt x="145828" y="126892"/>
                      <a:pt x="145828" y="123682"/>
                    </a:cubicBezTo>
                    <a:cubicBezTo>
                      <a:pt x="145828" y="120472"/>
                      <a:pt x="143227" y="117872"/>
                      <a:pt x="140018" y="117872"/>
                    </a:cubicBezTo>
                    <a:cubicBezTo>
                      <a:pt x="136808" y="117872"/>
                      <a:pt x="134207" y="120472"/>
                      <a:pt x="134207" y="123682"/>
                    </a:cubicBezTo>
                    <a:cubicBezTo>
                      <a:pt x="134207" y="126892"/>
                      <a:pt x="136808" y="129492"/>
                      <a:pt x="140018" y="129492"/>
                    </a:cubicBezTo>
                    <a:close/>
                    <a:moveTo>
                      <a:pt x="162354" y="129492"/>
                    </a:moveTo>
                    <a:cubicBezTo>
                      <a:pt x="165564" y="129492"/>
                      <a:pt x="168164" y="126892"/>
                      <a:pt x="168164" y="123682"/>
                    </a:cubicBezTo>
                    <a:cubicBezTo>
                      <a:pt x="168164" y="120472"/>
                      <a:pt x="165564" y="117872"/>
                      <a:pt x="162354" y="117872"/>
                    </a:cubicBezTo>
                    <a:cubicBezTo>
                      <a:pt x="159144" y="117872"/>
                      <a:pt x="156543" y="120472"/>
                      <a:pt x="156543" y="123682"/>
                    </a:cubicBezTo>
                    <a:cubicBezTo>
                      <a:pt x="156543" y="126892"/>
                      <a:pt x="159144" y="129492"/>
                      <a:pt x="162354" y="129492"/>
                    </a:cubicBezTo>
                    <a:close/>
                    <a:moveTo>
                      <a:pt x="184737" y="129492"/>
                    </a:moveTo>
                    <a:cubicBezTo>
                      <a:pt x="187947" y="129492"/>
                      <a:pt x="190548" y="126892"/>
                      <a:pt x="190548" y="123682"/>
                    </a:cubicBezTo>
                    <a:cubicBezTo>
                      <a:pt x="190548" y="120472"/>
                      <a:pt x="187947" y="117872"/>
                      <a:pt x="184737" y="117872"/>
                    </a:cubicBezTo>
                    <a:cubicBezTo>
                      <a:pt x="181527" y="117872"/>
                      <a:pt x="178927" y="120472"/>
                      <a:pt x="178927" y="123682"/>
                    </a:cubicBezTo>
                    <a:cubicBezTo>
                      <a:pt x="178927" y="126892"/>
                      <a:pt x="181527" y="129492"/>
                      <a:pt x="184737" y="129492"/>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94" y="149162"/>
                    </a:moveTo>
                    <a:cubicBezTo>
                      <a:pt x="31404" y="149162"/>
                      <a:pt x="34004" y="146561"/>
                      <a:pt x="34004" y="143351"/>
                    </a:cubicBezTo>
                    <a:cubicBezTo>
                      <a:pt x="34004" y="140141"/>
                      <a:pt x="31404" y="137541"/>
                      <a:pt x="28194" y="137541"/>
                    </a:cubicBezTo>
                    <a:cubicBezTo>
                      <a:pt x="24984" y="137541"/>
                      <a:pt x="22384" y="140141"/>
                      <a:pt x="22384" y="143351"/>
                    </a:cubicBezTo>
                    <a:cubicBezTo>
                      <a:pt x="22384" y="146561"/>
                      <a:pt x="24984" y="149162"/>
                      <a:pt x="28194"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4" y="140141"/>
                      <a:pt x="111824" y="143351"/>
                    </a:cubicBezTo>
                    <a:cubicBezTo>
                      <a:pt x="111824" y="146561"/>
                      <a:pt x="114424" y="149162"/>
                      <a:pt x="117634" y="149162"/>
                    </a:cubicBezTo>
                    <a:close/>
                    <a:moveTo>
                      <a:pt x="140018" y="149162"/>
                    </a:moveTo>
                    <a:cubicBezTo>
                      <a:pt x="143227" y="149162"/>
                      <a:pt x="145828" y="146561"/>
                      <a:pt x="145828" y="143351"/>
                    </a:cubicBezTo>
                    <a:cubicBezTo>
                      <a:pt x="145828" y="140141"/>
                      <a:pt x="143227" y="137541"/>
                      <a:pt x="140018" y="137541"/>
                    </a:cubicBezTo>
                    <a:cubicBezTo>
                      <a:pt x="136808" y="137541"/>
                      <a:pt x="134207" y="140141"/>
                      <a:pt x="134207" y="143351"/>
                    </a:cubicBezTo>
                    <a:cubicBezTo>
                      <a:pt x="134207" y="146561"/>
                      <a:pt x="136808" y="149162"/>
                      <a:pt x="140018" y="149162"/>
                    </a:cubicBezTo>
                    <a:close/>
                    <a:moveTo>
                      <a:pt x="162354" y="149162"/>
                    </a:moveTo>
                    <a:cubicBezTo>
                      <a:pt x="165564" y="149162"/>
                      <a:pt x="168164" y="146561"/>
                      <a:pt x="168164" y="143351"/>
                    </a:cubicBezTo>
                    <a:cubicBezTo>
                      <a:pt x="168164" y="140141"/>
                      <a:pt x="165564" y="137541"/>
                      <a:pt x="162354" y="137541"/>
                    </a:cubicBezTo>
                    <a:cubicBezTo>
                      <a:pt x="159144" y="137541"/>
                      <a:pt x="156543" y="140141"/>
                      <a:pt x="156543" y="143351"/>
                    </a:cubicBezTo>
                    <a:cubicBezTo>
                      <a:pt x="156543" y="146561"/>
                      <a:pt x="159144" y="149162"/>
                      <a:pt x="162354" y="149162"/>
                    </a:cubicBezTo>
                    <a:close/>
                    <a:moveTo>
                      <a:pt x="184737" y="149162"/>
                    </a:moveTo>
                    <a:cubicBezTo>
                      <a:pt x="187947" y="149162"/>
                      <a:pt x="190548" y="146561"/>
                      <a:pt x="190548" y="143351"/>
                    </a:cubicBezTo>
                    <a:cubicBezTo>
                      <a:pt x="190548" y="140141"/>
                      <a:pt x="187947" y="137541"/>
                      <a:pt x="184737" y="137541"/>
                    </a:cubicBezTo>
                    <a:cubicBezTo>
                      <a:pt x="181527" y="137541"/>
                      <a:pt x="178927" y="140141"/>
                      <a:pt x="178927" y="143351"/>
                    </a:cubicBezTo>
                    <a:cubicBezTo>
                      <a:pt x="178927" y="146561"/>
                      <a:pt x="181527" y="149162"/>
                      <a:pt x="184737"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18D7CA6C-4D7F-FBC3-33EA-50FC3C701F5A}"/>
                  </a:ext>
                </a:extLst>
              </p:cNvPr>
              <p:cNvSpPr/>
              <p:nvPr/>
            </p:nvSpPr>
            <p:spPr>
              <a:xfrm>
                <a:off x="2224839" y="3048794"/>
                <a:ext cx="190547" cy="170307"/>
              </a:xfrm>
              <a:custGeom>
                <a:avLst/>
                <a:gdLst>
                  <a:gd name="connsiteX0" fmla="*/ 5810 w 190547"/>
                  <a:gd name="connsiteY0" fmla="*/ 11621 h 170307"/>
                  <a:gd name="connsiteX1" fmla="*/ 11621 w 190547"/>
                  <a:gd name="connsiteY1" fmla="*/ 5810 h 170307"/>
                  <a:gd name="connsiteX2" fmla="*/ 5810 w 190547"/>
                  <a:gd name="connsiteY2" fmla="*/ 0 h 170307"/>
                  <a:gd name="connsiteX3" fmla="*/ 0 w 190547"/>
                  <a:gd name="connsiteY3" fmla="*/ 5810 h 170307"/>
                  <a:gd name="connsiteX4" fmla="*/ 5810 w 190547"/>
                  <a:gd name="connsiteY4" fmla="*/ 11621 h 170307"/>
                  <a:gd name="connsiteX5" fmla="*/ 28194 w 190547"/>
                  <a:gd name="connsiteY5" fmla="*/ 11621 h 170307"/>
                  <a:gd name="connsiteX6" fmla="*/ 34004 w 190547"/>
                  <a:gd name="connsiteY6" fmla="*/ 5810 h 170307"/>
                  <a:gd name="connsiteX7" fmla="*/ 28194 w 190547"/>
                  <a:gd name="connsiteY7" fmla="*/ 0 h 170307"/>
                  <a:gd name="connsiteX8" fmla="*/ 22384 w 190547"/>
                  <a:gd name="connsiteY8" fmla="*/ 5810 h 170307"/>
                  <a:gd name="connsiteX9" fmla="*/ 28194 w 190547"/>
                  <a:gd name="connsiteY9" fmla="*/ 11621 h 170307"/>
                  <a:gd name="connsiteX10" fmla="*/ 50530 w 190547"/>
                  <a:gd name="connsiteY10" fmla="*/ 11621 h 170307"/>
                  <a:gd name="connsiteX11" fmla="*/ 56340 w 190547"/>
                  <a:gd name="connsiteY11" fmla="*/ 5810 h 170307"/>
                  <a:gd name="connsiteX12" fmla="*/ 50530 w 190547"/>
                  <a:gd name="connsiteY12" fmla="*/ 0 h 170307"/>
                  <a:gd name="connsiteX13" fmla="*/ 44720 w 190547"/>
                  <a:gd name="connsiteY13" fmla="*/ 5810 h 170307"/>
                  <a:gd name="connsiteX14" fmla="*/ 50530 w 190547"/>
                  <a:gd name="connsiteY14" fmla="*/ 11621 h 170307"/>
                  <a:gd name="connsiteX15" fmla="*/ 72914 w 190547"/>
                  <a:gd name="connsiteY15" fmla="*/ 11621 h 170307"/>
                  <a:gd name="connsiteX16" fmla="*/ 78724 w 190547"/>
                  <a:gd name="connsiteY16" fmla="*/ 5810 h 170307"/>
                  <a:gd name="connsiteX17" fmla="*/ 72914 w 190547"/>
                  <a:gd name="connsiteY17" fmla="*/ 0 h 170307"/>
                  <a:gd name="connsiteX18" fmla="*/ 67104 w 190547"/>
                  <a:gd name="connsiteY18" fmla="*/ 5810 h 170307"/>
                  <a:gd name="connsiteX19" fmla="*/ 72914 w 190547"/>
                  <a:gd name="connsiteY19" fmla="*/ 11621 h 170307"/>
                  <a:gd name="connsiteX20" fmla="*/ 95250 w 190547"/>
                  <a:gd name="connsiteY20" fmla="*/ 11621 h 170307"/>
                  <a:gd name="connsiteX21" fmla="*/ 101060 w 190547"/>
                  <a:gd name="connsiteY21" fmla="*/ 5810 h 170307"/>
                  <a:gd name="connsiteX22" fmla="*/ 95250 w 190547"/>
                  <a:gd name="connsiteY22" fmla="*/ 0 h 170307"/>
                  <a:gd name="connsiteX23" fmla="*/ 89440 w 190547"/>
                  <a:gd name="connsiteY23" fmla="*/ 5810 h 170307"/>
                  <a:gd name="connsiteX24" fmla="*/ 95250 w 190547"/>
                  <a:gd name="connsiteY24" fmla="*/ 11621 h 170307"/>
                  <a:gd name="connsiteX25" fmla="*/ 117634 w 190547"/>
                  <a:gd name="connsiteY25" fmla="*/ 11621 h 170307"/>
                  <a:gd name="connsiteX26" fmla="*/ 123444 w 190547"/>
                  <a:gd name="connsiteY26" fmla="*/ 5810 h 170307"/>
                  <a:gd name="connsiteX27" fmla="*/ 117634 w 190547"/>
                  <a:gd name="connsiteY27" fmla="*/ 0 h 170307"/>
                  <a:gd name="connsiteX28" fmla="*/ 111824 w 190547"/>
                  <a:gd name="connsiteY28" fmla="*/ 5810 h 170307"/>
                  <a:gd name="connsiteX29" fmla="*/ 117634 w 190547"/>
                  <a:gd name="connsiteY29" fmla="*/ 11621 h 170307"/>
                  <a:gd name="connsiteX30" fmla="*/ 140018 w 190547"/>
                  <a:gd name="connsiteY30" fmla="*/ 11621 h 170307"/>
                  <a:gd name="connsiteX31" fmla="*/ 145828 w 190547"/>
                  <a:gd name="connsiteY31" fmla="*/ 5810 h 170307"/>
                  <a:gd name="connsiteX32" fmla="*/ 140018 w 190547"/>
                  <a:gd name="connsiteY32" fmla="*/ 0 h 170307"/>
                  <a:gd name="connsiteX33" fmla="*/ 134207 w 190547"/>
                  <a:gd name="connsiteY33" fmla="*/ 5810 h 170307"/>
                  <a:gd name="connsiteX34" fmla="*/ 140018 w 190547"/>
                  <a:gd name="connsiteY34" fmla="*/ 11621 h 170307"/>
                  <a:gd name="connsiteX35" fmla="*/ 162354 w 190547"/>
                  <a:gd name="connsiteY35" fmla="*/ 11621 h 170307"/>
                  <a:gd name="connsiteX36" fmla="*/ 168164 w 190547"/>
                  <a:gd name="connsiteY36" fmla="*/ 5810 h 170307"/>
                  <a:gd name="connsiteX37" fmla="*/ 162354 w 190547"/>
                  <a:gd name="connsiteY37" fmla="*/ 0 h 170307"/>
                  <a:gd name="connsiteX38" fmla="*/ 156543 w 190547"/>
                  <a:gd name="connsiteY38" fmla="*/ 5810 h 170307"/>
                  <a:gd name="connsiteX39" fmla="*/ 162354 w 190547"/>
                  <a:gd name="connsiteY39" fmla="*/ 11621 h 170307"/>
                  <a:gd name="connsiteX40" fmla="*/ 184737 w 190547"/>
                  <a:gd name="connsiteY40" fmla="*/ 11621 h 170307"/>
                  <a:gd name="connsiteX41" fmla="*/ 190548 w 190547"/>
                  <a:gd name="connsiteY41" fmla="*/ 5810 h 170307"/>
                  <a:gd name="connsiteX42" fmla="*/ 184737 w 190547"/>
                  <a:gd name="connsiteY42" fmla="*/ 0 h 170307"/>
                  <a:gd name="connsiteX43" fmla="*/ 178927 w 190547"/>
                  <a:gd name="connsiteY43" fmla="*/ 5810 h 170307"/>
                  <a:gd name="connsiteX44" fmla="*/ 184737 w 190547"/>
                  <a:gd name="connsiteY44" fmla="*/ 11621 h 170307"/>
                  <a:gd name="connsiteX45" fmla="*/ 5810 w 190547"/>
                  <a:gd name="connsiteY45" fmla="*/ 31290 h 170307"/>
                  <a:gd name="connsiteX46" fmla="*/ 11621 w 190547"/>
                  <a:gd name="connsiteY46" fmla="*/ 25479 h 170307"/>
                  <a:gd name="connsiteX47" fmla="*/ 5810 w 190547"/>
                  <a:gd name="connsiteY47" fmla="*/ 19669 h 170307"/>
                  <a:gd name="connsiteX48" fmla="*/ 0 w 190547"/>
                  <a:gd name="connsiteY48" fmla="*/ 25479 h 170307"/>
                  <a:gd name="connsiteX49" fmla="*/ 5810 w 190547"/>
                  <a:gd name="connsiteY49" fmla="*/ 31290 h 170307"/>
                  <a:gd name="connsiteX50" fmla="*/ 28194 w 190547"/>
                  <a:gd name="connsiteY50" fmla="*/ 31290 h 170307"/>
                  <a:gd name="connsiteX51" fmla="*/ 34004 w 190547"/>
                  <a:gd name="connsiteY51" fmla="*/ 25479 h 170307"/>
                  <a:gd name="connsiteX52" fmla="*/ 28194 w 190547"/>
                  <a:gd name="connsiteY52" fmla="*/ 19669 h 170307"/>
                  <a:gd name="connsiteX53" fmla="*/ 22384 w 190547"/>
                  <a:gd name="connsiteY53" fmla="*/ 25479 h 170307"/>
                  <a:gd name="connsiteX54" fmla="*/ 28194 w 190547"/>
                  <a:gd name="connsiteY54" fmla="*/ 31290 h 170307"/>
                  <a:gd name="connsiteX55" fmla="*/ 50530 w 190547"/>
                  <a:gd name="connsiteY55" fmla="*/ 31290 h 170307"/>
                  <a:gd name="connsiteX56" fmla="*/ 56340 w 190547"/>
                  <a:gd name="connsiteY56" fmla="*/ 25479 h 170307"/>
                  <a:gd name="connsiteX57" fmla="*/ 50530 w 190547"/>
                  <a:gd name="connsiteY57" fmla="*/ 19669 h 170307"/>
                  <a:gd name="connsiteX58" fmla="*/ 44720 w 190547"/>
                  <a:gd name="connsiteY58" fmla="*/ 25479 h 170307"/>
                  <a:gd name="connsiteX59" fmla="*/ 50530 w 190547"/>
                  <a:gd name="connsiteY59" fmla="*/ 31290 h 170307"/>
                  <a:gd name="connsiteX60" fmla="*/ 72914 w 190547"/>
                  <a:gd name="connsiteY60" fmla="*/ 31290 h 170307"/>
                  <a:gd name="connsiteX61" fmla="*/ 78724 w 190547"/>
                  <a:gd name="connsiteY61" fmla="*/ 25479 h 170307"/>
                  <a:gd name="connsiteX62" fmla="*/ 72914 w 190547"/>
                  <a:gd name="connsiteY62" fmla="*/ 19669 h 170307"/>
                  <a:gd name="connsiteX63" fmla="*/ 67104 w 190547"/>
                  <a:gd name="connsiteY63" fmla="*/ 25479 h 170307"/>
                  <a:gd name="connsiteX64" fmla="*/ 72914 w 190547"/>
                  <a:gd name="connsiteY64" fmla="*/ 31290 h 170307"/>
                  <a:gd name="connsiteX65" fmla="*/ 95250 w 190547"/>
                  <a:gd name="connsiteY65" fmla="*/ 31290 h 170307"/>
                  <a:gd name="connsiteX66" fmla="*/ 101060 w 190547"/>
                  <a:gd name="connsiteY66" fmla="*/ 25479 h 170307"/>
                  <a:gd name="connsiteX67" fmla="*/ 95250 w 190547"/>
                  <a:gd name="connsiteY67" fmla="*/ 19669 h 170307"/>
                  <a:gd name="connsiteX68" fmla="*/ 89440 w 190547"/>
                  <a:gd name="connsiteY68" fmla="*/ 25479 h 170307"/>
                  <a:gd name="connsiteX69" fmla="*/ 95250 w 190547"/>
                  <a:gd name="connsiteY69" fmla="*/ 31290 h 170307"/>
                  <a:gd name="connsiteX70" fmla="*/ 117634 w 190547"/>
                  <a:gd name="connsiteY70" fmla="*/ 31290 h 170307"/>
                  <a:gd name="connsiteX71" fmla="*/ 123444 w 190547"/>
                  <a:gd name="connsiteY71" fmla="*/ 25479 h 170307"/>
                  <a:gd name="connsiteX72" fmla="*/ 117634 w 190547"/>
                  <a:gd name="connsiteY72" fmla="*/ 19669 h 170307"/>
                  <a:gd name="connsiteX73" fmla="*/ 111824 w 190547"/>
                  <a:gd name="connsiteY73" fmla="*/ 25479 h 170307"/>
                  <a:gd name="connsiteX74" fmla="*/ 117634 w 190547"/>
                  <a:gd name="connsiteY74" fmla="*/ 31290 h 170307"/>
                  <a:gd name="connsiteX75" fmla="*/ 140018 w 190547"/>
                  <a:gd name="connsiteY75" fmla="*/ 31290 h 170307"/>
                  <a:gd name="connsiteX76" fmla="*/ 145828 w 190547"/>
                  <a:gd name="connsiteY76" fmla="*/ 25479 h 170307"/>
                  <a:gd name="connsiteX77" fmla="*/ 140018 w 190547"/>
                  <a:gd name="connsiteY77" fmla="*/ 19669 h 170307"/>
                  <a:gd name="connsiteX78" fmla="*/ 134207 w 190547"/>
                  <a:gd name="connsiteY78" fmla="*/ 25479 h 170307"/>
                  <a:gd name="connsiteX79" fmla="*/ 140018 w 190547"/>
                  <a:gd name="connsiteY79" fmla="*/ 31290 h 170307"/>
                  <a:gd name="connsiteX80" fmla="*/ 162354 w 190547"/>
                  <a:gd name="connsiteY80" fmla="*/ 31290 h 170307"/>
                  <a:gd name="connsiteX81" fmla="*/ 168164 w 190547"/>
                  <a:gd name="connsiteY81" fmla="*/ 25479 h 170307"/>
                  <a:gd name="connsiteX82" fmla="*/ 162354 w 190547"/>
                  <a:gd name="connsiteY82" fmla="*/ 19669 h 170307"/>
                  <a:gd name="connsiteX83" fmla="*/ 156543 w 190547"/>
                  <a:gd name="connsiteY83" fmla="*/ 25479 h 170307"/>
                  <a:gd name="connsiteX84" fmla="*/ 162354 w 190547"/>
                  <a:gd name="connsiteY84" fmla="*/ 31290 h 170307"/>
                  <a:gd name="connsiteX85" fmla="*/ 184737 w 190547"/>
                  <a:gd name="connsiteY85" fmla="*/ 31290 h 170307"/>
                  <a:gd name="connsiteX86" fmla="*/ 190548 w 190547"/>
                  <a:gd name="connsiteY86" fmla="*/ 25479 h 170307"/>
                  <a:gd name="connsiteX87" fmla="*/ 184737 w 190547"/>
                  <a:gd name="connsiteY87" fmla="*/ 19669 h 170307"/>
                  <a:gd name="connsiteX88" fmla="*/ 178927 w 190547"/>
                  <a:gd name="connsiteY88" fmla="*/ 25479 h 170307"/>
                  <a:gd name="connsiteX89" fmla="*/ 184737 w 190547"/>
                  <a:gd name="connsiteY89" fmla="*/ 31290 h 170307"/>
                  <a:gd name="connsiteX90" fmla="*/ 5810 w 190547"/>
                  <a:gd name="connsiteY90" fmla="*/ 50911 h 170307"/>
                  <a:gd name="connsiteX91" fmla="*/ 11621 w 190547"/>
                  <a:gd name="connsiteY91" fmla="*/ 45101 h 170307"/>
                  <a:gd name="connsiteX92" fmla="*/ 5810 w 190547"/>
                  <a:gd name="connsiteY92" fmla="*/ 39291 h 170307"/>
                  <a:gd name="connsiteX93" fmla="*/ 0 w 190547"/>
                  <a:gd name="connsiteY93" fmla="*/ 45101 h 170307"/>
                  <a:gd name="connsiteX94" fmla="*/ 5810 w 190547"/>
                  <a:gd name="connsiteY94" fmla="*/ 50911 h 170307"/>
                  <a:gd name="connsiteX95" fmla="*/ 28194 w 190547"/>
                  <a:gd name="connsiteY95" fmla="*/ 50911 h 170307"/>
                  <a:gd name="connsiteX96" fmla="*/ 34004 w 190547"/>
                  <a:gd name="connsiteY96" fmla="*/ 45101 h 170307"/>
                  <a:gd name="connsiteX97" fmla="*/ 28194 w 190547"/>
                  <a:gd name="connsiteY97" fmla="*/ 39291 h 170307"/>
                  <a:gd name="connsiteX98" fmla="*/ 22384 w 190547"/>
                  <a:gd name="connsiteY98" fmla="*/ 45101 h 170307"/>
                  <a:gd name="connsiteX99" fmla="*/ 28194 w 190547"/>
                  <a:gd name="connsiteY99" fmla="*/ 50911 h 170307"/>
                  <a:gd name="connsiteX100" fmla="*/ 50530 w 190547"/>
                  <a:gd name="connsiteY100" fmla="*/ 50911 h 170307"/>
                  <a:gd name="connsiteX101" fmla="*/ 56340 w 190547"/>
                  <a:gd name="connsiteY101" fmla="*/ 45101 h 170307"/>
                  <a:gd name="connsiteX102" fmla="*/ 50530 w 190547"/>
                  <a:gd name="connsiteY102" fmla="*/ 39291 h 170307"/>
                  <a:gd name="connsiteX103" fmla="*/ 44720 w 190547"/>
                  <a:gd name="connsiteY103" fmla="*/ 45101 h 170307"/>
                  <a:gd name="connsiteX104" fmla="*/ 50530 w 190547"/>
                  <a:gd name="connsiteY104" fmla="*/ 50911 h 170307"/>
                  <a:gd name="connsiteX105" fmla="*/ 72914 w 190547"/>
                  <a:gd name="connsiteY105" fmla="*/ 50911 h 170307"/>
                  <a:gd name="connsiteX106" fmla="*/ 78724 w 190547"/>
                  <a:gd name="connsiteY106" fmla="*/ 45101 h 170307"/>
                  <a:gd name="connsiteX107" fmla="*/ 72914 w 190547"/>
                  <a:gd name="connsiteY107" fmla="*/ 39291 h 170307"/>
                  <a:gd name="connsiteX108" fmla="*/ 67104 w 190547"/>
                  <a:gd name="connsiteY108" fmla="*/ 45101 h 170307"/>
                  <a:gd name="connsiteX109" fmla="*/ 72914 w 190547"/>
                  <a:gd name="connsiteY109" fmla="*/ 50911 h 170307"/>
                  <a:gd name="connsiteX110" fmla="*/ 95250 w 190547"/>
                  <a:gd name="connsiteY110" fmla="*/ 50911 h 170307"/>
                  <a:gd name="connsiteX111" fmla="*/ 101060 w 190547"/>
                  <a:gd name="connsiteY111" fmla="*/ 45101 h 170307"/>
                  <a:gd name="connsiteX112" fmla="*/ 95250 w 190547"/>
                  <a:gd name="connsiteY112" fmla="*/ 39291 h 170307"/>
                  <a:gd name="connsiteX113" fmla="*/ 89440 w 190547"/>
                  <a:gd name="connsiteY113" fmla="*/ 45101 h 170307"/>
                  <a:gd name="connsiteX114" fmla="*/ 95250 w 190547"/>
                  <a:gd name="connsiteY114" fmla="*/ 50911 h 170307"/>
                  <a:gd name="connsiteX115" fmla="*/ 117634 w 190547"/>
                  <a:gd name="connsiteY115" fmla="*/ 50911 h 170307"/>
                  <a:gd name="connsiteX116" fmla="*/ 123444 w 190547"/>
                  <a:gd name="connsiteY116" fmla="*/ 45101 h 170307"/>
                  <a:gd name="connsiteX117" fmla="*/ 117634 w 190547"/>
                  <a:gd name="connsiteY117" fmla="*/ 39291 h 170307"/>
                  <a:gd name="connsiteX118" fmla="*/ 111824 w 190547"/>
                  <a:gd name="connsiteY118" fmla="*/ 45101 h 170307"/>
                  <a:gd name="connsiteX119" fmla="*/ 117634 w 190547"/>
                  <a:gd name="connsiteY119" fmla="*/ 50911 h 170307"/>
                  <a:gd name="connsiteX120" fmla="*/ 140018 w 190547"/>
                  <a:gd name="connsiteY120" fmla="*/ 50911 h 170307"/>
                  <a:gd name="connsiteX121" fmla="*/ 145828 w 190547"/>
                  <a:gd name="connsiteY121" fmla="*/ 45101 h 170307"/>
                  <a:gd name="connsiteX122" fmla="*/ 140018 w 190547"/>
                  <a:gd name="connsiteY122" fmla="*/ 39291 h 170307"/>
                  <a:gd name="connsiteX123" fmla="*/ 134207 w 190547"/>
                  <a:gd name="connsiteY123" fmla="*/ 45101 h 170307"/>
                  <a:gd name="connsiteX124" fmla="*/ 140018 w 190547"/>
                  <a:gd name="connsiteY124" fmla="*/ 50911 h 170307"/>
                  <a:gd name="connsiteX125" fmla="*/ 162354 w 190547"/>
                  <a:gd name="connsiteY125" fmla="*/ 50911 h 170307"/>
                  <a:gd name="connsiteX126" fmla="*/ 168164 w 190547"/>
                  <a:gd name="connsiteY126" fmla="*/ 45101 h 170307"/>
                  <a:gd name="connsiteX127" fmla="*/ 162354 w 190547"/>
                  <a:gd name="connsiteY127" fmla="*/ 39291 h 170307"/>
                  <a:gd name="connsiteX128" fmla="*/ 156543 w 190547"/>
                  <a:gd name="connsiteY128" fmla="*/ 45101 h 170307"/>
                  <a:gd name="connsiteX129" fmla="*/ 162354 w 190547"/>
                  <a:gd name="connsiteY129" fmla="*/ 50911 h 170307"/>
                  <a:gd name="connsiteX130" fmla="*/ 184737 w 190547"/>
                  <a:gd name="connsiteY130" fmla="*/ 50911 h 170307"/>
                  <a:gd name="connsiteX131" fmla="*/ 190548 w 190547"/>
                  <a:gd name="connsiteY131" fmla="*/ 45101 h 170307"/>
                  <a:gd name="connsiteX132" fmla="*/ 184737 w 190547"/>
                  <a:gd name="connsiteY132" fmla="*/ 39291 h 170307"/>
                  <a:gd name="connsiteX133" fmla="*/ 178927 w 190547"/>
                  <a:gd name="connsiteY133" fmla="*/ 45101 h 170307"/>
                  <a:gd name="connsiteX134" fmla="*/ 184737 w 190547"/>
                  <a:gd name="connsiteY134" fmla="*/ 50911 h 170307"/>
                  <a:gd name="connsiteX135" fmla="*/ 5810 w 190547"/>
                  <a:gd name="connsiteY135" fmla="*/ 70580 h 170307"/>
                  <a:gd name="connsiteX136" fmla="*/ 11621 w 190547"/>
                  <a:gd name="connsiteY136" fmla="*/ 64770 h 170307"/>
                  <a:gd name="connsiteX137" fmla="*/ 5810 w 190547"/>
                  <a:gd name="connsiteY137" fmla="*/ 58960 h 170307"/>
                  <a:gd name="connsiteX138" fmla="*/ 0 w 190547"/>
                  <a:gd name="connsiteY138" fmla="*/ 64770 h 170307"/>
                  <a:gd name="connsiteX139" fmla="*/ 5810 w 190547"/>
                  <a:gd name="connsiteY139" fmla="*/ 70580 h 170307"/>
                  <a:gd name="connsiteX140" fmla="*/ 28194 w 190547"/>
                  <a:gd name="connsiteY140" fmla="*/ 70580 h 170307"/>
                  <a:gd name="connsiteX141" fmla="*/ 34004 w 190547"/>
                  <a:gd name="connsiteY141" fmla="*/ 64770 h 170307"/>
                  <a:gd name="connsiteX142" fmla="*/ 28194 w 190547"/>
                  <a:gd name="connsiteY142" fmla="*/ 58960 h 170307"/>
                  <a:gd name="connsiteX143" fmla="*/ 22384 w 190547"/>
                  <a:gd name="connsiteY143" fmla="*/ 64770 h 170307"/>
                  <a:gd name="connsiteX144" fmla="*/ 28194 w 190547"/>
                  <a:gd name="connsiteY144" fmla="*/ 70580 h 170307"/>
                  <a:gd name="connsiteX145" fmla="*/ 50530 w 190547"/>
                  <a:gd name="connsiteY145" fmla="*/ 70580 h 170307"/>
                  <a:gd name="connsiteX146" fmla="*/ 56340 w 190547"/>
                  <a:gd name="connsiteY146" fmla="*/ 64770 h 170307"/>
                  <a:gd name="connsiteX147" fmla="*/ 50530 w 190547"/>
                  <a:gd name="connsiteY147" fmla="*/ 58960 h 170307"/>
                  <a:gd name="connsiteX148" fmla="*/ 44720 w 190547"/>
                  <a:gd name="connsiteY148" fmla="*/ 64770 h 170307"/>
                  <a:gd name="connsiteX149" fmla="*/ 50530 w 190547"/>
                  <a:gd name="connsiteY149" fmla="*/ 70580 h 170307"/>
                  <a:gd name="connsiteX150" fmla="*/ 72914 w 190547"/>
                  <a:gd name="connsiteY150" fmla="*/ 70580 h 170307"/>
                  <a:gd name="connsiteX151" fmla="*/ 78724 w 190547"/>
                  <a:gd name="connsiteY151" fmla="*/ 64770 h 170307"/>
                  <a:gd name="connsiteX152" fmla="*/ 72914 w 190547"/>
                  <a:gd name="connsiteY152" fmla="*/ 58960 h 170307"/>
                  <a:gd name="connsiteX153" fmla="*/ 67104 w 190547"/>
                  <a:gd name="connsiteY153" fmla="*/ 64770 h 170307"/>
                  <a:gd name="connsiteX154" fmla="*/ 72914 w 190547"/>
                  <a:gd name="connsiteY154" fmla="*/ 70580 h 170307"/>
                  <a:gd name="connsiteX155" fmla="*/ 95250 w 190547"/>
                  <a:gd name="connsiteY155" fmla="*/ 70580 h 170307"/>
                  <a:gd name="connsiteX156" fmla="*/ 101060 w 190547"/>
                  <a:gd name="connsiteY156" fmla="*/ 64770 h 170307"/>
                  <a:gd name="connsiteX157" fmla="*/ 95250 w 190547"/>
                  <a:gd name="connsiteY157" fmla="*/ 58960 h 170307"/>
                  <a:gd name="connsiteX158" fmla="*/ 89440 w 190547"/>
                  <a:gd name="connsiteY158" fmla="*/ 64770 h 170307"/>
                  <a:gd name="connsiteX159" fmla="*/ 95250 w 190547"/>
                  <a:gd name="connsiteY159" fmla="*/ 70580 h 170307"/>
                  <a:gd name="connsiteX160" fmla="*/ 117634 w 190547"/>
                  <a:gd name="connsiteY160" fmla="*/ 70580 h 170307"/>
                  <a:gd name="connsiteX161" fmla="*/ 123444 w 190547"/>
                  <a:gd name="connsiteY161" fmla="*/ 64770 h 170307"/>
                  <a:gd name="connsiteX162" fmla="*/ 117634 w 190547"/>
                  <a:gd name="connsiteY162" fmla="*/ 58960 h 170307"/>
                  <a:gd name="connsiteX163" fmla="*/ 111824 w 190547"/>
                  <a:gd name="connsiteY163" fmla="*/ 64770 h 170307"/>
                  <a:gd name="connsiteX164" fmla="*/ 117634 w 190547"/>
                  <a:gd name="connsiteY164" fmla="*/ 70580 h 170307"/>
                  <a:gd name="connsiteX165" fmla="*/ 140018 w 190547"/>
                  <a:gd name="connsiteY165" fmla="*/ 70580 h 170307"/>
                  <a:gd name="connsiteX166" fmla="*/ 145828 w 190547"/>
                  <a:gd name="connsiteY166" fmla="*/ 64770 h 170307"/>
                  <a:gd name="connsiteX167" fmla="*/ 140018 w 190547"/>
                  <a:gd name="connsiteY167" fmla="*/ 58960 h 170307"/>
                  <a:gd name="connsiteX168" fmla="*/ 134207 w 190547"/>
                  <a:gd name="connsiteY168" fmla="*/ 64770 h 170307"/>
                  <a:gd name="connsiteX169" fmla="*/ 140018 w 190547"/>
                  <a:gd name="connsiteY169" fmla="*/ 70580 h 170307"/>
                  <a:gd name="connsiteX170" fmla="*/ 162354 w 190547"/>
                  <a:gd name="connsiteY170" fmla="*/ 70580 h 170307"/>
                  <a:gd name="connsiteX171" fmla="*/ 168164 w 190547"/>
                  <a:gd name="connsiteY171" fmla="*/ 64770 h 170307"/>
                  <a:gd name="connsiteX172" fmla="*/ 162354 w 190547"/>
                  <a:gd name="connsiteY172" fmla="*/ 58960 h 170307"/>
                  <a:gd name="connsiteX173" fmla="*/ 156543 w 190547"/>
                  <a:gd name="connsiteY173" fmla="*/ 64770 h 170307"/>
                  <a:gd name="connsiteX174" fmla="*/ 162354 w 190547"/>
                  <a:gd name="connsiteY174" fmla="*/ 70580 h 170307"/>
                  <a:gd name="connsiteX175" fmla="*/ 184737 w 190547"/>
                  <a:gd name="connsiteY175" fmla="*/ 70580 h 170307"/>
                  <a:gd name="connsiteX176" fmla="*/ 190548 w 190547"/>
                  <a:gd name="connsiteY176" fmla="*/ 64770 h 170307"/>
                  <a:gd name="connsiteX177" fmla="*/ 184737 w 190547"/>
                  <a:gd name="connsiteY177" fmla="*/ 58960 h 170307"/>
                  <a:gd name="connsiteX178" fmla="*/ 178927 w 190547"/>
                  <a:gd name="connsiteY178" fmla="*/ 64770 h 170307"/>
                  <a:gd name="connsiteX179" fmla="*/ 184737 w 190547"/>
                  <a:gd name="connsiteY179" fmla="*/ 70580 h 170307"/>
                  <a:gd name="connsiteX180" fmla="*/ 5810 w 190547"/>
                  <a:gd name="connsiteY180" fmla="*/ 90249 h 170307"/>
                  <a:gd name="connsiteX181" fmla="*/ 11621 w 190547"/>
                  <a:gd name="connsiteY181" fmla="*/ 84439 h 170307"/>
                  <a:gd name="connsiteX182" fmla="*/ 5810 w 190547"/>
                  <a:gd name="connsiteY182" fmla="*/ 78629 h 170307"/>
                  <a:gd name="connsiteX183" fmla="*/ 0 w 190547"/>
                  <a:gd name="connsiteY183" fmla="*/ 84439 h 170307"/>
                  <a:gd name="connsiteX184" fmla="*/ 5810 w 190547"/>
                  <a:gd name="connsiteY184" fmla="*/ 90249 h 170307"/>
                  <a:gd name="connsiteX185" fmla="*/ 28194 w 190547"/>
                  <a:gd name="connsiteY185" fmla="*/ 90249 h 170307"/>
                  <a:gd name="connsiteX186" fmla="*/ 34004 w 190547"/>
                  <a:gd name="connsiteY186" fmla="*/ 84439 h 170307"/>
                  <a:gd name="connsiteX187" fmla="*/ 28194 w 190547"/>
                  <a:gd name="connsiteY187" fmla="*/ 78629 h 170307"/>
                  <a:gd name="connsiteX188" fmla="*/ 22384 w 190547"/>
                  <a:gd name="connsiteY188" fmla="*/ 84439 h 170307"/>
                  <a:gd name="connsiteX189" fmla="*/ 28194 w 190547"/>
                  <a:gd name="connsiteY189" fmla="*/ 90249 h 170307"/>
                  <a:gd name="connsiteX190" fmla="*/ 50530 w 190547"/>
                  <a:gd name="connsiteY190" fmla="*/ 90249 h 170307"/>
                  <a:gd name="connsiteX191" fmla="*/ 56340 w 190547"/>
                  <a:gd name="connsiteY191" fmla="*/ 84439 h 170307"/>
                  <a:gd name="connsiteX192" fmla="*/ 50530 w 190547"/>
                  <a:gd name="connsiteY192" fmla="*/ 78629 h 170307"/>
                  <a:gd name="connsiteX193" fmla="*/ 44720 w 190547"/>
                  <a:gd name="connsiteY193" fmla="*/ 84439 h 170307"/>
                  <a:gd name="connsiteX194" fmla="*/ 50530 w 190547"/>
                  <a:gd name="connsiteY194" fmla="*/ 90249 h 170307"/>
                  <a:gd name="connsiteX195" fmla="*/ 72914 w 190547"/>
                  <a:gd name="connsiteY195" fmla="*/ 90249 h 170307"/>
                  <a:gd name="connsiteX196" fmla="*/ 78724 w 190547"/>
                  <a:gd name="connsiteY196" fmla="*/ 84439 h 170307"/>
                  <a:gd name="connsiteX197" fmla="*/ 72914 w 190547"/>
                  <a:gd name="connsiteY197" fmla="*/ 78629 h 170307"/>
                  <a:gd name="connsiteX198" fmla="*/ 67104 w 190547"/>
                  <a:gd name="connsiteY198" fmla="*/ 84439 h 170307"/>
                  <a:gd name="connsiteX199" fmla="*/ 72914 w 190547"/>
                  <a:gd name="connsiteY199" fmla="*/ 90249 h 170307"/>
                  <a:gd name="connsiteX200" fmla="*/ 95250 w 190547"/>
                  <a:gd name="connsiteY200" fmla="*/ 90249 h 170307"/>
                  <a:gd name="connsiteX201" fmla="*/ 101060 w 190547"/>
                  <a:gd name="connsiteY201" fmla="*/ 84439 h 170307"/>
                  <a:gd name="connsiteX202" fmla="*/ 95250 w 190547"/>
                  <a:gd name="connsiteY202" fmla="*/ 78629 h 170307"/>
                  <a:gd name="connsiteX203" fmla="*/ 89440 w 190547"/>
                  <a:gd name="connsiteY203" fmla="*/ 84439 h 170307"/>
                  <a:gd name="connsiteX204" fmla="*/ 95250 w 190547"/>
                  <a:gd name="connsiteY204" fmla="*/ 90249 h 170307"/>
                  <a:gd name="connsiteX205" fmla="*/ 117634 w 190547"/>
                  <a:gd name="connsiteY205" fmla="*/ 90249 h 170307"/>
                  <a:gd name="connsiteX206" fmla="*/ 123444 w 190547"/>
                  <a:gd name="connsiteY206" fmla="*/ 84439 h 170307"/>
                  <a:gd name="connsiteX207" fmla="*/ 117634 w 190547"/>
                  <a:gd name="connsiteY207" fmla="*/ 78629 h 170307"/>
                  <a:gd name="connsiteX208" fmla="*/ 111824 w 190547"/>
                  <a:gd name="connsiteY208" fmla="*/ 84439 h 170307"/>
                  <a:gd name="connsiteX209" fmla="*/ 117634 w 190547"/>
                  <a:gd name="connsiteY209" fmla="*/ 90249 h 170307"/>
                  <a:gd name="connsiteX210" fmla="*/ 140018 w 190547"/>
                  <a:gd name="connsiteY210" fmla="*/ 90249 h 170307"/>
                  <a:gd name="connsiteX211" fmla="*/ 145828 w 190547"/>
                  <a:gd name="connsiteY211" fmla="*/ 84439 h 170307"/>
                  <a:gd name="connsiteX212" fmla="*/ 140018 w 190547"/>
                  <a:gd name="connsiteY212" fmla="*/ 78629 h 170307"/>
                  <a:gd name="connsiteX213" fmla="*/ 134207 w 190547"/>
                  <a:gd name="connsiteY213" fmla="*/ 84439 h 170307"/>
                  <a:gd name="connsiteX214" fmla="*/ 140018 w 190547"/>
                  <a:gd name="connsiteY214" fmla="*/ 90249 h 170307"/>
                  <a:gd name="connsiteX215" fmla="*/ 162354 w 190547"/>
                  <a:gd name="connsiteY215" fmla="*/ 90249 h 170307"/>
                  <a:gd name="connsiteX216" fmla="*/ 168164 w 190547"/>
                  <a:gd name="connsiteY216" fmla="*/ 84439 h 170307"/>
                  <a:gd name="connsiteX217" fmla="*/ 162354 w 190547"/>
                  <a:gd name="connsiteY217" fmla="*/ 78629 h 170307"/>
                  <a:gd name="connsiteX218" fmla="*/ 156543 w 190547"/>
                  <a:gd name="connsiteY218" fmla="*/ 84439 h 170307"/>
                  <a:gd name="connsiteX219" fmla="*/ 162354 w 190547"/>
                  <a:gd name="connsiteY219" fmla="*/ 90249 h 170307"/>
                  <a:gd name="connsiteX220" fmla="*/ 184737 w 190547"/>
                  <a:gd name="connsiteY220" fmla="*/ 90249 h 170307"/>
                  <a:gd name="connsiteX221" fmla="*/ 190548 w 190547"/>
                  <a:gd name="connsiteY221" fmla="*/ 84439 h 170307"/>
                  <a:gd name="connsiteX222" fmla="*/ 184737 w 190547"/>
                  <a:gd name="connsiteY222" fmla="*/ 78629 h 170307"/>
                  <a:gd name="connsiteX223" fmla="*/ 178927 w 190547"/>
                  <a:gd name="connsiteY223" fmla="*/ 84439 h 170307"/>
                  <a:gd name="connsiteX224" fmla="*/ 184737 w 190547"/>
                  <a:gd name="connsiteY224" fmla="*/ 90249 h 170307"/>
                  <a:gd name="connsiteX225" fmla="*/ 5810 w 190547"/>
                  <a:gd name="connsiteY225" fmla="*/ 109871 h 170307"/>
                  <a:gd name="connsiteX226" fmla="*/ 11621 w 190547"/>
                  <a:gd name="connsiteY226" fmla="*/ 104061 h 170307"/>
                  <a:gd name="connsiteX227" fmla="*/ 5810 w 190547"/>
                  <a:gd name="connsiteY227" fmla="*/ 98250 h 170307"/>
                  <a:gd name="connsiteX228" fmla="*/ 0 w 190547"/>
                  <a:gd name="connsiteY228" fmla="*/ 104061 h 170307"/>
                  <a:gd name="connsiteX229" fmla="*/ 5810 w 190547"/>
                  <a:gd name="connsiteY229" fmla="*/ 109871 h 170307"/>
                  <a:gd name="connsiteX230" fmla="*/ 28194 w 190547"/>
                  <a:gd name="connsiteY230" fmla="*/ 109871 h 170307"/>
                  <a:gd name="connsiteX231" fmla="*/ 34004 w 190547"/>
                  <a:gd name="connsiteY231" fmla="*/ 104061 h 170307"/>
                  <a:gd name="connsiteX232" fmla="*/ 28194 w 190547"/>
                  <a:gd name="connsiteY232" fmla="*/ 98250 h 170307"/>
                  <a:gd name="connsiteX233" fmla="*/ 22384 w 190547"/>
                  <a:gd name="connsiteY233" fmla="*/ 104061 h 170307"/>
                  <a:gd name="connsiteX234" fmla="*/ 28194 w 190547"/>
                  <a:gd name="connsiteY234" fmla="*/ 109871 h 170307"/>
                  <a:gd name="connsiteX235" fmla="*/ 50530 w 190547"/>
                  <a:gd name="connsiteY235" fmla="*/ 109871 h 170307"/>
                  <a:gd name="connsiteX236" fmla="*/ 56340 w 190547"/>
                  <a:gd name="connsiteY236" fmla="*/ 104061 h 170307"/>
                  <a:gd name="connsiteX237" fmla="*/ 50530 w 190547"/>
                  <a:gd name="connsiteY237" fmla="*/ 98250 h 170307"/>
                  <a:gd name="connsiteX238" fmla="*/ 44720 w 190547"/>
                  <a:gd name="connsiteY238" fmla="*/ 104061 h 170307"/>
                  <a:gd name="connsiteX239" fmla="*/ 50530 w 190547"/>
                  <a:gd name="connsiteY239" fmla="*/ 109871 h 170307"/>
                  <a:gd name="connsiteX240" fmla="*/ 72914 w 190547"/>
                  <a:gd name="connsiteY240" fmla="*/ 109871 h 170307"/>
                  <a:gd name="connsiteX241" fmla="*/ 78724 w 190547"/>
                  <a:gd name="connsiteY241" fmla="*/ 104061 h 170307"/>
                  <a:gd name="connsiteX242" fmla="*/ 72914 w 190547"/>
                  <a:gd name="connsiteY242" fmla="*/ 98250 h 170307"/>
                  <a:gd name="connsiteX243" fmla="*/ 67104 w 190547"/>
                  <a:gd name="connsiteY243" fmla="*/ 104061 h 170307"/>
                  <a:gd name="connsiteX244" fmla="*/ 72914 w 190547"/>
                  <a:gd name="connsiteY244" fmla="*/ 109871 h 170307"/>
                  <a:gd name="connsiteX245" fmla="*/ 95250 w 190547"/>
                  <a:gd name="connsiteY245" fmla="*/ 109871 h 170307"/>
                  <a:gd name="connsiteX246" fmla="*/ 101060 w 190547"/>
                  <a:gd name="connsiteY246" fmla="*/ 104061 h 170307"/>
                  <a:gd name="connsiteX247" fmla="*/ 95250 w 190547"/>
                  <a:gd name="connsiteY247" fmla="*/ 98250 h 170307"/>
                  <a:gd name="connsiteX248" fmla="*/ 89440 w 190547"/>
                  <a:gd name="connsiteY248" fmla="*/ 104061 h 170307"/>
                  <a:gd name="connsiteX249" fmla="*/ 95250 w 190547"/>
                  <a:gd name="connsiteY249" fmla="*/ 109871 h 170307"/>
                  <a:gd name="connsiteX250" fmla="*/ 117634 w 190547"/>
                  <a:gd name="connsiteY250" fmla="*/ 109871 h 170307"/>
                  <a:gd name="connsiteX251" fmla="*/ 123444 w 190547"/>
                  <a:gd name="connsiteY251" fmla="*/ 104061 h 170307"/>
                  <a:gd name="connsiteX252" fmla="*/ 117634 w 190547"/>
                  <a:gd name="connsiteY252" fmla="*/ 98250 h 170307"/>
                  <a:gd name="connsiteX253" fmla="*/ 111824 w 190547"/>
                  <a:gd name="connsiteY253" fmla="*/ 104061 h 170307"/>
                  <a:gd name="connsiteX254" fmla="*/ 117634 w 190547"/>
                  <a:gd name="connsiteY254" fmla="*/ 109871 h 170307"/>
                  <a:gd name="connsiteX255" fmla="*/ 140018 w 190547"/>
                  <a:gd name="connsiteY255" fmla="*/ 109871 h 170307"/>
                  <a:gd name="connsiteX256" fmla="*/ 145828 w 190547"/>
                  <a:gd name="connsiteY256" fmla="*/ 104061 h 170307"/>
                  <a:gd name="connsiteX257" fmla="*/ 140018 w 190547"/>
                  <a:gd name="connsiteY257" fmla="*/ 98250 h 170307"/>
                  <a:gd name="connsiteX258" fmla="*/ 134207 w 190547"/>
                  <a:gd name="connsiteY258" fmla="*/ 104061 h 170307"/>
                  <a:gd name="connsiteX259" fmla="*/ 140018 w 190547"/>
                  <a:gd name="connsiteY259" fmla="*/ 109871 h 170307"/>
                  <a:gd name="connsiteX260" fmla="*/ 162354 w 190547"/>
                  <a:gd name="connsiteY260" fmla="*/ 109871 h 170307"/>
                  <a:gd name="connsiteX261" fmla="*/ 168164 w 190547"/>
                  <a:gd name="connsiteY261" fmla="*/ 104061 h 170307"/>
                  <a:gd name="connsiteX262" fmla="*/ 162354 w 190547"/>
                  <a:gd name="connsiteY262" fmla="*/ 98250 h 170307"/>
                  <a:gd name="connsiteX263" fmla="*/ 156543 w 190547"/>
                  <a:gd name="connsiteY263" fmla="*/ 104061 h 170307"/>
                  <a:gd name="connsiteX264" fmla="*/ 162354 w 190547"/>
                  <a:gd name="connsiteY264" fmla="*/ 109871 h 170307"/>
                  <a:gd name="connsiteX265" fmla="*/ 184737 w 190547"/>
                  <a:gd name="connsiteY265" fmla="*/ 109871 h 170307"/>
                  <a:gd name="connsiteX266" fmla="*/ 190548 w 190547"/>
                  <a:gd name="connsiteY266" fmla="*/ 104061 h 170307"/>
                  <a:gd name="connsiteX267" fmla="*/ 184737 w 190547"/>
                  <a:gd name="connsiteY267" fmla="*/ 98250 h 170307"/>
                  <a:gd name="connsiteX268" fmla="*/ 178927 w 190547"/>
                  <a:gd name="connsiteY268" fmla="*/ 104061 h 170307"/>
                  <a:gd name="connsiteX269" fmla="*/ 184737 w 190547"/>
                  <a:gd name="connsiteY269" fmla="*/ 109871 h 170307"/>
                  <a:gd name="connsiteX270" fmla="*/ 5810 w 190547"/>
                  <a:gd name="connsiteY270" fmla="*/ 129540 h 170307"/>
                  <a:gd name="connsiteX271" fmla="*/ 11621 w 190547"/>
                  <a:gd name="connsiteY271" fmla="*/ 123730 h 170307"/>
                  <a:gd name="connsiteX272" fmla="*/ 5810 w 190547"/>
                  <a:gd name="connsiteY272" fmla="*/ 117920 h 170307"/>
                  <a:gd name="connsiteX273" fmla="*/ 0 w 190547"/>
                  <a:gd name="connsiteY273" fmla="*/ 123730 h 170307"/>
                  <a:gd name="connsiteX274" fmla="*/ 5810 w 190547"/>
                  <a:gd name="connsiteY274" fmla="*/ 129540 h 170307"/>
                  <a:gd name="connsiteX275" fmla="*/ 28194 w 190547"/>
                  <a:gd name="connsiteY275" fmla="*/ 129540 h 170307"/>
                  <a:gd name="connsiteX276" fmla="*/ 34004 w 190547"/>
                  <a:gd name="connsiteY276" fmla="*/ 123730 h 170307"/>
                  <a:gd name="connsiteX277" fmla="*/ 28194 w 190547"/>
                  <a:gd name="connsiteY277" fmla="*/ 117920 h 170307"/>
                  <a:gd name="connsiteX278" fmla="*/ 22384 w 190547"/>
                  <a:gd name="connsiteY278" fmla="*/ 123730 h 170307"/>
                  <a:gd name="connsiteX279" fmla="*/ 28194 w 190547"/>
                  <a:gd name="connsiteY279" fmla="*/ 129540 h 170307"/>
                  <a:gd name="connsiteX280" fmla="*/ 50530 w 190547"/>
                  <a:gd name="connsiteY280" fmla="*/ 129540 h 170307"/>
                  <a:gd name="connsiteX281" fmla="*/ 56340 w 190547"/>
                  <a:gd name="connsiteY281" fmla="*/ 123730 h 170307"/>
                  <a:gd name="connsiteX282" fmla="*/ 50530 w 190547"/>
                  <a:gd name="connsiteY282" fmla="*/ 117920 h 170307"/>
                  <a:gd name="connsiteX283" fmla="*/ 44720 w 190547"/>
                  <a:gd name="connsiteY283" fmla="*/ 123730 h 170307"/>
                  <a:gd name="connsiteX284" fmla="*/ 50530 w 190547"/>
                  <a:gd name="connsiteY284" fmla="*/ 129540 h 170307"/>
                  <a:gd name="connsiteX285" fmla="*/ 72914 w 190547"/>
                  <a:gd name="connsiteY285" fmla="*/ 129540 h 170307"/>
                  <a:gd name="connsiteX286" fmla="*/ 78724 w 190547"/>
                  <a:gd name="connsiteY286" fmla="*/ 123730 h 170307"/>
                  <a:gd name="connsiteX287" fmla="*/ 72914 w 190547"/>
                  <a:gd name="connsiteY287" fmla="*/ 117920 h 170307"/>
                  <a:gd name="connsiteX288" fmla="*/ 67104 w 190547"/>
                  <a:gd name="connsiteY288" fmla="*/ 123730 h 170307"/>
                  <a:gd name="connsiteX289" fmla="*/ 72914 w 190547"/>
                  <a:gd name="connsiteY289" fmla="*/ 129540 h 170307"/>
                  <a:gd name="connsiteX290" fmla="*/ 95250 w 190547"/>
                  <a:gd name="connsiteY290" fmla="*/ 129540 h 170307"/>
                  <a:gd name="connsiteX291" fmla="*/ 101060 w 190547"/>
                  <a:gd name="connsiteY291" fmla="*/ 123730 h 170307"/>
                  <a:gd name="connsiteX292" fmla="*/ 95250 w 190547"/>
                  <a:gd name="connsiteY292" fmla="*/ 117920 h 170307"/>
                  <a:gd name="connsiteX293" fmla="*/ 89440 w 190547"/>
                  <a:gd name="connsiteY293" fmla="*/ 123730 h 170307"/>
                  <a:gd name="connsiteX294" fmla="*/ 95250 w 190547"/>
                  <a:gd name="connsiteY294" fmla="*/ 129540 h 170307"/>
                  <a:gd name="connsiteX295" fmla="*/ 117634 w 190547"/>
                  <a:gd name="connsiteY295" fmla="*/ 129540 h 170307"/>
                  <a:gd name="connsiteX296" fmla="*/ 123444 w 190547"/>
                  <a:gd name="connsiteY296" fmla="*/ 123730 h 170307"/>
                  <a:gd name="connsiteX297" fmla="*/ 117634 w 190547"/>
                  <a:gd name="connsiteY297" fmla="*/ 117920 h 170307"/>
                  <a:gd name="connsiteX298" fmla="*/ 111824 w 190547"/>
                  <a:gd name="connsiteY298" fmla="*/ 123730 h 170307"/>
                  <a:gd name="connsiteX299" fmla="*/ 117634 w 190547"/>
                  <a:gd name="connsiteY299" fmla="*/ 129540 h 170307"/>
                  <a:gd name="connsiteX300" fmla="*/ 140018 w 190547"/>
                  <a:gd name="connsiteY300" fmla="*/ 129540 h 170307"/>
                  <a:gd name="connsiteX301" fmla="*/ 145828 w 190547"/>
                  <a:gd name="connsiteY301" fmla="*/ 123730 h 170307"/>
                  <a:gd name="connsiteX302" fmla="*/ 140018 w 190547"/>
                  <a:gd name="connsiteY302" fmla="*/ 117920 h 170307"/>
                  <a:gd name="connsiteX303" fmla="*/ 134207 w 190547"/>
                  <a:gd name="connsiteY303" fmla="*/ 123730 h 170307"/>
                  <a:gd name="connsiteX304" fmla="*/ 140018 w 190547"/>
                  <a:gd name="connsiteY304" fmla="*/ 129540 h 170307"/>
                  <a:gd name="connsiteX305" fmla="*/ 162354 w 190547"/>
                  <a:gd name="connsiteY305" fmla="*/ 129540 h 170307"/>
                  <a:gd name="connsiteX306" fmla="*/ 168164 w 190547"/>
                  <a:gd name="connsiteY306" fmla="*/ 123730 h 170307"/>
                  <a:gd name="connsiteX307" fmla="*/ 162354 w 190547"/>
                  <a:gd name="connsiteY307" fmla="*/ 117920 h 170307"/>
                  <a:gd name="connsiteX308" fmla="*/ 156543 w 190547"/>
                  <a:gd name="connsiteY308" fmla="*/ 123730 h 170307"/>
                  <a:gd name="connsiteX309" fmla="*/ 162354 w 190547"/>
                  <a:gd name="connsiteY309" fmla="*/ 129540 h 170307"/>
                  <a:gd name="connsiteX310" fmla="*/ 184737 w 190547"/>
                  <a:gd name="connsiteY310" fmla="*/ 129540 h 170307"/>
                  <a:gd name="connsiteX311" fmla="*/ 190548 w 190547"/>
                  <a:gd name="connsiteY311" fmla="*/ 123730 h 170307"/>
                  <a:gd name="connsiteX312" fmla="*/ 184737 w 190547"/>
                  <a:gd name="connsiteY312" fmla="*/ 117920 h 170307"/>
                  <a:gd name="connsiteX313" fmla="*/ 178927 w 190547"/>
                  <a:gd name="connsiteY313" fmla="*/ 123730 h 170307"/>
                  <a:gd name="connsiteX314" fmla="*/ 184737 w 190547"/>
                  <a:gd name="connsiteY314" fmla="*/ 129540 h 170307"/>
                  <a:gd name="connsiteX315" fmla="*/ 5810 w 190547"/>
                  <a:gd name="connsiteY315" fmla="*/ 149209 h 170307"/>
                  <a:gd name="connsiteX316" fmla="*/ 11621 w 190547"/>
                  <a:gd name="connsiteY316" fmla="*/ 143399 h 170307"/>
                  <a:gd name="connsiteX317" fmla="*/ 5810 w 190547"/>
                  <a:gd name="connsiteY317" fmla="*/ 137589 h 170307"/>
                  <a:gd name="connsiteX318" fmla="*/ 0 w 190547"/>
                  <a:gd name="connsiteY318" fmla="*/ 143399 h 170307"/>
                  <a:gd name="connsiteX319" fmla="*/ 5810 w 190547"/>
                  <a:gd name="connsiteY319" fmla="*/ 149209 h 170307"/>
                  <a:gd name="connsiteX320" fmla="*/ 28194 w 190547"/>
                  <a:gd name="connsiteY320" fmla="*/ 149209 h 170307"/>
                  <a:gd name="connsiteX321" fmla="*/ 34004 w 190547"/>
                  <a:gd name="connsiteY321" fmla="*/ 143399 h 170307"/>
                  <a:gd name="connsiteX322" fmla="*/ 28194 w 190547"/>
                  <a:gd name="connsiteY322" fmla="*/ 137589 h 170307"/>
                  <a:gd name="connsiteX323" fmla="*/ 22384 w 190547"/>
                  <a:gd name="connsiteY323" fmla="*/ 143399 h 170307"/>
                  <a:gd name="connsiteX324" fmla="*/ 28194 w 190547"/>
                  <a:gd name="connsiteY324" fmla="*/ 149209 h 170307"/>
                  <a:gd name="connsiteX325" fmla="*/ 50530 w 190547"/>
                  <a:gd name="connsiteY325" fmla="*/ 149209 h 170307"/>
                  <a:gd name="connsiteX326" fmla="*/ 56340 w 190547"/>
                  <a:gd name="connsiteY326" fmla="*/ 143399 h 170307"/>
                  <a:gd name="connsiteX327" fmla="*/ 50530 w 190547"/>
                  <a:gd name="connsiteY327" fmla="*/ 137589 h 170307"/>
                  <a:gd name="connsiteX328" fmla="*/ 44720 w 190547"/>
                  <a:gd name="connsiteY328" fmla="*/ 143399 h 170307"/>
                  <a:gd name="connsiteX329" fmla="*/ 50530 w 190547"/>
                  <a:gd name="connsiteY329" fmla="*/ 149209 h 170307"/>
                  <a:gd name="connsiteX330" fmla="*/ 72914 w 190547"/>
                  <a:gd name="connsiteY330" fmla="*/ 149209 h 170307"/>
                  <a:gd name="connsiteX331" fmla="*/ 78724 w 190547"/>
                  <a:gd name="connsiteY331" fmla="*/ 143399 h 170307"/>
                  <a:gd name="connsiteX332" fmla="*/ 72914 w 190547"/>
                  <a:gd name="connsiteY332" fmla="*/ 137589 h 170307"/>
                  <a:gd name="connsiteX333" fmla="*/ 67104 w 190547"/>
                  <a:gd name="connsiteY333" fmla="*/ 143399 h 170307"/>
                  <a:gd name="connsiteX334" fmla="*/ 72914 w 190547"/>
                  <a:gd name="connsiteY334" fmla="*/ 149209 h 170307"/>
                  <a:gd name="connsiteX335" fmla="*/ 95250 w 190547"/>
                  <a:gd name="connsiteY335" fmla="*/ 149209 h 170307"/>
                  <a:gd name="connsiteX336" fmla="*/ 101060 w 190547"/>
                  <a:gd name="connsiteY336" fmla="*/ 143399 h 170307"/>
                  <a:gd name="connsiteX337" fmla="*/ 95250 w 190547"/>
                  <a:gd name="connsiteY337" fmla="*/ 137589 h 170307"/>
                  <a:gd name="connsiteX338" fmla="*/ 89440 w 190547"/>
                  <a:gd name="connsiteY338" fmla="*/ 143399 h 170307"/>
                  <a:gd name="connsiteX339" fmla="*/ 95250 w 190547"/>
                  <a:gd name="connsiteY339" fmla="*/ 149209 h 170307"/>
                  <a:gd name="connsiteX340" fmla="*/ 117634 w 190547"/>
                  <a:gd name="connsiteY340" fmla="*/ 149209 h 170307"/>
                  <a:gd name="connsiteX341" fmla="*/ 123444 w 190547"/>
                  <a:gd name="connsiteY341" fmla="*/ 143399 h 170307"/>
                  <a:gd name="connsiteX342" fmla="*/ 117634 w 190547"/>
                  <a:gd name="connsiteY342" fmla="*/ 137589 h 170307"/>
                  <a:gd name="connsiteX343" fmla="*/ 111824 w 190547"/>
                  <a:gd name="connsiteY343" fmla="*/ 143399 h 170307"/>
                  <a:gd name="connsiteX344" fmla="*/ 117634 w 190547"/>
                  <a:gd name="connsiteY344" fmla="*/ 149209 h 170307"/>
                  <a:gd name="connsiteX345" fmla="*/ 140018 w 190547"/>
                  <a:gd name="connsiteY345" fmla="*/ 149209 h 170307"/>
                  <a:gd name="connsiteX346" fmla="*/ 145828 w 190547"/>
                  <a:gd name="connsiteY346" fmla="*/ 143399 h 170307"/>
                  <a:gd name="connsiteX347" fmla="*/ 140018 w 190547"/>
                  <a:gd name="connsiteY347" fmla="*/ 137589 h 170307"/>
                  <a:gd name="connsiteX348" fmla="*/ 134207 w 190547"/>
                  <a:gd name="connsiteY348" fmla="*/ 143399 h 170307"/>
                  <a:gd name="connsiteX349" fmla="*/ 140018 w 190547"/>
                  <a:gd name="connsiteY349" fmla="*/ 149209 h 170307"/>
                  <a:gd name="connsiteX350" fmla="*/ 162354 w 190547"/>
                  <a:gd name="connsiteY350" fmla="*/ 149209 h 170307"/>
                  <a:gd name="connsiteX351" fmla="*/ 168164 w 190547"/>
                  <a:gd name="connsiteY351" fmla="*/ 143399 h 170307"/>
                  <a:gd name="connsiteX352" fmla="*/ 162354 w 190547"/>
                  <a:gd name="connsiteY352" fmla="*/ 137589 h 170307"/>
                  <a:gd name="connsiteX353" fmla="*/ 156543 w 190547"/>
                  <a:gd name="connsiteY353" fmla="*/ 143399 h 170307"/>
                  <a:gd name="connsiteX354" fmla="*/ 162354 w 190547"/>
                  <a:gd name="connsiteY354" fmla="*/ 149209 h 170307"/>
                  <a:gd name="connsiteX355" fmla="*/ 184737 w 190547"/>
                  <a:gd name="connsiteY355" fmla="*/ 149209 h 170307"/>
                  <a:gd name="connsiteX356" fmla="*/ 190548 w 190547"/>
                  <a:gd name="connsiteY356" fmla="*/ 143399 h 170307"/>
                  <a:gd name="connsiteX357" fmla="*/ 184737 w 190547"/>
                  <a:gd name="connsiteY357" fmla="*/ 137589 h 170307"/>
                  <a:gd name="connsiteX358" fmla="*/ 178927 w 190547"/>
                  <a:gd name="connsiteY358" fmla="*/ 143399 h 170307"/>
                  <a:gd name="connsiteX359" fmla="*/ 184737 w 190547"/>
                  <a:gd name="connsiteY359" fmla="*/ 149209 h 170307"/>
                  <a:gd name="connsiteX360" fmla="*/ 5810 w 190547"/>
                  <a:gd name="connsiteY360" fmla="*/ 170307 h 170307"/>
                  <a:gd name="connsiteX361" fmla="*/ 11621 w 190547"/>
                  <a:gd name="connsiteY361" fmla="*/ 164497 h 170307"/>
                  <a:gd name="connsiteX362" fmla="*/ 5810 w 190547"/>
                  <a:gd name="connsiteY362" fmla="*/ 158687 h 170307"/>
                  <a:gd name="connsiteX363" fmla="*/ 0 w 190547"/>
                  <a:gd name="connsiteY363" fmla="*/ 164497 h 170307"/>
                  <a:gd name="connsiteX364" fmla="*/ 5810 w 190547"/>
                  <a:gd name="connsiteY364" fmla="*/ 170307 h 170307"/>
                  <a:gd name="connsiteX365" fmla="*/ 28194 w 190547"/>
                  <a:gd name="connsiteY365" fmla="*/ 170307 h 170307"/>
                  <a:gd name="connsiteX366" fmla="*/ 34004 w 190547"/>
                  <a:gd name="connsiteY366" fmla="*/ 164497 h 170307"/>
                  <a:gd name="connsiteX367" fmla="*/ 28194 w 190547"/>
                  <a:gd name="connsiteY367" fmla="*/ 158687 h 170307"/>
                  <a:gd name="connsiteX368" fmla="*/ 22384 w 190547"/>
                  <a:gd name="connsiteY368" fmla="*/ 164497 h 170307"/>
                  <a:gd name="connsiteX369" fmla="*/ 28194 w 190547"/>
                  <a:gd name="connsiteY369" fmla="*/ 170307 h 170307"/>
                  <a:gd name="connsiteX370" fmla="*/ 50530 w 190547"/>
                  <a:gd name="connsiteY370" fmla="*/ 170307 h 170307"/>
                  <a:gd name="connsiteX371" fmla="*/ 56340 w 190547"/>
                  <a:gd name="connsiteY371" fmla="*/ 164497 h 170307"/>
                  <a:gd name="connsiteX372" fmla="*/ 50530 w 190547"/>
                  <a:gd name="connsiteY372" fmla="*/ 158687 h 170307"/>
                  <a:gd name="connsiteX373" fmla="*/ 44720 w 190547"/>
                  <a:gd name="connsiteY373" fmla="*/ 164497 h 170307"/>
                  <a:gd name="connsiteX374" fmla="*/ 50530 w 190547"/>
                  <a:gd name="connsiteY374" fmla="*/ 170307 h 170307"/>
                  <a:gd name="connsiteX375" fmla="*/ 72914 w 190547"/>
                  <a:gd name="connsiteY375" fmla="*/ 170307 h 170307"/>
                  <a:gd name="connsiteX376" fmla="*/ 78724 w 190547"/>
                  <a:gd name="connsiteY376" fmla="*/ 164497 h 170307"/>
                  <a:gd name="connsiteX377" fmla="*/ 72914 w 190547"/>
                  <a:gd name="connsiteY377" fmla="*/ 158687 h 170307"/>
                  <a:gd name="connsiteX378" fmla="*/ 67104 w 190547"/>
                  <a:gd name="connsiteY378" fmla="*/ 164497 h 170307"/>
                  <a:gd name="connsiteX379" fmla="*/ 72914 w 190547"/>
                  <a:gd name="connsiteY379" fmla="*/ 170307 h 170307"/>
                  <a:gd name="connsiteX380" fmla="*/ 95250 w 190547"/>
                  <a:gd name="connsiteY380" fmla="*/ 170307 h 170307"/>
                  <a:gd name="connsiteX381" fmla="*/ 101060 w 190547"/>
                  <a:gd name="connsiteY381" fmla="*/ 164497 h 170307"/>
                  <a:gd name="connsiteX382" fmla="*/ 95250 w 190547"/>
                  <a:gd name="connsiteY382" fmla="*/ 158687 h 170307"/>
                  <a:gd name="connsiteX383" fmla="*/ 89440 w 190547"/>
                  <a:gd name="connsiteY383" fmla="*/ 164497 h 170307"/>
                  <a:gd name="connsiteX384" fmla="*/ 95250 w 190547"/>
                  <a:gd name="connsiteY384" fmla="*/ 170307 h 170307"/>
                  <a:gd name="connsiteX385" fmla="*/ 117634 w 190547"/>
                  <a:gd name="connsiteY385" fmla="*/ 170307 h 170307"/>
                  <a:gd name="connsiteX386" fmla="*/ 123444 w 190547"/>
                  <a:gd name="connsiteY386" fmla="*/ 164497 h 170307"/>
                  <a:gd name="connsiteX387" fmla="*/ 117634 w 190547"/>
                  <a:gd name="connsiteY387" fmla="*/ 158687 h 170307"/>
                  <a:gd name="connsiteX388" fmla="*/ 111824 w 190547"/>
                  <a:gd name="connsiteY388" fmla="*/ 164497 h 170307"/>
                  <a:gd name="connsiteX389" fmla="*/ 117634 w 190547"/>
                  <a:gd name="connsiteY389" fmla="*/ 170307 h 170307"/>
                  <a:gd name="connsiteX390" fmla="*/ 140018 w 190547"/>
                  <a:gd name="connsiteY390" fmla="*/ 170307 h 170307"/>
                  <a:gd name="connsiteX391" fmla="*/ 145828 w 190547"/>
                  <a:gd name="connsiteY391" fmla="*/ 164497 h 170307"/>
                  <a:gd name="connsiteX392" fmla="*/ 140018 w 190547"/>
                  <a:gd name="connsiteY392" fmla="*/ 158687 h 170307"/>
                  <a:gd name="connsiteX393" fmla="*/ 134207 w 190547"/>
                  <a:gd name="connsiteY393" fmla="*/ 164497 h 170307"/>
                  <a:gd name="connsiteX394" fmla="*/ 140018 w 190547"/>
                  <a:gd name="connsiteY394" fmla="*/ 170307 h 170307"/>
                  <a:gd name="connsiteX395" fmla="*/ 162354 w 190547"/>
                  <a:gd name="connsiteY395" fmla="*/ 170307 h 170307"/>
                  <a:gd name="connsiteX396" fmla="*/ 168164 w 190547"/>
                  <a:gd name="connsiteY396" fmla="*/ 164497 h 170307"/>
                  <a:gd name="connsiteX397" fmla="*/ 162354 w 190547"/>
                  <a:gd name="connsiteY397" fmla="*/ 158687 h 170307"/>
                  <a:gd name="connsiteX398" fmla="*/ 156543 w 190547"/>
                  <a:gd name="connsiteY398" fmla="*/ 164497 h 170307"/>
                  <a:gd name="connsiteX399" fmla="*/ 162354 w 190547"/>
                  <a:gd name="connsiteY399" fmla="*/ 170307 h 170307"/>
                  <a:gd name="connsiteX400" fmla="*/ 184737 w 190547"/>
                  <a:gd name="connsiteY400" fmla="*/ 170307 h 170307"/>
                  <a:gd name="connsiteX401" fmla="*/ 190548 w 190547"/>
                  <a:gd name="connsiteY401" fmla="*/ 164497 h 170307"/>
                  <a:gd name="connsiteX402" fmla="*/ 184737 w 190547"/>
                  <a:gd name="connsiteY402" fmla="*/ 158687 h 170307"/>
                  <a:gd name="connsiteX403" fmla="*/ 178927 w 190547"/>
                  <a:gd name="connsiteY403" fmla="*/ 164497 h 170307"/>
                  <a:gd name="connsiteX404" fmla="*/ 184737 w 190547"/>
                  <a:gd name="connsiteY404" fmla="*/ 170307 h 17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Lst>
                <a:rect l="l" t="t" r="r" b="b"/>
                <a:pathLst>
                  <a:path w="190547" h="170307">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94" y="11621"/>
                    </a:moveTo>
                    <a:cubicBezTo>
                      <a:pt x="31404" y="11621"/>
                      <a:pt x="34004" y="9020"/>
                      <a:pt x="34004" y="5810"/>
                    </a:cubicBezTo>
                    <a:cubicBezTo>
                      <a:pt x="34004" y="2600"/>
                      <a:pt x="31404" y="0"/>
                      <a:pt x="28194" y="0"/>
                    </a:cubicBezTo>
                    <a:cubicBezTo>
                      <a:pt x="24984" y="0"/>
                      <a:pt x="22384" y="2600"/>
                      <a:pt x="22384" y="5810"/>
                    </a:cubicBezTo>
                    <a:cubicBezTo>
                      <a:pt x="22384" y="9020"/>
                      <a:pt x="24984" y="11621"/>
                      <a:pt x="2819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4" y="2600"/>
                      <a:pt x="111824" y="5810"/>
                    </a:cubicBezTo>
                    <a:cubicBezTo>
                      <a:pt x="111824" y="9020"/>
                      <a:pt x="114424" y="11621"/>
                      <a:pt x="117634" y="11621"/>
                    </a:cubicBezTo>
                    <a:close/>
                    <a:moveTo>
                      <a:pt x="140018" y="11621"/>
                    </a:moveTo>
                    <a:cubicBezTo>
                      <a:pt x="143227" y="11621"/>
                      <a:pt x="145828" y="9020"/>
                      <a:pt x="145828" y="5810"/>
                    </a:cubicBezTo>
                    <a:cubicBezTo>
                      <a:pt x="145828" y="2600"/>
                      <a:pt x="143227" y="0"/>
                      <a:pt x="140018" y="0"/>
                    </a:cubicBezTo>
                    <a:cubicBezTo>
                      <a:pt x="136808" y="0"/>
                      <a:pt x="134207" y="2600"/>
                      <a:pt x="134207" y="5810"/>
                    </a:cubicBezTo>
                    <a:cubicBezTo>
                      <a:pt x="134207" y="9020"/>
                      <a:pt x="136808" y="11621"/>
                      <a:pt x="140018" y="11621"/>
                    </a:cubicBezTo>
                    <a:close/>
                    <a:moveTo>
                      <a:pt x="162354" y="11621"/>
                    </a:moveTo>
                    <a:cubicBezTo>
                      <a:pt x="165564" y="11621"/>
                      <a:pt x="168164" y="9020"/>
                      <a:pt x="168164" y="5810"/>
                    </a:cubicBezTo>
                    <a:cubicBezTo>
                      <a:pt x="168164" y="2600"/>
                      <a:pt x="165564" y="0"/>
                      <a:pt x="162354" y="0"/>
                    </a:cubicBezTo>
                    <a:cubicBezTo>
                      <a:pt x="159144" y="0"/>
                      <a:pt x="156543" y="2600"/>
                      <a:pt x="156543" y="5810"/>
                    </a:cubicBezTo>
                    <a:cubicBezTo>
                      <a:pt x="156543" y="9020"/>
                      <a:pt x="159144" y="11621"/>
                      <a:pt x="162354" y="11621"/>
                    </a:cubicBezTo>
                    <a:close/>
                    <a:moveTo>
                      <a:pt x="184737" y="11621"/>
                    </a:moveTo>
                    <a:cubicBezTo>
                      <a:pt x="187947" y="11621"/>
                      <a:pt x="190548" y="9020"/>
                      <a:pt x="190548" y="5810"/>
                    </a:cubicBezTo>
                    <a:cubicBezTo>
                      <a:pt x="190548" y="2600"/>
                      <a:pt x="187947" y="0"/>
                      <a:pt x="184737" y="0"/>
                    </a:cubicBezTo>
                    <a:cubicBezTo>
                      <a:pt x="181527" y="0"/>
                      <a:pt x="178927" y="2600"/>
                      <a:pt x="178927" y="5810"/>
                    </a:cubicBezTo>
                    <a:cubicBezTo>
                      <a:pt x="178927" y="9020"/>
                      <a:pt x="181527" y="11621"/>
                      <a:pt x="184737" y="11621"/>
                    </a:cubicBezTo>
                    <a:close/>
                    <a:moveTo>
                      <a:pt x="5810" y="31290"/>
                    </a:moveTo>
                    <a:cubicBezTo>
                      <a:pt x="9020" y="31290"/>
                      <a:pt x="11621" y="28689"/>
                      <a:pt x="11621" y="25479"/>
                    </a:cubicBezTo>
                    <a:cubicBezTo>
                      <a:pt x="11621" y="22270"/>
                      <a:pt x="9020" y="19669"/>
                      <a:pt x="5810" y="19669"/>
                    </a:cubicBezTo>
                    <a:cubicBezTo>
                      <a:pt x="2600" y="19669"/>
                      <a:pt x="0" y="22270"/>
                      <a:pt x="0" y="25479"/>
                    </a:cubicBezTo>
                    <a:cubicBezTo>
                      <a:pt x="0" y="28689"/>
                      <a:pt x="2600" y="31290"/>
                      <a:pt x="5810" y="31290"/>
                    </a:cubicBezTo>
                    <a:close/>
                    <a:moveTo>
                      <a:pt x="28194" y="31290"/>
                    </a:moveTo>
                    <a:cubicBezTo>
                      <a:pt x="31404" y="31290"/>
                      <a:pt x="34004" y="28689"/>
                      <a:pt x="34004" y="25479"/>
                    </a:cubicBezTo>
                    <a:cubicBezTo>
                      <a:pt x="34004" y="22270"/>
                      <a:pt x="31404" y="19669"/>
                      <a:pt x="28194" y="19669"/>
                    </a:cubicBezTo>
                    <a:cubicBezTo>
                      <a:pt x="24984" y="19669"/>
                      <a:pt x="22384" y="22270"/>
                      <a:pt x="22384" y="25479"/>
                    </a:cubicBezTo>
                    <a:cubicBezTo>
                      <a:pt x="22384" y="28689"/>
                      <a:pt x="24984" y="31290"/>
                      <a:pt x="28194" y="31290"/>
                    </a:cubicBezTo>
                    <a:close/>
                    <a:moveTo>
                      <a:pt x="50530" y="31290"/>
                    </a:moveTo>
                    <a:cubicBezTo>
                      <a:pt x="53740" y="31290"/>
                      <a:pt x="56340" y="28689"/>
                      <a:pt x="56340" y="25479"/>
                    </a:cubicBezTo>
                    <a:cubicBezTo>
                      <a:pt x="56340" y="22270"/>
                      <a:pt x="53740" y="19669"/>
                      <a:pt x="50530" y="19669"/>
                    </a:cubicBezTo>
                    <a:cubicBezTo>
                      <a:pt x="47320" y="19669"/>
                      <a:pt x="44720" y="22270"/>
                      <a:pt x="44720" y="25479"/>
                    </a:cubicBezTo>
                    <a:cubicBezTo>
                      <a:pt x="44720" y="28689"/>
                      <a:pt x="47320" y="31290"/>
                      <a:pt x="50530" y="31290"/>
                    </a:cubicBezTo>
                    <a:close/>
                    <a:moveTo>
                      <a:pt x="72914" y="31290"/>
                    </a:moveTo>
                    <a:cubicBezTo>
                      <a:pt x="76124" y="31290"/>
                      <a:pt x="78724" y="28689"/>
                      <a:pt x="78724" y="25479"/>
                    </a:cubicBezTo>
                    <a:cubicBezTo>
                      <a:pt x="78724" y="22270"/>
                      <a:pt x="76124" y="19669"/>
                      <a:pt x="72914" y="19669"/>
                    </a:cubicBezTo>
                    <a:cubicBezTo>
                      <a:pt x="69704" y="19669"/>
                      <a:pt x="67104" y="22270"/>
                      <a:pt x="67104" y="25479"/>
                    </a:cubicBezTo>
                    <a:cubicBezTo>
                      <a:pt x="67104" y="28689"/>
                      <a:pt x="69704" y="31290"/>
                      <a:pt x="72914" y="31290"/>
                    </a:cubicBezTo>
                    <a:close/>
                    <a:moveTo>
                      <a:pt x="95250" y="31290"/>
                    </a:moveTo>
                    <a:cubicBezTo>
                      <a:pt x="98460" y="31290"/>
                      <a:pt x="101060" y="28689"/>
                      <a:pt x="101060" y="25479"/>
                    </a:cubicBezTo>
                    <a:cubicBezTo>
                      <a:pt x="101060" y="22270"/>
                      <a:pt x="98460" y="19669"/>
                      <a:pt x="95250" y="19669"/>
                    </a:cubicBezTo>
                    <a:cubicBezTo>
                      <a:pt x="92040" y="19669"/>
                      <a:pt x="89440" y="22270"/>
                      <a:pt x="89440" y="25479"/>
                    </a:cubicBezTo>
                    <a:cubicBezTo>
                      <a:pt x="89440" y="28689"/>
                      <a:pt x="92040" y="31290"/>
                      <a:pt x="95250" y="31290"/>
                    </a:cubicBezTo>
                    <a:close/>
                    <a:moveTo>
                      <a:pt x="117634" y="31290"/>
                    </a:moveTo>
                    <a:cubicBezTo>
                      <a:pt x="120844" y="31290"/>
                      <a:pt x="123444" y="28689"/>
                      <a:pt x="123444" y="25479"/>
                    </a:cubicBezTo>
                    <a:cubicBezTo>
                      <a:pt x="123444" y="22270"/>
                      <a:pt x="120844" y="19669"/>
                      <a:pt x="117634" y="19669"/>
                    </a:cubicBezTo>
                    <a:cubicBezTo>
                      <a:pt x="114424" y="19669"/>
                      <a:pt x="111824" y="22270"/>
                      <a:pt x="111824" y="25479"/>
                    </a:cubicBezTo>
                    <a:cubicBezTo>
                      <a:pt x="111824" y="28689"/>
                      <a:pt x="114424" y="31290"/>
                      <a:pt x="117634" y="31290"/>
                    </a:cubicBezTo>
                    <a:close/>
                    <a:moveTo>
                      <a:pt x="140018" y="31290"/>
                    </a:moveTo>
                    <a:cubicBezTo>
                      <a:pt x="143227" y="31290"/>
                      <a:pt x="145828" y="28689"/>
                      <a:pt x="145828" y="25479"/>
                    </a:cubicBezTo>
                    <a:cubicBezTo>
                      <a:pt x="145828" y="22270"/>
                      <a:pt x="143227" y="19669"/>
                      <a:pt x="140018" y="19669"/>
                    </a:cubicBezTo>
                    <a:cubicBezTo>
                      <a:pt x="136808" y="19669"/>
                      <a:pt x="134207" y="22270"/>
                      <a:pt x="134207" y="25479"/>
                    </a:cubicBezTo>
                    <a:cubicBezTo>
                      <a:pt x="134207" y="28689"/>
                      <a:pt x="136808" y="31290"/>
                      <a:pt x="140018" y="31290"/>
                    </a:cubicBezTo>
                    <a:close/>
                    <a:moveTo>
                      <a:pt x="162354" y="31290"/>
                    </a:moveTo>
                    <a:cubicBezTo>
                      <a:pt x="165564" y="31290"/>
                      <a:pt x="168164" y="28689"/>
                      <a:pt x="168164" y="25479"/>
                    </a:cubicBezTo>
                    <a:cubicBezTo>
                      <a:pt x="168164" y="22270"/>
                      <a:pt x="165564" y="19669"/>
                      <a:pt x="162354" y="19669"/>
                    </a:cubicBezTo>
                    <a:cubicBezTo>
                      <a:pt x="159144" y="19669"/>
                      <a:pt x="156543" y="22270"/>
                      <a:pt x="156543" y="25479"/>
                    </a:cubicBezTo>
                    <a:cubicBezTo>
                      <a:pt x="156543" y="28689"/>
                      <a:pt x="159144" y="31290"/>
                      <a:pt x="162354" y="31290"/>
                    </a:cubicBezTo>
                    <a:close/>
                    <a:moveTo>
                      <a:pt x="184737" y="31290"/>
                    </a:moveTo>
                    <a:cubicBezTo>
                      <a:pt x="187947" y="31290"/>
                      <a:pt x="190548" y="28689"/>
                      <a:pt x="190548" y="25479"/>
                    </a:cubicBezTo>
                    <a:cubicBezTo>
                      <a:pt x="190548" y="22270"/>
                      <a:pt x="187947" y="19669"/>
                      <a:pt x="184737" y="19669"/>
                    </a:cubicBezTo>
                    <a:cubicBezTo>
                      <a:pt x="181527" y="19669"/>
                      <a:pt x="178927" y="22270"/>
                      <a:pt x="178927" y="25479"/>
                    </a:cubicBezTo>
                    <a:cubicBezTo>
                      <a:pt x="178927" y="28689"/>
                      <a:pt x="181527" y="31290"/>
                      <a:pt x="184737" y="31290"/>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94" y="50911"/>
                    </a:moveTo>
                    <a:cubicBezTo>
                      <a:pt x="31404" y="50911"/>
                      <a:pt x="34004" y="48311"/>
                      <a:pt x="34004" y="45101"/>
                    </a:cubicBezTo>
                    <a:cubicBezTo>
                      <a:pt x="34004" y="41891"/>
                      <a:pt x="31404" y="39291"/>
                      <a:pt x="28194" y="39291"/>
                    </a:cubicBezTo>
                    <a:cubicBezTo>
                      <a:pt x="24984" y="39291"/>
                      <a:pt x="22384" y="41891"/>
                      <a:pt x="22384" y="45101"/>
                    </a:cubicBezTo>
                    <a:cubicBezTo>
                      <a:pt x="22384" y="48311"/>
                      <a:pt x="24984" y="50911"/>
                      <a:pt x="2819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4" y="41891"/>
                      <a:pt x="111824" y="45101"/>
                    </a:cubicBezTo>
                    <a:cubicBezTo>
                      <a:pt x="111824" y="48311"/>
                      <a:pt x="114424" y="50911"/>
                      <a:pt x="117634" y="50911"/>
                    </a:cubicBezTo>
                    <a:close/>
                    <a:moveTo>
                      <a:pt x="140018" y="50911"/>
                    </a:moveTo>
                    <a:cubicBezTo>
                      <a:pt x="143227" y="50911"/>
                      <a:pt x="145828" y="48311"/>
                      <a:pt x="145828" y="45101"/>
                    </a:cubicBezTo>
                    <a:cubicBezTo>
                      <a:pt x="145828" y="41891"/>
                      <a:pt x="143227" y="39291"/>
                      <a:pt x="140018" y="39291"/>
                    </a:cubicBezTo>
                    <a:cubicBezTo>
                      <a:pt x="136808" y="39291"/>
                      <a:pt x="134207" y="41891"/>
                      <a:pt x="134207" y="45101"/>
                    </a:cubicBezTo>
                    <a:cubicBezTo>
                      <a:pt x="134207" y="48311"/>
                      <a:pt x="136808" y="50911"/>
                      <a:pt x="140018" y="50911"/>
                    </a:cubicBezTo>
                    <a:close/>
                    <a:moveTo>
                      <a:pt x="162354" y="50911"/>
                    </a:moveTo>
                    <a:cubicBezTo>
                      <a:pt x="165564" y="50911"/>
                      <a:pt x="168164" y="48311"/>
                      <a:pt x="168164" y="45101"/>
                    </a:cubicBezTo>
                    <a:cubicBezTo>
                      <a:pt x="168164" y="41891"/>
                      <a:pt x="165564" y="39291"/>
                      <a:pt x="162354" y="39291"/>
                    </a:cubicBezTo>
                    <a:cubicBezTo>
                      <a:pt x="159144" y="39291"/>
                      <a:pt x="156543" y="41891"/>
                      <a:pt x="156543" y="45101"/>
                    </a:cubicBezTo>
                    <a:cubicBezTo>
                      <a:pt x="156543" y="48311"/>
                      <a:pt x="159144" y="50911"/>
                      <a:pt x="162354" y="50911"/>
                    </a:cubicBezTo>
                    <a:close/>
                    <a:moveTo>
                      <a:pt x="184737" y="50911"/>
                    </a:moveTo>
                    <a:cubicBezTo>
                      <a:pt x="187947" y="50911"/>
                      <a:pt x="190548" y="48311"/>
                      <a:pt x="190548" y="45101"/>
                    </a:cubicBezTo>
                    <a:cubicBezTo>
                      <a:pt x="190548" y="41891"/>
                      <a:pt x="187947" y="39291"/>
                      <a:pt x="184737" y="39291"/>
                    </a:cubicBezTo>
                    <a:cubicBezTo>
                      <a:pt x="181527" y="39291"/>
                      <a:pt x="178927" y="41891"/>
                      <a:pt x="178927" y="45101"/>
                    </a:cubicBezTo>
                    <a:cubicBezTo>
                      <a:pt x="178927" y="48311"/>
                      <a:pt x="181527" y="50911"/>
                      <a:pt x="184737"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94" y="70580"/>
                    </a:moveTo>
                    <a:cubicBezTo>
                      <a:pt x="31404" y="70580"/>
                      <a:pt x="34004" y="67980"/>
                      <a:pt x="34004" y="64770"/>
                    </a:cubicBezTo>
                    <a:cubicBezTo>
                      <a:pt x="34004" y="61560"/>
                      <a:pt x="31404" y="58960"/>
                      <a:pt x="28194" y="58960"/>
                    </a:cubicBezTo>
                    <a:cubicBezTo>
                      <a:pt x="24984" y="58960"/>
                      <a:pt x="22384" y="61560"/>
                      <a:pt x="22384" y="64770"/>
                    </a:cubicBezTo>
                    <a:cubicBezTo>
                      <a:pt x="22384" y="67980"/>
                      <a:pt x="24984" y="70580"/>
                      <a:pt x="28194"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4" y="61560"/>
                      <a:pt x="111824" y="64770"/>
                    </a:cubicBezTo>
                    <a:cubicBezTo>
                      <a:pt x="111824" y="67980"/>
                      <a:pt x="114424" y="70580"/>
                      <a:pt x="117634" y="70580"/>
                    </a:cubicBezTo>
                    <a:close/>
                    <a:moveTo>
                      <a:pt x="140018" y="70580"/>
                    </a:moveTo>
                    <a:cubicBezTo>
                      <a:pt x="143227" y="70580"/>
                      <a:pt x="145828" y="67980"/>
                      <a:pt x="145828" y="64770"/>
                    </a:cubicBezTo>
                    <a:cubicBezTo>
                      <a:pt x="145828" y="61560"/>
                      <a:pt x="143227" y="58960"/>
                      <a:pt x="140018" y="58960"/>
                    </a:cubicBezTo>
                    <a:cubicBezTo>
                      <a:pt x="136808" y="58960"/>
                      <a:pt x="134207" y="61560"/>
                      <a:pt x="134207" y="64770"/>
                    </a:cubicBezTo>
                    <a:cubicBezTo>
                      <a:pt x="134207" y="67980"/>
                      <a:pt x="136808" y="70580"/>
                      <a:pt x="140018" y="70580"/>
                    </a:cubicBezTo>
                    <a:close/>
                    <a:moveTo>
                      <a:pt x="162354" y="70580"/>
                    </a:moveTo>
                    <a:cubicBezTo>
                      <a:pt x="165564" y="70580"/>
                      <a:pt x="168164" y="67980"/>
                      <a:pt x="168164" y="64770"/>
                    </a:cubicBezTo>
                    <a:cubicBezTo>
                      <a:pt x="168164" y="61560"/>
                      <a:pt x="165564" y="58960"/>
                      <a:pt x="162354" y="58960"/>
                    </a:cubicBezTo>
                    <a:cubicBezTo>
                      <a:pt x="159144" y="58960"/>
                      <a:pt x="156543" y="61560"/>
                      <a:pt x="156543" y="64770"/>
                    </a:cubicBezTo>
                    <a:cubicBezTo>
                      <a:pt x="156543" y="67980"/>
                      <a:pt x="159144" y="70580"/>
                      <a:pt x="162354" y="70580"/>
                    </a:cubicBezTo>
                    <a:close/>
                    <a:moveTo>
                      <a:pt x="184737" y="70580"/>
                    </a:moveTo>
                    <a:cubicBezTo>
                      <a:pt x="187947" y="70580"/>
                      <a:pt x="190548" y="67980"/>
                      <a:pt x="190548" y="64770"/>
                    </a:cubicBezTo>
                    <a:cubicBezTo>
                      <a:pt x="190548" y="61560"/>
                      <a:pt x="187947" y="58960"/>
                      <a:pt x="184737" y="58960"/>
                    </a:cubicBezTo>
                    <a:cubicBezTo>
                      <a:pt x="181527" y="58960"/>
                      <a:pt x="178927" y="61560"/>
                      <a:pt x="178927" y="64770"/>
                    </a:cubicBezTo>
                    <a:cubicBezTo>
                      <a:pt x="178927" y="67980"/>
                      <a:pt x="181527" y="70580"/>
                      <a:pt x="184737" y="70580"/>
                    </a:cubicBezTo>
                    <a:close/>
                    <a:moveTo>
                      <a:pt x="5810" y="90249"/>
                    </a:moveTo>
                    <a:cubicBezTo>
                      <a:pt x="9020" y="90249"/>
                      <a:pt x="11621" y="87649"/>
                      <a:pt x="11621" y="84439"/>
                    </a:cubicBezTo>
                    <a:cubicBezTo>
                      <a:pt x="11621" y="81229"/>
                      <a:pt x="9020" y="78629"/>
                      <a:pt x="5810" y="78629"/>
                    </a:cubicBezTo>
                    <a:cubicBezTo>
                      <a:pt x="2600" y="78629"/>
                      <a:pt x="0" y="81229"/>
                      <a:pt x="0" y="84439"/>
                    </a:cubicBezTo>
                    <a:cubicBezTo>
                      <a:pt x="0" y="87649"/>
                      <a:pt x="2600" y="90249"/>
                      <a:pt x="5810" y="90249"/>
                    </a:cubicBezTo>
                    <a:close/>
                    <a:moveTo>
                      <a:pt x="28194" y="90249"/>
                    </a:moveTo>
                    <a:cubicBezTo>
                      <a:pt x="31404" y="90249"/>
                      <a:pt x="34004" y="87649"/>
                      <a:pt x="34004" y="84439"/>
                    </a:cubicBezTo>
                    <a:cubicBezTo>
                      <a:pt x="34004" y="81229"/>
                      <a:pt x="31404" y="78629"/>
                      <a:pt x="28194" y="78629"/>
                    </a:cubicBezTo>
                    <a:cubicBezTo>
                      <a:pt x="24984" y="78629"/>
                      <a:pt x="22384" y="81229"/>
                      <a:pt x="22384" y="84439"/>
                    </a:cubicBezTo>
                    <a:cubicBezTo>
                      <a:pt x="22384" y="87649"/>
                      <a:pt x="24984" y="90249"/>
                      <a:pt x="28194" y="90249"/>
                    </a:cubicBezTo>
                    <a:close/>
                    <a:moveTo>
                      <a:pt x="50530" y="90249"/>
                    </a:moveTo>
                    <a:cubicBezTo>
                      <a:pt x="53740" y="90249"/>
                      <a:pt x="56340" y="87649"/>
                      <a:pt x="56340" y="84439"/>
                    </a:cubicBezTo>
                    <a:cubicBezTo>
                      <a:pt x="56340" y="81229"/>
                      <a:pt x="53740" y="78629"/>
                      <a:pt x="50530" y="78629"/>
                    </a:cubicBezTo>
                    <a:cubicBezTo>
                      <a:pt x="47320" y="78629"/>
                      <a:pt x="44720" y="81229"/>
                      <a:pt x="44720" y="84439"/>
                    </a:cubicBezTo>
                    <a:cubicBezTo>
                      <a:pt x="44720" y="87649"/>
                      <a:pt x="47320" y="90249"/>
                      <a:pt x="50530" y="90249"/>
                    </a:cubicBezTo>
                    <a:close/>
                    <a:moveTo>
                      <a:pt x="72914" y="90249"/>
                    </a:moveTo>
                    <a:cubicBezTo>
                      <a:pt x="76124" y="90249"/>
                      <a:pt x="78724" y="87649"/>
                      <a:pt x="78724" y="84439"/>
                    </a:cubicBezTo>
                    <a:cubicBezTo>
                      <a:pt x="78724" y="81229"/>
                      <a:pt x="76124" y="78629"/>
                      <a:pt x="72914" y="78629"/>
                    </a:cubicBezTo>
                    <a:cubicBezTo>
                      <a:pt x="69704" y="78629"/>
                      <a:pt x="67104" y="81229"/>
                      <a:pt x="67104" y="84439"/>
                    </a:cubicBezTo>
                    <a:cubicBezTo>
                      <a:pt x="67104" y="87649"/>
                      <a:pt x="69704" y="90249"/>
                      <a:pt x="72914" y="90249"/>
                    </a:cubicBezTo>
                    <a:close/>
                    <a:moveTo>
                      <a:pt x="95250" y="90249"/>
                    </a:moveTo>
                    <a:cubicBezTo>
                      <a:pt x="98460" y="90249"/>
                      <a:pt x="101060" y="87649"/>
                      <a:pt x="101060" y="84439"/>
                    </a:cubicBezTo>
                    <a:cubicBezTo>
                      <a:pt x="101060" y="81229"/>
                      <a:pt x="98460" y="78629"/>
                      <a:pt x="95250" y="78629"/>
                    </a:cubicBezTo>
                    <a:cubicBezTo>
                      <a:pt x="92040" y="78629"/>
                      <a:pt x="89440" y="81229"/>
                      <a:pt x="89440" y="84439"/>
                    </a:cubicBezTo>
                    <a:cubicBezTo>
                      <a:pt x="89440" y="87649"/>
                      <a:pt x="92040" y="90249"/>
                      <a:pt x="95250" y="90249"/>
                    </a:cubicBezTo>
                    <a:close/>
                    <a:moveTo>
                      <a:pt x="117634" y="90249"/>
                    </a:moveTo>
                    <a:cubicBezTo>
                      <a:pt x="120844" y="90249"/>
                      <a:pt x="123444" y="87649"/>
                      <a:pt x="123444" y="84439"/>
                    </a:cubicBezTo>
                    <a:cubicBezTo>
                      <a:pt x="123444" y="81229"/>
                      <a:pt x="120844" y="78629"/>
                      <a:pt x="117634" y="78629"/>
                    </a:cubicBezTo>
                    <a:cubicBezTo>
                      <a:pt x="114424" y="78629"/>
                      <a:pt x="111824" y="81229"/>
                      <a:pt x="111824" y="84439"/>
                    </a:cubicBezTo>
                    <a:cubicBezTo>
                      <a:pt x="111824" y="87649"/>
                      <a:pt x="114424" y="90249"/>
                      <a:pt x="117634" y="90249"/>
                    </a:cubicBezTo>
                    <a:close/>
                    <a:moveTo>
                      <a:pt x="140018" y="90249"/>
                    </a:moveTo>
                    <a:cubicBezTo>
                      <a:pt x="143227" y="90249"/>
                      <a:pt x="145828" y="87649"/>
                      <a:pt x="145828" y="84439"/>
                    </a:cubicBezTo>
                    <a:cubicBezTo>
                      <a:pt x="145828" y="81229"/>
                      <a:pt x="143227" y="78629"/>
                      <a:pt x="140018" y="78629"/>
                    </a:cubicBezTo>
                    <a:cubicBezTo>
                      <a:pt x="136808" y="78629"/>
                      <a:pt x="134207" y="81229"/>
                      <a:pt x="134207" y="84439"/>
                    </a:cubicBezTo>
                    <a:cubicBezTo>
                      <a:pt x="134207" y="87649"/>
                      <a:pt x="136808" y="90249"/>
                      <a:pt x="140018" y="90249"/>
                    </a:cubicBezTo>
                    <a:close/>
                    <a:moveTo>
                      <a:pt x="162354" y="90249"/>
                    </a:moveTo>
                    <a:cubicBezTo>
                      <a:pt x="165564" y="90249"/>
                      <a:pt x="168164" y="87649"/>
                      <a:pt x="168164" y="84439"/>
                    </a:cubicBezTo>
                    <a:cubicBezTo>
                      <a:pt x="168164" y="81229"/>
                      <a:pt x="165564" y="78629"/>
                      <a:pt x="162354" y="78629"/>
                    </a:cubicBezTo>
                    <a:cubicBezTo>
                      <a:pt x="159144" y="78629"/>
                      <a:pt x="156543" y="81229"/>
                      <a:pt x="156543" y="84439"/>
                    </a:cubicBezTo>
                    <a:cubicBezTo>
                      <a:pt x="156543" y="87649"/>
                      <a:pt x="159144" y="90249"/>
                      <a:pt x="162354" y="90249"/>
                    </a:cubicBezTo>
                    <a:close/>
                    <a:moveTo>
                      <a:pt x="184737" y="90249"/>
                    </a:moveTo>
                    <a:cubicBezTo>
                      <a:pt x="187947" y="90249"/>
                      <a:pt x="190548" y="87649"/>
                      <a:pt x="190548" y="84439"/>
                    </a:cubicBezTo>
                    <a:cubicBezTo>
                      <a:pt x="190548" y="81229"/>
                      <a:pt x="187947" y="78629"/>
                      <a:pt x="184737" y="78629"/>
                    </a:cubicBezTo>
                    <a:cubicBezTo>
                      <a:pt x="181527" y="78629"/>
                      <a:pt x="178927" y="81229"/>
                      <a:pt x="178927" y="84439"/>
                    </a:cubicBezTo>
                    <a:cubicBezTo>
                      <a:pt x="178927" y="87649"/>
                      <a:pt x="181527" y="90249"/>
                      <a:pt x="184737" y="90249"/>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94" y="109871"/>
                    </a:moveTo>
                    <a:cubicBezTo>
                      <a:pt x="31404" y="109871"/>
                      <a:pt x="34004" y="107271"/>
                      <a:pt x="34004" y="104061"/>
                    </a:cubicBezTo>
                    <a:cubicBezTo>
                      <a:pt x="34004" y="100851"/>
                      <a:pt x="31404" y="98250"/>
                      <a:pt x="28194" y="98250"/>
                    </a:cubicBezTo>
                    <a:cubicBezTo>
                      <a:pt x="24984" y="98250"/>
                      <a:pt x="22384" y="100851"/>
                      <a:pt x="22384" y="104061"/>
                    </a:cubicBezTo>
                    <a:cubicBezTo>
                      <a:pt x="22384" y="107271"/>
                      <a:pt x="24984" y="109871"/>
                      <a:pt x="2819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4" y="100851"/>
                      <a:pt x="111824" y="104061"/>
                    </a:cubicBezTo>
                    <a:cubicBezTo>
                      <a:pt x="111824" y="107271"/>
                      <a:pt x="114424" y="109871"/>
                      <a:pt x="117634" y="109871"/>
                    </a:cubicBezTo>
                    <a:close/>
                    <a:moveTo>
                      <a:pt x="140018" y="109871"/>
                    </a:moveTo>
                    <a:cubicBezTo>
                      <a:pt x="143227" y="109871"/>
                      <a:pt x="145828" y="107271"/>
                      <a:pt x="145828" y="104061"/>
                    </a:cubicBezTo>
                    <a:cubicBezTo>
                      <a:pt x="145828" y="100851"/>
                      <a:pt x="143227" y="98250"/>
                      <a:pt x="140018" y="98250"/>
                    </a:cubicBezTo>
                    <a:cubicBezTo>
                      <a:pt x="136808" y="98250"/>
                      <a:pt x="134207" y="100851"/>
                      <a:pt x="134207" y="104061"/>
                    </a:cubicBezTo>
                    <a:cubicBezTo>
                      <a:pt x="134207" y="107271"/>
                      <a:pt x="136808" y="109871"/>
                      <a:pt x="140018" y="109871"/>
                    </a:cubicBezTo>
                    <a:close/>
                    <a:moveTo>
                      <a:pt x="162354" y="109871"/>
                    </a:moveTo>
                    <a:cubicBezTo>
                      <a:pt x="165564" y="109871"/>
                      <a:pt x="168164" y="107271"/>
                      <a:pt x="168164" y="104061"/>
                    </a:cubicBezTo>
                    <a:cubicBezTo>
                      <a:pt x="168164" y="100851"/>
                      <a:pt x="165564" y="98250"/>
                      <a:pt x="162354" y="98250"/>
                    </a:cubicBezTo>
                    <a:cubicBezTo>
                      <a:pt x="159144" y="98250"/>
                      <a:pt x="156543" y="100851"/>
                      <a:pt x="156543" y="104061"/>
                    </a:cubicBezTo>
                    <a:cubicBezTo>
                      <a:pt x="156543" y="107271"/>
                      <a:pt x="159144" y="109871"/>
                      <a:pt x="162354" y="109871"/>
                    </a:cubicBezTo>
                    <a:close/>
                    <a:moveTo>
                      <a:pt x="184737" y="109871"/>
                    </a:moveTo>
                    <a:cubicBezTo>
                      <a:pt x="187947" y="109871"/>
                      <a:pt x="190548" y="107271"/>
                      <a:pt x="190548" y="104061"/>
                    </a:cubicBezTo>
                    <a:cubicBezTo>
                      <a:pt x="190548" y="100851"/>
                      <a:pt x="187947" y="98250"/>
                      <a:pt x="184737" y="98250"/>
                    </a:cubicBezTo>
                    <a:cubicBezTo>
                      <a:pt x="181527" y="98250"/>
                      <a:pt x="178927" y="100851"/>
                      <a:pt x="178927" y="104061"/>
                    </a:cubicBezTo>
                    <a:cubicBezTo>
                      <a:pt x="178927" y="107271"/>
                      <a:pt x="181527" y="109871"/>
                      <a:pt x="184737" y="109871"/>
                    </a:cubicBezTo>
                    <a:close/>
                    <a:moveTo>
                      <a:pt x="5810" y="129540"/>
                    </a:moveTo>
                    <a:cubicBezTo>
                      <a:pt x="9020" y="129540"/>
                      <a:pt x="11621" y="126940"/>
                      <a:pt x="11621" y="123730"/>
                    </a:cubicBezTo>
                    <a:cubicBezTo>
                      <a:pt x="11621" y="120520"/>
                      <a:pt x="9020" y="117920"/>
                      <a:pt x="5810" y="117920"/>
                    </a:cubicBezTo>
                    <a:cubicBezTo>
                      <a:pt x="2600" y="117920"/>
                      <a:pt x="0" y="120520"/>
                      <a:pt x="0" y="123730"/>
                    </a:cubicBezTo>
                    <a:cubicBezTo>
                      <a:pt x="0" y="126940"/>
                      <a:pt x="2600" y="129540"/>
                      <a:pt x="5810" y="129540"/>
                    </a:cubicBezTo>
                    <a:close/>
                    <a:moveTo>
                      <a:pt x="28194" y="129540"/>
                    </a:moveTo>
                    <a:cubicBezTo>
                      <a:pt x="31404" y="129540"/>
                      <a:pt x="34004" y="126940"/>
                      <a:pt x="34004" y="123730"/>
                    </a:cubicBezTo>
                    <a:cubicBezTo>
                      <a:pt x="34004" y="120520"/>
                      <a:pt x="31404" y="117920"/>
                      <a:pt x="28194" y="117920"/>
                    </a:cubicBezTo>
                    <a:cubicBezTo>
                      <a:pt x="24984" y="117920"/>
                      <a:pt x="22384" y="120520"/>
                      <a:pt x="22384" y="123730"/>
                    </a:cubicBezTo>
                    <a:cubicBezTo>
                      <a:pt x="22384" y="126940"/>
                      <a:pt x="24984" y="129540"/>
                      <a:pt x="28194" y="129540"/>
                    </a:cubicBezTo>
                    <a:close/>
                    <a:moveTo>
                      <a:pt x="50530" y="129540"/>
                    </a:moveTo>
                    <a:cubicBezTo>
                      <a:pt x="53740" y="129540"/>
                      <a:pt x="56340" y="126940"/>
                      <a:pt x="56340" y="123730"/>
                    </a:cubicBezTo>
                    <a:cubicBezTo>
                      <a:pt x="56340" y="120520"/>
                      <a:pt x="53740" y="117920"/>
                      <a:pt x="50530" y="117920"/>
                    </a:cubicBezTo>
                    <a:cubicBezTo>
                      <a:pt x="47320" y="117920"/>
                      <a:pt x="44720" y="120520"/>
                      <a:pt x="44720" y="123730"/>
                    </a:cubicBezTo>
                    <a:cubicBezTo>
                      <a:pt x="44720" y="126940"/>
                      <a:pt x="47320" y="129540"/>
                      <a:pt x="50530" y="129540"/>
                    </a:cubicBezTo>
                    <a:close/>
                    <a:moveTo>
                      <a:pt x="72914" y="129540"/>
                    </a:moveTo>
                    <a:cubicBezTo>
                      <a:pt x="76124" y="129540"/>
                      <a:pt x="78724" y="126940"/>
                      <a:pt x="78724" y="123730"/>
                    </a:cubicBezTo>
                    <a:cubicBezTo>
                      <a:pt x="78724" y="120520"/>
                      <a:pt x="76124" y="117920"/>
                      <a:pt x="72914" y="117920"/>
                    </a:cubicBezTo>
                    <a:cubicBezTo>
                      <a:pt x="69704" y="117920"/>
                      <a:pt x="67104" y="120520"/>
                      <a:pt x="67104" y="123730"/>
                    </a:cubicBezTo>
                    <a:cubicBezTo>
                      <a:pt x="67104" y="126940"/>
                      <a:pt x="69704" y="129540"/>
                      <a:pt x="72914" y="129540"/>
                    </a:cubicBezTo>
                    <a:close/>
                    <a:moveTo>
                      <a:pt x="95250" y="129540"/>
                    </a:moveTo>
                    <a:cubicBezTo>
                      <a:pt x="98460" y="129540"/>
                      <a:pt x="101060" y="126940"/>
                      <a:pt x="101060" y="123730"/>
                    </a:cubicBezTo>
                    <a:cubicBezTo>
                      <a:pt x="101060" y="120520"/>
                      <a:pt x="98460" y="117920"/>
                      <a:pt x="95250" y="117920"/>
                    </a:cubicBezTo>
                    <a:cubicBezTo>
                      <a:pt x="92040" y="117920"/>
                      <a:pt x="89440" y="120520"/>
                      <a:pt x="89440" y="123730"/>
                    </a:cubicBezTo>
                    <a:cubicBezTo>
                      <a:pt x="89440" y="126940"/>
                      <a:pt x="92040" y="129540"/>
                      <a:pt x="95250" y="129540"/>
                    </a:cubicBezTo>
                    <a:close/>
                    <a:moveTo>
                      <a:pt x="117634" y="129540"/>
                    </a:moveTo>
                    <a:cubicBezTo>
                      <a:pt x="120844" y="129540"/>
                      <a:pt x="123444" y="126940"/>
                      <a:pt x="123444" y="123730"/>
                    </a:cubicBezTo>
                    <a:cubicBezTo>
                      <a:pt x="123444" y="120520"/>
                      <a:pt x="120844" y="117920"/>
                      <a:pt x="117634" y="117920"/>
                    </a:cubicBezTo>
                    <a:cubicBezTo>
                      <a:pt x="114424" y="117920"/>
                      <a:pt x="111824" y="120520"/>
                      <a:pt x="111824" y="123730"/>
                    </a:cubicBezTo>
                    <a:cubicBezTo>
                      <a:pt x="111824" y="126940"/>
                      <a:pt x="114424" y="129540"/>
                      <a:pt x="117634" y="129540"/>
                    </a:cubicBezTo>
                    <a:close/>
                    <a:moveTo>
                      <a:pt x="140018" y="129540"/>
                    </a:moveTo>
                    <a:cubicBezTo>
                      <a:pt x="143227" y="129540"/>
                      <a:pt x="145828" y="126940"/>
                      <a:pt x="145828" y="123730"/>
                    </a:cubicBezTo>
                    <a:cubicBezTo>
                      <a:pt x="145828" y="120520"/>
                      <a:pt x="143227" y="117920"/>
                      <a:pt x="140018" y="117920"/>
                    </a:cubicBezTo>
                    <a:cubicBezTo>
                      <a:pt x="136808" y="117920"/>
                      <a:pt x="134207" y="120520"/>
                      <a:pt x="134207" y="123730"/>
                    </a:cubicBezTo>
                    <a:cubicBezTo>
                      <a:pt x="134207" y="126940"/>
                      <a:pt x="136808" y="129540"/>
                      <a:pt x="140018" y="129540"/>
                    </a:cubicBezTo>
                    <a:close/>
                    <a:moveTo>
                      <a:pt x="162354" y="129540"/>
                    </a:moveTo>
                    <a:cubicBezTo>
                      <a:pt x="165564" y="129540"/>
                      <a:pt x="168164" y="126940"/>
                      <a:pt x="168164" y="123730"/>
                    </a:cubicBezTo>
                    <a:cubicBezTo>
                      <a:pt x="168164" y="120520"/>
                      <a:pt x="165564" y="117920"/>
                      <a:pt x="162354" y="117920"/>
                    </a:cubicBezTo>
                    <a:cubicBezTo>
                      <a:pt x="159144" y="117920"/>
                      <a:pt x="156543" y="120520"/>
                      <a:pt x="156543" y="123730"/>
                    </a:cubicBezTo>
                    <a:cubicBezTo>
                      <a:pt x="156543" y="126940"/>
                      <a:pt x="159144" y="129540"/>
                      <a:pt x="162354" y="129540"/>
                    </a:cubicBezTo>
                    <a:close/>
                    <a:moveTo>
                      <a:pt x="184737" y="129540"/>
                    </a:moveTo>
                    <a:cubicBezTo>
                      <a:pt x="187947" y="129540"/>
                      <a:pt x="190548" y="126940"/>
                      <a:pt x="190548" y="123730"/>
                    </a:cubicBezTo>
                    <a:cubicBezTo>
                      <a:pt x="190548" y="120520"/>
                      <a:pt x="187947" y="117920"/>
                      <a:pt x="184737" y="117920"/>
                    </a:cubicBezTo>
                    <a:cubicBezTo>
                      <a:pt x="181527" y="117920"/>
                      <a:pt x="178927" y="120520"/>
                      <a:pt x="178927" y="123730"/>
                    </a:cubicBezTo>
                    <a:cubicBezTo>
                      <a:pt x="178927" y="126940"/>
                      <a:pt x="181527" y="129540"/>
                      <a:pt x="184737" y="129540"/>
                    </a:cubicBezTo>
                    <a:close/>
                    <a:moveTo>
                      <a:pt x="5810" y="149209"/>
                    </a:moveTo>
                    <a:cubicBezTo>
                      <a:pt x="9020" y="149209"/>
                      <a:pt x="11621" y="146609"/>
                      <a:pt x="11621" y="143399"/>
                    </a:cubicBezTo>
                    <a:cubicBezTo>
                      <a:pt x="11621" y="140189"/>
                      <a:pt x="9020" y="137589"/>
                      <a:pt x="5810" y="137589"/>
                    </a:cubicBezTo>
                    <a:cubicBezTo>
                      <a:pt x="2600" y="137589"/>
                      <a:pt x="0" y="140189"/>
                      <a:pt x="0" y="143399"/>
                    </a:cubicBezTo>
                    <a:cubicBezTo>
                      <a:pt x="0" y="146609"/>
                      <a:pt x="2600" y="149209"/>
                      <a:pt x="5810" y="149209"/>
                    </a:cubicBezTo>
                    <a:close/>
                    <a:moveTo>
                      <a:pt x="28194" y="149209"/>
                    </a:moveTo>
                    <a:cubicBezTo>
                      <a:pt x="31404" y="149209"/>
                      <a:pt x="34004" y="146609"/>
                      <a:pt x="34004" y="143399"/>
                    </a:cubicBezTo>
                    <a:cubicBezTo>
                      <a:pt x="34004" y="140189"/>
                      <a:pt x="31404" y="137589"/>
                      <a:pt x="28194" y="137589"/>
                    </a:cubicBezTo>
                    <a:cubicBezTo>
                      <a:pt x="24984" y="137589"/>
                      <a:pt x="22384" y="140189"/>
                      <a:pt x="22384" y="143399"/>
                    </a:cubicBezTo>
                    <a:cubicBezTo>
                      <a:pt x="22384" y="146609"/>
                      <a:pt x="24984" y="149209"/>
                      <a:pt x="28194" y="149209"/>
                    </a:cubicBezTo>
                    <a:close/>
                    <a:moveTo>
                      <a:pt x="50530" y="149209"/>
                    </a:moveTo>
                    <a:cubicBezTo>
                      <a:pt x="53740" y="149209"/>
                      <a:pt x="56340" y="146609"/>
                      <a:pt x="56340" y="143399"/>
                    </a:cubicBezTo>
                    <a:cubicBezTo>
                      <a:pt x="56340" y="140189"/>
                      <a:pt x="53740" y="137589"/>
                      <a:pt x="50530" y="137589"/>
                    </a:cubicBezTo>
                    <a:cubicBezTo>
                      <a:pt x="47320" y="137589"/>
                      <a:pt x="44720" y="140189"/>
                      <a:pt x="44720" y="143399"/>
                    </a:cubicBezTo>
                    <a:cubicBezTo>
                      <a:pt x="44720" y="146609"/>
                      <a:pt x="47320" y="149209"/>
                      <a:pt x="50530" y="149209"/>
                    </a:cubicBezTo>
                    <a:close/>
                    <a:moveTo>
                      <a:pt x="72914" y="149209"/>
                    </a:moveTo>
                    <a:cubicBezTo>
                      <a:pt x="76124" y="149209"/>
                      <a:pt x="78724" y="146609"/>
                      <a:pt x="78724" y="143399"/>
                    </a:cubicBezTo>
                    <a:cubicBezTo>
                      <a:pt x="78724" y="140189"/>
                      <a:pt x="76124" y="137589"/>
                      <a:pt x="72914" y="137589"/>
                    </a:cubicBezTo>
                    <a:cubicBezTo>
                      <a:pt x="69704" y="137589"/>
                      <a:pt x="67104" y="140189"/>
                      <a:pt x="67104" y="143399"/>
                    </a:cubicBezTo>
                    <a:cubicBezTo>
                      <a:pt x="67104" y="146609"/>
                      <a:pt x="69704" y="149209"/>
                      <a:pt x="72914" y="149209"/>
                    </a:cubicBezTo>
                    <a:close/>
                    <a:moveTo>
                      <a:pt x="95250" y="149209"/>
                    </a:moveTo>
                    <a:cubicBezTo>
                      <a:pt x="98460" y="149209"/>
                      <a:pt x="101060" y="146609"/>
                      <a:pt x="101060" y="143399"/>
                    </a:cubicBezTo>
                    <a:cubicBezTo>
                      <a:pt x="101060" y="140189"/>
                      <a:pt x="98460" y="137589"/>
                      <a:pt x="95250" y="137589"/>
                    </a:cubicBezTo>
                    <a:cubicBezTo>
                      <a:pt x="92040" y="137589"/>
                      <a:pt x="89440" y="140189"/>
                      <a:pt x="89440" y="143399"/>
                    </a:cubicBezTo>
                    <a:cubicBezTo>
                      <a:pt x="89440" y="146609"/>
                      <a:pt x="92040" y="149209"/>
                      <a:pt x="95250" y="149209"/>
                    </a:cubicBezTo>
                    <a:close/>
                    <a:moveTo>
                      <a:pt x="117634" y="149209"/>
                    </a:moveTo>
                    <a:cubicBezTo>
                      <a:pt x="120844" y="149209"/>
                      <a:pt x="123444" y="146609"/>
                      <a:pt x="123444" y="143399"/>
                    </a:cubicBezTo>
                    <a:cubicBezTo>
                      <a:pt x="123444" y="140189"/>
                      <a:pt x="120844" y="137589"/>
                      <a:pt x="117634" y="137589"/>
                    </a:cubicBezTo>
                    <a:cubicBezTo>
                      <a:pt x="114424" y="137589"/>
                      <a:pt x="111824" y="140189"/>
                      <a:pt x="111824" y="143399"/>
                    </a:cubicBezTo>
                    <a:cubicBezTo>
                      <a:pt x="111824" y="146609"/>
                      <a:pt x="114424" y="149209"/>
                      <a:pt x="117634" y="149209"/>
                    </a:cubicBezTo>
                    <a:close/>
                    <a:moveTo>
                      <a:pt x="140018" y="149209"/>
                    </a:moveTo>
                    <a:cubicBezTo>
                      <a:pt x="143227" y="149209"/>
                      <a:pt x="145828" y="146609"/>
                      <a:pt x="145828" y="143399"/>
                    </a:cubicBezTo>
                    <a:cubicBezTo>
                      <a:pt x="145828" y="140189"/>
                      <a:pt x="143227" y="137589"/>
                      <a:pt x="140018" y="137589"/>
                    </a:cubicBezTo>
                    <a:cubicBezTo>
                      <a:pt x="136808" y="137589"/>
                      <a:pt x="134207" y="140189"/>
                      <a:pt x="134207" y="143399"/>
                    </a:cubicBezTo>
                    <a:cubicBezTo>
                      <a:pt x="134207" y="146609"/>
                      <a:pt x="136808" y="149209"/>
                      <a:pt x="140018" y="149209"/>
                    </a:cubicBezTo>
                    <a:close/>
                    <a:moveTo>
                      <a:pt x="162354" y="149209"/>
                    </a:moveTo>
                    <a:cubicBezTo>
                      <a:pt x="165564" y="149209"/>
                      <a:pt x="168164" y="146609"/>
                      <a:pt x="168164" y="143399"/>
                    </a:cubicBezTo>
                    <a:cubicBezTo>
                      <a:pt x="168164" y="140189"/>
                      <a:pt x="165564" y="137589"/>
                      <a:pt x="162354" y="137589"/>
                    </a:cubicBezTo>
                    <a:cubicBezTo>
                      <a:pt x="159144" y="137589"/>
                      <a:pt x="156543" y="140189"/>
                      <a:pt x="156543" y="143399"/>
                    </a:cubicBezTo>
                    <a:cubicBezTo>
                      <a:pt x="156543" y="146609"/>
                      <a:pt x="159144" y="149209"/>
                      <a:pt x="162354" y="149209"/>
                    </a:cubicBezTo>
                    <a:close/>
                    <a:moveTo>
                      <a:pt x="184737" y="149209"/>
                    </a:moveTo>
                    <a:cubicBezTo>
                      <a:pt x="187947" y="149209"/>
                      <a:pt x="190548" y="146609"/>
                      <a:pt x="190548" y="143399"/>
                    </a:cubicBezTo>
                    <a:cubicBezTo>
                      <a:pt x="190548" y="140189"/>
                      <a:pt x="187947" y="137589"/>
                      <a:pt x="184737" y="137589"/>
                    </a:cubicBezTo>
                    <a:cubicBezTo>
                      <a:pt x="181527" y="137589"/>
                      <a:pt x="178927" y="140189"/>
                      <a:pt x="178927" y="143399"/>
                    </a:cubicBezTo>
                    <a:cubicBezTo>
                      <a:pt x="178927" y="146609"/>
                      <a:pt x="181527" y="149209"/>
                      <a:pt x="184737" y="149209"/>
                    </a:cubicBezTo>
                    <a:close/>
                    <a:moveTo>
                      <a:pt x="5810" y="170307"/>
                    </a:moveTo>
                    <a:cubicBezTo>
                      <a:pt x="9020" y="170307"/>
                      <a:pt x="11621" y="167707"/>
                      <a:pt x="11621" y="164497"/>
                    </a:cubicBezTo>
                    <a:cubicBezTo>
                      <a:pt x="11621" y="161287"/>
                      <a:pt x="9020" y="158687"/>
                      <a:pt x="5810" y="158687"/>
                    </a:cubicBezTo>
                    <a:cubicBezTo>
                      <a:pt x="2600" y="158687"/>
                      <a:pt x="0" y="161287"/>
                      <a:pt x="0" y="164497"/>
                    </a:cubicBezTo>
                    <a:cubicBezTo>
                      <a:pt x="0" y="167707"/>
                      <a:pt x="2600" y="170307"/>
                      <a:pt x="5810" y="170307"/>
                    </a:cubicBezTo>
                    <a:close/>
                    <a:moveTo>
                      <a:pt x="28194" y="170307"/>
                    </a:moveTo>
                    <a:cubicBezTo>
                      <a:pt x="31404" y="170307"/>
                      <a:pt x="34004" y="167707"/>
                      <a:pt x="34004" y="164497"/>
                    </a:cubicBezTo>
                    <a:cubicBezTo>
                      <a:pt x="34004" y="161287"/>
                      <a:pt x="31404" y="158687"/>
                      <a:pt x="28194" y="158687"/>
                    </a:cubicBezTo>
                    <a:cubicBezTo>
                      <a:pt x="24984" y="158687"/>
                      <a:pt x="22384" y="161287"/>
                      <a:pt x="22384" y="164497"/>
                    </a:cubicBezTo>
                    <a:cubicBezTo>
                      <a:pt x="22384" y="167707"/>
                      <a:pt x="24984" y="170307"/>
                      <a:pt x="28194" y="170307"/>
                    </a:cubicBezTo>
                    <a:close/>
                    <a:moveTo>
                      <a:pt x="50530" y="170307"/>
                    </a:moveTo>
                    <a:cubicBezTo>
                      <a:pt x="53740" y="170307"/>
                      <a:pt x="56340" y="167707"/>
                      <a:pt x="56340" y="164497"/>
                    </a:cubicBezTo>
                    <a:cubicBezTo>
                      <a:pt x="56340" y="161287"/>
                      <a:pt x="53740" y="158687"/>
                      <a:pt x="50530" y="158687"/>
                    </a:cubicBezTo>
                    <a:cubicBezTo>
                      <a:pt x="47320" y="158687"/>
                      <a:pt x="44720" y="161287"/>
                      <a:pt x="44720" y="164497"/>
                    </a:cubicBezTo>
                    <a:cubicBezTo>
                      <a:pt x="44720" y="167707"/>
                      <a:pt x="47320" y="170307"/>
                      <a:pt x="50530" y="170307"/>
                    </a:cubicBezTo>
                    <a:close/>
                    <a:moveTo>
                      <a:pt x="72914" y="170307"/>
                    </a:moveTo>
                    <a:cubicBezTo>
                      <a:pt x="76124" y="170307"/>
                      <a:pt x="78724" y="167707"/>
                      <a:pt x="78724" y="164497"/>
                    </a:cubicBezTo>
                    <a:cubicBezTo>
                      <a:pt x="78724" y="161287"/>
                      <a:pt x="76124" y="158687"/>
                      <a:pt x="72914" y="158687"/>
                    </a:cubicBezTo>
                    <a:cubicBezTo>
                      <a:pt x="69704" y="158687"/>
                      <a:pt x="67104" y="161287"/>
                      <a:pt x="67104" y="164497"/>
                    </a:cubicBezTo>
                    <a:cubicBezTo>
                      <a:pt x="67104" y="167707"/>
                      <a:pt x="69704" y="170307"/>
                      <a:pt x="72914" y="170307"/>
                    </a:cubicBezTo>
                    <a:close/>
                    <a:moveTo>
                      <a:pt x="95250" y="170307"/>
                    </a:moveTo>
                    <a:cubicBezTo>
                      <a:pt x="98460" y="170307"/>
                      <a:pt x="101060" y="167707"/>
                      <a:pt x="101060" y="164497"/>
                    </a:cubicBezTo>
                    <a:cubicBezTo>
                      <a:pt x="101060" y="161287"/>
                      <a:pt x="98460" y="158687"/>
                      <a:pt x="95250" y="158687"/>
                    </a:cubicBezTo>
                    <a:cubicBezTo>
                      <a:pt x="92040" y="158687"/>
                      <a:pt x="89440" y="161287"/>
                      <a:pt x="89440" y="164497"/>
                    </a:cubicBezTo>
                    <a:cubicBezTo>
                      <a:pt x="89440" y="167707"/>
                      <a:pt x="92040" y="170307"/>
                      <a:pt x="95250" y="170307"/>
                    </a:cubicBezTo>
                    <a:close/>
                    <a:moveTo>
                      <a:pt x="117634" y="170307"/>
                    </a:moveTo>
                    <a:cubicBezTo>
                      <a:pt x="120844" y="170307"/>
                      <a:pt x="123444" y="167707"/>
                      <a:pt x="123444" y="164497"/>
                    </a:cubicBezTo>
                    <a:cubicBezTo>
                      <a:pt x="123444" y="161287"/>
                      <a:pt x="120844" y="158687"/>
                      <a:pt x="117634" y="158687"/>
                    </a:cubicBezTo>
                    <a:cubicBezTo>
                      <a:pt x="114424" y="158687"/>
                      <a:pt x="111824" y="161287"/>
                      <a:pt x="111824" y="164497"/>
                    </a:cubicBezTo>
                    <a:cubicBezTo>
                      <a:pt x="111824" y="167707"/>
                      <a:pt x="114424" y="170307"/>
                      <a:pt x="117634" y="170307"/>
                    </a:cubicBezTo>
                    <a:close/>
                    <a:moveTo>
                      <a:pt x="140018" y="170307"/>
                    </a:moveTo>
                    <a:cubicBezTo>
                      <a:pt x="143227" y="170307"/>
                      <a:pt x="145828" y="167707"/>
                      <a:pt x="145828" y="164497"/>
                    </a:cubicBezTo>
                    <a:cubicBezTo>
                      <a:pt x="145828" y="161287"/>
                      <a:pt x="143227" y="158687"/>
                      <a:pt x="140018" y="158687"/>
                    </a:cubicBezTo>
                    <a:cubicBezTo>
                      <a:pt x="136808" y="158687"/>
                      <a:pt x="134207" y="161287"/>
                      <a:pt x="134207" y="164497"/>
                    </a:cubicBezTo>
                    <a:cubicBezTo>
                      <a:pt x="134207" y="167707"/>
                      <a:pt x="136808" y="170307"/>
                      <a:pt x="140018" y="170307"/>
                    </a:cubicBezTo>
                    <a:close/>
                    <a:moveTo>
                      <a:pt x="162354" y="170307"/>
                    </a:moveTo>
                    <a:cubicBezTo>
                      <a:pt x="165564" y="170307"/>
                      <a:pt x="168164" y="167707"/>
                      <a:pt x="168164" y="164497"/>
                    </a:cubicBezTo>
                    <a:cubicBezTo>
                      <a:pt x="168164" y="161287"/>
                      <a:pt x="165564" y="158687"/>
                      <a:pt x="162354" y="158687"/>
                    </a:cubicBezTo>
                    <a:cubicBezTo>
                      <a:pt x="159144" y="158687"/>
                      <a:pt x="156543" y="161287"/>
                      <a:pt x="156543" y="164497"/>
                    </a:cubicBezTo>
                    <a:cubicBezTo>
                      <a:pt x="156543" y="167707"/>
                      <a:pt x="159144" y="170307"/>
                      <a:pt x="162354" y="170307"/>
                    </a:cubicBezTo>
                    <a:close/>
                    <a:moveTo>
                      <a:pt x="184737" y="170307"/>
                    </a:moveTo>
                    <a:cubicBezTo>
                      <a:pt x="187947" y="170307"/>
                      <a:pt x="190548" y="167707"/>
                      <a:pt x="190548" y="164497"/>
                    </a:cubicBezTo>
                    <a:cubicBezTo>
                      <a:pt x="190548" y="161287"/>
                      <a:pt x="187947" y="158687"/>
                      <a:pt x="184737" y="158687"/>
                    </a:cubicBezTo>
                    <a:cubicBezTo>
                      <a:pt x="181527" y="158687"/>
                      <a:pt x="178927" y="161287"/>
                      <a:pt x="178927" y="164497"/>
                    </a:cubicBezTo>
                    <a:cubicBezTo>
                      <a:pt x="178927" y="167707"/>
                      <a:pt x="181527" y="170307"/>
                      <a:pt x="184737" y="170307"/>
                    </a:cubicBezTo>
                    <a:close/>
                  </a:path>
                </a:pathLst>
              </a:custGeom>
              <a:solidFill>
                <a:srgbClr val="C9CACA">
                  <a:alpha val="59000"/>
                </a:srgbClr>
              </a:solidFill>
              <a:ln w="9525" cap="flat">
                <a:noFill/>
                <a:prstDash val="solid"/>
                <a:miter/>
              </a:ln>
            </p:spPr>
            <p:txBody>
              <a:bodyPr rtlCol="0" anchor="ctr"/>
              <a:lstStyle/>
              <a:p>
                <a:endParaRPr lang="zh-CN" altLang="en-US"/>
              </a:p>
            </p:txBody>
          </p:sp>
        </p:grpSp>
        <p:grpSp>
          <p:nvGrpSpPr>
            <p:cNvPr id="34" name="图形 2">
              <a:extLst>
                <a:ext uri="{FF2B5EF4-FFF2-40B4-BE49-F238E27FC236}">
                  <a16:creationId xmlns:a16="http://schemas.microsoft.com/office/drawing/2014/main" id="{10D5D04E-D8EE-B859-B7AD-2C907D10F4A9}"/>
                </a:ext>
              </a:extLst>
            </p:cNvPr>
            <p:cNvGrpSpPr/>
            <p:nvPr/>
          </p:nvGrpSpPr>
          <p:grpSpPr>
            <a:xfrm>
              <a:off x="-2752462" y="3270828"/>
              <a:ext cx="242624" cy="975524"/>
              <a:chOff x="2426102" y="2566448"/>
              <a:chExt cx="190500" cy="652653"/>
            </a:xfrm>
            <a:solidFill>
              <a:srgbClr val="C9CACA">
                <a:alpha val="59000"/>
              </a:srgbClr>
            </a:solidFill>
          </p:grpSpPr>
          <p:sp>
            <p:nvSpPr>
              <p:cNvPr id="35" name="任意多边形: 形状 34">
                <a:extLst>
                  <a:ext uri="{FF2B5EF4-FFF2-40B4-BE49-F238E27FC236}">
                    <a16:creationId xmlns:a16="http://schemas.microsoft.com/office/drawing/2014/main" id="{C8121EDF-167D-E160-DAEB-08906CDA414C}"/>
                  </a:ext>
                </a:extLst>
              </p:cNvPr>
              <p:cNvSpPr/>
              <p:nvPr/>
            </p:nvSpPr>
            <p:spPr>
              <a:xfrm>
                <a:off x="2426102" y="2566448"/>
                <a:ext cx="190500" cy="149161"/>
              </a:xfrm>
              <a:custGeom>
                <a:avLst/>
                <a:gdLst>
                  <a:gd name="connsiteX0" fmla="*/ 5810 w 190500"/>
                  <a:gd name="connsiteY0" fmla="*/ 11621 h 149161"/>
                  <a:gd name="connsiteX1" fmla="*/ 11621 w 190500"/>
                  <a:gd name="connsiteY1" fmla="*/ 5810 h 149161"/>
                  <a:gd name="connsiteX2" fmla="*/ 5810 w 190500"/>
                  <a:gd name="connsiteY2" fmla="*/ 0 h 149161"/>
                  <a:gd name="connsiteX3" fmla="*/ 0 w 190500"/>
                  <a:gd name="connsiteY3" fmla="*/ 5810 h 149161"/>
                  <a:gd name="connsiteX4" fmla="*/ 5810 w 190500"/>
                  <a:gd name="connsiteY4" fmla="*/ 11621 h 149161"/>
                  <a:gd name="connsiteX5" fmla="*/ 28146 w 190500"/>
                  <a:gd name="connsiteY5" fmla="*/ 11621 h 149161"/>
                  <a:gd name="connsiteX6" fmla="*/ 33957 w 190500"/>
                  <a:gd name="connsiteY6" fmla="*/ 5810 h 149161"/>
                  <a:gd name="connsiteX7" fmla="*/ 28146 w 190500"/>
                  <a:gd name="connsiteY7" fmla="*/ 0 h 149161"/>
                  <a:gd name="connsiteX8" fmla="*/ 22336 w 190500"/>
                  <a:gd name="connsiteY8" fmla="*/ 5810 h 149161"/>
                  <a:gd name="connsiteX9" fmla="*/ 28146 w 190500"/>
                  <a:gd name="connsiteY9" fmla="*/ 11621 h 149161"/>
                  <a:gd name="connsiteX10" fmla="*/ 50530 w 190500"/>
                  <a:gd name="connsiteY10" fmla="*/ 11621 h 149161"/>
                  <a:gd name="connsiteX11" fmla="*/ 56340 w 190500"/>
                  <a:gd name="connsiteY11" fmla="*/ 5810 h 149161"/>
                  <a:gd name="connsiteX12" fmla="*/ 50530 w 190500"/>
                  <a:gd name="connsiteY12" fmla="*/ 0 h 149161"/>
                  <a:gd name="connsiteX13" fmla="*/ 44720 w 190500"/>
                  <a:gd name="connsiteY13" fmla="*/ 5810 h 149161"/>
                  <a:gd name="connsiteX14" fmla="*/ 50530 w 190500"/>
                  <a:gd name="connsiteY14" fmla="*/ 11621 h 149161"/>
                  <a:gd name="connsiteX15" fmla="*/ 72914 w 190500"/>
                  <a:gd name="connsiteY15" fmla="*/ 11621 h 149161"/>
                  <a:gd name="connsiteX16" fmla="*/ 78724 w 190500"/>
                  <a:gd name="connsiteY16" fmla="*/ 5810 h 149161"/>
                  <a:gd name="connsiteX17" fmla="*/ 72914 w 190500"/>
                  <a:gd name="connsiteY17" fmla="*/ 0 h 149161"/>
                  <a:gd name="connsiteX18" fmla="*/ 67104 w 190500"/>
                  <a:gd name="connsiteY18" fmla="*/ 5810 h 149161"/>
                  <a:gd name="connsiteX19" fmla="*/ 72914 w 190500"/>
                  <a:gd name="connsiteY19" fmla="*/ 11621 h 149161"/>
                  <a:gd name="connsiteX20" fmla="*/ 95250 w 190500"/>
                  <a:gd name="connsiteY20" fmla="*/ 11621 h 149161"/>
                  <a:gd name="connsiteX21" fmla="*/ 101060 w 190500"/>
                  <a:gd name="connsiteY21" fmla="*/ 5810 h 149161"/>
                  <a:gd name="connsiteX22" fmla="*/ 95250 w 190500"/>
                  <a:gd name="connsiteY22" fmla="*/ 0 h 149161"/>
                  <a:gd name="connsiteX23" fmla="*/ 89440 w 190500"/>
                  <a:gd name="connsiteY23" fmla="*/ 5810 h 149161"/>
                  <a:gd name="connsiteX24" fmla="*/ 95250 w 190500"/>
                  <a:gd name="connsiteY24" fmla="*/ 11621 h 149161"/>
                  <a:gd name="connsiteX25" fmla="*/ 117634 w 190500"/>
                  <a:gd name="connsiteY25" fmla="*/ 11621 h 149161"/>
                  <a:gd name="connsiteX26" fmla="*/ 123444 w 190500"/>
                  <a:gd name="connsiteY26" fmla="*/ 5810 h 149161"/>
                  <a:gd name="connsiteX27" fmla="*/ 117634 w 190500"/>
                  <a:gd name="connsiteY27" fmla="*/ 0 h 149161"/>
                  <a:gd name="connsiteX28" fmla="*/ 111824 w 190500"/>
                  <a:gd name="connsiteY28" fmla="*/ 5810 h 149161"/>
                  <a:gd name="connsiteX29" fmla="*/ 117634 w 190500"/>
                  <a:gd name="connsiteY29" fmla="*/ 11621 h 149161"/>
                  <a:gd name="connsiteX30" fmla="*/ 139970 w 190500"/>
                  <a:gd name="connsiteY30" fmla="*/ 11621 h 149161"/>
                  <a:gd name="connsiteX31" fmla="*/ 145780 w 190500"/>
                  <a:gd name="connsiteY31" fmla="*/ 5810 h 149161"/>
                  <a:gd name="connsiteX32" fmla="*/ 139970 w 190500"/>
                  <a:gd name="connsiteY32" fmla="*/ 0 h 149161"/>
                  <a:gd name="connsiteX33" fmla="*/ 134160 w 190500"/>
                  <a:gd name="connsiteY33" fmla="*/ 5810 h 149161"/>
                  <a:gd name="connsiteX34" fmla="*/ 139970 w 190500"/>
                  <a:gd name="connsiteY34" fmla="*/ 11621 h 149161"/>
                  <a:gd name="connsiteX35" fmla="*/ 162354 w 190500"/>
                  <a:gd name="connsiteY35" fmla="*/ 11621 h 149161"/>
                  <a:gd name="connsiteX36" fmla="*/ 168164 w 190500"/>
                  <a:gd name="connsiteY36" fmla="*/ 5810 h 149161"/>
                  <a:gd name="connsiteX37" fmla="*/ 162354 w 190500"/>
                  <a:gd name="connsiteY37" fmla="*/ 0 h 149161"/>
                  <a:gd name="connsiteX38" fmla="*/ 156543 w 190500"/>
                  <a:gd name="connsiteY38" fmla="*/ 5810 h 149161"/>
                  <a:gd name="connsiteX39" fmla="*/ 162354 w 190500"/>
                  <a:gd name="connsiteY39" fmla="*/ 11621 h 149161"/>
                  <a:gd name="connsiteX40" fmla="*/ 184690 w 190500"/>
                  <a:gd name="connsiteY40" fmla="*/ 11621 h 149161"/>
                  <a:gd name="connsiteX41" fmla="*/ 190500 w 190500"/>
                  <a:gd name="connsiteY41" fmla="*/ 5810 h 149161"/>
                  <a:gd name="connsiteX42" fmla="*/ 184690 w 190500"/>
                  <a:gd name="connsiteY42" fmla="*/ 0 h 149161"/>
                  <a:gd name="connsiteX43" fmla="*/ 178879 w 190500"/>
                  <a:gd name="connsiteY43" fmla="*/ 5810 h 149161"/>
                  <a:gd name="connsiteX44" fmla="*/ 184690 w 190500"/>
                  <a:gd name="connsiteY44" fmla="*/ 11621 h 149161"/>
                  <a:gd name="connsiteX45" fmla="*/ 5810 w 190500"/>
                  <a:gd name="connsiteY45" fmla="*/ 31290 h 149161"/>
                  <a:gd name="connsiteX46" fmla="*/ 11621 w 190500"/>
                  <a:gd name="connsiteY46" fmla="*/ 25479 h 149161"/>
                  <a:gd name="connsiteX47" fmla="*/ 5810 w 190500"/>
                  <a:gd name="connsiteY47" fmla="*/ 19669 h 149161"/>
                  <a:gd name="connsiteX48" fmla="*/ 0 w 190500"/>
                  <a:gd name="connsiteY48" fmla="*/ 25479 h 149161"/>
                  <a:gd name="connsiteX49" fmla="*/ 5810 w 190500"/>
                  <a:gd name="connsiteY49" fmla="*/ 31290 h 149161"/>
                  <a:gd name="connsiteX50" fmla="*/ 28146 w 190500"/>
                  <a:gd name="connsiteY50" fmla="*/ 31290 h 149161"/>
                  <a:gd name="connsiteX51" fmla="*/ 33957 w 190500"/>
                  <a:gd name="connsiteY51" fmla="*/ 25479 h 149161"/>
                  <a:gd name="connsiteX52" fmla="*/ 28146 w 190500"/>
                  <a:gd name="connsiteY52" fmla="*/ 19669 h 149161"/>
                  <a:gd name="connsiteX53" fmla="*/ 22336 w 190500"/>
                  <a:gd name="connsiteY53" fmla="*/ 25479 h 149161"/>
                  <a:gd name="connsiteX54" fmla="*/ 28146 w 190500"/>
                  <a:gd name="connsiteY54" fmla="*/ 31290 h 149161"/>
                  <a:gd name="connsiteX55" fmla="*/ 50530 w 190500"/>
                  <a:gd name="connsiteY55" fmla="*/ 31290 h 149161"/>
                  <a:gd name="connsiteX56" fmla="*/ 56340 w 190500"/>
                  <a:gd name="connsiteY56" fmla="*/ 25479 h 149161"/>
                  <a:gd name="connsiteX57" fmla="*/ 50530 w 190500"/>
                  <a:gd name="connsiteY57" fmla="*/ 19669 h 149161"/>
                  <a:gd name="connsiteX58" fmla="*/ 44720 w 190500"/>
                  <a:gd name="connsiteY58" fmla="*/ 25479 h 149161"/>
                  <a:gd name="connsiteX59" fmla="*/ 50530 w 190500"/>
                  <a:gd name="connsiteY59" fmla="*/ 31290 h 149161"/>
                  <a:gd name="connsiteX60" fmla="*/ 72914 w 190500"/>
                  <a:gd name="connsiteY60" fmla="*/ 31290 h 149161"/>
                  <a:gd name="connsiteX61" fmla="*/ 78724 w 190500"/>
                  <a:gd name="connsiteY61" fmla="*/ 25479 h 149161"/>
                  <a:gd name="connsiteX62" fmla="*/ 72914 w 190500"/>
                  <a:gd name="connsiteY62" fmla="*/ 19669 h 149161"/>
                  <a:gd name="connsiteX63" fmla="*/ 67104 w 190500"/>
                  <a:gd name="connsiteY63" fmla="*/ 25479 h 149161"/>
                  <a:gd name="connsiteX64" fmla="*/ 72914 w 190500"/>
                  <a:gd name="connsiteY64" fmla="*/ 31290 h 149161"/>
                  <a:gd name="connsiteX65" fmla="*/ 95250 w 190500"/>
                  <a:gd name="connsiteY65" fmla="*/ 31290 h 149161"/>
                  <a:gd name="connsiteX66" fmla="*/ 101060 w 190500"/>
                  <a:gd name="connsiteY66" fmla="*/ 25479 h 149161"/>
                  <a:gd name="connsiteX67" fmla="*/ 95250 w 190500"/>
                  <a:gd name="connsiteY67" fmla="*/ 19669 h 149161"/>
                  <a:gd name="connsiteX68" fmla="*/ 89440 w 190500"/>
                  <a:gd name="connsiteY68" fmla="*/ 25479 h 149161"/>
                  <a:gd name="connsiteX69" fmla="*/ 95250 w 190500"/>
                  <a:gd name="connsiteY69" fmla="*/ 31290 h 149161"/>
                  <a:gd name="connsiteX70" fmla="*/ 117634 w 190500"/>
                  <a:gd name="connsiteY70" fmla="*/ 31290 h 149161"/>
                  <a:gd name="connsiteX71" fmla="*/ 123444 w 190500"/>
                  <a:gd name="connsiteY71" fmla="*/ 25479 h 149161"/>
                  <a:gd name="connsiteX72" fmla="*/ 117634 w 190500"/>
                  <a:gd name="connsiteY72" fmla="*/ 19669 h 149161"/>
                  <a:gd name="connsiteX73" fmla="*/ 111824 w 190500"/>
                  <a:gd name="connsiteY73" fmla="*/ 25479 h 149161"/>
                  <a:gd name="connsiteX74" fmla="*/ 117634 w 190500"/>
                  <a:gd name="connsiteY74" fmla="*/ 31290 h 149161"/>
                  <a:gd name="connsiteX75" fmla="*/ 139970 w 190500"/>
                  <a:gd name="connsiteY75" fmla="*/ 31290 h 149161"/>
                  <a:gd name="connsiteX76" fmla="*/ 145780 w 190500"/>
                  <a:gd name="connsiteY76" fmla="*/ 25479 h 149161"/>
                  <a:gd name="connsiteX77" fmla="*/ 139970 w 190500"/>
                  <a:gd name="connsiteY77" fmla="*/ 19669 h 149161"/>
                  <a:gd name="connsiteX78" fmla="*/ 134160 w 190500"/>
                  <a:gd name="connsiteY78" fmla="*/ 25479 h 149161"/>
                  <a:gd name="connsiteX79" fmla="*/ 139970 w 190500"/>
                  <a:gd name="connsiteY79" fmla="*/ 31290 h 149161"/>
                  <a:gd name="connsiteX80" fmla="*/ 162354 w 190500"/>
                  <a:gd name="connsiteY80" fmla="*/ 31290 h 149161"/>
                  <a:gd name="connsiteX81" fmla="*/ 168164 w 190500"/>
                  <a:gd name="connsiteY81" fmla="*/ 25479 h 149161"/>
                  <a:gd name="connsiteX82" fmla="*/ 162354 w 190500"/>
                  <a:gd name="connsiteY82" fmla="*/ 19669 h 149161"/>
                  <a:gd name="connsiteX83" fmla="*/ 156543 w 190500"/>
                  <a:gd name="connsiteY83" fmla="*/ 25479 h 149161"/>
                  <a:gd name="connsiteX84" fmla="*/ 162354 w 190500"/>
                  <a:gd name="connsiteY84" fmla="*/ 31290 h 149161"/>
                  <a:gd name="connsiteX85" fmla="*/ 184690 w 190500"/>
                  <a:gd name="connsiteY85" fmla="*/ 31290 h 149161"/>
                  <a:gd name="connsiteX86" fmla="*/ 190500 w 190500"/>
                  <a:gd name="connsiteY86" fmla="*/ 25479 h 149161"/>
                  <a:gd name="connsiteX87" fmla="*/ 184690 w 190500"/>
                  <a:gd name="connsiteY87" fmla="*/ 19669 h 149161"/>
                  <a:gd name="connsiteX88" fmla="*/ 178879 w 190500"/>
                  <a:gd name="connsiteY88" fmla="*/ 25479 h 149161"/>
                  <a:gd name="connsiteX89" fmla="*/ 184690 w 190500"/>
                  <a:gd name="connsiteY89" fmla="*/ 31290 h 149161"/>
                  <a:gd name="connsiteX90" fmla="*/ 5810 w 190500"/>
                  <a:gd name="connsiteY90" fmla="*/ 50911 h 149161"/>
                  <a:gd name="connsiteX91" fmla="*/ 11621 w 190500"/>
                  <a:gd name="connsiteY91" fmla="*/ 45101 h 149161"/>
                  <a:gd name="connsiteX92" fmla="*/ 5810 w 190500"/>
                  <a:gd name="connsiteY92" fmla="*/ 39291 h 149161"/>
                  <a:gd name="connsiteX93" fmla="*/ 0 w 190500"/>
                  <a:gd name="connsiteY93" fmla="*/ 45101 h 149161"/>
                  <a:gd name="connsiteX94" fmla="*/ 5810 w 190500"/>
                  <a:gd name="connsiteY94" fmla="*/ 50911 h 149161"/>
                  <a:gd name="connsiteX95" fmla="*/ 28146 w 190500"/>
                  <a:gd name="connsiteY95" fmla="*/ 50911 h 149161"/>
                  <a:gd name="connsiteX96" fmla="*/ 33957 w 190500"/>
                  <a:gd name="connsiteY96" fmla="*/ 45101 h 149161"/>
                  <a:gd name="connsiteX97" fmla="*/ 28146 w 190500"/>
                  <a:gd name="connsiteY97" fmla="*/ 39291 h 149161"/>
                  <a:gd name="connsiteX98" fmla="*/ 22336 w 190500"/>
                  <a:gd name="connsiteY98" fmla="*/ 45101 h 149161"/>
                  <a:gd name="connsiteX99" fmla="*/ 28146 w 190500"/>
                  <a:gd name="connsiteY99" fmla="*/ 50911 h 149161"/>
                  <a:gd name="connsiteX100" fmla="*/ 50530 w 190500"/>
                  <a:gd name="connsiteY100" fmla="*/ 50911 h 149161"/>
                  <a:gd name="connsiteX101" fmla="*/ 56340 w 190500"/>
                  <a:gd name="connsiteY101" fmla="*/ 45101 h 149161"/>
                  <a:gd name="connsiteX102" fmla="*/ 50530 w 190500"/>
                  <a:gd name="connsiteY102" fmla="*/ 39291 h 149161"/>
                  <a:gd name="connsiteX103" fmla="*/ 44720 w 190500"/>
                  <a:gd name="connsiteY103" fmla="*/ 45101 h 149161"/>
                  <a:gd name="connsiteX104" fmla="*/ 50530 w 190500"/>
                  <a:gd name="connsiteY104" fmla="*/ 50911 h 149161"/>
                  <a:gd name="connsiteX105" fmla="*/ 72914 w 190500"/>
                  <a:gd name="connsiteY105" fmla="*/ 50911 h 149161"/>
                  <a:gd name="connsiteX106" fmla="*/ 78724 w 190500"/>
                  <a:gd name="connsiteY106" fmla="*/ 45101 h 149161"/>
                  <a:gd name="connsiteX107" fmla="*/ 72914 w 190500"/>
                  <a:gd name="connsiteY107" fmla="*/ 39291 h 149161"/>
                  <a:gd name="connsiteX108" fmla="*/ 67104 w 190500"/>
                  <a:gd name="connsiteY108" fmla="*/ 45101 h 149161"/>
                  <a:gd name="connsiteX109" fmla="*/ 72914 w 190500"/>
                  <a:gd name="connsiteY109" fmla="*/ 50911 h 149161"/>
                  <a:gd name="connsiteX110" fmla="*/ 95250 w 190500"/>
                  <a:gd name="connsiteY110" fmla="*/ 50911 h 149161"/>
                  <a:gd name="connsiteX111" fmla="*/ 101060 w 190500"/>
                  <a:gd name="connsiteY111" fmla="*/ 45101 h 149161"/>
                  <a:gd name="connsiteX112" fmla="*/ 95250 w 190500"/>
                  <a:gd name="connsiteY112" fmla="*/ 39291 h 149161"/>
                  <a:gd name="connsiteX113" fmla="*/ 89440 w 190500"/>
                  <a:gd name="connsiteY113" fmla="*/ 45101 h 149161"/>
                  <a:gd name="connsiteX114" fmla="*/ 95250 w 190500"/>
                  <a:gd name="connsiteY114" fmla="*/ 50911 h 149161"/>
                  <a:gd name="connsiteX115" fmla="*/ 117634 w 190500"/>
                  <a:gd name="connsiteY115" fmla="*/ 50911 h 149161"/>
                  <a:gd name="connsiteX116" fmla="*/ 123444 w 190500"/>
                  <a:gd name="connsiteY116" fmla="*/ 45101 h 149161"/>
                  <a:gd name="connsiteX117" fmla="*/ 117634 w 190500"/>
                  <a:gd name="connsiteY117" fmla="*/ 39291 h 149161"/>
                  <a:gd name="connsiteX118" fmla="*/ 111824 w 190500"/>
                  <a:gd name="connsiteY118" fmla="*/ 45101 h 149161"/>
                  <a:gd name="connsiteX119" fmla="*/ 117634 w 190500"/>
                  <a:gd name="connsiteY119" fmla="*/ 50911 h 149161"/>
                  <a:gd name="connsiteX120" fmla="*/ 139970 w 190500"/>
                  <a:gd name="connsiteY120" fmla="*/ 50911 h 149161"/>
                  <a:gd name="connsiteX121" fmla="*/ 145780 w 190500"/>
                  <a:gd name="connsiteY121" fmla="*/ 45101 h 149161"/>
                  <a:gd name="connsiteX122" fmla="*/ 139970 w 190500"/>
                  <a:gd name="connsiteY122" fmla="*/ 39291 h 149161"/>
                  <a:gd name="connsiteX123" fmla="*/ 134160 w 190500"/>
                  <a:gd name="connsiteY123" fmla="*/ 45101 h 149161"/>
                  <a:gd name="connsiteX124" fmla="*/ 139970 w 190500"/>
                  <a:gd name="connsiteY124" fmla="*/ 50911 h 149161"/>
                  <a:gd name="connsiteX125" fmla="*/ 162354 w 190500"/>
                  <a:gd name="connsiteY125" fmla="*/ 50911 h 149161"/>
                  <a:gd name="connsiteX126" fmla="*/ 168164 w 190500"/>
                  <a:gd name="connsiteY126" fmla="*/ 45101 h 149161"/>
                  <a:gd name="connsiteX127" fmla="*/ 162354 w 190500"/>
                  <a:gd name="connsiteY127" fmla="*/ 39291 h 149161"/>
                  <a:gd name="connsiteX128" fmla="*/ 156543 w 190500"/>
                  <a:gd name="connsiteY128" fmla="*/ 45101 h 149161"/>
                  <a:gd name="connsiteX129" fmla="*/ 162354 w 190500"/>
                  <a:gd name="connsiteY129" fmla="*/ 50911 h 149161"/>
                  <a:gd name="connsiteX130" fmla="*/ 184690 w 190500"/>
                  <a:gd name="connsiteY130" fmla="*/ 50911 h 149161"/>
                  <a:gd name="connsiteX131" fmla="*/ 190500 w 190500"/>
                  <a:gd name="connsiteY131" fmla="*/ 45101 h 149161"/>
                  <a:gd name="connsiteX132" fmla="*/ 184690 w 190500"/>
                  <a:gd name="connsiteY132" fmla="*/ 39291 h 149161"/>
                  <a:gd name="connsiteX133" fmla="*/ 178879 w 190500"/>
                  <a:gd name="connsiteY133" fmla="*/ 45101 h 149161"/>
                  <a:gd name="connsiteX134" fmla="*/ 184690 w 190500"/>
                  <a:gd name="connsiteY134" fmla="*/ 50911 h 149161"/>
                  <a:gd name="connsiteX135" fmla="*/ 5810 w 190500"/>
                  <a:gd name="connsiteY135" fmla="*/ 70580 h 149161"/>
                  <a:gd name="connsiteX136" fmla="*/ 11621 w 190500"/>
                  <a:gd name="connsiteY136" fmla="*/ 64770 h 149161"/>
                  <a:gd name="connsiteX137" fmla="*/ 5810 w 190500"/>
                  <a:gd name="connsiteY137" fmla="*/ 58960 h 149161"/>
                  <a:gd name="connsiteX138" fmla="*/ 0 w 190500"/>
                  <a:gd name="connsiteY138" fmla="*/ 64770 h 149161"/>
                  <a:gd name="connsiteX139" fmla="*/ 5810 w 190500"/>
                  <a:gd name="connsiteY139" fmla="*/ 70580 h 149161"/>
                  <a:gd name="connsiteX140" fmla="*/ 28146 w 190500"/>
                  <a:gd name="connsiteY140" fmla="*/ 70580 h 149161"/>
                  <a:gd name="connsiteX141" fmla="*/ 33957 w 190500"/>
                  <a:gd name="connsiteY141" fmla="*/ 64770 h 149161"/>
                  <a:gd name="connsiteX142" fmla="*/ 28146 w 190500"/>
                  <a:gd name="connsiteY142" fmla="*/ 58960 h 149161"/>
                  <a:gd name="connsiteX143" fmla="*/ 22336 w 190500"/>
                  <a:gd name="connsiteY143" fmla="*/ 64770 h 149161"/>
                  <a:gd name="connsiteX144" fmla="*/ 28146 w 190500"/>
                  <a:gd name="connsiteY144" fmla="*/ 70580 h 149161"/>
                  <a:gd name="connsiteX145" fmla="*/ 50530 w 190500"/>
                  <a:gd name="connsiteY145" fmla="*/ 70580 h 149161"/>
                  <a:gd name="connsiteX146" fmla="*/ 56340 w 190500"/>
                  <a:gd name="connsiteY146" fmla="*/ 64770 h 149161"/>
                  <a:gd name="connsiteX147" fmla="*/ 50530 w 190500"/>
                  <a:gd name="connsiteY147" fmla="*/ 58960 h 149161"/>
                  <a:gd name="connsiteX148" fmla="*/ 44720 w 190500"/>
                  <a:gd name="connsiteY148" fmla="*/ 64770 h 149161"/>
                  <a:gd name="connsiteX149" fmla="*/ 50530 w 190500"/>
                  <a:gd name="connsiteY149" fmla="*/ 70580 h 149161"/>
                  <a:gd name="connsiteX150" fmla="*/ 72914 w 190500"/>
                  <a:gd name="connsiteY150" fmla="*/ 70580 h 149161"/>
                  <a:gd name="connsiteX151" fmla="*/ 78724 w 190500"/>
                  <a:gd name="connsiteY151" fmla="*/ 64770 h 149161"/>
                  <a:gd name="connsiteX152" fmla="*/ 72914 w 190500"/>
                  <a:gd name="connsiteY152" fmla="*/ 58960 h 149161"/>
                  <a:gd name="connsiteX153" fmla="*/ 67104 w 190500"/>
                  <a:gd name="connsiteY153" fmla="*/ 64770 h 149161"/>
                  <a:gd name="connsiteX154" fmla="*/ 72914 w 190500"/>
                  <a:gd name="connsiteY154" fmla="*/ 70580 h 149161"/>
                  <a:gd name="connsiteX155" fmla="*/ 95250 w 190500"/>
                  <a:gd name="connsiteY155" fmla="*/ 70580 h 149161"/>
                  <a:gd name="connsiteX156" fmla="*/ 101060 w 190500"/>
                  <a:gd name="connsiteY156" fmla="*/ 64770 h 149161"/>
                  <a:gd name="connsiteX157" fmla="*/ 95250 w 190500"/>
                  <a:gd name="connsiteY157" fmla="*/ 58960 h 149161"/>
                  <a:gd name="connsiteX158" fmla="*/ 89440 w 190500"/>
                  <a:gd name="connsiteY158" fmla="*/ 64770 h 149161"/>
                  <a:gd name="connsiteX159" fmla="*/ 95250 w 190500"/>
                  <a:gd name="connsiteY159" fmla="*/ 70580 h 149161"/>
                  <a:gd name="connsiteX160" fmla="*/ 117634 w 190500"/>
                  <a:gd name="connsiteY160" fmla="*/ 70580 h 149161"/>
                  <a:gd name="connsiteX161" fmla="*/ 123444 w 190500"/>
                  <a:gd name="connsiteY161" fmla="*/ 64770 h 149161"/>
                  <a:gd name="connsiteX162" fmla="*/ 117634 w 190500"/>
                  <a:gd name="connsiteY162" fmla="*/ 58960 h 149161"/>
                  <a:gd name="connsiteX163" fmla="*/ 111824 w 190500"/>
                  <a:gd name="connsiteY163" fmla="*/ 64770 h 149161"/>
                  <a:gd name="connsiteX164" fmla="*/ 117634 w 190500"/>
                  <a:gd name="connsiteY164" fmla="*/ 70580 h 149161"/>
                  <a:gd name="connsiteX165" fmla="*/ 139970 w 190500"/>
                  <a:gd name="connsiteY165" fmla="*/ 70580 h 149161"/>
                  <a:gd name="connsiteX166" fmla="*/ 145780 w 190500"/>
                  <a:gd name="connsiteY166" fmla="*/ 64770 h 149161"/>
                  <a:gd name="connsiteX167" fmla="*/ 139970 w 190500"/>
                  <a:gd name="connsiteY167" fmla="*/ 58960 h 149161"/>
                  <a:gd name="connsiteX168" fmla="*/ 134160 w 190500"/>
                  <a:gd name="connsiteY168" fmla="*/ 64770 h 149161"/>
                  <a:gd name="connsiteX169" fmla="*/ 139970 w 190500"/>
                  <a:gd name="connsiteY169" fmla="*/ 70580 h 149161"/>
                  <a:gd name="connsiteX170" fmla="*/ 162354 w 190500"/>
                  <a:gd name="connsiteY170" fmla="*/ 70580 h 149161"/>
                  <a:gd name="connsiteX171" fmla="*/ 168164 w 190500"/>
                  <a:gd name="connsiteY171" fmla="*/ 64770 h 149161"/>
                  <a:gd name="connsiteX172" fmla="*/ 162354 w 190500"/>
                  <a:gd name="connsiteY172" fmla="*/ 58960 h 149161"/>
                  <a:gd name="connsiteX173" fmla="*/ 156543 w 190500"/>
                  <a:gd name="connsiteY173" fmla="*/ 64770 h 149161"/>
                  <a:gd name="connsiteX174" fmla="*/ 162354 w 190500"/>
                  <a:gd name="connsiteY174" fmla="*/ 70580 h 149161"/>
                  <a:gd name="connsiteX175" fmla="*/ 184690 w 190500"/>
                  <a:gd name="connsiteY175" fmla="*/ 70580 h 149161"/>
                  <a:gd name="connsiteX176" fmla="*/ 190500 w 190500"/>
                  <a:gd name="connsiteY176" fmla="*/ 64770 h 149161"/>
                  <a:gd name="connsiteX177" fmla="*/ 184690 w 190500"/>
                  <a:gd name="connsiteY177" fmla="*/ 58960 h 149161"/>
                  <a:gd name="connsiteX178" fmla="*/ 178879 w 190500"/>
                  <a:gd name="connsiteY178" fmla="*/ 64770 h 149161"/>
                  <a:gd name="connsiteX179" fmla="*/ 184690 w 190500"/>
                  <a:gd name="connsiteY179" fmla="*/ 70580 h 149161"/>
                  <a:gd name="connsiteX180" fmla="*/ 5810 w 190500"/>
                  <a:gd name="connsiteY180" fmla="*/ 90249 h 149161"/>
                  <a:gd name="connsiteX181" fmla="*/ 11621 w 190500"/>
                  <a:gd name="connsiteY181" fmla="*/ 84439 h 149161"/>
                  <a:gd name="connsiteX182" fmla="*/ 5810 w 190500"/>
                  <a:gd name="connsiteY182" fmla="*/ 78629 h 149161"/>
                  <a:gd name="connsiteX183" fmla="*/ 0 w 190500"/>
                  <a:gd name="connsiteY183" fmla="*/ 84439 h 149161"/>
                  <a:gd name="connsiteX184" fmla="*/ 5810 w 190500"/>
                  <a:gd name="connsiteY184" fmla="*/ 90249 h 149161"/>
                  <a:gd name="connsiteX185" fmla="*/ 28146 w 190500"/>
                  <a:gd name="connsiteY185" fmla="*/ 90249 h 149161"/>
                  <a:gd name="connsiteX186" fmla="*/ 33957 w 190500"/>
                  <a:gd name="connsiteY186" fmla="*/ 84439 h 149161"/>
                  <a:gd name="connsiteX187" fmla="*/ 28146 w 190500"/>
                  <a:gd name="connsiteY187" fmla="*/ 78629 h 149161"/>
                  <a:gd name="connsiteX188" fmla="*/ 22336 w 190500"/>
                  <a:gd name="connsiteY188" fmla="*/ 84439 h 149161"/>
                  <a:gd name="connsiteX189" fmla="*/ 28146 w 190500"/>
                  <a:gd name="connsiteY189" fmla="*/ 90249 h 149161"/>
                  <a:gd name="connsiteX190" fmla="*/ 50530 w 190500"/>
                  <a:gd name="connsiteY190" fmla="*/ 90249 h 149161"/>
                  <a:gd name="connsiteX191" fmla="*/ 56340 w 190500"/>
                  <a:gd name="connsiteY191" fmla="*/ 84439 h 149161"/>
                  <a:gd name="connsiteX192" fmla="*/ 50530 w 190500"/>
                  <a:gd name="connsiteY192" fmla="*/ 78629 h 149161"/>
                  <a:gd name="connsiteX193" fmla="*/ 44720 w 190500"/>
                  <a:gd name="connsiteY193" fmla="*/ 84439 h 149161"/>
                  <a:gd name="connsiteX194" fmla="*/ 50530 w 190500"/>
                  <a:gd name="connsiteY194" fmla="*/ 90249 h 149161"/>
                  <a:gd name="connsiteX195" fmla="*/ 72914 w 190500"/>
                  <a:gd name="connsiteY195" fmla="*/ 90249 h 149161"/>
                  <a:gd name="connsiteX196" fmla="*/ 78724 w 190500"/>
                  <a:gd name="connsiteY196" fmla="*/ 84439 h 149161"/>
                  <a:gd name="connsiteX197" fmla="*/ 72914 w 190500"/>
                  <a:gd name="connsiteY197" fmla="*/ 78629 h 149161"/>
                  <a:gd name="connsiteX198" fmla="*/ 67104 w 190500"/>
                  <a:gd name="connsiteY198" fmla="*/ 84439 h 149161"/>
                  <a:gd name="connsiteX199" fmla="*/ 72914 w 190500"/>
                  <a:gd name="connsiteY199" fmla="*/ 90249 h 149161"/>
                  <a:gd name="connsiteX200" fmla="*/ 95250 w 190500"/>
                  <a:gd name="connsiteY200" fmla="*/ 90249 h 149161"/>
                  <a:gd name="connsiteX201" fmla="*/ 101060 w 190500"/>
                  <a:gd name="connsiteY201" fmla="*/ 84439 h 149161"/>
                  <a:gd name="connsiteX202" fmla="*/ 95250 w 190500"/>
                  <a:gd name="connsiteY202" fmla="*/ 78629 h 149161"/>
                  <a:gd name="connsiteX203" fmla="*/ 89440 w 190500"/>
                  <a:gd name="connsiteY203" fmla="*/ 84439 h 149161"/>
                  <a:gd name="connsiteX204" fmla="*/ 95250 w 190500"/>
                  <a:gd name="connsiteY204" fmla="*/ 90249 h 149161"/>
                  <a:gd name="connsiteX205" fmla="*/ 117634 w 190500"/>
                  <a:gd name="connsiteY205" fmla="*/ 90249 h 149161"/>
                  <a:gd name="connsiteX206" fmla="*/ 123444 w 190500"/>
                  <a:gd name="connsiteY206" fmla="*/ 84439 h 149161"/>
                  <a:gd name="connsiteX207" fmla="*/ 117634 w 190500"/>
                  <a:gd name="connsiteY207" fmla="*/ 78629 h 149161"/>
                  <a:gd name="connsiteX208" fmla="*/ 111824 w 190500"/>
                  <a:gd name="connsiteY208" fmla="*/ 84439 h 149161"/>
                  <a:gd name="connsiteX209" fmla="*/ 117634 w 190500"/>
                  <a:gd name="connsiteY209" fmla="*/ 90249 h 149161"/>
                  <a:gd name="connsiteX210" fmla="*/ 139970 w 190500"/>
                  <a:gd name="connsiteY210" fmla="*/ 90249 h 149161"/>
                  <a:gd name="connsiteX211" fmla="*/ 145780 w 190500"/>
                  <a:gd name="connsiteY211" fmla="*/ 84439 h 149161"/>
                  <a:gd name="connsiteX212" fmla="*/ 139970 w 190500"/>
                  <a:gd name="connsiteY212" fmla="*/ 78629 h 149161"/>
                  <a:gd name="connsiteX213" fmla="*/ 134160 w 190500"/>
                  <a:gd name="connsiteY213" fmla="*/ 84439 h 149161"/>
                  <a:gd name="connsiteX214" fmla="*/ 139970 w 190500"/>
                  <a:gd name="connsiteY214" fmla="*/ 90249 h 149161"/>
                  <a:gd name="connsiteX215" fmla="*/ 162354 w 190500"/>
                  <a:gd name="connsiteY215" fmla="*/ 90249 h 149161"/>
                  <a:gd name="connsiteX216" fmla="*/ 168164 w 190500"/>
                  <a:gd name="connsiteY216" fmla="*/ 84439 h 149161"/>
                  <a:gd name="connsiteX217" fmla="*/ 162354 w 190500"/>
                  <a:gd name="connsiteY217" fmla="*/ 78629 h 149161"/>
                  <a:gd name="connsiteX218" fmla="*/ 156543 w 190500"/>
                  <a:gd name="connsiteY218" fmla="*/ 84439 h 149161"/>
                  <a:gd name="connsiteX219" fmla="*/ 162354 w 190500"/>
                  <a:gd name="connsiteY219" fmla="*/ 90249 h 149161"/>
                  <a:gd name="connsiteX220" fmla="*/ 184690 w 190500"/>
                  <a:gd name="connsiteY220" fmla="*/ 90249 h 149161"/>
                  <a:gd name="connsiteX221" fmla="*/ 190500 w 190500"/>
                  <a:gd name="connsiteY221" fmla="*/ 84439 h 149161"/>
                  <a:gd name="connsiteX222" fmla="*/ 184690 w 190500"/>
                  <a:gd name="connsiteY222" fmla="*/ 78629 h 149161"/>
                  <a:gd name="connsiteX223" fmla="*/ 178879 w 190500"/>
                  <a:gd name="connsiteY223" fmla="*/ 84439 h 149161"/>
                  <a:gd name="connsiteX224" fmla="*/ 184690 w 190500"/>
                  <a:gd name="connsiteY224" fmla="*/ 90249 h 149161"/>
                  <a:gd name="connsiteX225" fmla="*/ 5810 w 190500"/>
                  <a:gd name="connsiteY225" fmla="*/ 109871 h 149161"/>
                  <a:gd name="connsiteX226" fmla="*/ 11621 w 190500"/>
                  <a:gd name="connsiteY226" fmla="*/ 104061 h 149161"/>
                  <a:gd name="connsiteX227" fmla="*/ 5810 w 190500"/>
                  <a:gd name="connsiteY227" fmla="*/ 98250 h 149161"/>
                  <a:gd name="connsiteX228" fmla="*/ 0 w 190500"/>
                  <a:gd name="connsiteY228" fmla="*/ 104061 h 149161"/>
                  <a:gd name="connsiteX229" fmla="*/ 5810 w 190500"/>
                  <a:gd name="connsiteY229" fmla="*/ 109871 h 149161"/>
                  <a:gd name="connsiteX230" fmla="*/ 28146 w 190500"/>
                  <a:gd name="connsiteY230" fmla="*/ 109871 h 149161"/>
                  <a:gd name="connsiteX231" fmla="*/ 33957 w 190500"/>
                  <a:gd name="connsiteY231" fmla="*/ 104061 h 149161"/>
                  <a:gd name="connsiteX232" fmla="*/ 28146 w 190500"/>
                  <a:gd name="connsiteY232" fmla="*/ 98250 h 149161"/>
                  <a:gd name="connsiteX233" fmla="*/ 22336 w 190500"/>
                  <a:gd name="connsiteY233" fmla="*/ 104061 h 149161"/>
                  <a:gd name="connsiteX234" fmla="*/ 28146 w 190500"/>
                  <a:gd name="connsiteY234" fmla="*/ 109871 h 149161"/>
                  <a:gd name="connsiteX235" fmla="*/ 50530 w 190500"/>
                  <a:gd name="connsiteY235" fmla="*/ 109871 h 149161"/>
                  <a:gd name="connsiteX236" fmla="*/ 56340 w 190500"/>
                  <a:gd name="connsiteY236" fmla="*/ 104061 h 149161"/>
                  <a:gd name="connsiteX237" fmla="*/ 50530 w 190500"/>
                  <a:gd name="connsiteY237" fmla="*/ 98250 h 149161"/>
                  <a:gd name="connsiteX238" fmla="*/ 44720 w 190500"/>
                  <a:gd name="connsiteY238" fmla="*/ 104061 h 149161"/>
                  <a:gd name="connsiteX239" fmla="*/ 50530 w 190500"/>
                  <a:gd name="connsiteY239" fmla="*/ 109871 h 149161"/>
                  <a:gd name="connsiteX240" fmla="*/ 72914 w 190500"/>
                  <a:gd name="connsiteY240" fmla="*/ 109871 h 149161"/>
                  <a:gd name="connsiteX241" fmla="*/ 78724 w 190500"/>
                  <a:gd name="connsiteY241" fmla="*/ 104061 h 149161"/>
                  <a:gd name="connsiteX242" fmla="*/ 72914 w 190500"/>
                  <a:gd name="connsiteY242" fmla="*/ 98250 h 149161"/>
                  <a:gd name="connsiteX243" fmla="*/ 67104 w 190500"/>
                  <a:gd name="connsiteY243" fmla="*/ 104061 h 149161"/>
                  <a:gd name="connsiteX244" fmla="*/ 72914 w 190500"/>
                  <a:gd name="connsiteY244" fmla="*/ 109871 h 149161"/>
                  <a:gd name="connsiteX245" fmla="*/ 95250 w 190500"/>
                  <a:gd name="connsiteY245" fmla="*/ 109871 h 149161"/>
                  <a:gd name="connsiteX246" fmla="*/ 101060 w 190500"/>
                  <a:gd name="connsiteY246" fmla="*/ 104061 h 149161"/>
                  <a:gd name="connsiteX247" fmla="*/ 95250 w 190500"/>
                  <a:gd name="connsiteY247" fmla="*/ 98250 h 149161"/>
                  <a:gd name="connsiteX248" fmla="*/ 89440 w 190500"/>
                  <a:gd name="connsiteY248" fmla="*/ 104061 h 149161"/>
                  <a:gd name="connsiteX249" fmla="*/ 95250 w 190500"/>
                  <a:gd name="connsiteY249" fmla="*/ 109871 h 149161"/>
                  <a:gd name="connsiteX250" fmla="*/ 117634 w 190500"/>
                  <a:gd name="connsiteY250" fmla="*/ 109871 h 149161"/>
                  <a:gd name="connsiteX251" fmla="*/ 123444 w 190500"/>
                  <a:gd name="connsiteY251" fmla="*/ 104061 h 149161"/>
                  <a:gd name="connsiteX252" fmla="*/ 117634 w 190500"/>
                  <a:gd name="connsiteY252" fmla="*/ 98250 h 149161"/>
                  <a:gd name="connsiteX253" fmla="*/ 111824 w 190500"/>
                  <a:gd name="connsiteY253" fmla="*/ 104061 h 149161"/>
                  <a:gd name="connsiteX254" fmla="*/ 117634 w 190500"/>
                  <a:gd name="connsiteY254" fmla="*/ 109871 h 149161"/>
                  <a:gd name="connsiteX255" fmla="*/ 139970 w 190500"/>
                  <a:gd name="connsiteY255" fmla="*/ 109871 h 149161"/>
                  <a:gd name="connsiteX256" fmla="*/ 145780 w 190500"/>
                  <a:gd name="connsiteY256" fmla="*/ 104061 h 149161"/>
                  <a:gd name="connsiteX257" fmla="*/ 139970 w 190500"/>
                  <a:gd name="connsiteY257" fmla="*/ 98250 h 149161"/>
                  <a:gd name="connsiteX258" fmla="*/ 134160 w 190500"/>
                  <a:gd name="connsiteY258" fmla="*/ 104061 h 149161"/>
                  <a:gd name="connsiteX259" fmla="*/ 139970 w 190500"/>
                  <a:gd name="connsiteY259" fmla="*/ 109871 h 149161"/>
                  <a:gd name="connsiteX260" fmla="*/ 162354 w 190500"/>
                  <a:gd name="connsiteY260" fmla="*/ 109871 h 149161"/>
                  <a:gd name="connsiteX261" fmla="*/ 168164 w 190500"/>
                  <a:gd name="connsiteY261" fmla="*/ 104061 h 149161"/>
                  <a:gd name="connsiteX262" fmla="*/ 162354 w 190500"/>
                  <a:gd name="connsiteY262" fmla="*/ 98250 h 149161"/>
                  <a:gd name="connsiteX263" fmla="*/ 156543 w 190500"/>
                  <a:gd name="connsiteY263" fmla="*/ 104061 h 149161"/>
                  <a:gd name="connsiteX264" fmla="*/ 162354 w 190500"/>
                  <a:gd name="connsiteY264" fmla="*/ 109871 h 149161"/>
                  <a:gd name="connsiteX265" fmla="*/ 184690 w 190500"/>
                  <a:gd name="connsiteY265" fmla="*/ 109871 h 149161"/>
                  <a:gd name="connsiteX266" fmla="*/ 190500 w 190500"/>
                  <a:gd name="connsiteY266" fmla="*/ 104061 h 149161"/>
                  <a:gd name="connsiteX267" fmla="*/ 184690 w 190500"/>
                  <a:gd name="connsiteY267" fmla="*/ 98250 h 149161"/>
                  <a:gd name="connsiteX268" fmla="*/ 178879 w 190500"/>
                  <a:gd name="connsiteY268" fmla="*/ 104061 h 149161"/>
                  <a:gd name="connsiteX269" fmla="*/ 184690 w 190500"/>
                  <a:gd name="connsiteY269" fmla="*/ 109871 h 149161"/>
                  <a:gd name="connsiteX270" fmla="*/ 5810 w 190500"/>
                  <a:gd name="connsiteY270" fmla="*/ 129540 h 149161"/>
                  <a:gd name="connsiteX271" fmla="*/ 11621 w 190500"/>
                  <a:gd name="connsiteY271" fmla="*/ 123730 h 149161"/>
                  <a:gd name="connsiteX272" fmla="*/ 5810 w 190500"/>
                  <a:gd name="connsiteY272" fmla="*/ 117920 h 149161"/>
                  <a:gd name="connsiteX273" fmla="*/ 0 w 190500"/>
                  <a:gd name="connsiteY273" fmla="*/ 123730 h 149161"/>
                  <a:gd name="connsiteX274" fmla="*/ 5810 w 190500"/>
                  <a:gd name="connsiteY274" fmla="*/ 129540 h 149161"/>
                  <a:gd name="connsiteX275" fmla="*/ 28146 w 190500"/>
                  <a:gd name="connsiteY275" fmla="*/ 129540 h 149161"/>
                  <a:gd name="connsiteX276" fmla="*/ 33957 w 190500"/>
                  <a:gd name="connsiteY276" fmla="*/ 123730 h 149161"/>
                  <a:gd name="connsiteX277" fmla="*/ 28146 w 190500"/>
                  <a:gd name="connsiteY277" fmla="*/ 117920 h 149161"/>
                  <a:gd name="connsiteX278" fmla="*/ 22336 w 190500"/>
                  <a:gd name="connsiteY278" fmla="*/ 123730 h 149161"/>
                  <a:gd name="connsiteX279" fmla="*/ 28146 w 190500"/>
                  <a:gd name="connsiteY279" fmla="*/ 129540 h 149161"/>
                  <a:gd name="connsiteX280" fmla="*/ 50530 w 190500"/>
                  <a:gd name="connsiteY280" fmla="*/ 129540 h 149161"/>
                  <a:gd name="connsiteX281" fmla="*/ 56340 w 190500"/>
                  <a:gd name="connsiteY281" fmla="*/ 123730 h 149161"/>
                  <a:gd name="connsiteX282" fmla="*/ 50530 w 190500"/>
                  <a:gd name="connsiteY282" fmla="*/ 117920 h 149161"/>
                  <a:gd name="connsiteX283" fmla="*/ 44720 w 190500"/>
                  <a:gd name="connsiteY283" fmla="*/ 123730 h 149161"/>
                  <a:gd name="connsiteX284" fmla="*/ 50530 w 190500"/>
                  <a:gd name="connsiteY284" fmla="*/ 129540 h 149161"/>
                  <a:gd name="connsiteX285" fmla="*/ 72914 w 190500"/>
                  <a:gd name="connsiteY285" fmla="*/ 129540 h 149161"/>
                  <a:gd name="connsiteX286" fmla="*/ 78724 w 190500"/>
                  <a:gd name="connsiteY286" fmla="*/ 123730 h 149161"/>
                  <a:gd name="connsiteX287" fmla="*/ 72914 w 190500"/>
                  <a:gd name="connsiteY287" fmla="*/ 117920 h 149161"/>
                  <a:gd name="connsiteX288" fmla="*/ 67104 w 190500"/>
                  <a:gd name="connsiteY288" fmla="*/ 123730 h 149161"/>
                  <a:gd name="connsiteX289" fmla="*/ 72914 w 190500"/>
                  <a:gd name="connsiteY289" fmla="*/ 129540 h 149161"/>
                  <a:gd name="connsiteX290" fmla="*/ 95250 w 190500"/>
                  <a:gd name="connsiteY290" fmla="*/ 129540 h 149161"/>
                  <a:gd name="connsiteX291" fmla="*/ 101060 w 190500"/>
                  <a:gd name="connsiteY291" fmla="*/ 123730 h 149161"/>
                  <a:gd name="connsiteX292" fmla="*/ 95250 w 190500"/>
                  <a:gd name="connsiteY292" fmla="*/ 117920 h 149161"/>
                  <a:gd name="connsiteX293" fmla="*/ 89440 w 190500"/>
                  <a:gd name="connsiteY293" fmla="*/ 123730 h 149161"/>
                  <a:gd name="connsiteX294" fmla="*/ 95250 w 190500"/>
                  <a:gd name="connsiteY294" fmla="*/ 129540 h 149161"/>
                  <a:gd name="connsiteX295" fmla="*/ 117634 w 190500"/>
                  <a:gd name="connsiteY295" fmla="*/ 129540 h 149161"/>
                  <a:gd name="connsiteX296" fmla="*/ 123444 w 190500"/>
                  <a:gd name="connsiteY296" fmla="*/ 123730 h 149161"/>
                  <a:gd name="connsiteX297" fmla="*/ 117634 w 190500"/>
                  <a:gd name="connsiteY297" fmla="*/ 117920 h 149161"/>
                  <a:gd name="connsiteX298" fmla="*/ 111824 w 190500"/>
                  <a:gd name="connsiteY298" fmla="*/ 123730 h 149161"/>
                  <a:gd name="connsiteX299" fmla="*/ 117634 w 190500"/>
                  <a:gd name="connsiteY299" fmla="*/ 129540 h 149161"/>
                  <a:gd name="connsiteX300" fmla="*/ 139970 w 190500"/>
                  <a:gd name="connsiteY300" fmla="*/ 129540 h 149161"/>
                  <a:gd name="connsiteX301" fmla="*/ 145780 w 190500"/>
                  <a:gd name="connsiteY301" fmla="*/ 123730 h 149161"/>
                  <a:gd name="connsiteX302" fmla="*/ 139970 w 190500"/>
                  <a:gd name="connsiteY302" fmla="*/ 117920 h 149161"/>
                  <a:gd name="connsiteX303" fmla="*/ 134160 w 190500"/>
                  <a:gd name="connsiteY303" fmla="*/ 123730 h 149161"/>
                  <a:gd name="connsiteX304" fmla="*/ 139970 w 190500"/>
                  <a:gd name="connsiteY304" fmla="*/ 129540 h 149161"/>
                  <a:gd name="connsiteX305" fmla="*/ 162354 w 190500"/>
                  <a:gd name="connsiteY305" fmla="*/ 129540 h 149161"/>
                  <a:gd name="connsiteX306" fmla="*/ 168164 w 190500"/>
                  <a:gd name="connsiteY306" fmla="*/ 123730 h 149161"/>
                  <a:gd name="connsiteX307" fmla="*/ 162354 w 190500"/>
                  <a:gd name="connsiteY307" fmla="*/ 117920 h 149161"/>
                  <a:gd name="connsiteX308" fmla="*/ 156543 w 190500"/>
                  <a:gd name="connsiteY308" fmla="*/ 123730 h 149161"/>
                  <a:gd name="connsiteX309" fmla="*/ 162354 w 190500"/>
                  <a:gd name="connsiteY309" fmla="*/ 129540 h 149161"/>
                  <a:gd name="connsiteX310" fmla="*/ 184690 w 190500"/>
                  <a:gd name="connsiteY310" fmla="*/ 129540 h 149161"/>
                  <a:gd name="connsiteX311" fmla="*/ 190500 w 190500"/>
                  <a:gd name="connsiteY311" fmla="*/ 123730 h 149161"/>
                  <a:gd name="connsiteX312" fmla="*/ 184690 w 190500"/>
                  <a:gd name="connsiteY312" fmla="*/ 117920 h 149161"/>
                  <a:gd name="connsiteX313" fmla="*/ 178879 w 190500"/>
                  <a:gd name="connsiteY313" fmla="*/ 123730 h 149161"/>
                  <a:gd name="connsiteX314" fmla="*/ 184690 w 190500"/>
                  <a:gd name="connsiteY314" fmla="*/ 129540 h 149161"/>
                  <a:gd name="connsiteX315" fmla="*/ 5810 w 190500"/>
                  <a:gd name="connsiteY315" fmla="*/ 149162 h 149161"/>
                  <a:gd name="connsiteX316" fmla="*/ 11621 w 190500"/>
                  <a:gd name="connsiteY316" fmla="*/ 143351 h 149161"/>
                  <a:gd name="connsiteX317" fmla="*/ 5810 w 190500"/>
                  <a:gd name="connsiteY317" fmla="*/ 137541 h 149161"/>
                  <a:gd name="connsiteX318" fmla="*/ 0 w 190500"/>
                  <a:gd name="connsiteY318" fmla="*/ 143351 h 149161"/>
                  <a:gd name="connsiteX319" fmla="*/ 5810 w 190500"/>
                  <a:gd name="connsiteY319" fmla="*/ 149162 h 149161"/>
                  <a:gd name="connsiteX320" fmla="*/ 28146 w 190500"/>
                  <a:gd name="connsiteY320" fmla="*/ 149162 h 149161"/>
                  <a:gd name="connsiteX321" fmla="*/ 33957 w 190500"/>
                  <a:gd name="connsiteY321" fmla="*/ 143351 h 149161"/>
                  <a:gd name="connsiteX322" fmla="*/ 28146 w 190500"/>
                  <a:gd name="connsiteY322" fmla="*/ 137541 h 149161"/>
                  <a:gd name="connsiteX323" fmla="*/ 22336 w 190500"/>
                  <a:gd name="connsiteY323" fmla="*/ 143351 h 149161"/>
                  <a:gd name="connsiteX324" fmla="*/ 28146 w 190500"/>
                  <a:gd name="connsiteY324" fmla="*/ 149162 h 149161"/>
                  <a:gd name="connsiteX325" fmla="*/ 50530 w 190500"/>
                  <a:gd name="connsiteY325" fmla="*/ 149162 h 149161"/>
                  <a:gd name="connsiteX326" fmla="*/ 56340 w 190500"/>
                  <a:gd name="connsiteY326" fmla="*/ 143351 h 149161"/>
                  <a:gd name="connsiteX327" fmla="*/ 50530 w 190500"/>
                  <a:gd name="connsiteY327" fmla="*/ 137541 h 149161"/>
                  <a:gd name="connsiteX328" fmla="*/ 44720 w 190500"/>
                  <a:gd name="connsiteY328" fmla="*/ 143351 h 149161"/>
                  <a:gd name="connsiteX329" fmla="*/ 50530 w 190500"/>
                  <a:gd name="connsiteY329" fmla="*/ 149162 h 149161"/>
                  <a:gd name="connsiteX330" fmla="*/ 72914 w 190500"/>
                  <a:gd name="connsiteY330" fmla="*/ 149162 h 149161"/>
                  <a:gd name="connsiteX331" fmla="*/ 78724 w 190500"/>
                  <a:gd name="connsiteY331" fmla="*/ 143351 h 149161"/>
                  <a:gd name="connsiteX332" fmla="*/ 72914 w 190500"/>
                  <a:gd name="connsiteY332" fmla="*/ 137541 h 149161"/>
                  <a:gd name="connsiteX333" fmla="*/ 67104 w 190500"/>
                  <a:gd name="connsiteY333" fmla="*/ 143351 h 149161"/>
                  <a:gd name="connsiteX334" fmla="*/ 72914 w 190500"/>
                  <a:gd name="connsiteY334" fmla="*/ 149162 h 149161"/>
                  <a:gd name="connsiteX335" fmla="*/ 95250 w 190500"/>
                  <a:gd name="connsiteY335" fmla="*/ 149162 h 149161"/>
                  <a:gd name="connsiteX336" fmla="*/ 101060 w 190500"/>
                  <a:gd name="connsiteY336" fmla="*/ 143351 h 149161"/>
                  <a:gd name="connsiteX337" fmla="*/ 95250 w 190500"/>
                  <a:gd name="connsiteY337" fmla="*/ 137541 h 149161"/>
                  <a:gd name="connsiteX338" fmla="*/ 89440 w 190500"/>
                  <a:gd name="connsiteY338" fmla="*/ 143351 h 149161"/>
                  <a:gd name="connsiteX339" fmla="*/ 95250 w 190500"/>
                  <a:gd name="connsiteY339" fmla="*/ 149162 h 149161"/>
                  <a:gd name="connsiteX340" fmla="*/ 117634 w 190500"/>
                  <a:gd name="connsiteY340" fmla="*/ 149162 h 149161"/>
                  <a:gd name="connsiteX341" fmla="*/ 123444 w 190500"/>
                  <a:gd name="connsiteY341" fmla="*/ 143351 h 149161"/>
                  <a:gd name="connsiteX342" fmla="*/ 117634 w 190500"/>
                  <a:gd name="connsiteY342" fmla="*/ 137541 h 149161"/>
                  <a:gd name="connsiteX343" fmla="*/ 111824 w 190500"/>
                  <a:gd name="connsiteY343" fmla="*/ 143351 h 149161"/>
                  <a:gd name="connsiteX344" fmla="*/ 117634 w 190500"/>
                  <a:gd name="connsiteY344" fmla="*/ 149162 h 149161"/>
                  <a:gd name="connsiteX345" fmla="*/ 139970 w 190500"/>
                  <a:gd name="connsiteY345" fmla="*/ 149162 h 149161"/>
                  <a:gd name="connsiteX346" fmla="*/ 145780 w 190500"/>
                  <a:gd name="connsiteY346" fmla="*/ 143351 h 149161"/>
                  <a:gd name="connsiteX347" fmla="*/ 139970 w 190500"/>
                  <a:gd name="connsiteY347" fmla="*/ 137541 h 149161"/>
                  <a:gd name="connsiteX348" fmla="*/ 134160 w 190500"/>
                  <a:gd name="connsiteY348" fmla="*/ 143351 h 149161"/>
                  <a:gd name="connsiteX349" fmla="*/ 139970 w 190500"/>
                  <a:gd name="connsiteY349" fmla="*/ 149162 h 149161"/>
                  <a:gd name="connsiteX350" fmla="*/ 162354 w 190500"/>
                  <a:gd name="connsiteY350" fmla="*/ 149162 h 149161"/>
                  <a:gd name="connsiteX351" fmla="*/ 168164 w 190500"/>
                  <a:gd name="connsiteY351" fmla="*/ 143351 h 149161"/>
                  <a:gd name="connsiteX352" fmla="*/ 162354 w 190500"/>
                  <a:gd name="connsiteY352" fmla="*/ 137541 h 149161"/>
                  <a:gd name="connsiteX353" fmla="*/ 156543 w 190500"/>
                  <a:gd name="connsiteY353" fmla="*/ 143351 h 149161"/>
                  <a:gd name="connsiteX354" fmla="*/ 162354 w 190500"/>
                  <a:gd name="connsiteY354" fmla="*/ 149162 h 149161"/>
                  <a:gd name="connsiteX355" fmla="*/ 184690 w 190500"/>
                  <a:gd name="connsiteY355" fmla="*/ 149162 h 149161"/>
                  <a:gd name="connsiteX356" fmla="*/ 190500 w 190500"/>
                  <a:gd name="connsiteY356" fmla="*/ 143351 h 149161"/>
                  <a:gd name="connsiteX357" fmla="*/ 184690 w 190500"/>
                  <a:gd name="connsiteY357" fmla="*/ 137541 h 149161"/>
                  <a:gd name="connsiteX358" fmla="*/ 178879 w 190500"/>
                  <a:gd name="connsiteY358" fmla="*/ 143351 h 149161"/>
                  <a:gd name="connsiteX359" fmla="*/ 184690 w 190500"/>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4" y="2600"/>
                      <a:pt x="111824" y="5810"/>
                    </a:cubicBezTo>
                    <a:cubicBezTo>
                      <a:pt x="111824" y="9020"/>
                      <a:pt x="114424" y="11621"/>
                      <a:pt x="117634"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54" y="11621"/>
                    </a:moveTo>
                    <a:cubicBezTo>
                      <a:pt x="165564" y="11621"/>
                      <a:pt x="168164" y="9020"/>
                      <a:pt x="168164" y="5810"/>
                    </a:cubicBezTo>
                    <a:cubicBezTo>
                      <a:pt x="168164" y="2600"/>
                      <a:pt x="165564" y="0"/>
                      <a:pt x="162354" y="0"/>
                    </a:cubicBezTo>
                    <a:cubicBezTo>
                      <a:pt x="159144" y="0"/>
                      <a:pt x="156543" y="2600"/>
                      <a:pt x="156543" y="5810"/>
                    </a:cubicBezTo>
                    <a:cubicBezTo>
                      <a:pt x="156543" y="9020"/>
                      <a:pt x="159144" y="11621"/>
                      <a:pt x="162354" y="11621"/>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5810" y="31290"/>
                    </a:moveTo>
                    <a:cubicBezTo>
                      <a:pt x="9020" y="31290"/>
                      <a:pt x="11621" y="28689"/>
                      <a:pt x="11621" y="25479"/>
                    </a:cubicBezTo>
                    <a:cubicBezTo>
                      <a:pt x="11621" y="22270"/>
                      <a:pt x="9020" y="19669"/>
                      <a:pt x="5810" y="19669"/>
                    </a:cubicBezTo>
                    <a:cubicBezTo>
                      <a:pt x="2600" y="19669"/>
                      <a:pt x="0" y="22270"/>
                      <a:pt x="0" y="25479"/>
                    </a:cubicBezTo>
                    <a:cubicBezTo>
                      <a:pt x="0" y="28689"/>
                      <a:pt x="2600" y="31290"/>
                      <a:pt x="5810" y="31290"/>
                    </a:cubicBezTo>
                    <a:close/>
                    <a:moveTo>
                      <a:pt x="28146" y="31290"/>
                    </a:moveTo>
                    <a:cubicBezTo>
                      <a:pt x="31356" y="31290"/>
                      <a:pt x="33957" y="28689"/>
                      <a:pt x="33957" y="25479"/>
                    </a:cubicBezTo>
                    <a:cubicBezTo>
                      <a:pt x="33957" y="22270"/>
                      <a:pt x="31356" y="19669"/>
                      <a:pt x="28146" y="19669"/>
                    </a:cubicBezTo>
                    <a:cubicBezTo>
                      <a:pt x="24936" y="19669"/>
                      <a:pt x="22336" y="22270"/>
                      <a:pt x="22336" y="25479"/>
                    </a:cubicBezTo>
                    <a:cubicBezTo>
                      <a:pt x="22336" y="28689"/>
                      <a:pt x="24936" y="31290"/>
                      <a:pt x="28146" y="31290"/>
                    </a:cubicBezTo>
                    <a:close/>
                    <a:moveTo>
                      <a:pt x="50530" y="31290"/>
                    </a:moveTo>
                    <a:cubicBezTo>
                      <a:pt x="53740" y="31290"/>
                      <a:pt x="56340" y="28689"/>
                      <a:pt x="56340" y="25479"/>
                    </a:cubicBezTo>
                    <a:cubicBezTo>
                      <a:pt x="56340" y="22270"/>
                      <a:pt x="53740" y="19669"/>
                      <a:pt x="50530" y="19669"/>
                    </a:cubicBezTo>
                    <a:cubicBezTo>
                      <a:pt x="47320" y="19669"/>
                      <a:pt x="44720" y="22270"/>
                      <a:pt x="44720" y="25479"/>
                    </a:cubicBezTo>
                    <a:cubicBezTo>
                      <a:pt x="44720" y="28689"/>
                      <a:pt x="47320" y="31290"/>
                      <a:pt x="50530" y="31290"/>
                    </a:cubicBezTo>
                    <a:close/>
                    <a:moveTo>
                      <a:pt x="72914" y="31290"/>
                    </a:moveTo>
                    <a:cubicBezTo>
                      <a:pt x="76124" y="31290"/>
                      <a:pt x="78724" y="28689"/>
                      <a:pt x="78724" y="25479"/>
                    </a:cubicBezTo>
                    <a:cubicBezTo>
                      <a:pt x="78724" y="22270"/>
                      <a:pt x="76124" y="19669"/>
                      <a:pt x="72914" y="19669"/>
                    </a:cubicBezTo>
                    <a:cubicBezTo>
                      <a:pt x="69704" y="19669"/>
                      <a:pt x="67104" y="22270"/>
                      <a:pt x="67104" y="25479"/>
                    </a:cubicBezTo>
                    <a:cubicBezTo>
                      <a:pt x="67104" y="28689"/>
                      <a:pt x="69704" y="31290"/>
                      <a:pt x="72914" y="31290"/>
                    </a:cubicBezTo>
                    <a:close/>
                    <a:moveTo>
                      <a:pt x="95250" y="31290"/>
                    </a:moveTo>
                    <a:cubicBezTo>
                      <a:pt x="98460" y="31290"/>
                      <a:pt x="101060" y="28689"/>
                      <a:pt x="101060" y="25479"/>
                    </a:cubicBezTo>
                    <a:cubicBezTo>
                      <a:pt x="101060" y="22270"/>
                      <a:pt x="98460" y="19669"/>
                      <a:pt x="95250" y="19669"/>
                    </a:cubicBezTo>
                    <a:cubicBezTo>
                      <a:pt x="92040" y="19669"/>
                      <a:pt x="89440" y="22270"/>
                      <a:pt x="89440" y="25479"/>
                    </a:cubicBezTo>
                    <a:cubicBezTo>
                      <a:pt x="89440" y="28689"/>
                      <a:pt x="92040" y="31290"/>
                      <a:pt x="95250" y="31290"/>
                    </a:cubicBezTo>
                    <a:close/>
                    <a:moveTo>
                      <a:pt x="117634" y="31290"/>
                    </a:moveTo>
                    <a:cubicBezTo>
                      <a:pt x="120844" y="31290"/>
                      <a:pt x="123444" y="28689"/>
                      <a:pt x="123444" y="25479"/>
                    </a:cubicBezTo>
                    <a:cubicBezTo>
                      <a:pt x="123444" y="22270"/>
                      <a:pt x="120844" y="19669"/>
                      <a:pt x="117634" y="19669"/>
                    </a:cubicBezTo>
                    <a:cubicBezTo>
                      <a:pt x="114424" y="19669"/>
                      <a:pt x="111824" y="22270"/>
                      <a:pt x="111824" y="25479"/>
                    </a:cubicBezTo>
                    <a:cubicBezTo>
                      <a:pt x="111824" y="28689"/>
                      <a:pt x="114424" y="31290"/>
                      <a:pt x="117634" y="31290"/>
                    </a:cubicBezTo>
                    <a:close/>
                    <a:moveTo>
                      <a:pt x="139970" y="31290"/>
                    </a:moveTo>
                    <a:cubicBezTo>
                      <a:pt x="143180" y="31290"/>
                      <a:pt x="145780" y="28689"/>
                      <a:pt x="145780" y="25479"/>
                    </a:cubicBezTo>
                    <a:cubicBezTo>
                      <a:pt x="145780" y="22270"/>
                      <a:pt x="143180" y="19669"/>
                      <a:pt x="139970" y="19669"/>
                    </a:cubicBezTo>
                    <a:cubicBezTo>
                      <a:pt x="136760" y="19669"/>
                      <a:pt x="134160" y="22270"/>
                      <a:pt x="134160" y="25479"/>
                    </a:cubicBezTo>
                    <a:cubicBezTo>
                      <a:pt x="134160" y="28689"/>
                      <a:pt x="136760" y="31290"/>
                      <a:pt x="139970" y="31290"/>
                    </a:cubicBezTo>
                    <a:close/>
                    <a:moveTo>
                      <a:pt x="162354" y="31290"/>
                    </a:moveTo>
                    <a:cubicBezTo>
                      <a:pt x="165564" y="31290"/>
                      <a:pt x="168164" y="28689"/>
                      <a:pt x="168164" y="25479"/>
                    </a:cubicBezTo>
                    <a:cubicBezTo>
                      <a:pt x="168164" y="22270"/>
                      <a:pt x="165564" y="19669"/>
                      <a:pt x="162354" y="19669"/>
                    </a:cubicBezTo>
                    <a:cubicBezTo>
                      <a:pt x="159144" y="19669"/>
                      <a:pt x="156543" y="22270"/>
                      <a:pt x="156543" y="25479"/>
                    </a:cubicBezTo>
                    <a:cubicBezTo>
                      <a:pt x="156543" y="28689"/>
                      <a:pt x="159144" y="31290"/>
                      <a:pt x="162354" y="31290"/>
                    </a:cubicBezTo>
                    <a:close/>
                    <a:moveTo>
                      <a:pt x="184690" y="31290"/>
                    </a:moveTo>
                    <a:cubicBezTo>
                      <a:pt x="187900" y="31290"/>
                      <a:pt x="190500" y="28689"/>
                      <a:pt x="190500" y="25479"/>
                    </a:cubicBezTo>
                    <a:cubicBezTo>
                      <a:pt x="190500" y="22270"/>
                      <a:pt x="187900" y="19669"/>
                      <a:pt x="184690" y="19669"/>
                    </a:cubicBezTo>
                    <a:cubicBezTo>
                      <a:pt x="181480" y="19669"/>
                      <a:pt x="178879" y="22270"/>
                      <a:pt x="178879" y="25479"/>
                    </a:cubicBezTo>
                    <a:cubicBezTo>
                      <a:pt x="178879" y="28689"/>
                      <a:pt x="181480" y="31290"/>
                      <a:pt x="184690" y="31290"/>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4" y="41891"/>
                      <a:pt x="111824" y="45101"/>
                    </a:cubicBezTo>
                    <a:cubicBezTo>
                      <a:pt x="111824" y="48311"/>
                      <a:pt x="114424" y="50911"/>
                      <a:pt x="117634"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54" y="50911"/>
                    </a:moveTo>
                    <a:cubicBezTo>
                      <a:pt x="165564" y="50911"/>
                      <a:pt x="168164" y="48311"/>
                      <a:pt x="168164" y="45101"/>
                    </a:cubicBezTo>
                    <a:cubicBezTo>
                      <a:pt x="168164" y="41891"/>
                      <a:pt x="165564" y="39291"/>
                      <a:pt x="162354" y="39291"/>
                    </a:cubicBezTo>
                    <a:cubicBezTo>
                      <a:pt x="159144" y="39291"/>
                      <a:pt x="156543" y="41891"/>
                      <a:pt x="156543" y="45101"/>
                    </a:cubicBezTo>
                    <a:cubicBezTo>
                      <a:pt x="156543" y="48311"/>
                      <a:pt x="159144" y="50911"/>
                      <a:pt x="162354" y="50911"/>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46" y="70580"/>
                    </a:moveTo>
                    <a:cubicBezTo>
                      <a:pt x="31356" y="70580"/>
                      <a:pt x="33957" y="67980"/>
                      <a:pt x="33957" y="64770"/>
                    </a:cubicBezTo>
                    <a:cubicBezTo>
                      <a:pt x="33957" y="61560"/>
                      <a:pt x="31356" y="58960"/>
                      <a:pt x="28146" y="58960"/>
                    </a:cubicBezTo>
                    <a:cubicBezTo>
                      <a:pt x="24936" y="58960"/>
                      <a:pt x="22336" y="61560"/>
                      <a:pt x="22336" y="64770"/>
                    </a:cubicBezTo>
                    <a:cubicBezTo>
                      <a:pt x="22336" y="67980"/>
                      <a:pt x="24936" y="70580"/>
                      <a:pt x="28146"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4" y="61560"/>
                      <a:pt x="111824" y="64770"/>
                    </a:cubicBezTo>
                    <a:cubicBezTo>
                      <a:pt x="111824" y="67980"/>
                      <a:pt x="114424" y="70580"/>
                      <a:pt x="117634"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54" y="70580"/>
                    </a:moveTo>
                    <a:cubicBezTo>
                      <a:pt x="165564" y="70580"/>
                      <a:pt x="168164" y="67980"/>
                      <a:pt x="168164" y="64770"/>
                    </a:cubicBezTo>
                    <a:cubicBezTo>
                      <a:pt x="168164" y="61560"/>
                      <a:pt x="165564" y="58960"/>
                      <a:pt x="162354" y="58960"/>
                    </a:cubicBezTo>
                    <a:cubicBezTo>
                      <a:pt x="159144" y="58960"/>
                      <a:pt x="156543" y="61560"/>
                      <a:pt x="156543" y="64770"/>
                    </a:cubicBezTo>
                    <a:cubicBezTo>
                      <a:pt x="156543" y="67980"/>
                      <a:pt x="159144" y="70580"/>
                      <a:pt x="162354" y="70580"/>
                    </a:cubicBezTo>
                    <a:close/>
                    <a:moveTo>
                      <a:pt x="184690" y="70580"/>
                    </a:moveTo>
                    <a:cubicBezTo>
                      <a:pt x="187900" y="70580"/>
                      <a:pt x="190500" y="67980"/>
                      <a:pt x="190500" y="64770"/>
                    </a:cubicBezTo>
                    <a:cubicBezTo>
                      <a:pt x="190500" y="61560"/>
                      <a:pt x="187900" y="58960"/>
                      <a:pt x="184690" y="58960"/>
                    </a:cubicBezTo>
                    <a:cubicBezTo>
                      <a:pt x="181480" y="58960"/>
                      <a:pt x="178879" y="61560"/>
                      <a:pt x="178879" y="64770"/>
                    </a:cubicBezTo>
                    <a:cubicBezTo>
                      <a:pt x="178879" y="67980"/>
                      <a:pt x="181480" y="70580"/>
                      <a:pt x="184690" y="70580"/>
                    </a:cubicBezTo>
                    <a:close/>
                    <a:moveTo>
                      <a:pt x="5810" y="90249"/>
                    </a:moveTo>
                    <a:cubicBezTo>
                      <a:pt x="9020" y="90249"/>
                      <a:pt x="11621" y="87649"/>
                      <a:pt x="11621" y="84439"/>
                    </a:cubicBezTo>
                    <a:cubicBezTo>
                      <a:pt x="11621" y="81229"/>
                      <a:pt x="9020" y="78629"/>
                      <a:pt x="5810" y="78629"/>
                    </a:cubicBezTo>
                    <a:cubicBezTo>
                      <a:pt x="2600" y="78629"/>
                      <a:pt x="0" y="81229"/>
                      <a:pt x="0" y="84439"/>
                    </a:cubicBezTo>
                    <a:cubicBezTo>
                      <a:pt x="0" y="87649"/>
                      <a:pt x="2600" y="90249"/>
                      <a:pt x="5810" y="90249"/>
                    </a:cubicBezTo>
                    <a:close/>
                    <a:moveTo>
                      <a:pt x="28146" y="90249"/>
                    </a:moveTo>
                    <a:cubicBezTo>
                      <a:pt x="31356" y="90249"/>
                      <a:pt x="33957" y="87649"/>
                      <a:pt x="33957" y="84439"/>
                    </a:cubicBezTo>
                    <a:cubicBezTo>
                      <a:pt x="33957" y="81229"/>
                      <a:pt x="31356" y="78629"/>
                      <a:pt x="28146" y="78629"/>
                    </a:cubicBezTo>
                    <a:cubicBezTo>
                      <a:pt x="24936" y="78629"/>
                      <a:pt x="22336" y="81229"/>
                      <a:pt x="22336" y="84439"/>
                    </a:cubicBezTo>
                    <a:cubicBezTo>
                      <a:pt x="22336" y="87649"/>
                      <a:pt x="24936" y="90249"/>
                      <a:pt x="28146" y="90249"/>
                    </a:cubicBezTo>
                    <a:close/>
                    <a:moveTo>
                      <a:pt x="50530" y="90249"/>
                    </a:moveTo>
                    <a:cubicBezTo>
                      <a:pt x="53740" y="90249"/>
                      <a:pt x="56340" y="87649"/>
                      <a:pt x="56340" y="84439"/>
                    </a:cubicBezTo>
                    <a:cubicBezTo>
                      <a:pt x="56340" y="81229"/>
                      <a:pt x="53740" y="78629"/>
                      <a:pt x="50530" y="78629"/>
                    </a:cubicBezTo>
                    <a:cubicBezTo>
                      <a:pt x="47320" y="78629"/>
                      <a:pt x="44720" y="81229"/>
                      <a:pt x="44720" y="84439"/>
                    </a:cubicBezTo>
                    <a:cubicBezTo>
                      <a:pt x="44720" y="87649"/>
                      <a:pt x="47320" y="90249"/>
                      <a:pt x="50530" y="90249"/>
                    </a:cubicBezTo>
                    <a:close/>
                    <a:moveTo>
                      <a:pt x="72914" y="90249"/>
                    </a:moveTo>
                    <a:cubicBezTo>
                      <a:pt x="76124" y="90249"/>
                      <a:pt x="78724" y="87649"/>
                      <a:pt x="78724" y="84439"/>
                    </a:cubicBezTo>
                    <a:cubicBezTo>
                      <a:pt x="78724" y="81229"/>
                      <a:pt x="76124" y="78629"/>
                      <a:pt x="72914" y="78629"/>
                    </a:cubicBezTo>
                    <a:cubicBezTo>
                      <a:pt x="69704" y="78629"/>
                      <a:pt x="67104" y="81229"/>
                      <a:pt x="67104" y="84439"/>
                    </a:cubicBezTo>
                    <a:cubicBezTo>
                      <a:pt x="67104" y="87649"/>
                      <a:pt x="69704" y="90249"/>
                      <a:pt x="72914" y="90249"/>
                    </a:cubicBezTo>
                    <a:close/>
                    <a:moveTo>
                      <a:pt x="95250" y="90249"/>
                    </a:moveTo>
                    <a:cubicBezTo>
                      <a:pt x="98460" y="90249"/>
                      <a:pt x="101060" y="87649"/>
                      <a:pt x="101060" y="84439"/>
                    </a:cubicBezTo>
                    <a:cubicBezTo>
                      <a:pt x="101060" y="81229"/>
                      <a:pt x="98460" y="78629"/>
                      <a:pt x="95250" y="78629"/>
                    </a:cubicBezTo>
                    <a:cubicBezTo>
                      <a:pt x="92040" y="78629"/>
                      <a:pt x="89440" y="81229"/>
                      <a:pt x="89440" y="84439"/>
                    </a:cubicBezTo>
                    <a:cubicBezTo>
                      <a:pt x="89440" y="87649"/>
                      <a:pt x="92040" y="90249"/>
                      <a:pt x="95250" y="90249"/>
                    </a:cubicBezTo>
                    <a:close/>
                    <a:moveTo>
                      <a:pt x="117634" y="90249"/>
                    </a:moveTo>
                    <a:cubicBezTo>
                      <a:pt x="120844" y="90249"/>
                      <a:pt x="123444" y="87649"/>
                      <a:pt x="123444" y="84439"/>
                    </a:cubicBezTo>
                    <a:cubicBezTo>
                      <a:pt x="123444" y="81229"/>
                      <a:pt x="120844" y="78629"/>
                      <a:pt x="117634" y="78629"/>
                    </a:cubicBezTo>
                    <a:cubicBezTo>
                      <a:pt x="114424" y="78629"/>
                      <a:pt x="111824" y="81229"/>
                      <a:pt x="111824" y="84439"/>
                    </a:cubicBezTo>
                    <a:cubicBezTo>
                      <a:pt x="111824" y="87649"/>
                      <a:pt x="114424" y="90249"/>
                      <a:pt x="117634" y="90249"/>
                    </a:cubicBezTo>
                    <a:close/>
                    <a:moveTo>
                      <a:pt x="139970" y="90249"/>
                    </a:moveTo>
                    <a:cubicBezTo>
                      <a:pt x="143180" y="90249"/>
                      <a:pt x="145780" y="87649"/>
                      <a:pt x="145780" y="84439"/>
                    </a:cubicBezTo>
                    <a:cubicBezTo>
                      <a:pt x="145780" y="81229"/>
                      <a:pt x="143180" y="78629"/>
                      <a:pt x="139970" y="78629"/>
                    </a:cubicBezTo>
                    <a:cubicBezTo>
                      <a:pt x="136760" y="78629"/>
                      <a:pt x="134160" y="81229"/>
                      <a:pt x="134160" y="84439"/>
                    </a:cubicBezTo>
                    <a:cubicBezTo>
                      <a:pt x="134160" y="87649"/>
                      <a:pt x="136760" y="90249"/>
                      <a:pt x="139970" y="90249"/>
                    </a:cubicBezTo>
                    <a:close/>
                    <a:moveTo>
                      <a:pt x="162354" y="90249"/>
                    </a:moveTo>
                    <a:cubicBezTo>
                      <a:pt x="165564" y="90249"/>
                      <a:pt x="168164" y="87649"/>
                      <a:pt x="168164" y="84439"/>
                    </a:cubicBezTo>
                    <a:cubicBezTo>
                      <a:pt x="168164" y="81229"/>
                      <a:pt x="165564" y="78629"/>
                      <a:pt x="162354" y="78629"/>
                    </a:cubicBezTo>
                    <a:cubicBezTo>
                      <a:pt x="159144" y="78629"/>
                      <a:pt x="156543" y="81229"/>
                      <a:pt x="156543" y="84439"/>
                    </a:cubicBezTo>
                    <a:cubicBezTo>
                      <a:pt x="156543" y="87649"/>
                      <a:pt x="159144" y="90249"/>
                      <a:pt x="162354" y="90249"/>
                    </a:cubicBezTo>
                    <a:close/>
                    <a:moveTo>
                      <a:pt x="184690" y="90249"/>
                    </a:moveTo>
                    <a:cubicBezTo>
                      <a:pt x="187900" y="90249"/>
                      <a:pt x="190500" y="87649"/>
                      <a:pt x="190500" y="84439"/>
                    </a:cubicBezTo>
                    <a:cubicBezTo>
                      <a:pt x="190500" y="81229"/>
                      <a:pt x="187900" y="78629"/>
                      <a:pt x="184690" y="78629"/>
                    </a:cubicBezTo>
                    <a:cubicBezTo>
                      <a:pt x="181480" y="78629"/>
                      <a:pt x="178879" y="81229"/>
                      <a:pt x="178879" y="84439"/>
                    </a:cubicBezTo>
                    <a:cubicBezTo>
                      <a:pt x="178879" y="87649"/>
                      <a:pt x="181480" y="90249"/>
                      <a:pt x="184690" y="90249"/>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4" y="100851"/>
                      <a:pt x="111824" y="104061"/>
                    </a:cubicBezTo>
                    <a:cubicBezTo>
                      <a:pt x="111824" y="107271"/>
                      <a:pt x="114424" y="109871"/>
                      <a:pt x="117634"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54" y="109871"/>
                    </a:moveTo>
                    <a:cubicBezTo>
                      <a:pt x="165564" y="109871"/>
                      <a:pt x="168164" y="107271"/>
                      <a:pt x="168164" y="104061"/>
                    </a:cubicBezTo>
                    <a:cubicBezTo>
                      <a:pt x="168164" y="100851"/>
                      <a:pt x="165564" y="98250"/>
                      <a:pt x="162354" y="98250"/>
                    </a:cubicBezTo>
                    <a:cubicBezTo>
                      <a:pt x="159144" y="98250"/>
                      <a:pt x="156543" y="100851"/>
                      <a:pt x="156543" y="104061"/>
                    </a:cubicBezTo>
                    <a:cubicBezTo>
                      <a:pt x="156543" y="107271"/>
                      <a:pt x="159144" y="109871"/>
                      <a:pt x="162354" y="109871"/>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5810" y="129540"/>
                    </a:moveTo>
                    <a:cubicBezTo>
                      <a:pt x="9020" y="129540"/>
                      <a:pt x="11621" y="126940"/>
                      <a:pt x="11621" y="123730"/>
                    </a:cubicBezTo>
                    <a:cubicBezTo>
                      <a:pt x="11621" y="120520"/>
                      <a:pt x="9020" y="117920"/>
                      <a:pt x="5810" y="117920"/>
                    </a:cubicBezTo>
                    <a:cubicBezTo>
                      <a:pt x="2600" y="117920"/>
                      <a:pt x="0" y="120520"/>
                      <a:pt x="0" y="123730"/>
                    </a:cubicBezTo>
                    <a:cubicBezTo>
                      <a:pt x="0" y="126940"/>
                      <a:pt x="2600" y="129540"/>
                      <a:pt x="5810" y="129540"/>
                    </a:cubicBezTo>
                    <a:close/>
                    <a:moveTo>
                      <a:pt x="28146" y="129540"/>
                    </a:moveTo>
                    <a:cubicBezTo>
                      <a:pt x="31356" y="129540"/>
                      <a:pt x="33957" y="126940"/>
                      <a:pt x="33957" y="123730"/>
                    </a:cubicBezTo>
                    <a:cubicBezTo>
                      <a:pt x="33957" y="120520"/>
                      <a:pt x="31356" y="117920"/>
                      <a:pt x="28146" y="117920"/>
                    </a:cubicBezTo>
                    <a:cubicBezTo>
                      <a:pt x="24936" y="117920"/>
                      <a:pt x="22336" y="120520"/>
                      <a:pt x="22336" y="123730"/>
                    </a:cubicBezTo>
                    <a:cubicBezTo>
                      <a:pt x="22336" y="126940"/>
                      <a:pt x="24936" y="129540"/>
                      <a:pt x="28146" y="129540"/>
                    </a:cubicBezTo>
                    <a:close/>
                    <a:moveTo>
                      <a:pt x="50530" y="129540"/>
                    </a:moveTo>
                    <a:cubicBezTo>
                      <a:pt x="53740" y="129540"/>
                      <a:pt x="56340" y="126940"/>
                      <a:pt x="56340" y="123730"/>
                    </a:cubicBezTo>
                    <a:cubicBezTo>
                      <a:pt x="56340" y="120520"/>
                      <a:pt x="53740" y="117920"/>
                      <a:pt x="50530" y="117920"/>
                    </a:cubicBezTo>
                    <a:cubicBezTo>
                      <a:pt x="47320" y="117920"/>
                      <a:pt x="44720" y="120520"/>
                      <a:pt x="44720" y="123730"/>
                    </a:cubicBezTo>
                    <a:cubicBezTo>
                      <a:pt x="44720" y="126940"/>
                      <a:pt x="47320" y="129540"/>
                      <a:pt x="50530" y="129540"/>
                    </a:cubicBezTo>
                    <a:close/>
                    <a:moveTo>
                      <a:pt x="72914" y="129540"/>
                    </a:moveTo>
                    <a:cubicBezTo>
                      <a:pt x="76124" y="129540"/>
                      <a:pt x="78724" y="126940"/>
                      <a:pt x="78724" y="123730"/>
                    </a:cubicBezTo>
                    <a:cubicBezTo>
                      <a:pt x="78724" y="120520"/>
                      <a:pt x="76124" y="117920"/>
                      <a:pt x="72914" y="117920"/>
                    </a:cubicBezTo>
                    <a:cubicBezTo>
                      <a:pt x="69704" y="117920"/>
                      <a:pt x="67104" y="120520"/>
                      <a:pt x="67104" y="123730"/>
                    </a:cubicBezTo>
                    <a:cubicBezTo>
                      <a:pt x="67104" y="126940"/>
                      <a:pt x="69704" y="129540"/>
                      <a:pt x="72914" y="129540"/>
                    </a:cubicBezTo>
                    <a:close/>
                    <a:moveTo>
                      <a:pt x="95250" y="129540"/>
                    </a:moveTo>
                    <a:cubicBezTo>
                      <a:pt x="98460" y="129540"/>
                      <a:pt x="101060" y="126940"/>
                      <a:pt x="101060" y="123730"/>
                    </a:cubicBezTo>
                    <a:cubicBezTo>
                      <a:pt x="101060" y="120520"/>
                      <a:pt x="98460" y="117920"/>
                      <a:pt x="95250" y="117920"/>
                    </a:cubicBezTo>
                    <a:cubicBezTo>
                      <a:pt x="92040" y="117920"/>
                      <a:pt x="89440" y="120520"/>
                      <a:pt x="89440" y="123730"/>
                    </a:cubicBezTo>
                    <a:cubicBezTo>
                      <a:pt x="89440" y="126940"/>
                      <a:pt x="92040" y="129540"/>
                      <a:pt x="95250" y="129540"/>
                    </a:cubicBezTo>
                    <a:close/>
                    <a:moveTo>
                      <a:pt x="117634" y="129540"/>
                    </a:moveTo>
                    <a:cubicBezTo>
                      <a:pt x="120844" y="129540"/>
                      <a:pt x="123444" y="126940"/>
                      <a:pt x="123444" y="123730"/>
                    </a:cubicBezTo>
                    <a:cubicBezTo>
                      <a:pt x="123444" y="120520"/>
                      <a:pt x="120844" y="117920"/>
                      <a:pt x="117634" y="117920"/>
                    </a:cubicBezTo>
                    <a:cubicBezTo>
                      <a:pt x="114424" y="117920"/>
                      <a:pt x="111824" y="120520"/>
                      <a:pt x="111824" y="123730"/>
                    </a:cubicBezTo>
                    <a:cubicBezTo>
                      <a:pt x="111824" y="126940"/>
                      <a:pt x="114424" y="129540"/>
                      <a:pt x="117634" y="129540"/>
                    </a:cubicBezTo>
                    <a:close/>
                    <a:moveTo>
                      <a:pt x="139970" y="129540"/>
                    </a:moveTo>
                    <a:cubicBezTo>
                      <a:pt x="143180" y="129540"/>
                      <a:pt x="145780" y="126940"/>
                      <a:pt x="145780" y="123730"/>
                    </a:cubicBezTo>
                    <a:cubicBezTo>
                      <a:pt x="145780" y="120520"/>
                      <a:pt x="143180" y="117920"/>
                      <a:pt x="139970" y="117920"/>
                    </a:cubicBezTo>
                    <a:cubicBezTo>
                      <a:pt x="136760" y="117920"/>
                      <a:pt x="134160" y="120520"/>
                      <a:pt x="134160" y="123730"/>
                    </a:cubicBezTo>
                    <a:cubicBezTo>
                      <a:pt x="134160" y="126940"/>
                      <a:pt x="136760" y="129540"/>
                      <a:pt x="139970" y="129540"/>
                    </a:cubicBezTo>
                    <a:close/>
                    <a:moveTo>
                      <a:pt x="162354" y="129540"/>
                    </a:moveTo>
                    <a:cubicBezTo>
                      <a:pt x="165564" y="129540"/>
                      <a:pt x="168164" y="126940"/>
                      <a:pt x="168164" y="123730"/>
                    </a:cubicBezTo>
                    <a:cubicBezTo>
                      <a:pt x="168164" y="120520"/>
                      <a:pt x="165564" y="117920"/>
                      <a:pt x="162354" y="117920"/>
                    </a:cubicBezTo>
                    <a:cubicBezTo>
                      <a:pt x="159144" y="117920"/>
                      <a:pt x="156543" y="120520"/>
                      <a:pt x="156543" y="123730"/>
                    </a:cubicBezTo>
                    <a:cubicBezTo>
                      <a:pt x="156543" y="126940"/>
                      <a:pt x="159144" y="129540"/>
                      <a:pt x="162354" y="129540"/>
                    </a:cubicBezTo>
                    <a:close/>
                    <a:moveTo>
                      <a:pt x="184690" y="129540"/>
                    </a:moveTo>
                    <a:cubicBezTo>
                      <a:pt x="187900" y="129540"/>
                      <a:pt x="190500" y="126940"/>
                      <a:pt x="190500" y="123730"/>
                    </a:cubicBezTo>
                    <a:cubicBezTo>
                      <a:pt x="190500" y="120520"/>
                      <a:pt x="187900" y="117920"/>
                      <a:pt x="184690" y="117920"/>
                    </a:cubicBezTo>
                    <a:cubicBezTo>
                      <a:pt x="181480" y="117920"/>
                      <a:pt x="178879" y="120520"/>
                      <a:pt x="178879" y="123730"/>
                    </a:cubicBezTo>
                    <a:cubicBezTo>
                      <a:pt x="178879" y="126940"/>
                      <a:pt x="181480" y="129540"/>
                      <a:pt x="184690" y="129540"/>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46" y="149162"/>
                    </a:moveTo>
                    <a:cubicBezTo>
                      <a:pt x="31356" y="149162"/>
                      <a:pt x="33957" y="146561"/>
                      <a:pt x="33957" y="143351"/>
                    </a:cubicBezTo>
                    <a:cubicBezTo>
                      <a:pt x="33957" y="140141"/>
                      <a:pt x="31356" y="137541"/>
                      <a:pt x="28146" y="137541"/>
                    </a:cubicBezTo>
                    <a:cubicBezTo>
                      <a:pt x="24936" y="137541"/>
                      <a:pt x="22336" y="140141"/>
                      <a:pt x="22336" y="143351"/>
                    </a:cubicBezTo>
                    <a:cubicBezTo>
                      <a:pt x="22336" y="146561"/>
                      <a:pt x="24936" y="149162"/>
                      <a:pt x="28146"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4" y="140141"/>
                      <a:pt x="111824" y="143351"/>
                    </a:cubicBezTo>
                    <a:cubicBezTo>
                      <a:pt x="111824" y="146561"/>
                      <a:pt x="114424" y="149162"/>
                      <a:pt x="117634"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54" y="149162"/>
                    </a:moveTo>
                    <a:cubicBezTo>
                      <a:pt x="165564" y="149162"/>
                      <a:pt x="168164" y="146561"/>
                      <a:pt x="168164" y="143351"/>
                    </a:cubicBezTo>
                    <a:cubicBezTo>
                      <a:pt x="168164" y="140141"/>
                      <a:pt x="165564" y="137541"/>
                      <a:pt x="162354" y="137541"/>
                    </a:cubicBezTo>
                    <a:cubicBezTo>
                      <a:pt x="159144" y="137541"/>
                      <a:pt x="156543" y="140141"/>
                      <a:pt x="156543" y="143351"/>
                    </a:cubicBezTo>
                    <a:cubicBezTo>
                      <a:pt x="156543" y="146561"/>
                      <a:pt x="159144" y="149162"/>
                      <a:pt x="162354" y="149162"/>
                    </a:cubicBezTo>
                    <a:close/>
                    <a:moveTo>
                      <a:pt x="184690" y="149162"/>
                    </a:moveTo>
                    <a:cubicBezTo>
                      <a:pt x="187900" y="149162"/>
                      <a:pt x="190500" y="146561"/>
                      <a:pt x="190500" y="143351"/>
                    </a:cubicBezTo>
                    <a:cubicBezTo>
                      <a:pt x="190500" y="140141"/>
                      <a:pt x="187900" y="137541"/>
                      <a:pt x="184690" y="137541"/>
                    </a:cubicBezTo>
                    <a:cubicBezTo>
                      <a:pt x="181480" y="137541"/>
                      <a:pt x="178879" y="140141"/>
                      <a:pt x="178879" y="143351"/>
                    </a:cubicBezTo>
                    <a:cubicBezTo>
                      <a:pt x="178879" y="146561"/>
                      <a:pt x="181480" y="149162"/>
                      <a:pt x="184690"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1ADC8D81-2125-CC1C-D5B8-977472B07FF9}"/>
                  </a:ext>
                </a:extLst>
              </p:cNvPr>
              <p:cNvSpPr/>
              <p:nvPr/>
            </p:nvSpPr>
            <p:spPr>
              <a:xfrm>
                <a:off x="2426102" y="2728373"/>
                <a:ext cx="190500" cy="149161"/>
              </a:xfrm>
              <a:custGeom>
                <a:avLst/>
                <a:gdLst>
                  <a:gd name="connsiteX0" fmla="*/ 5810 w 190500"/>
                  <a:gd name="connsiteY0" fmla="*/ 11621 h 149161"/>
                  <a:gd name="connsiteX1" fmla="*/ 11621 w 190500"/>
                  <a:gd name="connsiteY1" fmla="*/ 5810 h 149161"/>
                  <a:gd name="connsiteX2" fmla="*/ 5810 w 190500"/>
                  <a:gd name="connsiteY2" fmla="*/ 0 h 149161"/>
                  <a:gd name="connsiteX3" fmla="*/ 0 w 190500"/>
                  <a:gd name="connsiteY3" fmla="*/ 5810 h 149161"/>
                  <a:gd name="connsiteX4" fmla="*/ 5810 w 190500"/>
                  <a:gd name="connsiteY4" fmla="*/ 11621 h 149161"/>
                  <a:gd name="connsiteX5" fmla="*/ 28146 w 190500"/>
                  <a:gd name="connsiteY5" fmla="*/ 11621 h 149161"/>
                  <a:gd name="connsiteX6" fmla="*/ 33957 w 190500"/>
                  <a:gd name="connsiteY6" fmla="*/ 5810 h 149161"/>
                  <a:gd name="connsiteX7" fmla="*/ 28146 w 190500"/>
                  <a:gd name="connsiteY7" fmla="*/ 0 h 149161"/>
                  <a:gd name="connsiteX8" fmla="*/ 22336 w 190500"/>
                  <a:gd name="connsiteY8" fmla="*/ 5810 h 149161"/>
                  <a:gd name="connsiteX9" fmla="*/ 28146 w 190500"/>
                  <a:gd name="connsiteY9" fmla="*/ 11621 h 149161"/>
                  <a:gd name="connsiteX10" fmla="*/ 50530 w 190500"/>
                  <a:gd name="connsiteY10" fmla="*/ 11621 h 149161"/>
                  <a:gd name="connsiteX11" fmla="*/ 56340 w 190500"/>
                  <a:gd name="connsiteY11" fmla="*/ 5810 h 149161"/>
                  <a:gd name="connsiteX12" fmla="*/ 50530 w 190500"/>
                  <a:gd name="connsiteY12" fmla="*/ 0 h 149161"/>
                  <a:gd name="connsiteX13" fmla="*/ 44720 w 190500"/>
                  <a:gd name="connsiteY13" fmla="*/ 5810 h 149161"/>
                  <a:gd name="connsiteX14" fmla="*/ 50530 w 190500"/>
                  <a:gd name="connsiteY14" fmla="*/ 11621 h 149161"/>
                  <a:gd name="connsiteX15" fmla="*/ 72914 w 190500"/>
                  <a:gd name="connsiteY15" fmla="*/ 11621 h 149161"/>
                  <a:gd name="connsiteX16" fmla="*/ 78724 w 190500"/>
                  <a:gd name="connsiteY16" fmla="*/ 5810 h 149161"/>
                  <a:gd name="connsiteX17" fmla="*/ 72914 w 190500"/>
                  <a:gd name="connsiteY17" fmla="*/ 0 h 149161"/>
                  <a:gd name="connsiteX18" fmla="*/ 67104 w 190500"/>
                  <a:gd name="connsiteY18" fmla="*/ 5810 h 149161"/>
                  <a:gd name="connsiteX19" fmla="*/ 72914 w 190500"/>
                  <a:gd name="connsiteY19" fmla="*/ 11621 h 149161"/>
                  <a:gd name="connsiteX20" fmla="*/ 95250 w 190500"/>
                  <a:gd name="connsiteY20" fmla="*/ 11621 h 149161"/>
                  <a:gd name="connsiteX21" fmla="*/ 101060 w 190500"/>
                  <a:gd name="connsiteY21" fmla="*/ 5810 h 149161"/>
                  <a:gd name="connsiteX22" fmla="*/ 95250 w 190500"/>
                  <a:gd name="connsiteY22" fmla="*/ 0 h 149161"/>
                  <a:gd name="connsiteX23" fmla="*/ 89440 w 190500"/>
                  <a:gd name="connsiteY23" fmla="*/ 5810 h 149161"/>
                  <a:gd name="connsiteX24" fmla="*/ 95250 w 190500"/>
                  <a:gd name="connsiteY24" fmla="*/ 11621 h 149161"/>
                  <a:gd name="connsiteX25" fmla="*/ 117634 w 190500"/>
                  <a:gd name="connsiteY25" fmla="*/ 11621 h 149161"/>
                  <a:gd name="connsiteX26" fmla="*/ 123444 w 190500"/>
                  <a:gd name="connsiteY26" fmla="*/ 5810 h 149161"/>
                  <a:gd name="connsiteX27" fmla="*/ 117634 w 190500"/>
                  <a:gd name="connsiteY27" fmla="*/ 0 h 149161"/>
                  <a:gd name="connsiteX28" fmla="*/ 111824 w 190500"/>
                  <a:gd name="connsiteY28" fmla="*/ 5810 h 149161"/>
                  <a:gd name="connsiteX29" fmla="*/ 117634 w 190500"/>
                  <a:gd name="connsiteY29" fmla="*/ 11621 h 149161"/>
                  <a:gd name="connsiteX30" fmla="*/ 139970 w 190500"/>
                  <a:gd name="connsiteY30" fmla="*/ 11621 h 149161"/>
                  <a:gd name="connsiteX31" fmla="*/ 145780 w 190500"/>
                  <a:gd name="connsiteY31" fmla="*/ 5810 h 149161"/>
                  <a:gd name="connsiteX32" fmla="*/ 139970 w 190500"/>
                  <a:gd name="connsiteY32" fmla="*/ 0 h 149161"/>
                  <a:gd name="connsiteX33" fmla="*/ 134160 w 190500"/>
                  <a:gd name="connsiteY33" fmla="*/ 5810 h 149161"/>
                  <a:gd name="connsiteX34" fmla="*/ 139970 w 190500"/>
                  <a:gd name="connsiteY34" fmla="*/ 11621 h 149161"/>
                  <a:gd name="connsiteX35" fmla="*/ 162354 w 190500"/>
                  <a:gd name="connsiteY35" fmla="*/ 11621 h 149161"/>
                  <a:gd name="connsiteX36" fmla="*/ 168164 w 190500"/>
                  <a:gd name="connsiteY36" fmla="*/ 5810 h 149161"/>
                  <a:gd name="connsiteX37" fmla="*/ 162354 w 190500"/>
                  <a:gd name="connsiteY37" fmla="*/ 0 h 149161"/>
                  <a:gd name="connsiteX38" fmla="*/ 156543 w 190500"/>
                  <a:gd name="connsiteY38" fmla="*/ 5810 h 149161"/>
                  <a:gd name="connsiteX39" fmla="*/ 162354 w 190500"/>
                  <a:gd name="connsiteY39" fmla="*/ 11621 h 149161"/>
                  <a:gd name="connsiteX40" fmla="*/ 184690 w 190500"/>
                  <a:gd name="connsiteY40" fmla="*/ 11621 h 149161"/>
                  <a:gd name="connsiteX41" fmla="*/ 190500 w 190500"/>
                  <a:gd name="connsiteY41" fmla="*/ 5810 h 149161"/>
                  <a:gd name="connsiteX42" fmla="*/ 184690 w 190500"/>
                  <a:gd name="connsiteY42" fmla="*/ 0 h 149161"/>
                  <a:gd name="connsiteX43" fmla="*/ 178879 w 190500"/>
                  <a:gd name="connsiteY43" fmla="*/ 5810 h 149161"/>
                  <a:gd name="connsiteX44" fmla="*/ 184690 w 190500"/>
                  <a:gd name="connsiteY44" fmla="*/ 11621 h 149161"/>
                  <a:gd name="connsiteX45" fmla="*/ 5810 w 190500"/>
                  <a:gd name="connsiteY45" fmla="*/ 31242 h 149161"/>
                  <a:gd name="connsiteX46" fmla="*/ 11621 w 190500"/>
                  <a:gd name="connsiteY46" fmla="*/ 25432 h 149161"/>
                  <a:gd name="connsiteX47" fmla="*/ 5810 w 190500"/>
                  <a:gd name="connsiteY47" fmla="*/ 19622 h 149161"/>
                  <a:gd name="connsiteX48" fmla="*/ 0 w 190500"/>
                  <a:gd name="connsiteY48" fmla="*/ 25432 h 149161"/>
                  <a:gd name="connsiteX49" fmla="*/ 5810 w 190500"/>
                  <a:gd name="connsiteY49" fmla="*/ 31242 h 149161"/>
                  <a:gd name="connsiteX50" fmla="*/ 28146 w 190500"/>
                  <a:gd name="connsiteY50" fmla="*/ 31242 h 149161"/>
                  <a:gd name="connsiteX51" fmla="*/ 33957 w 190500"/>
                  <a:gd name="connsiteY51" fmla="*/ 25432 h 149161"/>
                  <a:gd name="connsiteX52" fmla="*/ 28146 w 190500"/>
                  <a:gd name="connsiteY52" fmla="*/ 19622 h 149161"/>
                  <a:gd name="connsiteX53" fmla="*/ 22336 w 190500"/>
                  <a:gd name="connsiteY53" fmla="*/ 25432 h 149161"/>
                  <a:gd name="connsiteX54" fmla="*/ 28146 w 190500"/>
                  <a:gd name="connsiteY54" fmla="*/ 31242 h 149161"/>
                  <a:gd name="connsiteX55" fmla="*/ 50530 w 190500"/>
                  <a:gd name="connsiteY55" fmla="*/ 31242 h 149161"/>
                  <a:gd name="connsiteX56" fmla="*/ 56340 w 190500"/>
                  <a:gd name="connsiteY56" fmla="*/ 25432 h 149161"/>
                  <a:gd name="connsiteX57" fmla="*/ 50530 w 190500"/>
                  <a:gd name="connsiteY57" fmla="*/ 19622 h 149161"/>
                  <a:gd name="connsiteX58" fmla="*/ 44720 w 190500"/>
                  <a:gd name="connsiteY58" fmla="*/ 25432 h 149161"/>
                  <a:gd name="connsiteX59" fmla="*/ 50530 w 190500"/>
                  <a:gd name="connsiteY59" fmla="*/ 31242 h 149161"/>
                  <a:gd name="connsiteX60" fmla="*/ 72914 w 190500"/>
                  <a:gd name="connsiteY60" fmla="*/ 31242 h 149161"/>
                  <a:gd name="connsiteX61" fmla="*/ 78724 w 190500"/>
                  <a:gd name="connsiteY61" fmla="*/ 25432 h 149161"/>
                  <a:gd name="connsiteX62" fmla="*/ 72914 w 190500"/>
                  <a:gd name="connsiteY62" fmla="*/ 19622 h 149161"/>
                  <a:gd name="connsiteX63" fmla="*/ 67104 w 190500"/>
                  <a:gd name="connsiteY63" fmla="*/ 25432 h 149161"/>
                  <a:gd name="connsiteX64" fmla="*/ 72914 w 190500"/>
                  <a:gd name="connsiteY64" fmla="*/ 31242 h 149161"/>
                  <a:gd name="connsiteX65" fmla="*/ 95250 w 190500"/>
                  <a:gd name="connsiteY65" fmla="*/ 31242 h 149161"/>
                  <a:gd name="connsiteX66" fmla="*/ 101060 w 190500"/>
                  <a:gd name="connsiteY66" fmla="*/ 25432 h 149161"/>
                  <a:gd name="connsiteX67" fmla="*/ 95250 w 190500"/>
                  <a:gd name="connsiteY67" fmla="*/ 19622 h 149161"/>
                  <a:gd name="connsiteX68" fmla="*/ 89440 w 190500"/>
                  <a:gd name="connsiteY68" fmla="*/ 25432 h 149161"/>
                  <a:gd name="connsiteX69" fmla="*/ 95250 w 190500"/>
                  <a:gd name="connsiteY69" fmla="*/ 31242 h 149161"/>
                  <a:gd name="connsiteX70" fmla="*/ 117634 w 190500"/>
                  <a:gd name="connsiteY70" fmla="*/ 31242 h 149161"/>
                  <a:gd name="connsiteX71" fmla="*/ 123444 w 190500"/>
                  <a:gd name="connsiteY71" fmla="*/ 25432 h 149161"/>
                  <a:gd name="connsiteX72" fmla="*/ 117634 w 190500"/>
                  <a:gd name="connsiteY72" fmla="*/ 19622 h 149161"/>
                  <a:gd name="connsiteX73" fmla="*/ 111824 w 190500"/>
                  <a:gd name="connsiteY73" fmla="*/ 25432 h 149161"/>
                  <a:gd name="connsiteX74" fmla="*/ 117634 w 190500"/>
                  <a:gd name="connsiteY74" fmla="*/ 31242 h 149161"/>
                  <a:gd name="connsiteX75" fmla="*/ 139970 w 190500"/>
                  <a:gd name="connsiteY75" fmla="*/ 31242 h 149161"/>
                  <a:gd name="connsiteX76" fmla="*/ 145780 w 190500"/>
                  <a:gd name="connsiteY76" fmla="*/ 25432 h 149161"/>
                  <a:gd name="connsiteX77" fmla="*/ 139970 w 190500"/>
                  <a:gd name="connsiteY77" fmla="*/ 19622 h 149161"/>
                  <a:gd name="connsiteX78" fmla="*/ 134160 w 190500"/>
                  <a:gd name="connsiteY78" fmla="*/ 25432 h 149161"/>
                  <a:gd name="connsiteX79" fmla="*/ 139970 w 190500"/>
                  <a:gd name="connsiteY79" fmla="*/ 31242 h 149161"/>
                  <a:gd name="connsiteX80" fmla="*/ 162354 w 190500"/>
                  <a:gd name="connsiteY80" fmla="*/ 31242 h 149161"/>
                  <a:gd name="connsiteX81" fmla="*/ 168164 w 190500"/>
                  <a:gd name="connsiteY81" fmla="*/ 25432 h 149161"/>
                  <a:gd name="connsiteX82" fmla="*/ 162354 w 190500"/>
                  <a:gd name="connsiteY82" fmla="*/ 19622 h 149161"/>
                  <a:gd name="connsiteX83" fmla="*/ 156543 w 190500"/>
                  <a:gd name="connsiteY83" fmla="*/ 25432 h 149161"/>
                  <a:gd name="connsiteX84" fmla="*/ 162354 w 190500"/>
                  <a:gd name="connsiteY84" fmla="*/ 31242 h 149161"/>
                  <a:gd name="connsiteX85" fmla="*/ 184690 w 190500"/>
                  <a:gd name="connsiteY85" fmla="*/ 31242 h 149161"/>
                  <a:gd name="connsiteX86" fmla="*/ 190500 w 190500"/>
                  <a:gd name="connsiteY86" fmla="*/ 25432 h 149161"/>
                  <a:gd name="connsiteX87" fmla="*/ 184690 w 190500"/>
                  <a:gd name="connsiteY87" fmla="*/ 19622 h 149161"/>
                  <a:gd name="connsiteX88" fmla="*/ 178879 w 190500"/>
                  <a:gd name="connsiteY88" fmla="*/ 25432 h 149161"/>
                  <a:gd name="connsiteX89" fmla="*/ 184690 w 190500"/>
                  <a:gd name="connsiteY89" fmla="*/ 31242 h 149161"/>
                  <a:gd name="connsiteX90" fmla="*/ 5810 w 190500"/>
                  <a:gd name="connsiteY90" fmla="*/ 50911 h 149161"/>
                  <a:gd name="connsiteX91" fmla="*/ 11621 w 190500"/>
                  <a:gd name="connsiteY91" fmla="*/ 45101 h 149161"/>
                  <a:gd name="connsiteX92" fmla="*/ 5810 w 190500"/>
                  <a:gd name="connsiteY92" fmla="*/ 39291 h 149161"/>
                  <a:gd name="connsiteX93" fmla="*/ 0 w 190500"/>
                  <a:gd name="connsiteY93" fmla="*/ 45101 h 149161"/>
                  <a:gd name="connsiteX94" fmla="*/ 5810 w 190500"/>
                  <a:gd name="connsiteY94" fmla="*/ 50911 h 149161"/>
                  <a:gd name="connsiteX95" fmla="*/ 28146 w 190500"/>
                  <a:gd name="connsiteY95" fmla="*/ 50911 h 149161"/>
                  <a:gd name="connsiteX96" fmla="*/ 33957 w 190500"/>
                  <a:gd name="connsiteY96" fmla="*/ 45101 h 149161"/>
                  <a:gd name="connsiteX97" fmla="*/ 28146 w 190500"/>
                  <a:gd name="connsiteY97" fmla="*/ 39291 h 149161"/>
                  <a:gd name="connsiteX98" fmla="*/ 22336 w 190500"/>
                  <a:gd name="connsiteY98" fmla="*/ 45101 h 149161"/>
                  <a:gd name="connsiteX99" fmla="*/ 28146 w 190500"/>
                  <a:gd name="connsiteY99" fmla="*/ 50911 h 149161"/>
                  <a:gd name="connsiteX100" fmla="*/ 50530 w 190500"/>
                  <a:gd name="connsiteY100" fmla="*/ 50911 h 149161"/>
                  <a:gd name="connsiteX101" fmla="*/ 56340 w 190500"/>
                  <a:gd name="connsiteY101" fmla="*/ 45101 h 149161"/>
                  <a:gd name="connsiteX102" fmla="*/ 50530 w 190500"/>
                  <a:gd name="connsiteY102" fmla="*/ 39291 h 149161"/>
                  <a:gd name="connsiteX103" fmla="*/ 44720 w 190500"/>
                  <a:gd name="connsiteY103" fmla="*/ 45101 h 149161"/>
                  <a:gd name="connsiteX104" fmla="*/ 50530 w 190500"/>
                  <a:gd name="connsiteY104" fmla="*/ 50911 h 149161"/>
                  <a:gd name="connsiteX105" fmla="*/ 72914 w 190500"/>
                  <a:gd name="connsiteY105" fmla="*/ 50911 h 149161"/>
                  <a:gd name="connsiteX106" fmla="*/ 78724 w 190500"/>
                  <a:gd name="connsiteY106" fmla="*/ 45101 h 149161"/>
                  <a:gd name="connsiteX107" fmla="*/ 72914 w 190500"/>
                  <a:gd name="connsiteY107" fmla="*/ 39291 h 149161"/>
                  <a:gd name="connsiteX108" fmla="*/ 67104 w 190500"/>
                  <a:gd name="connsiteY108" fmla="*/ 45101 h 149161"/>
                  <a:gd name="connsiteX109" fmla="*/ 72914 w 190500"/>
                  <a:gd name="connsiteY109" fmla="*/ 50911 h 149161"/>
                  <a:gd name="connsiteX110" fmla="*/ 95250 w 190500"/>
                  <a:gd name="connsiteY110" fmla="*/ 50911 h 149161"/>
                  <a:gd name="connsiteX111" fmla="*/ 101060 w 190500"/>
                  <a:gd name="connsiteY111" fmla="*/ 45101 h 149161"/>
                  <a:gd name="connsiteX112" fmla="*/ 95250 w 190500"/>
                  <a:gd name="connsiteY112" fmla="*/ 39291 h 149161"/>
                  <a:gd name="connsiteX113" fmla="*/ 89440 w 190500"/>
                  <a:gd name="connsiteY113" fmla="*/ 45101 h 149161"/>
                  <a:gd name="connsiteX114" fmla="*/ 95250 w 190500"/>
                  <a:gd name="connsiteY114" fmla="*/ 50911 h 149161"/>
                  <a:gd name="connsiteX115" fmla="*/ 117634 w 190500"/>
                  <a:gd name="connsiteY115" fmla="*/ 50911 h 149161"/>
                  <a:gd name="connsiteX116" fmla="*/ 123444 w 190500"/>
                  <a:gd name="connsiteY116" fmla="*/ 45101 h 149161"/>
                  <a:gd name="connsiteX117" fmla="*/ 117634 w 190500"/>
                  <a:gd name="connsiteY117" fmla="*/ 39291 h 149161"/>
                  <a:gd name="connsiteX118" fmla="*/ 111824 w 190500"/>
                  <a:gd name="connsiteY118" fmla="*/ 45101 h 149161"/>
                  <a:gd name="connsiteX119" fmla="*/ 117634 w 190500"/>
                  <a:gd name="connsiteY119" fmla="*/ 50911 h 149161"/>
                  <a:gd name="connsiteX120" fmla="*/ 139970 w 190500"/>
                  <a:gd name="connsiteY120" fmla="*/ 50911 h 149161"/>
                  <a:gd name="connsiteX121" fmla="*/ 145780 w 190500"/>
                  <a:gd name="connsiteY121" fmla="*/ 45101 h 149161"/>
                  <a:gd name="connsiteX122" fmla="*/ 139970 w 190500"/>
                  <a:gd name="connsiteY122" fmla="*/ 39291 h 149161"/>
                  <a:gd name="connsiteX123" fmla="*/ 134160 w 190500"/>
                  <a:gd name="connsiteY123" fmla="*/ 45101 h 149161"/>
                  <a:gd name="connsiteX124" fmla="*/ 139970 w 190500"/>
                  <a:gd name="connsiteY124" fmla="*/ 50911 h 149161"/>
                  <a:gd name="connsiteX125" fmla="*/ 162354 w 190500"/>
                  <a:gd name="connsiteY125" fmla="*/ 50911 h 149161"/>
                  <a:gd name="connsiteX126" fmla="*/ 168164 w 190500"/>
                  <a:gd name="connsiteY126" fmla="*/ 45101 h 149161"/>
                  <a:gd name="connsiteX127" fmla="*/ 162354 w 190500"/>
                  <a:gd name="connsiteY127" fmla="*/ 39291 h 149161"/>
                  <a:gd name="connsiteX128" fmla="*/ 156543 w 190500"/>
                  <a:gd name="connsiteY128" fmla="*/ 45101 h 149161"/>
                  <a:gd name="connsiteX129" fmla="*/ 162354 w 190500"/>
                  <a:gd name="connsiteY129" fmla="*/ 50911 h 149161"/>
                  <a:gd name="connsiteX130" fmla="*/ 184690 w 190500"/>
                  <a:gd name="connsiteY130" fmla="*/ 50911 h 149161"/>
                  <a:gd name="connsiteX131" fmla="*/ 190500 w 190500"/>
                  <a:gd name="connsiteY131" fmla="*/ 45101 h 149161"/>
                  <a:gd name="connsiteX132" fmla="*/ 184690 w 190500"/>
                  <a:gd name="connsiteY132" fmla="*/ 39291 h 149161"/>
                  <a:gd name="connsiteX133" fmla="*/ 178879 w 190500"/>
                  <a:gd name="connsiteY133" fmla="*/ 45101 h 149161"/>
                  <a:gd name="connsiteX134" fmla="*/ 184690 w 190500"/>
                  <a:gd name="connsiteY134" fmla="*/ 50911 h 149161"/>
                  <a:gd name="connsiteX135" fmla="*/ 5810 w 190500"/>
                  <a:gd name="connsiteY135" fmla="*/ 70580 h 149161"/>
                  <a:gd name="connsiteX136" fmla="*/ 11621 w 190500"/>
                  <a:gd name="connsiteY136" fmla="*/ 64770 h 149161"/>
                  <a:gd name="connsiteX137" fmla="*/ 5810 w 190500"/>
                  <a:gd name="connsiteY137" fmla="*/ 58960 h 149161"/>
                  <a:gd name="connsiteX138" fmla="*/ 0 w 190500"/>
                  <a:gd name="connsiteY138" fmla="*/ 64770 h 149161"/>
                  <a:gd name="connsiteX139" fmla="*/ 5810 w 190500"/>
                  <a:gd name="connsiteY139" fmla="*/ 70580 h 149161"/>
                  <a:gd name="connsiteX140" fmla="*/ 28146 w 190500"/>
                  <a:gd name="connsiteY140" fmla="*/ 70580 h 149161"/>
                  <a:gd name="connsiteX141" fmla="*/ 33957 w 190500"/>
                  <a:gd name="connsiteY141" fmla="*/ 64770 h 149161"/>
                  <a:gd name="connsiteX142" fmla="*/ 28146 w 190500"/>
                  <a:gd name="connsiteY142" fmla="*/ 58960 h 149161"/>
                  <a:gd name="connsiteX143" fmla="*/ 22336 w 190500"/>
                  <a:gd name="connsiteY143" fmla="*/ 64770 h 149161"/>
                  <a:gd name="connsiteX144" fmla="*/ 28146 w 190500"/>
                  <a:gd name="connsiteY144" fmla="*/ 70580 h 149161"/>
                  <a:gd name="connsiteX145" fmla="*/ 50530 w 190500"/>
                  <a:gd name="connsiteY145" fmla="*/ 70580 h 149161"/>
                  <a:gd name="connsiteX146" fmla="*/ 56340 w 190500"/>
                  <a:gd name="connsiteY146" fmla="*/ 64770 h 149161"/>
                  <a:gd name="connsiteX147" fmla="*/ 50530 w 190500"/>
                  <a:gd name="connsiteY147" fmla="*/ 58960 h 149161"/>
                  <a:gd name="connsiteX148" fmla="*/ 44720 w 190500"/>
                  <a:gd name="connsiteY148" fmla="*/ 64770 h 149161"/>
                  <a:gd name="connsiteX149" fmla="*/ 50530 w 190500"/>
                  <a:gd name="connsiteY149" fmla="*/ 70580 h 149161"/>
                  <a:gd name="connsiteX150" fmla="*/ 72914 w 190500"/>
                  <a:gd name="connsiteY150" fmla="*/ 70580 h 149161"/>
                  <a:gd name="connsiteX151" fmla="*/ 78724 w 190500"/>
                  <a:gd name="connsiteY151" fmla="*/ 64770 h 149161"/>
                  <a:gd name="connsiteX152" fmla="*/ 72914 w 190500"/>
                  <a:gd name="connsiteY152" fmla="*/ 58960 h 149161"/>
                  <a:gd name="connsiteX153" fmla="*/ 67104 w 190500"/>
                  <a:gd name="connsiteY153" fmla="*/ 64770 h 149161"/>
                  <a:gd name="connsiteX154" fmla="*/ 72914 w 190500"/>
                  <a:gd name="connsiteY154" fmla="*/ 70580 h 149161"/>
                  <a:gd name="connsiteX155" fmla="*/ 95250 w 190500"/>
                  <a:gd name="connsiteY155" fmla="*/ 70580 h 149161"/>
                  <a:gd name="connsiteX156" fmla="*/ 101060 w 190500"/>
                  <a:gd name="connsiteY156" fmla="*/ 64770 h 149161"/>
                  <a:gd name="connsiteX157" fmla="*/ 95250 w 190500"/>
                  <a:gd name="connsiteY157" fmla="*/ 58960 h 149161"/>
                  <a:gd name="connsiteX158" fmla="*/ 89440 w 190500"/>
                  <a:gd name="connsiteY158" fmla="*/ 64770 h 149161"/>
                  <a:gd name="connsiteX159" fmla="*/ 95250 w 190500"/>
                  <a:gd name="connsiteY159" fmla="*/ 70580 h 149161"/>
                  <a:gd name="connsiteX160" fmla="*/ 117634 w 190500"/>
                  <a:gd name="connsiteY160" fmla="*/ 70580 h 149161"/>
                  <a:gd name="connsiteX161" fmla="*/ 123444 w 190500"/>
                  <a:gd name="connsiteY161" fmla="*/ 64770 h 149161"/>
                  <a:gd name="connsiteX162" fmla="*/ 117634 w 190500"/>
                  <a:gd name="connsiteY162" fmla="*/ 58960 h 149161"/>
                  <a:gd name="connsiteX163" fmla="*/ 111824 w 190500"/>
                  <a:gd name="connsiteY163" fmla="*/ 64770 h 149161"/>
                  <a:gd name="connsiteX164" fmla="*/ 117634 w 190500"/>
                  <a:gd name="connsiteY164" fmla="*/ 70580 h 149161"/>
                  <a:gd name="connsiteX165" fmla="*/ 139970 w 190500"/>
                  <a:gd name="connsiteY165" fmla="*/ 70580 h 149161"/>
                  <a:gd name="connsiteX166" fmla="*/ 145780 w 190500"/>
                  <a:gd name="connsiteY166" fmla="*/ 64770 h 149161"/>
                  <a:gd name="connsiteX167" fmla="*/ 139970 w 190500"/>
                  <a:gd name="connsiteY167" fmla="*/ 58960 h 149161"/>
                  <a:gd name="connsiteX168" fmla="*/ 134160 w 190500"/>
                  <a:gd name="connsiteY168" fmla="*/ 64770 h 149161"/>
                  <a:gd name="connsiteX169" fmla="*/ 139970 w 190500"/>
                  <a:gd name="connsiteY169" fmla="*/ 70580 h 149161"/>
                  <a:gd name="connsiteX170" fmla="*/ 162354 w 190500"/>
                  <a:gd name="connsiteY170" fmla="*/ 70580 h 149161"/>
                  <a:gd name="connsiteX171" fmla="*/ 168164 w 190500"/>
                  <a:gd name="connsiteY171" fmla="*/ 64770 h 149161"/>
                  <a:gd name="connsiteX172" fmla="*/ 162354 w 190500"/>
                  <a:gd name="connsiteY172" fmla="*/ 58960 h 149161"/>
                  <a:gd name="connsiteX173" fmla="*/ 156543 w 190500"/>
                  <a:gd name="connsiteY173" fmla="*/ 64770 h 149161"/>
                  <a:gd name="connsiteX174" fmla="*/ 162354 w 190500"/>
                  <a:gd name="connsiteY174" fmla="*/ 70580 h 149161"/>
                  <a:gd name="connsiteX175" fmla="*/ 184690 w 190500"/>
                  <a:gd name="connsiteY175" fmla="*/ 70580 h 149161"/>
                  <a:gd name="connsiteX176" fmla="*/ 190500 w 190500"/>
                  <a:gd name="connsiteY176" fmla="*/ 64770 h 149161"/>
                  <a:gd name="connsiteX177" fmla="*/ 184690 w 190500"/>
                  <a:gd name="connsiteY177" fmla="*/ 58960 h 149161"/>
                  <a:gd name="connsiteX178" fmla="*/ 178879 w 190500"/>
                  <a:gd name="connsiteY178" fmla="*/ 64770 h 149161"/>
                  <a:gd name="connsiteX179" fmla="*/ 184690 w 190500"/>
                  <a:gd name="connsiteY179" fmla="*/ 70580 h 149161"/>
                  <a:gd name="connsiteX180" fmla="*/ 5810 w 190500"/>
                  <a:gd name="connsiteY180" fmla="*/ 90202 h 149161"/>
                  <a:gd name="connsiteX181" fmla="*/ 11621 w 190500"/>
                  <a:gd name="connsiteY181" fmla="*/ 84392 h 149161"/>
                  <a:gd name="connsiteX182" fmla="*/ 5810 w 190500"/>
                  <a:gd name="connsiteY182" fmla="*/ 78581 h 149161"/>
                  <a:gd name="connsiteX183" fmla="*/ 0 w 190500"/>
                  <a:gd name="connsiteY183" fmla="*/ 84392 h 149161"/>
                  <a:gd name="connsiteX184" fmla="*/ 5810 w 190500"/>
                  <a:gd name="connsiteY184" fmla="*/ 90202 h 149161"/>
                  <a:gd name="connsiteX185" fmla="*/ 28146 w 190500"/>
                  <a:gd name="connsiteY185" fmla="*/ 90202 h 149161"/>
                  <a:gd name="connsiteX186" fmla="*/ 33957 w 190500"/>
                  <a:gd name="connsiteY186" fmla="*/ 84392 h 149161"/>
                  <a:gd name="connsiteX187" fmla="*/ 28146 w 190500"/>
                  <a:gd name="connsiteY187" fmla="*/ 78581 h 149161"/>
                  <a:gd name="connsiteX188" fmla="*/ 22336 w 190500"/>
                  <a:gd name="connsiteY188" fmla="*/ 84392 h 149161"/>
                  <a:gd name="connsiteX189" fmla="*/ 28146 w 190500"/>
                  <a:gd name="connsiteY189" fmla="*/ 90202 h 149161"/>
                  <a:gd name="connsiteX190" fmla="*/ 50530 w 190500"/>
                  <a:gd name="connsiteY190" fmla="*/ 90202 h 149161"/>
                  <a:gd name="connsiteX191" fmla="*/ 56340 w 190500"/>
                  <a:gd name="connsiteY191" fmla="*/ 84392 h 149161"/>
                  <a:gd name="connsiteX192" fmla="*/ 50530 w 190500"/>
                  <a:gd name="connsiteY192" fmla="*/ 78581 h 149161"/>
                  <a:gd name="connsiteX193" fmla="*/ 44720 w 190500"/>
                  <a:gd name="connsiteY193" fmla="*/ 84392 h 149161"/>
                  <a:gd name="connsiteX194" fmla="*/ 50530 w 190500"/>
                  <a:gd name="connsiteY194" fmla="*/ 90202 h 149161"/>
                  <a:gd name="connsiteX195" fmla="*/ 72914 w 190500"/>
                  <a:gd name="connsiteY195" fmla="*/ 90202 h 149161"/>
                  <a:gd name="connsiteX196" fmla="*/ 78724 w 190500"/>
                  <a:gd name="connsiteY196" fmla="*/ 84392 h 149161"/>
                  <a:gd name="connsiteX197" fmla="*/ 72914 w 190500"/>
                  <a:gd name="connsiteY197" fmla="*/ 78581 h 149161"/>
                  <a:gd name="connsiteX198" fmla="*/ 67104 w 190500"/>
                  <a:gd name="connsiteY198" fmla="*/ 84392 h 149161"/>
                  <a:gd name="connsiteX199" fmla="*/ 72914 w 190500"/>
                  <a:gd name="connsiteY199" fmla="*/ 90202 h 149161"/>
                  <a:gd name="connsiteX200" fmla="*/ 95250 w 190500"/>
                  <a:gd name="connsiteY200" fmla="*/ 90202 h 149161"/>
                  <a:gd name="connsiteX201" fmla="*/ 101060 w 190500"/>
                  <a:gd name="connsiteY201" fmla="*/ 84392 h 149161"/>
                  <a:gd name="connsiteX202" fmla="*/ 95250 w 190500"/>
                  <a:gd name="connsiteY202" fmla="*/ 78581 h 149161"/>
                  <a:gd name="connsiteX203" fmla="*/ 89440 w 190500"/>
                  <a:gd name="connsiteY203" fmla="*/ 84392 h 149161"/>
                  <a:gd name="connsiteX204" fmla="*/ 95250 w 190500"/>
                  <a:gd name="connsiteY204" fmla="*/ 90202 h 149161"/>
                  <a:gd name="connsiteX205" fmla="*/ 117634 w 190500"/>
                  <a:gd name="connsiteY205" fmla="*/ 90202 h 149161"/>
                  <a:gd name="connsiteX206" fmla="*/ 123444 w 190500"/>
                  <a:gd name="connsiteY206" fmla="*/ 84392 h 149161"/>
                  <a:gd name="connsiteX207" fmla="*/ 117634 w 190500"/>
                  <a:gd name="connsiteY207" fmla="*/ 78581 h 149161"/>
                  <a:gd name="connsiteX208" fmla="*/ 111824 w 190500"/>
                  <a:gd name="connsiteY208" fmla="*/ 84392 h 149161"/>
                  <a:gd name="connsiteX209" fmla="*/ 117634 w 190500"/>
                  <a:gd name="connsiteY209" fmla="*/ 90202 h 149161"/>
                  <a:gd name="connsiteX210" fmla="*/ 139970 w 190500"/>
                  <a:gd name="connsiteY210" fmla="*/ 90202 h 149161"/>
                  <a:gd name="connsiteX211" fmla="*/ 145780 w 190500"/>
                  <a:gd name="connsiteY211" fmla="*/ 84392 h 149161"/>
                  <a:gd name="connsiteX212" fmla="*/ 139970 w 190500"/>
                  <a:gd name="connsiteY212" fmla="*/ 78581 h 149161"/>
                  <a:gd name="connsiteX213" fmla="*/ 134160 w 190500"/>
                  <a:gd name="connsiteY213" fmla="*/ 84392 h 149161"/>
                  <a:gd name="connsiteX214" fmla="*/ 139970 w 190500"/>
                  <a:gd name="connsiteY214" fmla="*/ 90202 h 149161"/>
                  <a:gd name="connsiteX215" fmla="*/ 162354 w 190500"/>
                  <a:gd name="connsiteY215" fmla="*/ 90202 h 149161"/>
                  <a:gd name="connsiteX216" fmla="*/ 168164 w 190500"/>
                  <a:gd name="connsiteY216" fmla="*/ 84392 h 149161"/>
                  <a:gd name="connsiteX217" fmla="*/ 162354 w 190500"/>
                  <a:gd name="connsiteY217" fmla="*/ 78581 h 149161"/>
                  <a:gd name="connsiteX218" fmla="*/ 156543 w 190500"/>
                  <a:gd name="connsiteY218" fmla="*/ 84392 h 149161"/>
                  <a:gd name="connsiteX219" fmla="*/ 162354 w 190500"/>
                  <a:gd name="connsiteY219" fmla="*/ 90202 h 149161"/>
                  <a:gd name="connsiteX220" fmla="*/ 184690 w 190500"/>
                  <a:gd name="connsiteY220" fmla="*/ 90202 h 149161"/>
                  <a:gd name="connsiteX221" fmla="*/ 190500 w 190500"/>
                  <a:gd name="connsiteY221" fmla="*/ 84392 h 149161"/>
                  <a:gd name="connsiteX222" fmla="*/ 184690 w 190500"/>
                  <a:gd name="connsiteY222" fmla="*/ 78581 h 149161"/>
                  <a:gd name="connsiteX223" fmla="*/ 178879 w 190500"/>
                  <a:gd name="connsiteY223" fmla="*/ 84392 h 149161"/>
                  <a:gd name="connsiteX224" fmla="*/ 184690 w 190500"/>
                  <a:gd name="connsiteY224" fmla="*/ 90202 h 149161"/>
                  <a:gd name="connsiteX225" fmla="*/ 5810 w 190500"/>
                  <a:gd name="connsiteY225" fmla="*/ 109871 h 149161"/>
                  <a:gd name="connsiteX226" fmla="*/ 11621 w 190500"/>
                  <a:gd name="connsiteY226" fmla="*/ 104061 h 149161"/>
                  <a:gd name="connsiteX227" fmla="*/ 5810 w 190500"/>
                  <a:gd name="connsiteY227" fmla="*/ 98250 h 149161"/>
                  <a:gd name="connsiteX228" fmla="*/ 0 w 190500"/>
                  <a:gd name="connsiteY228" fmla="*/ 104061 h 149161"/>
                  <a:gd name="connsiteX229" fmla="*/ 5810 w 190500"/>
                  <a:gd name="connsiteY229" fmla="*/ 109871 h 149161"/>
                  <a:gd name="connsiteX230" fmla="*/ 28146 w 190500"/>
                  <a:gd name="connsiteY230" fmla="*/ 109871 h 149161"/>
                  <a:gd name="connsiteX231" fmla="*/ 33957 w 190500"/>
                  <a:gd name="connsiteY231" fmla="*/ 104061 h 149161"/>
                  <a:gd name="connsiteX232" fmla="*/ 28146 w 190500"/>
                  <a:gd name="connsiteY232" fmla="*/ 98250 h 149161"/>
                  <a:gd name="connsiteX233" fmla="*/ 22336 w 190500"/>
                  <a:gd name="connsiteY233" fmla="*/ 104061 h 149161"/>
                  <a:gd name="connsiteX234" fmla="*/ 28146 w 190500"/>
                  <a:gd name="connsiteY234" fmla="*/ 109871 h 149161"/>
                  <a:gd name="connsiteX235" fmla="*/ 50530 w 190500"/>
                  <a:gd name="connsiteY235" fmla="*/ 109871 h 149161"/>
                  <a:gd name="connsiteX236" fmla="*/ 56340 w 190500"/>
                  <a:gd name="connsiteY236" fmla="*/ 104061 h 149161"/>
                  <a:gd name="connsiteX237" fmla="*/ 50530 w 190500"/>
                  <a:gd name="connsiteY237" fmla="*/ 98250 h 149161"/>
                  <a:gd name="connsiteX238" fmla="*/ 44720 w 190500"/>
                  <a:gd name="connsiteY238" fmla="*/ 104061 h 149161"/>
                  <a:gd name="connsiteX239" fmla="*/ 50530 w 190500"/>
                  <a:gd name="connsiteY239" fmla="*/ 109871 h 149161"/>
                  <a:gd name="connsiteX240" fmla="*/ 72914 w 190500"/>
                  <a:gd name="connsiteY240" fmla="*/ 109871 h 149161"/>
                  <a:gd name="connsiteX241" fmla="*/ 78724 w 190500"/>
                  <a:gd name="connsiteY241" fmla="*/ 104061 h 149161"/>
                  <a:gd name="connsiteX242" fmla="*/ 72914 w 190500"/>
                  <a:gd name="connsiteY242" fmla="*/ 98250 h 149161"/>
                  <a:gd name="connsiteX243" fmla="*/ 67104 w 190500"/>
                  <a:gd name="connsiteY243" fmla="*/ 104061 h 149161"/>
                  <a:gd name="connsiteX244" fmla="*/ 72914 w 190500"/>
                  <a:gd name="connsiteY244" fmla="*/ 109871 h 149161"/>
                  <a:gd name="connsiteX245" fmla="*/ 95250 w 190500"/>
                  <a:gd name="connsiteY245" fmla="*/ 109871 h 149161"/>
                  <a:gd name="connsiteX246" fmla="*/ 101060 w 190500"/>
                  <a:gd name="connsiteY246" fmla="*/ 104061 h 149161"/>
                  <a:gd name="connsiteX247" fmla="*/ 95250 w 190500"/>
                  <a:gd name="connsiteY247" fmla="*/ 98250 h 149161"/>
                  <a:gd name="connsiteX248" fmla="*/ 89440 w 190500"/>
                  <a:gd name="connsiteY248" fmla="*/ 104061 h 149161"/>
                  <a:gd name="connsiteX249" fmla="*/ 95250 w 190500"/>
                  <a:gd name="connsiteY249" fmla="*/ 109871 h 149161"/>
                  <a:gd name="connsiteX250" fmla="*/ 117634 w 190500"/>
                  <a:gd name="connsiteY250" fmla="*/ 109871 h 149161"/>
                  <a:gd name="connsiteX251" fmla="*/ 123444 w 190500"/>
                  <a:gd name="connsiteY251" fmla="*/ 104061 h 149161"/>
                  <a:gd name="connsiteX252" fmla="*/ 117634 w 190500"/>
                  <a:gd name="connsiteY252" fmla="*/ 98250 h 149161"/>
                  <a:gd name="connsiteX253" fmla="*/ 111824 w 190500"/>
                  <a:gd name="connsiteY253" fmla="*/ 104061 h 149161"/>
                  <a:gd name="connsiteX254" fmla="*/ 117634 w 190500"/>
                  <a:gd name="connsiteY254" fmla="*/ 109871 h 149161"/>
                  <a:gd name="connsiteX255" fmla="*/ 139970 w 190500"/>
                  <a:gd name="connsiteY255" fmla="*/ 109871 h 149161"/>
                  <a:gd name="connsiteX256" fmla="*/ 145780 w 190500"/>
                  <a:gd name="connsiteY256" fmla="*/ 104061 h 149161"/>
                  <a:gd name="connsiteX257" fmla="*/ 139970 w 190500"/>
                  <a:gd name="connsiteY257" fmla="*/ 98250 h 149161"/>
                  <a:gd name="connsiteX258" fmla="*/ 134160 w 190500"/>
                  <a:gd name="connsiteY258" fmla="*/ 104061 h 149161"/>
                  <a:gd name="connsiteX259" fmla="*/ 139970 w 190500"/>
                  <a:gd name="connsiteY259" fmla="*/ 109871 h 149161"/>
                  <a:gd name="connsiteX260" fmla="*/ 162354 w 190500"/>
                  <a:gd name="connsiteY260" fmla="*/ 109871 h 149161"/>
                  <a:gd name="connsiteX261" fmla="*/ 168164 w 190500"/>
                  <a:gd name="connsiteY261" fmla="*/ 104061 h 149161"/>
                  <a:gd name="connsiteX262" fmla="*/ 162354 w 190500"/>
                  <a:gd name="connsiteY262" fmla="*/ 98250 h 149161"/>
                  <a:gd name="connsiteX263" fmla="*/ 156543 w 190500"/>
                  <a:gd name="connsiteY263" fmla="*/ 104061 h 149161"/>
                  <a:gd name="connsiteX264" fmla="*/ 162354 w 190500"/>
                  <a:gd name="connsiteY264" fmla="*/ 109871 h 149161"/>
                  <a:gd name="connsiteX265" fmla="*/ 184690 w 190500"/>
                  <a:gd name="connsiteY265" fmla="*/ 109871 h 149161"/>
                  <a:gd name="connsiteX266" fmla="*/ 190500 w 190500"/>
                  <a:gd name="connsiteY266" fmla="*/ 104061 h 149161"/>
                  <a:gd name="connsiteX267" fmla="*/ 184690 w 190500"/>
                  <a:gd name="connsiteY267" fmla="*/ 98250 h 149161"/>
                  <a:gd name="connsiteX268" fmla="*/ 178879 w 190500"/>
                  <a:gd name="connsiteY268" fmla="*/ 104061 h 149161"/>
                  <a:gd name="connsiteX269" fmla="*/ 184690 w 190500"/>
                  <a:gd name="connsiteY269" fmla="*/ 109871 h 149161"/>
                  <a:gd name="connsiteX270" fmla="*/ 5810 w 190500"/>
                  <a:gd name="connsiteY270" fmla="*/ 129492 h 149161"/>
                  <a:gd name="connsiteX271" fmla="*/ 11621 w 190500"/>
                  <a:gd name="connsiteY271" fmla="*/ 123682 h 149161"/>
                  <a:gd name="connsiteX272" fmla="*/ 5810 w 190500"/>
                  <a:gd name="connsiteY272" fmla="*/ 117872 h 149161"/>
                  <a:gd name="connsiteX273" fmla="*/ 0 w 190500"/>
                  <a:gd name="connsiteY273" fmla="*/ 123682 h 149161"/>
                  <a:gd name="connsiteX274" fmla="*/ 5810 w 190500"/>
                  <a:gd name="connsiteY274" fmla="*/ 129492 h 149161"/>
                  <a:gd name="connsiteX275" fmla="*/ 28146 w 190500"/>
                  <a:gd name="connsiteY275" fmla="*/ 129492 h 149161"/>
                  <a:gd name="connsiteX276" fmla="*/ 33957 w 190500"/>
                  <a:gd name="connsiteY276" fmla="*/ 123682 h 149161"/>
                  <a:gd name="connsiteX277" fmla="*/ 28146 w 190500"/>
                  <a:gd name="connsiteY277" fmla="*/ 117872 h 149161"/>
                  <a:gd name="connsiteX278" fmla="*/ 22336 w 190500"/>
                  <a:gd name="connsiteY278" fmla="*/ 123682 h 149161"/>
                  <a:gd name="connsiteX279" fmla="*/ 28146 w 190500"/>
                  <a:gd name="connsiteY279" fmla="*/ 129492 h 149161"/>
                  <a:gd name="connsiteX280" fmla="*/ 50530 w 190500"/>
                  <a:gd name="connsiteY280" fmla="*/ 129492 h 149161"/>
                  <a:gd name="connsiteX281" fmla="*/ 56340 w 190500"/>
                  <a:gd name="connsiteY281" fmla="*/ 123682 h 149161"/>
                  <a:gd name="connsiteX282" fmla="*/ 50530 w 190500"/>
                  <a:gd name="connsiteY282" fmla="*/ 117872 h 149161"/>
                  <a:gd name="connsiteX283" fmla="*/ 44720 w 190500"/>
                  <a:gd name="connsiteY283" fmla="*/ 123682 h 149161"/>
                  <a:gd name="connsiteX284" fmla="*/ 50530 w 190500"/>
                  <a:gd name="connsiteY284" fmla="*/ 129492 h 149161"/>
                  <a:gd name="connsiteX285" fmla="*/ 72914 w 190500"/>
                  <a:gd name="connsiteY285" fmla="*/ 129492 h 149161"/>
                  <a:gd name="connsiteX286" fmla="*/ 78724 w 190500"/>
                  <a:gd name="connsiteY286" fmla="*/ 123682 h 149161"/>
                  <a:gd name="connsiteX287" fmla="*/ 72914 w 190500"/>
                  <a:gd name="connsiteY287" fmla="*/ 117872 h 149161"/>
                  <a:gd name="connsiteX288" fmla="*/ 67104 w 190500"/>
                  <a:gd name="connsiteY288" fmla="*/ 123682 h 149161"/>
                  <a:gd name="connsiteX289" fmla="*/ 72914 w 190500"/>
                  <a:gd name="connsiteY289" fmla="*/ 129492 h 149161"/>
                  <a:gd name="connsiteX290" fmla="*/ 95250 w 190500"/>
                  <a:gd name="connsiteY290" fmla="*/ 129492 h 149161"/>
                  <a:gd name="connsiteX291" fmla="*/ 101060 w 190500"/>
                  <a:gd name="connsiteY291" fmla="*/ 123682 h 149161"/>
                  <a:gd name="connsiteX292" fmla="*/ 95250 w 190500"/>
                  <a:gd name="connsiteY292" fmla="*/ 117872 h 149161"/>
                  <a:gd name="connsiteX293" fmla="*/ 89440 w 190500"/>
                  <a:gd name="connsiteY293" fmla="*/ 123682 h 149161"/>
                  <a:gd name="connsiteX294" fmla="*/ 95250 w 190500"/>
                  <a:gd name="connsiteY294" fmla="*/ 129492 h 149161"/>
                  <a:gd name="connsiteX295" fmla="*/ 117634 w 190500"/>
                  <a:gd name="connsiteY295" fmla="*/ 129492 h 149161"/>
                  <a:gd name="connsiteX296" fmla="*/ 123444 w 190500"/>
                  <a:gd name="connsiteY296" fmla="*/ 123682 h 149161"/>
                  <a:gd name="connsiteX297" fmla="*/ 117634 w 190500"/>
                  <a:gd name="connsiteY297" fmla="*/ 117872 h 149161"/>
                  <a:gd name="connsiteX298" fmla="*/ 111824 w 190500"/>
                  <a:gd name="connsiteY298" fmla="*/ 123682 h 149161"/>
                  <a:gd name="connsiteX299" fmla="*/ 117634 w 190500"/>
                  <a:gd name="connsiteY299" fmla="*/ 129492 h 149161"/>
                  <a:gd name="connsiteX300" fmla="*/ 139970 w 190500"/>
                  <a:gd name="connsiteY300" fmla="*/ 129492 h 149161"/>
                  <a:gd name="connsiteX301" fmla="*/ 145780 w 190500"/>
                  <a:gd name="connsiteY301" fmla="*/ 123682 h 149161"/>
                  <a:gd name="connsiteX302" fmla="*/ 139970 w 190500"/>
                  <a:gd name="connsiteY302" fmla="*/ 117872 h 149161"/>
                  <a:gd name="connsiteX303" fmla="*/ 134160 w 190500"/>
                  <a:gd name="connsiteY303" fmla="*/ 123682 h 149161"/>
                  <a:gd name="connsiteX304" fmla="*/ 139970 w 190500"/>
                  <a:gd name="connsiteY304" fmla="*/ 129492 h 149161"/>
                  <a:gd name="connsiteX305" fmla="*/ 162354 w 190500"/>
                  <a:gd name="connsiteY305" fmla="*/ 129492 h 149161"/>
                  <a:gd name="connsiteX306" fmla="*/ 168164 w 190500"/>
                  <a:gd name="connsiteY306" fmla="*/ 123682 h 149161"/>
                  <a:gd name="connsiteX307" fmla="*/ 162354 w 190500"/>
                  <a:gd name="connsiteY307" fmla="*/ 117872 h 149161"/>
                  <a:gd name="connsiteX308" fmla="*/ 156543 w 190500"/>
                  <a:gd name="connsiteY308" fmla="*/ 123682 h 149161"/>
                  <a:gd name="connsiteX309" fmla="*/ 162354 w 190500"/>
                  <a:gd name="connsiteY309" fmla="*/ 129492 h 149161"/>
                  <a:gd name="connsiteX310" fmla="*/ 184690 w 190500"/>
                  <a:gd name="connsiteY310" fmla="*/ 129492 h 149161"/>
                  <a:gd name="connsiteX311" fmla="*/ 190500 w 190500"/>
                  <a:gd name="connsiteY311" fmla="*/ 123682 h 149161"/>
                  <a:gd name="connsiteX312" fmla="*/ 184690 w 190500"/>
                  <a:gd name="connsiteY312" fmla="*/ 117872 h 149161"/>
                  <a:gd name="connsiteX313" fmla="*/ 178879 w 190500"/>
                  <a:gd name="connsiteY313" fmla="*/ 123682 h 149161"/>
                  <a:gd name="connsiteX314" fmla="*/ 184690 w 190500"/>
                  <a:gd name="connsiteY314" fmla="*/ 129492 h 149161"/>
                  <a:gd name="connsiteX315" fmla="*/ 5810 w 190500"/>
                  <a:gd name="connsiteY315" fmla="*/ 149162 h 149161"/>
                  <a:gd name="connsiteX316" fmla="*/ 11621 w 190500"/>
                  <a:gd name="connsiteY316" fmla="*/ 143351 h 149161"/>
                  <a:gd name="connsiteX317" fmla="*/ 5810 w 190500"/>
                  <a:gd name="connsiteY317" fmla="*/ 137541 h 149161"/>
                  <a:gd name="connsiteX318" fmla="*/ 0 w 190500"/>
                  <a:gd name="connsiteY318" fmla="*/ 143351 h 149161"/>
                  <a:gd name="connsiteX319" fmla="*/ 5810 w 190500"/>
                  <a:gd name="connsiteY319" fmla="*/ 149162 h 149161"/>
                  <a:gd name="connsiteX320" fmla="*/ 28146 w 190500"/>
                  <a:gd name="connsiteY320" fmla="*/ 149162 h 149161"/>
                  <a:gd name="connsiteX321" fmla="*/ 33957 w 190500"/>
                  <a:gd name="connsiteY321" fmla="*/ 143351 h 149161"/>
                  <a:gd name="connsiteX322" fmla="*/ 28146 w 190500"/>
                  <a:gd name="connsiteY322" fmla="*/ 137541 h 149161"/>
                  <a:gd name="connsiteX323" fmla="*/ 22336 w 190500"/>
                  <a:gd name="connsiteY323" fmla="*/ 143351 h 149161"/>
                  <a:gd name="connsiteX324" fmla="*/ 28146 w 190500"/>
                  <a:gd name="connsiteY324" fmla="*/ 149162 h 149161"/>
                  <a:gd name="connsiteX325" fmla="*/ 50530 w 190500"/>
                  <a:gd name="connsiteY325" fmla="*/ 149162 h 149161"/>
                  <a:gd name="connsiteX326" fmla="*/ 56340 w 190500"/>
                  <a:gd name="connsiteY326" fmla="*/ 143351 h 149161"/>
                  <a:gd name="connsiteX327" fmla="*/ 50530 w 190500"/>
                  <a:gd name="connsiteY327" fmla="*/ 137541 h 149161"/>
                  <a:gd name="connsiteX328" fmla="*/ 44720 w 190500"/>
                  <a:gd name="connsiteY328" fmla="*/ 143351 h 149161"/>
                  <a:gd name="connsiteX329" fmla="*/ 50530 w 190500"/>
                  <a:gd name="connsiteY329" fmla="*/ 149162 h 149161"/>
                  <a:gd name="connsiteX330" fmla="*/ 72914 w 190500"/>
                  <a:gd name="connsiteY330" fmla="*/ 149162 h 149161"/>
                  <a:gd name="connsiteX331" fmla="*/ 78724 w 190500"/>
                  <a:gd name="connsiteY331" fmla="*/ 143351 h 149161"/>
                  <a:gd name="connsiteX332" fmla="*/ 72914 w 190500"/>
                  <a:gd name="connsiteY332" fmla="*/ 137541 h 149161"/>
                  <a:gd name="connsiteX333" fmla="*/ 67104 w 190500"/>
                  <a:gd name="connsiteY333" fmla="*/ 143351 h 149161"/>
                  <a:gd name="connsiteX334" fmla="*/ 72914 w 190500"/>
                  <a:gd name="connsiteY334" fmla="*/ 149162 h 149161"/>
                  <a:gd name="connsiteX335" fmla="*/ 95250 w 190500"/>
                  <a:gd name="connsiteY335" fmla="*/ 149162 h 149161"/>
                  <a:gd name="connsiteX336" fmla="*/ 101060 w 190500"/>
                  <a:gd name="connsiteY336" fmla="*/ 143351 h 149161"/>
                  <a:gd name="connsiteX337" fmla="*/ 95250 w 190500"/>
                  <a:gd name="connsiteY337" fmla="*/ 137541 h 149161"/>
                  <a:gd name="connsiteX338" fmla="*/ 89440 w 190500"/>
                  <a:gd name="connsiteY338" fmla="*/ 143351 h 149161"/>
                  <a:gd name="connsiteX339" fmla="*/ 95250 w 190500"/>
                  <a:gd name="connsiteY339" fmla="*/ 149162 h 149161"/>
                  <a:gd name="connsiteX340" fmla="*/ 117634 w 190500"/>
                  <a:gd name="connsiteY340" fmla="*/ 149162 h 149161"/>
                  <a:gd name="connsiteX341" fmla="*/ 123444 w 190500"/>
                  <a:gd name="connsiteY341" fmla="*/ 143351 h 149161"/>
                  <a:gd name="connsiteX342" fmla="*/ 117634 w 190500"/>
                  <a:gd name="connsiteY342" fmla="*/ 137541 h 149161"/>
                  <a:gd name="connsiteX343" fmla="*/ 111824 w 190500"/>
                  <a:gd name="connsiteY343" fmla="*/ 143351 h 149161"/>
                  <a:gd name="connsiteX344" fmla="*/ 117634 w 190500"/>
                  <a:gd name="connsiteY344" fmla="*/ 149162 h 149161"/>
                  <a:gd name="connsiteX345" fmla="*/ 139970 w 190500"/>
                  <a:gd name="connsiteY345" fmla="*/ 149162 h 149161"/>
                  <a:gd name="connsiteX346" fmla="*/ 145780 w 190500"/>
                  <a:gd name="connsiteY346" fmla="*/ 143351 h 149161"/>
                  <a:gd name="connsiteX347" fmla="*/ 139970 w 190500"/>
                  <a:gd name="connsiteY347" fmla="*/ 137541 h 149161"/>
                  <a:gd name="connsiteX348" fmla="*/ 134160 w 190500"/>
                  <a:gd name="connsiteY348" fmla="*/ 143351 h 149161"/>
                  <a:gd name="connsiteX349" fmla="*/ 139970 w 190500"/>
                  <a:gd name="connsiteY349" fmla="*/ 149162 h 149161"/>
                  <a:gd name="connsiteX350" fmla="*/ 162354 w 190500"/>
                  <a:gd name="connsiteY350" fmla="*/ 149162 h 149161"/>
                  <a:gd name="connsiteX351" fmla="*/ 168164 w 190500"/>
                  <a:gd name="connsiteY351" fmla="*/ 143351 h 149161"/>
                  <a:gd name="connsiteX352" fmla="*/ 162354 w 190500"/>
                  <a:gd name="connsiteY352" fmla="*/ 137541 h 149161"/>
                  <a:gd name="connsiteX353" fmla="*/ 156543 w 190500"/>
                  <a:gd name="connsiteY353" fmla="*/ 143351 h 149161"/>
                  <a:gd name="connsiteX354" fmla="*/ 162354 w 190500"/>
                  <a:gd name="connsiteY354" fmla="*/ 149162 h 149161"/>
                  <a:gd name="connsiteX355" fmla="*/ 184690 w 190500"/>
                  <a:gd name="connsiteY355" fmla="*/ 149162 h 149161"/>
                  <a:gd name="connsiteX356" fmla="*/ 190500 w 190500"/>
                  <a:gd name="connsiteY356" fmla="*/ 143351 h 149161"/>
                  <a:gd name="connsiteX357" fmla="*/ 184690 w 190500"/>
                  <a:gd name="connsiteY357" fmla="*/ 137541 h 149161"/>
                  <a:gd name="connsiteX358" fmla="*/ 178879 w 190500"/>
                  <a:gd name="connsiteY358" fmla="*/ 143351 h 149161"/>
                  <a:gd name="connsiteX359" fmla="*/ 184690 w 190500"/>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4" y="2600"/>
                      <a:pt x="111824" y="5810"/>
                    </a:cubicBezTo>
                    <a:cubicBezTo>
                      <a:pt x="111824" y="9020"/>
                      <a:pt x="114424" y="11621"/>
                      <a:pt x="117634"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54" y="11621"/>
                    </a:moveTo>
                    <a:cubicBezTo>
                      <a:pt x="165564" y="11621"/>
                      <a:pt x="168164" y="9020"/>
                      <a:pt x="168164" y="5810"/>
                    </a:cubicBezTo>
                    <a:cubicBezTo>
                      <a:pt x="168164" y="2600"/>
                      <a:pt x="165564" y="0"/>
                      <a:pt x="162354" y="0"/>
                    </a:cubicBezTo>
                    <a:cubicBezTo>
                      <a:pt x="159144" y="0"/>
                      <a:pt x="156543" y="2600"/>
                      <a:pt x="156543" y="5810"/>
                    </a:cubicBezTo>
                    <a:cubicBezTo>
                      <a:pt x="156543" y="9020"/>
                      <a:pt x="159144" y="11621"/>
                      <a:pt x="162354" y="11621"/>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5810" y="31242"/>
                    </a:moveTo>
                    <a:cubicBezTo>
                      <a:pt x="9020" y="31242"/>
                      <a:pt x="11621" y="28642"/>
                      <a:pt x="11621" y="25432"/>
                    </a:cubicBezTo>
                    <a:cubicBezTo>
                      <a:pt x="11621" y="22222"/>
                      <a:pt x="9020" y="19622"/>
                      <a:pt x="5810" y="19622"/>
                    </a:cubicBezTo>
                    <a:cubicBezTo>
                      <a:pt x="2600" y="19622"/>
                      <a:pt x="0" y="22222"/>
                      <a:pt x="0" y="25432"/>
                    </a:cubicBezTo>
                    <a:cubicBezTo>
                      <a:pt x="0" y="28642"/>
                      <a:pt x="2600" y="31242"/>
                      <a:pt x="5810" y="31242"/>
                    </a:cubicBezTo>
                    <a:close/>
                    <a:moveTo>
                      <a:pt x="28146" y="31242"/>
                    </a:moveTo>
                    <a:cubicBezTo>
                      <a:pt x="31356" y="31242"/>
                      <a:pt x="33957" y="28642"/>
                      <a:pt x="33957" y="25432"/>
                    </a:cubicBezTo>
                    <a:cubicBezTo>
                      <a:pt x="33957" y="22222"/>
                      <a:pt x="31356" y="19622"/>
                      <a:pt x="28146" y="19622"/>
                    </a:cubicBezTo>
                    <a:cubicBezTo>
                      <a:pt x="24936" y="19622"/>
                      <a:pt x="22336" y="22222"/>
                      <a:pt x="22336" y="25432"/>
                    </a:cubicBezTo>
                    <a:cubicBezTo>
                      <a:pt x="22336" y="28642"/>
                      <a:pt x="24936" y="31242"/>
                      <a:pt x="28146" y="31242"/>
                    </a:cubicBezTo>
                    <a:close/>
                    <a:moveTo>
                      <a:pt x="50530" y="31242"/>
                    </a:moveTo>
                    <a:cubicBezTo>
                      <a:pt x="53740" y="31242"/>
                      <a:pt x="56340" y="28642"/>
                      <a:pt x="56340" y="25432"/>
                    </a:cubicBezTo>
                    <a:cubicBezTo>
                      <a:pt x="56340" y="22222"/>
                      <a:pt x="53740" y="19622"/>
                      <a:pt x="50530" y="19622"/>
                    </a:cubicBezTo>
                    <a:cubicBezTo>
                      <a:pt x="47320" y="19622"/>
                      <a:pt x="44720" y="22222"/>
                      <a:pt x="44720" y="25432"/>
                    </a:cubicBezTo>
                    <a:cubicBezTo>
                      <a:pt x="44720" y="28642"/>
                      <a:pt x="47320" y="31242"/>
                      <a:pt x="50530" y="31242"/>
                    </a:cubicBezTo>
                    <a:close/>
                    <a:moveTo>
                      <a:pt x="72914" y="31242"/>
                    </a:moveTo>
                    <a:cubicBezTo>
                      <a:pt x="76124" y="31242"/>
                      <a:pt x="78724" y="28642"/>
                      <a:pt x="78724" y="25432"/>
                    </a:cubicBezTo>
                    <a:cubicBezTo>
                      <a:pt x="78724" y="22222"/>
                      <a:pt x="76124" y="19622"/>
                      <a:pt x="72914" y="19622"/>
                    </a:cubicBezTo>
                    <a:cubicBezTo>
                      <a:pt x="69704" y="19622"/>
                      <a:pt x="67104" y="22222"/>
                      <a:pt x="67104" y="25432"/>
                    </a:cubicBezTo>
                    <a:cubicBezTo>
                      <a:pt x="67104" y="28642"/>
                      <a:pt x="69704" y="31242"/>
                      <a:pt x="72914" y="31242"/>
                    </a:cubicBezTo>
                    <a:close/>
                    <a:moveTo>
                      <a:pt x="95250" y="31242"/>
                    </a:moveTo>
                    <a:cubicBezTo>
                      <a:pt x="98460" y="31242"/>
                      <a:pt x="101060" y="28642"/>
                      <a:pt x="101060" y="25432"/>
                    </a:cubicBezTo>
                    <a:cubicBezTo>
                      <a:pt x="101060" y="22222"/>
                      <a:pt x="98460" y="19622"/>
                      <a:pt x="95250" y="19622"/>
                    </a:cubicBezTo>
                    <a:cubicBezTo>
                      <a:pt x="92040" y="19622"/>
                      <a:pt x="89440" y="22222"/>
                      <a:pt x="89440" y="25432"/>
                    </a:cubicBezTo>
                    <a:cubicBezTo>
                      <a:pt x="89440" y="28642"/>
                      <a:pt x="92040" y="31242"/>
                      <a:pt x="95250" y="31242"/>
                    </a:cubicBezTo>
                    <a:close/>
                    <a:moveTo>
                      <a:pt x="117634" y="31242"/>
                    </a:moveTo>
                    <a:cubicBezTo>
                      <a:pt x="120844" y="31242"/>
                      <a:pt x="123444" y="28642"/>
                      <a:pt x="123444" y="25432"/>
                    </a:cubicBezTo>
                    <a:cubicBezTo>
                      <a:pt x="123444" y="22222"/>
                      <a:pt x="120844" y="19622"/>
                      <a:pt x="117634" y="19622"/>
                    </a:cubicBezTo>
                    <a:cubicBezTo>
                      <a:pt x="114424" y="19622"/>
                      <a:pt x="111824" y="22222"/>
                      <a:pt x="111824" y="25432"/>
                    </a:cubicBezTo>
                    <a:cubicBezTo>
                      <a:pt x="111824" y="28642"/>
                      <a:pt x="114424" y="31242"/>
                      <a:pt x="117634" y="31242"/>
                    </a:cubicBezTo>
                    <a:close/>
                    <a:moveTo>
                      <a:pt x="139970" y="31242"/>
                    </a:moveTo>
                    <a:cubicBezTo>
                      <a:pt x="143180" y="31242"/>
                      <a:pt x="145780" y="28642"/>
                      <a:pt x="145780" y="25432"/>
                    </a:cubicBezTo>
                    <a:cubicBezTo>
                      <a:pt x="145780" y="22222"/>
                      <a:pt x="143180" y="19622"/>
                      <a:pt x="139970" y="19622"/>
                    </a:cubicBezTo>
                    <a:cubicBezTo>
                      <a:pt x="136760" y="19622"/>
                      <a:pt x="134160" y="22222"/>
                      <a:pt x="134160" y="25432"/>
                    </a:cubicBezTo>
                    <a:cubicBezTo>
                      <a:pt x="134160" y="28642"/>
                      <a:pt x="136760" y="31242"/>
                      <a:pt x="139970" y="31242"/>
                    </a:cubicBezTo>
                    <a:close/>
                    <a:moveTo>
                      <a:pt x="162354" y="31242"/>
                    </a:moveTo>
                    <a:cubicBezTo>
                      <a:pt x="165564" y="31242"/>
                      <a:pt x="168164" y="28642"/>
                      <a:pt x="168164" y="25432"/>
                    </a:cubicBezTo>
                    <a:cubicBezTo>
                      <a:pt x="168164" y="22222"/>
                      <a:pt x="165564" y="19622"/>
                      <a:pt x="162354" y="19622"/>
                    </a:cubicBezTo>
                    <a:cubicBezTo>
                      <a:pt x="159144" y="19622"/>
                      <a:pt x="156543" y="22222"/>
                      <a:pt x="156543" y="25432"/>
                    </a:cubicBezTo>
                    <a:cubicBezTo>
                      <a:pt x="156543" y="28642"/>
                      <a:pt x="159144" y="31242"/>
                      <a:pt x="162354" y="31242"/>
                    </a:cubicBezTo>
                    <a:close/>
                    <a:moveTo>
                      <a:pt x="184690" y="31242"/>
                    </a:moveTo>
                    <a:cubicBezTo>
                      <a:pt x="187900" y="31242"/>
                      <a:pt x="190500" y="28642"/>
                      <a:pt x="190500" y="25432"/>
                    </a:cubicBezTo>
                    <a:cubicBezTo>
                      <a:pt x="190500" y="22222"/>
                      <a:pt x="187900" y="19622"/>
                      <a:pt x="184690" y="19622"/>
                    </a:cubicBezTo>
                    <a:cubicBezTo>
                      <a:pt x="181480" y="19622"/>
                      <a:pt x="178879" y="22222"/>
                      <a:pt x="178879" y="25432"/>
                    </a:cubicBezTo>
                    <a:cubicBezTo>
                      <a:pt x="178879" y="28642"/>
                      <a:pt x="181480" y="31242"/>
                      <a:pt x="184690" y="31242"/>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4" y="41891"/>
                      <a:pt x="111824" y="45101"/>
                    </a:cubicBezTo>
                    <a:cubicBezTo>
                      <a:pt x="111824" y="48311"/>
                      <a:pt x="114424" y="50911"/>
                      <a:pt x="117634"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54" y="50911"/>
                    </a:moveTo>
                    <a:cubicBezTo>
                      <a:pt x="165564" y="50911"/>
                      <a:pt x="168164" y="48311"/>
                      <a:pt x="168164" y="45101"/>
                    </a:cubicBezTo>
                    <a:cubicBezTo>
                      <a:pt x="168164" y="41891"/>
                      <a:pt x="165564" y="39291"/>
                      <a:pt x="162354" y="39291"/>
                    </a:cubicBezTo>
                    <a:cubicBezTo>
                      <a:pt x="159144" y="39291"/>
                      <a:pt x="156543" y="41891"/>
                      <a:pt x="156543" y="45101"/>
                    </a:cubicBezTo>
                    <a:cubicBezTo>
                      <a:pt x="156543" y="48311"/>
                      <a:pt x="159144" y="50911"/>
                      <a:pt x="162354" y="50911"/>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46" y="70580"/>
                    </a:moveTo>
                    <a:cubicBezTo>
                      <a:pt x="31356" y="70580"/>
                      <a:pt x="33957" y="67980"/>
                      <a:pt x="33957" y="64770"/>
                    </a:cubicBezTo>
                    <a:cubicBezTo>
                      <a:pt x="33957" y="61560"/>
                      <a:pt x="31356" y="58960"/>
                      <a:pt x="28146" y="58960"/>
                    </a:cubicBezTo>
                    <a:cubicBezTo>
                      <a:pt x="24936" y="58960"/>
                      <a:pt x="22336" y="61560"/>
                      <a:pt x="22336" y="64770"/>
                    </a:cubicBezTo>
                    <a:cubicBezTo>
                      <a:pt x="22336" y="67980"/>
                      <a:pt x="24936" y="70580"/>
                      <a:pt x="28146"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4" y="61560"/>
                      <a:pt x="111824" y="64770"/>
                    </a:cubicBezTo>
                    <a:cubicBezTo>
                      <a:pt x="111824" y="67980"/>
                      <a:pt x="114424" y="70580"/>
                      <a:pt x="117634"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54" y="70580"/>
                    </a:moveTo>
                    <a:cubicBezTo>
                      <a:pt x="165564" y="70580"/>
                      <a:pt x="168164" y="67980"/>
                      <a:pt x="168164" y="64770"/>
                    </a:cubicBezTo>
                    <a:cubicBezTo>
                      <a:pt x="168164" y="61560"/>
                      <a:pt x="165564" y="58960"/>
                      <a:pt x="162354" y="58960"/>
                    </a:cubicBezTo>
                    <a:cubicBezTo>
                      <a:pt x="159144" y="58960"/>
                      <a:pt x="156543" y="61560"/>
                      <a:pt x="156543" y="64770"/>
                    </a:cubicBezTo>
                    <a:cubicBezTo>
                      <a:pt x="156543" y="67980"/>
                      <a:pt x="159144" y="70580"/>
                      <a:pt x="162354" y="70580"/>
                    </a:cubicBezTo>
                    <a:close/>
                    <a:moveTo>
                      <a:pt x="184690" y="70580"/>
                    </a:moveTo>
                    <a:cubicBezTo>
                      <a:pt x="187900" y="70580"/>
                      <a:pt x="190500" y="67980"/>
                      <a:pt x="190500" y="64770"/>
                    </a:cubicBezTo>
                    <a:cubicBezTo>
                      <a:pt x="190500" y="61560"/>
                      <a:pt x="187900" y="58960"/>
                      <a:pt x="184690" y="58960"/>
                    </a:cubicBezTo>
                    <a:cubicBezTo>
                      <a:pt x="181480" y="58960"/>
                      <a:pt x="178879" y="61560"/>
                      <a:pt x="178879" y="64770"/>
                    </a:cubicBezTo>
                    <a:cubicBezTo>
                      <a:pt x="178879" y="67980"/>
                      <a:pt x="181480" y="70580"/>
                      <a:pt x="184690" y="70580"/>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28146" y="90202"/>
                    </a:moveTo>
                    <a:cubicBezTo>
                      <a:pt x="31356" y="90202"/>
                      <a:pt x="33957" y="87601"/>
                      <a:pt x="33957" y="84392"/>
                    </a:cubicBezTo>
                    <a:cubicBezTo>
                      <a:pt x="33957" y="81182"/>
                      <a:pt x="31356" y="78581"/>
                      <a:pt x="28146" y="78581"/>
                    </a:cubicBezTo>
                    <a:cubicBezTo>
                      <a:pt x="24936" y="78581"/>
                      <a:pt x="22336" y="81182"/>
                      <a:pt x="22336" y="84392"/>
                    </a:cubicBezTo>
                    <a:cubicBezTo>
                      <a:pt x="22336" y="87601"/>
                      <a:pt x="24936" y="90202"/>
                      <a:pt x="28146"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72914" y="90202"/>
                    </a:moveTo>
                    <a:cubicBezTo>
                      <a:pt x="76124" y="90202"/>
                      <a:pt x="78724" y="87601"/>
                      <a:pt x="78724" y="84392"/>
                    </a:cubicBezTo>
                    <a:cubicBezTo>
                      <a:pt x="78724" y="81182"/>
                      <a:pt x="76124" y="78581"/>
                      <a:pt x="72914" y="78581"/>
                    </a:cubicBezTo>
                    <a:cubicBezTo>
                      <a:pt x="69704" y="78581"/>
                      <a:pt x="67104" y="81182"/>
                      <a:pt x="67104" y="84392"/>
                    </a:cubicBezTo>
                    <a:cubicBezTo>
                      <a:pt x="67104" y="87601"/>
                      <a:pt x="69704" y="90202"/>
                      <a:pt x="72914"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117634" y="90202"/>
                    </a:moveTo>
                    <a:cubicBezTo>
                      <a:pt x="120844" y="90202"/>
                      <a:pt x="123444" y="87601"/>
                      <a:pt x="123444" y="84392"/>
                    </a:cubicBezTo>
                    <a:cubicBezTo>
                      <a:pt x="123444" y="81182"/>
                      <a:pt x="120844" y="78581"/>
                      <a:pt x="117634" y="78581"/>
                    </a:cubicBezTo>
                    <a:cubicBezTo>
                      <a:pt x="114424" y="78581"/>
                      <a:pt x="111824" y="81182"/>
                      <a:pt x="111824" y="84392"/>
                    </a:cubicBezTo>
                    <a:cubicBezTo>
                      <a:pt x="111824" y="87601"/>
                      <a:pt x="114424" y="90202"/>
                      <a:pt x="117634" y="90202"/>
                    </a:cubicBezTo>
                    <a:close/>
                    <a:moveTo>
                      <a:pt x="139970" y="90202"/>
                    </a:moveTo>
                    <a:cubicBezTo>
                      <a:pt x="143180" y="90202"/>
                      <a:pt x="145780" y="87601"/>
                      <a:pt x="145780" y="84392"/>
                    </a:cubicBezTo>
                    <a:cubicBezTo>
                      <a:pt x="145780" y="81182"/>
                      <a:pt x="143180" y="78581"/>
                      <a:pt x="139970" y="78581"/>
                    </a:cubicBezTo>
                    <a:cubicBezTo>
                      <a:pt x="136760" y="78581"/>
                      <a:pt x="134160" y="81182"/>
                      <a:pt x="134160" y="84392"/>
                    </a:cubicBezTo>
                    <a:cubicBezTo>
                      <a:pt x="134160" y="87601"/>
                      <a:pt x="136760" y="90202"/>
                      <a:pt x="139970" y="90202"/>
                    </a:cubicBezTo>
                    <a:close/>
                    <a:moveTo>
                      <a:pt x="162354" y="90202"/>
                    </a:moveTo>
                    <a:cubicBezTo>
                      <a:pt x="165564" y="90202"/>
                      <a:pt x="168164" y="87601"/>
                      <a:pt x="168164" y="84392"/>
                    </a:cubicBezTo>
                    <a:cubicBezTo>
                      <a:pt x="168164" y="81182"/>
                      <a:pt x="165564" y="78581"/>
                      <a:pt x="162354" y="78581"/>
                    </a:cubicBezTo>
                    <a:cubicBezTo>
                      <a:pt x="159144" y="78581"/>
                      <a:pt x="156543" y="81182"/>
                      <a:pt x="156543" y="84392"/>
                    </a:cubicBezTo>
                    <a:cubicBezTo>
                      <a:pt x="156543" y="87601"/>
                      <a:pt x="159144" y="90202"/>
                      <a:pt x="162354" y="90202"/>
                    </a:cubicBezTo>
                    <a:close/>
                    <a:moveTo>
                      <a:pt x="184690" y="90202"/>
                    </a:moveTo>
                    <a:cubicBezTo>
                      <a:pt x="187900" y="90202"/>
                      <a:pt x="190500" y="87601"/>
                      <a:pt x="190500" y="84392"/>
                    </a:cubicBezTo>
                    <a:cubicBezTo>
                      <a:pt x="190500" y="81182"/>
                      <a:pt x="187900" y="78581"/>
                      <a:pt x="184690" y="78581"/>
                    </a:cubicBezTo>
                    <a:cubicBezTo>
                      <a:pt x="181480" y="78581"/>
                      <a:pt x="178879" y="81182"/>
                      <a:pt x="178879" y="84392"/>
                    </a:cubicBezTo>
                    <a:cubicBezTo>
                      <a:pt x="178879" y="87601"/>
                      <a:pt x="181480" y="90202"/>
                      <a:pt x="184690" y="90202"/>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4" y="100851"/>
                      <a:pt x="111824" y="104061"/>
                    </a:cubicBezTo>
                    <a:cubicBezTo>
                      <a:pt x="111824" y="107271"/>
                      <a:pt x="114424" y="109871"/>
                      <a:pt x="117634"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54" y="109871"/>
                    </a:moveTo>
                    <a:cubicBezTo>
                      <a:pt x="165564" y="109871"/>
                      <a:pt x="168164" y="107271"/>
                      <a:pt x="168164" y="104061"/>
                    </a:cubicBezTo>
                    <a:cubicBezTo>
                      <a:pt x="168164" y="100851"/>
                      <a:pt x="165564" y="98250"/>
                      <a:pt x="162354" y="98250"/>
                    </a:cubicBezTo>
                    <a:cubicBezTo>
                      <a:pt x="159144" y="98250"/>
                      <a:pt x="156543" y="100851"/>
                      <a:pt x="156543" y="104061"/>
                    </a:cubicBezTo>
                    <a:cubicBezTo>
                      <a:pt x="156543" y="107271"/>
                      <a:pt x="159144" y="109871"/>
                      <a:pt x="162354" y="109871"/>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28146" y="129492"/>
                    </a:moveTo>
                    <a:cubicBezTo>
                      <a:pt x="31356" y="129492"/>
                      <a:pt x="33957" y="126892"/>
                      <a:pt x="33957" y="123682"/>
                    </a:cubicBezTo>
                    <a:cubicBezTo>
                      <a:pt x="33957" y="120472"/>
                      <a:pt x="31356" y="117872"/>
                      <a:pt x="28146" y="117872"/>
                    </a:cubicBezTo>
                    <a:cubicBezTo>
                      <a:pt x="24936" y="117872"/>
                      <a:pt x="22336" y="120472"/>
                      <a:pt x="22336" y="123682"/>
                    </a:cubicBezTo>
                    <a:cubicBezTo>
                      <a:pt x="22336" y="126892"/>
                      <a:pt x="24936" y="129492"/>
                      <a:pt x="28146"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72914" y="129492"/>
                    </a:moveTo>
                    <a:cubicBezTo>
                      <a:pt x="76124" y="129492"/>
                      <a:pt x="78724" y="126892"/>
                      <a:pt x="78724" y="123682"/>
                    </a:cubicBezTo>
                    <a:cubicBezTo>
                      <a:pt x="78724" y="120472"/>
                      <a:pt x="76124" y="117872"/>
                      <a:pt x="72914" y="117872"/>
                    </a:cubicBezTo>
                    <a:cubicBezTo>
                      <a:pt x="69704" y="117872"/>
                      <a:pt x="67104" y="120472"/>
                      <a:pt x="67104" y="123682"/>
                    </a:cubicBezTo>
                    <a:cubicBezTo>
                      <a:pt x="67104" y="126892"/>
                      <a:pt x="69704" y="129492"/>
                      <a:pt x="72914"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117634" y="129492"/>
                    </a:moveTo>
                    <a:cubicBezTo>
                      <a:pt x="120844" y="129492"/>
                      <a:pt x="123444" y="126892"/>
                      <a:pt x="123444" y="123682"/>
                    </a:cubicBezTo>
                    <a:cubicBezTo>
                      <a:pt x="123444" y="120472"/>
                      <a:pt x="120844" y="117872"/>
                      <a:pt x="117634" y="117872"/>
                    </a:cubicBezTo>
                    <a:cubicBezTo>
                      <a:pt x="114424" y="117872"/>
                      <a:pt x="111824" y="120472"/>
                      <a:pt x="111824" y="123682"/>
                    </a:cubicBezTo>
                    <a:cubicBezTo>
                      <a:pt x="111824" y="126892"/>
                      <a:pt x="114424" y="129492"/>
                      <a:pt x="117634" y="129492"/>
                    </a:cubicBezTo>
                    <a:close/>
                    <a:moveTo>
                      <a:pt x="139970" y="129492"/>
                    </a:moveTo>
                    <a:cubicBezTo>
                      <a:pt x="143180" y="129492"/>
                      <a:pt x="145780" y="126892"/>
                      <a:pt x="145780" y="123682"/>
                    </a:cubicBezTo>
                    <a:cubicBezTo>
                      <a:pt x="145780" y="120472"/>
                      <a:pt x="143180" y="117872"/>
                      <a:pt x="139970" y="117872"/>
                    </a:cubicBezTo>
                    <a:cubicBezTo>
                      <a:pt x="136760" y="117872"/>
                      <a:pt x="134160" y="120472"/>
                      <a:pt x="134160" y="123682"/>
                    </a:cubicBezTo>
                    <a:cubicBezTo>
                      <a:pt x="134160" y="126892"/>
                      <a:pt x="136760" y="129492"/>
                      <a:pt x="139970" y="129492"/>
                    </a:cubicBezTo>
                    <a:close/>
                    <a:moveTo>
                      <a:pt x="162354" y="129492"/>
                    </a:moveTo>
                    <a:cubicBezTo>
                      <a:pt x="165564" y="129492"/>
                      <a:pt x="168164" y="126892"/>
                      <a:pt x="168164" y="123682"/>
                    </a:cubicBezTo>
                    <a:cubicBezTo>
                      <a:pt x="168164" y="120472"/>
                      <a:pt x="165564" y="117872"/>
                      <a:pt x="162354" y="117872"/>
                    </a:cubicBezTo>
                    <a:cubicBezTo>
                      <a:pt x="159144" y="117872"/>
                      <a:pt x="156543" y="120472"/>
                      <a:pt x="156543" y="123682"/>
                    </a:cubicBezTo>
                    <a:cubicBezTo>
                      <a:pt x="156543" y="126892"/>
                      <a:pt x="159144" y="129492"/>
                      <a:pt x="162354" y="129492"/>
                    </a:cubicBezTo>
                    <a:close/>
                    <a:moveTo>
                      <a:pt x="184690" y="129492"/>
                    </a:moveTo>
                    <a:cubicBezTo>
                      <a:pt x="187900" y="129492"/>
                      <a:pt x="190500" y="126892"/>
                      <a:pt x="190500" y="123682"/>
                    </a:cubicBezTo>
                    <a:cubicBezTo>
                      <a:pt x="190500" y="120472"/>
                      <a:pt x="187900" y="117872"/>
                      <a:pt x="184690" y="117872"/>
                    </a:cubicBezTo>
                    <a:cubicBezTo>
                      <a:pt x="181480" y="117872"/>
                      <a:pt x="178879" y="120472"/>
                      <a:pt x="178879" y="123682"/>
                    </a:cubicBezTo>
                    <a:cubicBezTo>
                      <a:pt x="178879" y="126892"/>
                      <a:pt x="181480" y="129492"/>
                      <a:pt x="184690" y="129492"/>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46" y="149162"/>
                    </a:moveTo>
                    <a:cubicBezTo>
                      <a:pt x="31356" y="149162"/>
                      <a:pt x="33957" y="146561"/>
                      <a:pt x="33957" y="143351"/>
                    </a:cubicBezTo>
                    <a:cubicBezTo>
                      <a:pt x="33957" y="140141"/>
                      <a:pt x="31356" y="137541"/>
                      <a:pt x="28146" y="137541"/>
                    </a:cubicBezTo>
                    <a:cubicBezTo>
                      <a:pt x="24936" y="137541"/>
                      <a:pt x="22336" y="140141"/>
                      <a:pt x="22336" y="143351"/>
                    </a:cubicBezTo>
                    <a:cubicBezTo>
                      <a:pt x="22336" y="146561"/>
                      <a:pt x="24936" y="149162"/>
                      <a:pt x="28146"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4" y="140141"/>
                      <a:pt x="111824" y="143351"/>
                    </a:cubicBezTo>
                    <a:cubicBezTo>
                      <a:pt x="111824" y="146561"/>
                      <a:pt x="114424" y="149162"/>
                      <a:pt x="117634"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54" y="149162"/>
                    </a:moveTo>
                    <a:cubicBezTo>
                      <a:pt x="165564" y="149162"/>
                      <a:pt x="168164" y="146561"/>
                      <a:pt x="168164" y="143351"/>
                    </a:cubicBezTo>
                    <a:cubicBezTo>
                      <a:pt x="168164" y="140141"/>
                      <a:pt x="165564" y="137541"/>
                      <a:pt x="162354" y="137541"/>
                    </a:cubicBezTo>
                    <a:cubicBezTo>
                      <a:pt x="159144" y="137541"/>
                      <a:pt x="156543" y="140141"/>
                      <a:pt x="156543" y="143351"/>
                    </a:cubicBezTo>
                    <a:cubicBezTo>
                      <a:pt x="156543" y="146561"/>
                      <a:pt x="159144" y="149162"/>
                      <a:pt x="162354" y="149162"/>
                    </a:cubicBezTo>
                    <a:close/>
                    <a:moveTo>
                      <a:pt x="184690" y="149162"/>
                    </a:moveTo>
                    <a:cubicBezTo>
                      <a:pt x="187900" y="149162"/>
                      <a:pt x="190500" y="146561"/>
                      <a:pt x="190500" y="143351"/>
                    </a:cubicBezTo>
                    <a:cubicBezTo>
                      <a:pt x="190500" y="140141"/>
                      <a:pt x="187900" y="137541"/>
                      <a:pt x="184690" y="137541"/>
                    </a:cubicBezTo>
                    <a:cubicBezTo>
                      <a:pt x="181480" y="137541"/>
                      <a:pt x="178879" y="140141"/>
                      <a:pt x="178879" y="143351"/>
                    </a:cubicBezTo>
                    <a:cubicBezTo>
                      <a:pt x="178879" y="146561"/>
                      <a:pt x="181480" y="149162"/>
                      <a:pt x="184690"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B2BB41C8-CDA1-58DA-BDC5-100690E9423F}"/>
                  </a:ext>
                </a:extLst>
              </p:cNvPr>
              <p:cNvSpPr/>
              <p:nvPr/>
            </p:nvSpPr>
            <p:spPr>
              <a:xfrm>
                <a:off x="2426102" y="2886917"/>
                <a:ext cx="190500" cy="149161"/>
              </a:xfrm>
              <a:custGeom>
                <a:avLst/>
                <a:gdLst>
                  <a:gd name="connsiteX0" fmla="*/ 5810 w 190500"/>
                  <a:gd name="connsiteY0" fmla="*/ 11621 h 149161"/>
                  <a:gd name="connsiteX1" fmla="*/ 11621 w 190500"/>
                  <a:gd name="connsiteY1" fmla="*/ 5810 h 149161"/>
                  <a:gd name="connsiteX2" fmla="*/ 5810 w 190500"/>
                  <a:gd name="connsiteY2" fmla="*/ 0 h 149161"/>
                  <a:gd name="connsiteX3" fmla="*/ 0 w 190500"/>
                  <a:gd name="connsiteY3" fmla="*/ 5810 h 149161"/>
                  <a:gd name="connsiteX4" fmla="*/ 5810 w 190500"/>
                  <a:gd name="connsiteY4" fmla="*/ 11621 h 149161"/>
                  <a:gd name="connsiteX5" fmla="*/ 28146 w 190500"/>
                  <a:gd name="connsiteY5" fmla="*/ 11621 h 149161"/>
                  <a:gd name="connsiteX6" fmla="*/ 33957 w 190500"/>
                  <a:gd name="connsiteY6" fmla="*/ 5810 h 149161"/>
                  <a:gd name="connsiteX7" fmla="*/ 28146 w 190500"/>
                  <a:gd name="connsiteY7" fmla="*/ 0 h 149161"/>
                  <a:gd name="connsiteX8" fmla="*/ 22336 w 190500"/>
                  <a:gd name="connsiteY8" fmla="*/ 5810 h 149161"/>
                  <a:gd name="connsiteX9" fmla="*/ 28146 w 190500"/>
                  <a:gd name="connsiteY9" fmla="*/ 11621 h 149161"/>
                  <a:gd name="connsiteX10" fmla="*/ 50530 w 190500"/>
                  <a:gd name="connsiteY10" fmla="*/ 11621 h 149161"/>
                  <a:gd name="connsiteX11" fmla="*/ 56340 w 190500"/>
                  <a:gd name="connsiteY11" fmla="*/ 5810 h 149161"/>
                  <a:gd name="connsiteX12" fmla="*/ 50530 w 190500"/>
                  <a:gd name="connsiteY12" fmla="*/ 0 h 149161"/>
                  <a:gd name="connsiteX13" fmla="*/ 44720 w 190500"/>
                  <a:gd name="connsiteY13" fmla="*/ 5810 h 149161"/>
                  <a:gd name="connsiteX14" fmla="*/ 50530 w 190500"/>
                  <a:gd name="connsiteY14" fmla="*/ 11621 h 149161"/>
                  <a:gd name="connsiteX15" fmla="*/ 72914 w 190500"/>
                  <a:gd name="connsiteY15" fmla="*/ 11621 h 149161"/>
                  <a:gd name="connsiteX16" fmla="*/ 78724 w 190500"/>
                  <a:gd name="connsiteY16" fmla="*/ 5810 h 149161"/>
                  <a:gd name="connsiteX17" fmla="*/ 72914 w 190500"/>
                  <a:gd name="connsiteY17" fmla="*/ 0 h 149161"/>
                  <a:gd name="connsiteX18" fmla="*/ 67104 w 190500"/>
                  <a:gd name="connsiteY18" fmla="*/ 5810 h 149161"/>
                  <a:gd name="connsiteX19" fmla="*/ 72914 w 190500"/>
                  <a:gd name="connsiteY19" fmla="*/ 11621 h 149161"/>
                  <a:gd name="connsiteX20" fmla="*/ 95250 w 190500"/>
                  <a:gd name="connsiteY20" fmla="*/ 11621 h 149161"/>
                  <a:gd name="connsiteX21" fmla="*/ 101060 w 190500"/>
                  <a:gd name="connsiteY21" fmla="*/ 5810 h 149161"/>
                  <a:gd name="connsiteX22" fmla="*/ 95250 w 190500"/>
                  <a:gd name="connsiteY22" fmla="*/ 0 h 149161"/>
                  <a:gd name="connsiteX23" fmla="*/ 89440 w 190500"/>
                  <a:gd name="connsiteY23" fmla="*/ 5810 h 149161"/>
                  <a:gd name="connsiteX24" fmla="*/ 95250 w 190500"/>
                  <a:gd name="connsiteY24" fmla="*/ 11621 h 149161"/>
                  <a:gd name="connsiteX25" fmla="*/ 117634 w 190500"/>
                  <a:gd name="connsiteY25" fmla="*/ 11621 h 149161"/>
                  <a:gd name="connsiteX26" fmla="*/ 123444 w 190500"/>
                  <a:gd name="connsiteY26" fmla="*/ 5810 h 149161"/>
                  <a:gd name="connsiteX27" fmla="*/ 117634 w 190500"/>
                  <a:gd name="connsiteY27" fmla="*/ 0 h 149161"/>
                  <a:gd name="connsiteX28" fmla="*/ 111824 w 190500"/>
                  <a:gd name="connsiteY28" fmla="*/ 5810 h 149161"/>
                  <a:gd name="connsiteX29" fmla="*/ 117634 w 190500"/>
                  <a:gd name="connsiteY29" fmla="*/ 11621 h 149161"/>
                  <a:gd name="connsiteX30" fmla="*/ 139970 w 190500"/>
                  <a:gd name="connsiteY30" fmla="*/ 11621 h 149161"/>
                  <a:gd name="connsiteX31" fmla="*/ 145780 w 190500"/>
                  <a:gd name="connsiteY31" fmla="*/ 5810 h 149161"/>
                  <a:gd name="connsiteX32" fmla="*/ 139970 w 190500"/>
                  <a:gd name="connsiteY32" fmla="*/ 0 h 149161"/>
                  <a:gd name="connsiteX33" fmla="*/ 134160 w 190500"/>
                  <a:gd name="connsiteY33" fmla="*/ 5810 h 149161"/>
                  <a:gd name="connsiteX34" fmla="*/ 139970 w 190500"/>
                  <a:gd name="connsiteY34" fmla="*/ 11621 h 149161"/>
                  <a:gd name="connsiteX35" fmla="*/ 162354 w 190500"/>
                  <a:gd name="connsiteY35" fmla="*/ 11621 h 149161"/>
                  <a:gd name="connsiteX36" fmla="*/ 168164 w 190500"/>
                  <a:gd name="connsiteY36" fmla="*/ 5810 h 149161"/>
                  <a:gd name="connsiteX37" fmla="*/ 162354 w 190500"/>
                  <a:gd name="connsiteY37" fmla="*/ 0 h 149161"/>
                  <a:gd name="connsiteX38" fmla="*/ 156543 w 190500"/>
                  <a:gd name="connsiteY38" fmla="*/ 5810 h 149161"/>
                  <a:gd name="connsiteX39" fmla="*/ 162354 w 190500"/>
                  <a:gd name="connsiteY39" fmla="*/ 11621 h 149161"/>
                  <a:gd name="connsiteX40" fmla="*/ 184690 w 190500"/>
                  <a:gd name="connsiteY40" fmla="*/ 11621 h 149161"/>
                  <a:gd name="connsiteX41" fmla="*/ 190500 w 190500"/>
                  <a:gd name="connsiteY41" fmla="*/ 5810 h 149161"/>
                  <a:gd name="connsiteX42" fmla="*/ 184690 w 190500"/>
                  <a:gd name="connsiteY42" fmla="*/ 0 h 149161"/>
                  <a:gd name="connsiteX43" fmla="*/ 178879 w 190500"/>
                  <a:gd name="connsiteY43" fmla="*/ 5810 h 149161"/>
                  <a:gd name="connsiteX44" fmla="*/ 184690 w 190500"/>
                  <a:gd name="connsiteY44" fmla="*/ 11621 h 149161"/>
                  <a:gd name="connsiteX45" fmla="*/ 5810 w 190500"/>
                  <a:gd name="connsiteY45" fmla="*/ 31242 h 149161"/>
                  <a:gd name="connsiteX46" fmla="*/ 11621 w 190500"/>
                  <a:gd name="connsiteY46" fmla="*/ 25432 h 149161"/>
                  <a:gd name="connsiteX47" fmla="*/ 5810 w 190500"/>
                  <a:gd name="connsiteY47" fmla="*/ 19621 h 149161"/>
                  <a:gd name="connsiteX48" fmla="*/ 0 w 190500"/>
                  <a:gd name="connsiteY48" fmla="*/ 25432 h 149161"/>
                  <a:gd name="connsiteX49" fmla="*/ 5810 w 190500"/>
                  <a:gd name="connsiteY49" fmla="*/ 31242 h 149161"/>
                  <a:gd name="connsiteX50" fmla="*/ 28146 w 190500"/>
                  <a:gd name="connsiteY50" fmla="*/ 31242 h 149161"/>
                  <a:gd name="connsiteX51" fmla="*/ 33957 w 190500"/>
                  <a:gd name="connsiteY51" fmla="*/ 25432 h 149161"/>
                  <a:gd name="connsiteX52" fmla="*/ 28146 w 190500"/>
                  <a:gd name="connsiteY52" fmla="*/ 19621 h 149161"/>
                  <a:gd name="connsiteX53" fmla="*/ 22336 w 190500"/>
                  <a:gd name="connsiteY53" fmla="*/ 25432 h 149161"/>
                  <a:gd name="connsiteX54" fmla="*/ 28146 w 190500"/>
                  <a:gd name="connsiteY54" fmla="*/ 31242 h 149161"/>
                  <a:gd name="connsiteX55" fmla="*/ 50530 w 190500"/>
                  <a:gd name="connsiteY55" fmla="*/ 31242 h 149161"/>
                  <a:gd name="connsiteX56" fmla="*/ 56340 w 190500"/>
                  <a:gd name="connsiteY56" fmla="*/ 25432 h 149161"/>
                  <a:gd name="connsiteX57" fmla="*/ 50530 w 190500"/>
                  <a:gd name="connsiteY57" fmla="*/ 19621 h 149161"/>
                  <a:gd name="connsiteX58" fmla="*/ 44720 w 190500"/>
                  <a:gd name="connsiteY58" fmla="*/ 25432 h 149161"/>
                  <a:gd name="connsiteX59" fmla="*/ 50530 w 190500"/>
                  <a:gd name="connsiteY59" fmla="*/ 31242 h 149161"/>
                  <a:gd name="connsiteX60" fmla="*/ 72914 w 190500"/>
                  <a:gd name="connsiteY60" fmla="*/ 31242 h 149161"/>
                  <a:gd name="connsiteX61" fmla="*/ 78724 w 190500"/>
                  <a:gd name="connsiteY61" fmla="*/ 25432 h 149161"/>
                  <a:gd name="connsiteX62" fmla="*/ 72914 w 190500"/>
                  <a:gd name="connsiteY62" fmla="*/ 19621 h 149161"/>
                  <a:gd name="connsiteX63" fmla="*/ 67104 w 190500"/>
                  <a:gd name="connsiteY63" fmla="*/ 25432 h 149161"/>
                  <a:gd name="connsiteX64" fmla="*/ 72914 w 190500"/>
                  <a:gd name="connsiteY64" fmla="*/ 31242 h 149161"/>
                  <a:gd name="connsiteX65" fmla="*/ 95250 w 190500"/>
                  <a:gd name="connsiteY65" fmla="*/ 31242 h 149161"/>
                  <a:gd name="connsiteX66" fmla="*/ 101060 w 190500"/>
                  <a:gd name="connsiteY66" fmla="*/ 25432 h 149161"/>
                  <a:gd name="connsiteX67" fmla="*/ 95250 w 190500"/>
                  <a:gd name="connsiteY67" fmla="*/ 19621 h 149161"/>
                  <a:gd name="connsiteX68" fmla="*/ 89440 w 190500"/>
                  <a:gd name="connsiteY68" fmla="*/ 25432 h 149161"/>
                  <a:gd name="connsiteX69" fmla="*/ 95250 w 190500"/>
                  <a:gd name="connsiteY69" fmla="*/ 31242 h 149161"/>
                  <a:gd name="connsiteX70" fmla="*/ 117634 w 190500"/>
                  <a:gd name="connsiteY70" fmla="*/ 31242 h 149161"/>
                  <a:gd name="connsiteX71" fmla="*/ 123444 w 190500"/>
                  <a:gd name="connsiteY71" fmla="*/ 25432 h 149161"/>
                  <a:gd name="connsiteX72" fmla="*/ 117634 w 190500"/>
                  <a:gd name="connsiteY72" fmla="*/ 19621 h 149161"/>
                  <a:gd name="connsiteX73" fmla="*/ 111824 w 190500"/>
                  <a:gd name="connsiteY73" fmla="*/ 25432 h 149161"/>
                  <a:gd name="connsiteX74" fmla="*/ 117634 w 190500"/>
                  <a:gd name="connsiteY74" fmla="*/ 31242 h 149161"/>
                  <a:gd name="connsiteX75" fmla="*/ 139970 w 190500"/>
                  <a:gd name="connsiteY75" fmla="*/ 31242 h 149161"/>
                  <a:gd name="connsiteX76" fmla="*/ 145780 w 190500"/>
                  <a:gd name="connsiteY76" fmla="*/ 25432 h 149161"/>
                  <a:gd name="connsiteX77" fmla="*/ 139970 w 190500"/>
                  <a:gd name="connsiteY77" fmla="*/ 19621 h 149161"/>
                  <a:gd name="connsiteX78" fmla="*/ 134160 w 190500"/>
                  <a:gd name="connsiteY78" fmla="*/ 25432 h 149161"/>
                  <a:gd name="connsiteX79" fmla="*/ 139970 w 190500"/>
                  <a:gd name="connsiteY79" fmla="*/ 31242 h 149161"/>
                  <a:gd name="connsiteX80" fmla="*/ 162354 w 190500"/>
                  <a:gd name="connsiteY80" fmla="*/ 31242 h 149161"/>
                  <a:gd name="connsiteX81" fmla="*/ 168164 w 190500"/>
                  <a:gd name="connsiteY81" fmla="*/ 25432 h 149161"/>
                  <a:gd name="connsiteX82" fmla="*/ 162354 w 190500"/>
                  <a:gd name="connsiteY82" fmla="*/ 19621 h 149161"/>
                  <a:gd name="connsiteX83" fmla="*/ 156543 w 190500"/>
                  <a:gd name="connsiteY83" fmla="*/ 25432 h 149161"/>
                  <a:gd name="connsiteX84" fmla="*/ 162354 w 190500"/>
                  <a:gd name="connsiteY84" fmla="*/ 31242 h 149161"/>
                  <a:gd name="connsiteX85" fmla="*/ 184690 w 190500"/>
                  <a:gd name="connsiteY85" fmla="*/ 31242 h 149161"/>
                  <a:gd name="connsiteX86" fmla="*/ 190500 w 190500"/>
                  <a:gd name="connsiteY86" fmla="*/ 25432 h 149161"/>
                  <a:gd name="connsiteX87" fmla="*/ 184690 w 190500"/>
                  <a:gd name="connsiteY87" fmla="*/ 19621 h 149161"/>
                  <a:gd name="connsiteX88" fmla="*/ 178879 w 190500"/>
                  <a:gd name="connsiteY88" fmla="*/ 25432 h 149161"/>
                  <a:gd name="connsiteX89" fmla="*/ 184690 w 190500"/>
                  <a:gd name="connsiteY89" fmla="*/ 31242 h 149161"/>
                  <a:gd name="connsiteX90" fmla="*/ 5810 w 190500"/>
                  <a:gd name="connsiteY90" fmla="*/ 50911 h 149161"/>
                  <a:gd name="connsiteX91" fmla="*/ 11621 w 190500"/>
                  <a:gd name="connsiteY91" fmla="*/ 45101 h 149161"/>
                  <a:gd name="connsiteX92" fmla="*/ 5810 w 190500"/>
                  <a:gd name="connsiteY92" fmla="*/ 39291 h 149161"/>
                  <a:gd name="connsiteX93" fmla="*/ 0 w 190500"/>
                  <a:gd name="connsiteY93" fmla="*/ 45101 h 149161"/>
                  <a:gd name="connsiteX94" fmla="*/ 5810 w 190500"/>
                  <a:gd name="connsiteY94" fmla="*/ 50911 h 149161"/>
                  <a:gd name="connsiteX95" fmla="*/ 28146 w 190500"/>
                  <a:gd name="connsiteY95" fmla="*/ 50911 h 149161"/>
                  <a:gd name="connsiteX96" fmla="*/ 33957 w 190500"/>
                  <a:gd name="connsiteY96" fmla="*/ 45101 h 149161"/>
                  <a:gd name="connsiteX97" fmla="*/ 28146 w 190500"/>
                  <a:gd name="connsiteY97" fmla="*/ 39291 h 149161"/>
                  <a:gd name="connsiteX98" fmla="*/ 22336 w 190500"/>
                  <a:gd name="connsiteY98" fmla="*/ 45101 h 149161"/>
                  <a:gd name="connsiteX99" fmla="*/ 28146 w 190500"/>
                  <a:gd name="connsiteY99" fmla="*/ 50911 h 149161"/>
                  <a:gd name="connsiteX100" fmla="*/ 50530 w 190500"/>
                  <a:gd name="connsiteY100" fmla="*/ 50911 h 149161"/>
                  <a:gd name="connsiteX101" fmla="*/ 56340 w 190500"/>
                  <a:gd name="connsiteY101" fmla="*/ 45101 h 149161"/>
                  <a:gd name="connsiteX102" fmla="*/ 50530 w 190500"/>
                  <a:gd name="connsiteY102" fmla="*/ 39291 h 149161"/>
                  <a:gd name="connsiteX103" fmla="*/ 44720 w 190500"/>
                  <a:gd name="connsiteY103" fmla="*/ 45101 h 149161"/>
                  <a:gd name="connsiteX104" fmla="*/ 50530 w 190500"/>
                  <a:gd name="connsiteY104" fmla="*/ 50911 h 149161"/>
                  <a:gd name="connsiteX105" fmla="*/ 72914 w 190500"/>
                  <a:gd name="connsiteY105" fmla="*/ 50911 h 149161"/>
                  <a:gd name="connsiteX106" fmla="*/ 78724 w 190500"/>
                  <a:gd name="connsiteY106" fmla="*/ 45101 h 149161"/>
                  <a:gd name="connsiteX107" fmla="*/ 72914 w 190500"/>
                  <a:gd name="connsiteY107" fmla="*/ 39291 h 149161"/>
                  <a:gd name="connsiteX108" fmla="*/ 67104 w 190500"/>
                  <a:gd name="connsiteY108" fmla="*/ 45101 h 149161"/>
                  <a:gd name="connsiteX109" fmla="*/ 72914 w 190500"/>
                  <a:gd name="connsiteY109" fmla="*/ 50911 h 149161"/>
                  <a:gd name="connsiteX110" fmla="*/ 95250 w 190500"/>
                  <a:gd name="connsiteY110" fmla="*/ 50911 h 149161"/>
                  <a:gd name="connsiteX111" fmla="*/ 101060 w 190500"/>
                  <a:gd name="connsiteY111" fmla="*/ 45101 h 149161"/>
                  <a:gd name="connsiteX112" fmla="*/ 95250 w 190500"/>
                  <a:gd name="connsiteY112" fmla="*/ 39291 h 149161"/>
                  <a:gd name="connsiteX113" fmla="*/ 89440 w 190500"/>
                  <a:gd name="connsiteY113" fmla="*/ 45101 h 149161"/>
                  <a:gd name="connsiteX114" fmla="*/ 95250 w 190500"/>
                  <a:gd name="connsiteY114" fmla="*/ 50911 h 149161"/>
                  <a:gd name="connsiteX115" fmla="*/ 117634 w 190500"/>
                  <a:gd name="connsiteY115" fmla="*/ 50911 h 149161"/>
                  <a:gd name="connsiteX116" fmla="*/ 123444 w 190500"/>
                  <a:gd name="connsiteY116" fmla="*/ 45101 h 149161"/>
                  <a:gd name="connsiteX117" fmla="*/ 117634 w 190500"/>
                  <a:gd name="connsiteY117" fmla="*/ 39291 h 149161"/>
                  <a:gd name="connsiteX118" fmla="*/ 111824 w 190500"/>
                  <a:gd name="connsiteY118" fmla="*/ 45101 h 149161"/>
                  <a:gd name="connsiteX119" fmla="*/ 117634 w 190500"/>
                  <a:gd name="connsiteY119" fmla="*/ 50911 h 149161"/>
                  <a:gd name="connsiteX120" fmla="*/ 139970 w 190500"/>
                  <a:gd name="connsiteY120" fmla="*/ 50911 h 149161"/>
                  <a:gd name="connsiteX121" fmla="*/ 145780 w 190500"/>
                  <a:gd name="connsiteY121" fmla="*/ 45101 h 149161"/>
                  <a:gd name="connsiteX122" fmla="*/ 139970 w 190500"/>
                  <a:gd name="connsiteY122" fmla="*/ 39291 h 149161"/>
                  <a:gd name="connsiteX123" fmla="*/ 134160 w 190500"/>
                  <a:gd name="connsiteY123" fmla="*/ 45101 h 149161"/>
                  <a:gd name="connsiteX124" fmla="*/ 139970 w 190500"/>
                  <a:gd name="connsiteY124" fmla="*/ 50911 h 149161"/>
                  <a:gd name="connsiteX125" fmla="*/ 162354 w 190500"/>
                  <a:gd name="connsiteY125" fmla="*/ 50911 h 149161"/>
                  <a:gd name="connsiteX126" fmla="*/ 168164 w 190500"/>
                  <a:gd name="connsiteY126" fmla="*/ 45101 h 149161"/>
                  <a:gd name="connsiteX127" fmla="*/ 162354 w 190500"/>
                  <a:gd name="connsiteY127" fmla="*/ 39291 h 149161"/>
                  <a:gd name="connsiteX128" fmla="*/ 156543 w 190500"/>
                  <a:gd name="connsiteY128" fmla="*/ 45101 h 149161"/>
                  <a:gd name="connsiteX129" fmla="*/ 162354 w 190500"/>
                  <a:gd name="connsiteY129" fmla="*/ 50911 h 149161"/>
                  <a:gd name="connsiteX130" fmla="*/ 184690 w 190500"/>
                  <a:gd name="connsiteY130" fmla="*/ 50911 h 149161"/>
                  <a:gd name="connsiteX131" fmla="*/ 190500 w 190500"/>
                  <a:gd name="connsiteY131" fmla="*/ 45101 h 149161"/>
                  <a:gd name="connsiteX132" fmla="*/ 184690 w 190500"/>
                  <a:gd name="connsiteY132" fmla="*/ 39291 h 149161"/>
                  <a:gd name="connsiteX133" fmla="*/ 178879 w 190500"/>
                  <a:gd name="connsiteY133" fmla="*/ 45101 h 149161"/>
                  <a:gd name="connsiteX134" fmla="*/ 184690 w 190500"/>
                  <a:gd name="connsiteY134" fmla="*/ 50911 h 149161"/>
                  <a:gd name="connsiteX135" fmla="*/ 5810 w 190500"/>
                  <a:gd name="connsiteY135" fmla="*/ 70533 h 149161"/>
                  <a:gd name="connsiteX136" fmla="*/ 11621 w 190500"/>
                  <a:gd name="connsiteY136" fmla="*/ 64722 h 149161"/>
                  <a:gd name="connsiteX137" fmla="*/ 5810 w 190500"/>
                  <a:gd name="connsiteY137" fmla="*/ 58912 h 149161"/>
                  <a:gd name="connsiteX138" fmla="*/ 0 w 190500"/>
                  <a:gd name="connsiteY138" fmla="*/ 64722 h 149161"/>
                  <a:gd name="connsiteX139" fmla="*/ 5810 w 190500"/>
                  <a:gd name="connsiteY139" fmla="*/ 70533 h 149161"/>
                  <a:gd name="connsiteX140" fmla="*/ 28146 w 190500"/>
                  <a:gd name="connsiteY140" fmla="*/ 70533 h 149161"/>
                  <a:gd name="connsiteX141" fmla="*/ 33957 w 190500"/>
                  <a:gd name="connsiteY141" fmla="*/ 64722 h 149161"/>
                  <a:gd name="connsiteX142" fmla="*/ 28146 w 190500"/>
                  <a:gd name="connsiteY142" fmla="*/ 58912 h 149161"/>
                  <a:gd name="connsiteX143" fmla="*/ 22336 w 190500"/>
                  <a:gd name="connsiteY143" fmla="*/ 64722 h 149161"/>
                  <a:gd name="connsiteX144" fmla="*/ 28146 w 190500"/>
                  <a:gd name="connsiteY144" fmla="*/ 70533 h 149161"/>
                  <a:gd name="connsiteX145" fmla="*/ 50530 w 190500"/>
                  <a:gd name="connsiteY145" fmla="*/ 70533 h 149161"/>
                  <a:gd name="connsiteX146" fmla="*/ 56340 w 190500"/>
                  <a:gd name="connsiteY146" fmla="*/ 64722 h 149161"/>
                  <a:gd name="connsiteX147" fmla="*/ 50530 w 190500"/>
                  <a:gd name="connsiteY147" fmla="*/ 58912 h 149161"/>
                  <a:gd name="connsiteX148" fmla="*/ 44720 w 190500"/>
                  <a:gd name="connsiteY148" fmla="*/ 64722 h 149161"/>
                  <a:gd name="connsiteX149" fmla="*/ 50530 w 190500"/>
                  <a:gd name="connsiteY149" fmla="*/ 70533 h 149161"/>
                  <a:gd name="connsiteX150" fmla="*/ 72914 w 190500"/>
                  <a:gd name="connsiteY150" fmla="*/ 70533 h 149161"/>
                  <a:gd name="connsiteX151" fmla="*/ 78724 w 190500"/>
                  <a:gd name="connsiteY151" fmla="*/ 64722 h 149161"/>
                  <a:gd name="connsiteX152" fmla="*/ 72914 w 190500"/>
                  <a:gd name="connsiteY152" fmla="*/ 58912 h 149161"/>
                  <a:gd name="connsiteX153" fmla="*/ 67104 w 190500"/>
                  <a:gd name="connsiteY153" fmla="*/ 64722 h 149161"/>
                  <a:gd name="connsiteX154" fmla="*/ 72914 w 190500"/>
                  <a:gd name="connsiteY154" fmla="*/ 70533 h 149161"/>
                  <a:gd name="connsiteX155" fmla="*/ 95250 w 190500"/>
                  <a:gd name="connsiteY155" fmla="*/ 70533 h 149161"/>
                  <a:gd name="connsiteX156" fmla="*/ 101060 w 190500"/>
                  <a:gd name="connsiteY156" fmla="*/ 64722 h 149161"/>
                  <a:gd name="connsiteX157" fmla="*/ 95250 w 190500"/>
                  <a:gd name="connsiteY157" fmla="*/ 58912 h 149161"/>
                  <a:gd name="connsiteX158" fmla="*/ 89440 w 190500"/>
                  <a:gd name="connsiteY158" fmla="*/ 64722 h 149161"/>
                  <a:gd name="connsiteX159" fmla="*/ 95250 w 190500"/>
                  <a:gd name="connsiteY159" fmla="*/ 70533 h 149161"/>
                  <a:gd name="connsiteX160" fmla="*/ 117634 w 190500"/>
                  <a:gd name="connsiteY160" fmla="*/ 70533 h 149161"/>
                  <a:gd name="connsiteX161" fmla="*/ 123444 w 190500"/>
                  <a:gd name="connsiteY161" fmla="*/ 64722 h 149161"/>
                  <a:gd name="connsiteX162" fmla="*/ 117634 w 190500"/>
                  <a:gd name="connsiteY162" fmla="*/ 58912 h 149161"/>
                  <a:gd name="connsiteX163" fmla="*/ 111824 w 190500"/>
                  <a:gd name="connsiteY163" fmla="*/ 64722 h 149161"/>
                  <a:gd name="connsiteX164" fmla="*/ 117634 w 190500"/>
                  <a:gd name="connsiteY164" fmla="*/ 70533 h 149161"/>
                  <a:gd name="connsiteX165" fmla="*/ 139970 w 190500"/>
                  <a:gd name="connsiteY165" fmla="*/ 70533 h 149161"/>
                  <a:gd name="connsiteX166" fmla="*/ 145780 w 190500"/>
                  <a:gd name="connsiteY166" fmla="*/ 64722 h 149161"/>
                  <a:gd name="connsiteX167" fmla="*/ 139970 w 190500"/>
                  <a:gd name="connsiteY167" fmla="*/ 58912 h 149161"/>
                  <a:gd name="connsiteX168" fmla="*/ 134160 w 190500"/>
                  <a:gd name="connsiteY168" fmla="*/ 64722 h 149161"/>
                  <a:gd name="connsiteX169" fmla="*/ 139970 w 190500"/>
                  <a:gd name="connsiteY169" fmla="*/ 70533 h 149161"/>
                  <a:gd name="connsiteX170" fmla="*/ 162354 w 190500"/>
                  <a:gd name="connsiteY170" fmla="*/ 70533 h 149161"/>
                  <a:gd name="connsiteX171" fmla="*/ 168164 w 190500"/>
                  <a:gd name="connsiteY171" fmla="*/ 64722 h 149161"/>
                  <a:gd name="connsiteX172" fmla="*/ 162354 w 190500"/>
                  <a:gd name="connsiteY172" fmla="*/ 58912 h 149161"/>
                  <a:gd name="connsiteX173" fmla="*/ 156543 w 190500"/>
                  <a:gd name="connsiteY173" fmla="*/ 64722 h 149161"/>
                  <a:gd name="connsiteX174" fmla="*/ 162354 w 190500"/>
                  <a:gd name="connsiteY174" fmla="*/ 70533 h 149161"/>
                  <a:gd name="connsiteX175" fmla="*/ 184690 w 190500"/>
                  <a:gd name="connsiteY175" fmla="*/ 70533 h 149161"/>
                  <a:gd name="connsiteX176" fmla="*/ 190500 w 190500"/>
                  <a:gd name="connsiteY176" fmla="*/ 64722 h 149161"/>
                  <a:gd name="connsiteX177" fmla="*/ 184690 w 190500"/>
                  <a:gd name="connsiteY177" fmla="*/ 58912 h 149161"/>
                  <a:gd name="connsiteX178" fmla="*/ 178879 w 190500"/>
                  <a:gd name="connsiteY178" fmla="*/ 64722 h 149161"/>
                  <a:gd name="connsiteX179" fmla="*/ 184690 w 190500"/>
                  <a:gd name="connsiteY179" fmla="*/ 70533 h 149161"/>
                  <a:gd name="connsiteX180" fmla="*/ 5810 w 190500"/>
                  <a:gd name="connsiteY180" fmla="*/ 90202 h 149161"/>
                  <a:gd name="connsiteX181" fmla="*/ 11621 w 190500"/>
                  <a:gd name="connsiteY181" fmla="*/ 84392 h 149161"/>
                  <a:gd name="connsiteX182" fmla="*/ 5810 w 190500"/>
                  <a:gd name="connsiteY182" fmla="*/ 78581 h 149161"/>
                  <a:gd name="connsiteX183" fmla="*/ 0 w 190500"/>
                  <a:gd name="connsiteY183" fmla="*/ 84392 h 149161"/>
                  <a:gd name="connsiteX184" fmla="*/ 5810 w 190500"/>
                  <a:gd name="connsiteY184" fmla="*/ 90202 h 149161"/>
                  <a:gd name="connsiteX185" fmla="*/ 28146 w 190500"/>
                  <a:gd name="connsiteY185" fmla="*/ 90202 h 149161"/>
                  <a:gd name="connsiteX186" fmla="*/ 33957 w 190500"/>
                  <a:gd name="connsiteY186" fmla="*/ 84392 h 149161"/>
                  <a:gd name="connsiteX187" fmla="*/ 28146 w 190500"/>
                  <a:gd name="connsiteY187" fmla="*/ 78581 h 149161"/>
                  <a:gd name="connsiteX188" fmla="*/ 22336 w 190500"/>
                  <a:gd name="connsiteY188" fmla="*/ 84392 h 149161"/>
                  <a:gd name="connsiteX189" fmla="*/ 28146 w 190500"/>
                  <a:gd name="connsiteY189" fmla="*/ 90202 h 149161"/>
                  <a:gd name="connsiteX190" fmla="*/ 50530 w 190500"/>
                  <a:gd name="connsiteY190" fmla="*/ 90202 h 149161"/>
                  <a:gd name="connsiteX191" fmla="*/ 56340 w 190500"/>
                  <a:gd name="connsiteY191" fmla="*/ 84392 h 149161"/>
                  <a:gd name="connsiteX192" fmla="*/ 50530 w 190500"/>
                  <a:gd name="connsiteY192" fmla="*/ 78581 h 149161"/>
                  <a:gd name="connsiteX193" fmla="*/ 44720 w 190500"/>
                  <a:gd name="connsiteY193" fmla="*/ 84392 h 149161"/>
                  <a:gd name="connsiteX194" fmla="*/ 50530 w 190500"/>
                  <a:gd name="connsiteY194" fmla="*/ 90202 h 149161"/>
                  <a:gd name="connsiteX195" fmla="*/ 72914 w 190500"/>
                  <a:gd name="connsiteY195" fmla="*/ 90202 h 149161"/>
                  <a:gd name="connsiteX196" fmla="*/ 78724 w 190500"/>
                  <a:gd name="connsiteY196" fmla="*/ 84392 h 149161"/>
                  <a:gd name="connsiteX197" fmla="*/ 72914 w 190500"/>
                  <a:gd name="connsiteY197" fmla="*/ 78581 h 149161"/>
                  <a:gd name="connsiteX198" fmla="*/ 67104 w 190500"/>
                  <a:gd name="connsiteY198" fmla="*/ 84392 h 149161"/>
                  <a:gd name="connsiteX199" fmla="*/ 72914 w 190500"/>
                  <a:gd name="connsiteY199" fmla="*/ 90202 h 149161"/>
                  <a:gd name="connsiteX200" fmla="*/ 95250 w 190500"/>
                  <a:gd name="connsiteY200" fmla="*/ 90202 h 149161"/>
                  <a:gd name="connsiteX201" fmla="*/ 101060 w 190500"/>
                  <a:gd name="connsiteY201" fmla="*/ 84392 h 149161"/>
                  <a:gd name="connsiteX202" fmla="*/ 95250 w 190500"/>
                  <a:gd name="connsiteY202" fmla="*/ 78581 h 149161"/>
                  <a:gd name="connsiteX203" fmla="*/ 89440 w 190500"/>
                  <a:gd name="connsiteY203" fmla="*/ 84392 h 149161"/>
                  <a:gd name="connsiteX204" fmla="*/ 95250 w 190500"/>
                  <a:gd name="connsiteY204" fmla="*/ 90202 h 149161"/>
                  <a:gd name="connsiteX205" fmla="*/ 117634 w 190500"/>
                  <a:gd name="connsiteY205" fmla="*/ 90202 h 149161"/>
                  <a:gd name="connsiteX206" fmla="*/ 123444 w 190500"/>
                  <a:gd name="connsiteY206" fmla="*/ 84392 h 149161"/>
                  <a:gd name="connsiteX207" fmla="*/ 117634 w 190500"/>
                  <a:gd name="connsiteY207" fmla="*/ 78581 h 149161"/>
                  <a:gd name="connsiteX208" fmla="*/ 111824 w 190500"/>
                  <a:gd name="connsiteY208" fmla="*/ 84392 h 149161"/>
                  <a:gd name="connsiteX209" fmla="*/ 117634 w 190500"/>
                  <a:gd name="connsiteY209" fmla="*/ 90202 h 149161"/>
                  <a:gd name="connsiteX210" fmla="*/ 139970 w 190500"/>
                  <a:gd name="connsiteY210" fmla="*/ 90202 h 149161"/>
                  <a:gd name="connsiteX211" fmla="*/ 145780 w 190500"/>
                  <a:gd name="connsiteY211" fmla="*/ 84392 h 149161"/>
                  <a:gd name="connsiteX212" fmla="*/ 139970 w 190500"/>
                  <a:gd name="connsiteY212" fmla="*/ 78581 h 149161"/>
                  <a:gd name="connsiteX213" fmla="*/ 134160 w 190500"/>
                  <a:gd name="connsiteY213" fmla="*/ 84392 h 149161"/>
                  <a:gd name="connsiteX214" fmla="*/ 139970 w 190500"/>
                  <a:gd name="connsiteY214" fmla="*/ 90202 h 149161"/>
                  <a:gd name="connsiteX215" fmla="*/ 162354 w 190500"/>
                  <a:gd name="connsiteY215" fmla="*/ 90202 h 149161"/>
                  <a:gd name="connsiteX216" fmla="*/ 168164 w 190500"/>
                  <a:gd name="connsiteY216" fmla="*/ 84392 h 149161"/>
                  <a:gd name="connsiteX217" fmla="*/ 162354 w 190500"/>
                  <a:gd name="connsiteY217" fmla="*/ 78581 h 149161"/>
                  <a:gd name="connsiteX218" fmla="*/ 156543 w 190500"/>
                  <a:gd name="connsiteY218" fmla="*/ 84392 h 149161"/>
                  <a:gd name="connsiteX219" fmla="*/ 162354 w 190500"/>
                  <a:gd name="connsiteY219" fmla="*/ 90202 h 149161"/>
                  <a:gd name="connsiteX220" fmla="*/ 184690 w 190500"/>
                  <a:gd name="connsiteY220" fmla="*/ 90202 h 149161"/>
                  <a:gd name="connsiteX221" fmla="*/ 190500 w 190500"/>
                  <a:gd name="connsiteY221" fmla="*/ 84392 h 149161"/>
                  <a:gd name="connsiteX222" fmla="*/ 184690 w 190500"/>
                  <a:gd name="connsiteY222" fmla="*/ 78581 h 149161"/>
                  <a:gd name="connsiteX223" fmla="*/ 178879 w 190500"/>
                  <a:gd name="connsiteY223" fmla="*/ 84392 h 149161"/>
                  <a:gd name="connsiteX224" fmla="*/ 184690 w 190500"/>
                  <a:gd name="connsiteY224" fmla="*/ 90202 h 149161"/>
                  <a:gd name="connsiteX225" fmla="*/ 5810 w 190500"/>
                  <a:gd name="connsiteY225" fmla="*/ 109871 h 149161"/>
                  <a:gd name="connsiteX226" fmla="*/ 11621 w 190500"/>
                  <a:gd name="connsiteY226" fmla="*/ 104061 h 149161"/>
                  <a:gd name="connsiteX227" fmla="*/ 5810 w 190500"/>
                  <a:gd name="connsiteY227" fmla="*/ 98250 h 149161"/>
                  <a:gd name="connsiteX228" fmla="*/ 0 w 190500"/>
                  <a:gd name="connsiteY228" fmla="*/ 104061 h 149161"/>
                  <a:gd name="connsiteX229" fmla="*/ 5810 w 190500"/>
                  <a:gd name="connsiteY229" fmla="*/ 109871 h 149161"/>
                  <a:gd name="connsiteX230" fmla="*/ 28146 w 190500"/>
                  <a:gd name="connsiteY230" fmla="*/ 109871 h 149161"/>
                  <a:gd name="connsiteX231" fmla="*/ 33957 w 190500"/>
                  <a:gd name="connsiteY231" fmla="*/ 104061 h 149161"/>
                  <a:gd name="connsiteX232" fmla="*/ 28146 w 190500"/>
                  <a:gd name="connsiteY232" fmla="*/ 98250 h 149161"/>
                  <a:gd name="connsiteX233" fmla="*/ 22336 w 190500"/>
                  <a:gd name="connsiteY233" fmla="*/ 104061 h 149161"/>
                  <a:gd name="connsiteX234" fmla="*/ 28146 w 190500"/>
                  <a:gd name="connsiteY234" fmla="*/ 109871 h 149161"/>
                  <a:gd name="connsiteX235" fmla="*/ 50530 w 190500"/>
                  <a:gd name="connsiteY235" fmla="*/ 109871 h 149161"/>
                  <a:gd name="connsiteX236" fmla="*/ 56340 w 190500"/>
                  <a:gd name="connsiteY236" fmla="*/ 104061 h 149161"/>
                  <a:gd name="connsiteX237" fmla="*/ 50530 w 190500"/>
                  <a:gd name="connsiteY237" fmla="*/ 98250 h 149161"/>
                  <a:gd name="connsiteX238" fmla="*/ 44720 w 190500"/>
                  <a:gd name="connsiteY238" fmla="*/ 104061 h 149161"/>
                  <a:gd name="connsiteX239" fmla="*/ 50530 w 190500"/>
                  <a:gd name="connsiteY239" fmla="*/ 109871 h 149161"/>
                  <a:gd name="connsiteX240" fmla="*/ 72914 w 190500"/>
                  <a:gd name="connsiteY240" fmla="*/ 109871 h 149161"/>
                  <a:gd name="connsiteX241" fmla="*/ 78724 w 190500"/>
                  <a:gd name="connsiteY241" fmla="*/ 104061 h 149161"/>
                  <a:gd name="connsiteX242" fmla="*/ 72914 w 190500"/>
                  <a:gd name="connsiteY242" fmla="*/ 98250 h 149161"/>
                  <a:gd name="connsiteX243" fmla="*/ 67104 w 190500"/>
                  <a:gd name="connsiteY243" fmla="*/ 104061 h 149161"/>
                  <a:gd name="connsiteX244" fmla="*/ 72914 w 190500"/>
                  <a:gd name="connsiteY244" fmla="*/ 109871 h 149161"/>
                  <a:gd name="connsiteX245" fmla="*/ 95250 w 190500"/>
                  <a:gd name="connsiteY245" fmla="*/ 109871 h 149161"/>
                  <a:gd name="connsiteX246" fmla="*/ 101060 w 190500"/>
                  <a:gd name="connsiteY246" fmla="*/ 104061 h 149161"/>
                  <a:gd name="connsiteX247" fmla="*/ 95250 w 190500"/>
                  <a:gd name="connsiteY247" fmla="*/ 98250 h 149161"/>
                  <a:gd name="connsiteX248" fmla="*/ 89440 w 190500"/>
                  <a:gd name="connsiteY248" fmla="*/ 104061 h 149161"/>
                  <a:gd name="connsiteX249" fmla="*/ 95250 w 190500"/>
                  <a:gd name="connsiteY249" fmla="*/ 109871 h 149161"/>
                  <a:gd name="connsiteX250" fmla="*/ 117634 w 190500"/>
                  <a:gd name="connsiteY250" fmla="*/ 109871 h 149161"/>
                  <a:gd name="connsiteX251" fmla="*/ 123444 w 190500"/>
                  <a:gd name="connsiteY251" fmla="*/ 104061 h 149161"/>
                  <a:gd name="connsiteX252" fmla="*/ 117634 w 190500"/>
                  <a:gd name="connsiteY252" fmla="*/ 98250 h 149161"/>
                  <a:gd name="connsiteX253" fmla="*/ 111824 w 190500"/>
                  <a:gd name="connsiteY253" fmla="*/ 104061 h 149161"/>
                  <a:gd name="connsiteX254" fmla="*/ 117634 w 190500"/>
                  <a:gd name="connsiteY254" fmla="*/ 109871 h 149161"/>
                  <a:gd name="connsiteX255" fmla="*/ 139970 w 190500"/>
                  <a:gd name="connsiteY255" fmla="*/ 109871 h 149161"/>
                  <a:gd name="connsiteX256" fmla="*/ 145780 w 190500"/>
                  <a:gd name="connsiteY256" fmla="*/ 104061 h 149161"/>
                  <a:gd name="connsiteX257" fmla="*/ 139970 w 190500"/>
                  <a:gd name="connsiteY257" fmla="*/ 98250 h 149161"/>
                  <a:gd name="connsiteX258" fmla="*/ 134160 w 190500"/>
                  <a:gd name="connsiteY258" fmla="*/ 104061 h 149161"/>
                  <a:gd name="connsiteX259" fmla="*/ 139970 w 190500"/>
                  <a:gd name="connsiteY259" fmla="*/ 109871 h 149161"/>
                  <a:gd name="connsiteX260" fmla="*/ 162354 w 190500"/>
                  <a:gd name="connsiteY260" fmla="*/ 109871 h 149161"/>
                  <a:gd name="connsiteX261" fmla="*/ 168164 w 190500"/>
                  <a:gd name="connsiteY261" fmla="*/ 104061 h 149161"/>
                  <a:gd name="connsiteX262" fmla="*/ 162354 w 190500"/>
                  <a:gd name="connsiteY262" fmla="*/ 98250 h 149161"/>
                  <a:gd name="connsiteX263" fmla="*/ 156543 w 190500"/>
                  <a:gd name="connsiteY263" fmla="*/ 104061 h 149161"/>
                  <a:gd name="connsiteX264" fmla="*/ 162354 w 190500"/>
                  <a:gd name="connsiteY264" fmla="*/ 109871 h 149161"/>
                  <a:gd name="connsiteX265" fmla="*/ 184690 w 190500"/>
                  <a:gd name="connsiteY265" fmla="*/ 109871 h 149161"/>
                  <a:gd name="connsiteX266" fmla="*/ 190500 w 190500"/>
                  <a:gd name="connsiteY266" fmla="*/ 104061 h 149161"/>
                  <a:gd name="connsiteX267" fmla="*/ 184690 w 190500"/>
                  <a:gd name="connsiteY267" fmla="*/ 98250 h 149161"/>
                  <a:gd name="connsiteX268" fmla="*/ 178879 w 190500"/>
                  <a:gd name="connsiteY268" fmla="*/ 104061 h 149161"/>
                  <a:gd name="connsiteX269" fmla="*/ 184690 w 190500"/>
                  <a:gd name="connsiteY269" fmla="*/ 109871 h 149161"/>
                  <a:gd name="connsiteX270" fmla="*/ 5810 w 190500"/>
                  <a:gd name="connsiteY270" fmla="*/ 129492 h 149161"/>
                  <a:gd name="connsiteX271" fmla="*/ 11621 w 190500"/>
                  <a:gd name="connsiteY271" fmla="*/ 123682 h 149161"/>
                  <a:gd name="connsiteX272" fmla="*/ 5810 w 190500"/>
                  <a:gd name="connsiteY272" fmla="*/ 117872 h 149161"/>
                  <a:gd name="connsiteX273" fmla="*/ 0 w 190500"/>
                  <a:gd name="connsiteY273" fmla="*/ 123682 h 149161"/>
                  <a:gd name="connsiteX274" fmla="*/ 5810 w 190500"/>
                  <a:gd name="connsiteY274" fmla="*/ 129492 h 149161"/>
                  <a:gd name="connsiteX275" fmla="*/ 28146 w 190500"/>
                  <a:gd name="connsiteY275" fmla="*/ 129492 h 149161"/>
                  <a:gd name="connsiteX276" fmla="*/ 33957 w 190500"/>
                  <a:gd name="connsiteY276" fmla="*/ 123682 h 149161"/>
                  <a:gd name="connsiteX277" fmla="*/ 28146 w 190500"/>
                  <a:gd name="connsiteY277" fmla="*/ 117872 h 149161"/>
                  <a:gd name="connsiteX278" fmla="*/ 22336 w 190500"/>
                  <a:gd name="connsiteY278" fmla="*/ 123682 h 149161"/>
                  <a:gd name="connsiteX279" fmla="*/ 28146 w 190500"/>
                  <a:gd name="connsiteY279" fmla="*/ 129492 h 149161"/>
                  <a:gd name="connsiteX280" fmla="*/ 50530 w 190500"/>
                  <a:gd name="connsiteY280" fmla="*/ 129492 h 149161"/>
                  <a:gd name="connsiteX281" fmla="*/ 56340 w 190500"/>
                  <a:gd name="connsiteY281" fmla="*/ 123682 h 149161"/>
                  <a:gd name="connsiteX282" fmla="*/ 50530 w 190500"/>
                  <a:gd name="connsiteY282" fmla="*/ 117872 h 149161"/>
                  <a:gd name="connsiteX283" fmla="*/ 44720 w 190500"/>
                  <a:gd name="connsiteY283" fmla="*/ 123682 h 149161"/>
                  <a:gd name="connsiteX284" fmla="*/ 50530 w 190500"/>
                  <a:gd name="connsiteY284" fmla="*/ 129492 h 149161"/>
                  <a:gd name="connsiteX285" fmla="*/ 72914 w 190500"/>
                  <a:gd name="connsiteY285" fmla="*/ 129492 h 149161"/>
                  <a:gd name="connsiteX286" fmla="*/ 78724 w 190500"/>
                  <a:gd name="connsiteY286" fmla="*/ 123682 h 149161"/>
                  <a:gd name="connsiteX287" fmla="*/ 72914 w 190500"/>
                  <a:gd name="connsiteY287" fmla="*/ 117872 h 149161"/>
                  <a:gd name="connsiteX288" fmla="*/ 67104 w 190500"/>
                  <a:gd name="connsiteY288" fmla="*/ 123682 h 149161"/>
                  <a:gd name="connsiteX289" fmla="*/ 72914 w 190500"/>
                  <a:gd name="connsiteY289" fmla="*/ 129492 h 149161"/>
                  <a:gd name="connsiteX290" fmla="*/ 95250 w 190500"/>
                  <a:gd name="connsiteY290" fmla="*/ 129492 h 149161"/>
                  <a:gd name="connsiteX291" fmla="*/ 101060 w 190500"/>
                  <a:gd name="connsiteY291" fmla="*/ 123682 h 149161"/>
                  <a:gd name="connsiteX292" fmla="*/ 95250 w 190500"/>
                  <a:gd name="connsiteY292" fmla="*/ 117872 h 149161"/>
                  <a:gd name="connsiteX293" fmla="*/ 89440 w 190500"/>
                  <a:gd name="connsiteY293" fmla="*/ 123682 h 149161"/>
                  <a:gd name="connsiteX294" fmla="*/ 95250 w 190500"/>
                  <a:gd name="connsiteY294" fmla="*/ 129492 h 149161"/>
                  <a:gd name="connsiteX295" fmla="*/ 117634 w 190500"/>
                  <a:gd name="connsiteY295" fmla="*/ 129492 h 149161"/>
                  <a:gd name="connsiteX296" fmla="*/ 123444 w 190500"/>
                  <a:gd name="connsiteY296" fmla="*/ 123682 h 149161"/>
                  <a:gd name="connsiteX297" fmla="*/ 117634 w 190500"/>
                  <a:gd name="connsiteY297" fmla="*/ 117872 h 149161"/>
                  <a:gd name="connsiteX298" fmla="*/ 111824 w 190500"/>
                  <a:gd name="connsiteY298" fmla="*/ 123682 h 149161"/>
                  <a:gd name="connsiteX299" fmla="*/ 117634 w 190500"/>
                  <a:gd name="connsiteY299" fmla="*/ 129492 h 149161"/>
                  <a:gd name="connsiteX300" fmla="*/ 139970 w 190500"/>
                  <a:gd name="connsiteY300" fmla="*/ 129492 h 149161"/>
                  <a:gd name="connsiteX301" fmla="*/ 145780 w 190500"/>
                  <a:gd name="connsiteY301" fmla="*/ 123682 h 149161"/>
                  <a:gd name="connsiteX302" fmla="*/ 139970 w 190500"/>
                  <a:gd name="connsiteY302" fmla="*/ 117872 h 149161"/>
                  <a:gd name="connsiteX303" fmla="*/ 134160 w 190500"/>
                  <a:gd name="connsiteY303" fmla="*/ 123682 h 149161"/>
                  <a:gd name="connsiteX304" fmla="*/ 139970 w 190500"/>
                  <a:gd name="connsiteY304" fmla="*/ 129492 h 149161"/>
                  <a:gd name="connsiteX305" fmla="*/ 162354 w 190500"/>
                  <a:gd name="connsiteY305" fmla="*/ 129492 h 149161"/>
                  <a:gd name="connsiteX306" fmla="*/ 168164 w 190500"/>
                  <a:gd name="connsiteY306" fmla="*/ 123682 h 149161"/>
                  <a:gd name="connsiteX307" fmla="*/ 162354 w 190500"/>
                  <a:gd name="connsiteY307" fmla="*/ 117872 h 149161"/>
                  <a:gd name="connsiteX308" fmla="*/ 156543 w 190500"/>
                  <a:gd name="connsiteY308" fmla="*/ 123682 h 149161"/>
                  <a:gd name="connsiteX309" fmla="*/ 162354 w 190500"/>
                  <a:gd name="connsiteY309" fmla="*/ 129492 h 149161"/>
                  <a:gd name="connsiteX310" fmla="*/ 184690 w 190500"/>
                  <a:gd name="connsiteY310" fmla="*/ 129492 h 149161"/>
                  <a:gd name="connsiteX311" fmla="*/ 190500 w 190500"/>
                  <a:gd name="connsiteY311" fmla="*/ 123682 h 149161"/>
                  <a:gd name="connsiteX312" fmla="*/ 184690 w 190500"/>
                  <a:gd name="connsiteY312" fmla="*/ 117872 h 149161"/>
                  <a:gd name="connsiteX313" fmla="*/ 178879 w 190500"/>
                  <a:gd name="connsiteY313" fmla="*/ 123682 h 149161"/>
                  <a:gd name="connsiteX314" fmla="*/ 184690 w 190500"/>
                  <a:gd name="connsiteY314" fmla="*/ 129492 h 149161"/>
                  <a:gd name="connsiteX315" fmla="*/ 5810 w 190500"/>
                  <a:gd name="connsiteY315" fmla="*/ 149162 h 149161"/>
                  <a:gd name="connsiteX316" fmla="*/ 11621 w 190500"/>
                  <a:gd name="connsiteY316" fmla="*/ 143351 h 149161"/>
                  <a:gd name="connsiteX317" fmla="*/ 5810 w 190500"/>
                  <a:gd name="connsiteY317" fmla="*/ 137541 h 149161"/>
                  <a:gd name="connsiteX318" fmla="*/ 0 w 190500"/>
                  <a:gd name="connsiteY318" fmla="*/ 143351 h 149161"/>
                  <a:gd name="connsiteX319" fmla="*/ 5810 w 190500"/>
                  <a:gd name="connsiteY319" fmla="*/ 149162 h 149161"/>
                  <a:gd name="connsiteX320" fmla="*/ 28146 w 190500"/>
                  <a:gd name="connsiteY320" fmla="*/ 149162 h 149161"/>
                  <a:gd name="connsiteX321" fmla="*/ 33957 w 190500"/>
                  <a:gd name="connsiteY321" fmla="*/ 143351 h 149161"/>
                  <a:gd name="connsiteX322" fmla="*/ 28146 w 190500"/>
                  <a:gd name="connsiteY322" fmla="*/ 137541 h 149161"/>
                  <a:gd name="connsiteX323" fmla="*/ 22336 w 190500"/>
                  <a:gd name="connsiteY323" fmla="*/ 143351 h 149161"/>
                  <a:gd name="connsiteX324" fmla="*/ 28146 w 190500"/>
                  <a:gd name="connsiteY324" fmla="*/ 149162 h 149161"/>
                  <a:gd name="connsiteX325" fmla="*/ 50530 w 190500"/>
                  <a:gd name="connsiteY325" fmla="*/ 149162 h 149161"/>
                  <a:gd name="connsiteX326" fmla="*/ 56340 w 190500"/>
                  <a:gd name="connsiteY326" fmla="*/ 143351 h 149161"/>
                  <a:gd name="connsiteX327" fmla="*/ 50530 w 190500"/>
                  <a:gd name="connsiteY327" fmla="*/ 137541 h 149161"/>
                  <a:gd name="connsiteX328" fmla="*/ 44720 w 190500"/>
                  <a:gd name="connsiteY328" fmla="*/ 143351 h 149161"/>
                  <a:gd name="connsiteX329" fmla="*/ 50530 w 190500"/>
                  <a:gd name="connsiteY329" fmla="*/ 149162 h 149161"/>
                  <a:gd name="connsiteX330" fmla="*/ 72914 w 190500"/>
                  <a:gd name="connsiteY330" fmla="*/ 149162 h 149161"/>
                  <a:gd name="connsiteX331" fmla="*/ 78724 w 190500"/>
                  <a:gd name="connsiteY331" fmla="*/ 143351 h 149161"/>
                  <a:gd name="connsiteX332" fmla="*/ 72914 w 190500"/>
                  <a:gd name="connsiteY332" fmla="*/ 137541 h 149161"/>
                  <a:gd name="connsiteX333" fmla="*/ 67104 w 190500"/>
                  <a:gd name="connsiteY333" fmla="*/ 143351 h 149161"/>
                  <a:gd name="connsiteX334" fmla="*/ 72914 w 190500"/>
                  <a:gd name="connsiteY334" fmla="*/ 149162 h 149161"/>
                  <a:gd name="connsiteX335" fmla="*/ 95250 w 190500"/>
                  <a:gd name="connsiteY335" fmla="*/ 149162 h 149161"/>
                  <a:gd name="connsiteX336" fmla="*/ 101060 w 190500"/>
                  <a:gd name="connsiteY336" fmla="*/ 143351 h 149161"/>
                  <a:gd name="connsiteX337" fmla="*/ 95250 w 190500"/>
                  <a:gd name="connsiteY337" fmla="*/ 137541 h 149161"/>
                  <a:gd name="connsiteX338" fmla="*/ 89440 w 190500"/>
                  <a:gd name="connsiteY338" fmla="*/ 143351 h 149161"/>
                  <a:gd name="connsiteX339" fmla="*/ 95250 w 190500"/>
                  <a:gd name="connsiteY339" fmla="*/ 149162 h 149161"/>
                  <a:gd name="connsiteX340" fmla="*/ 117634 w 190500"/>
                  <a:gd name="connsiteY340" fmla="*/ 149162 h 149161"/>
                  <a:gd name="connsiteX341" fmla="*/ 123444 w 190500"/>
                  <a:gd name="connsiteY341" fmla="*/ 143351 h 149161"/>
                  <a:gd name="connsiteX342" fmla="*/ 117634 w 190500"/>
                  <a:gd name="connsiteY342" fmla="*/ 137541 h 149161"/>
                  <a:gd name="connsiteX343" fmla="*/ 111824 w 190500"/>
                  <a:gd name="connsiteY343" fmla="*/ 143351 h 149161"/>
                  <a:gd name="connsiteX344" fmla="*/ 117634 w 190500"/>
                  <a:gd name="connsiteY344" fmla="*/ 149162 h 149161"/>
                  <a:gd name="connsiteX345" fmla="*/ 139970 w 190500"/>
                  <a:gd name="connsiteY345" fmla="*/ 149162 h 149161"/>
                  <a:gd name="connsiteX346" fmla="*/ 145780 w 190500"/>
                  <a:gd name="connsiteY346" fmla="*/ 143351 h 149161"/>
                  <a:gd name="connsiteX347" fmla="*/ 139970 w 190500"/>
                  <a:gd name="connsiteY347" fmla="*/ 137541 h 149161"/>
                  <a:gd name="connsiteX348" fmla="*/ 134160 w 190500"/>
                  <a:gd name="connsiteY348" fmla="*/ 143351 h 149161"/>
                  <a:gd name="connsiteX349" fmla="*/ 139970 w 190500"/>
                  <a:gd name="connsiteY349" fmla="*/ 149162 h 149161"/>
                  <a:gd name="connsiteX350" fmla="*/ 162354 w 190500"/>
                  <a:gd name="connsiteY350" fmla="*/ 149162 h 149161"/>
                  <a:gd name="connsiteX351" fmla="*/ 168164 w 190500"/>
                  <a:gd name="connsiteY351" fmla="*/ 143351 h 149161"/>
                  <a:gd name="connsiteX352" fmla="*/ 162354 w 190500"/>
                  <a:gd name="connsiteY352" fmla="*/ 137541 h 149161"/>
                  <a:gd name="connsiteX353" fmla="*/ 156543 w 190500"/>
                  <a:gd name="connsiteY353" fmla="*/ 143351 h 149161"/>
                  <a:gd name="connsiteX354" fmla="*/ 162354 w 190500"/>
                  <a:gd name="connsiteY354" fmla="*/ 149162 h 149161"/>
                  <a:gd name="connsiteX355" fmla="*/ 184690 w 190500"/>
                  <a:gd name="connsiteY355" fmla="*/ 149162 h 149161"/>
                  <a:gd name="connsiteX356" fmla="*/ 190500 w 190500"/>
                  <a:gd name="connsiteY356" fmla="*/ 143351 h 149161"/>
                  <a:gd name="connsiteX357" fmla="*/ 184690 w 190500"/>
                  <a:gd name="connsiteY357" fmla="*/ 137541 h 149161"/>
                  <a:gd name="connsiteX358" fmla="*/ 178879 w 190500"/>
                  <a:gd name="connsiteY358" fmla="*/ 143351 h 149161"/>
                  <a:gd name="connsiteX359" fmla="*/ 184690 w 190500"/>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4" y="2600"/>
                      <a:pt x="111824" y="5810"/>
                    </a:cubicBezTo>
                    <a:cubicBezTo>
                      <a:pt x="111824" y="9020"/>
                      <a:pt x="114424" y="11621"/>
                      <a:pt x="117634"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54" y="11621"/>
                    </a:moveTo>
                    <a:cubicBezTo>
                      <a:pt x="165564" y="11621"/>
                      <a:pt x="168164" y="9020"/>
                      <a:pt x="168164" y="5810"/>
                    </a:cubicBezTo>
                    <a:cubicBezTo>
                      <a:pt x="168164" y="2600"/>
                      <a:pt x="165564" y="0"/>
                      <a:pt x="162354" y="0"/>
                    </a:cubicBezTo>
                    <a:cubicBezTo>
                      <a:pt x="159144" y="0"/>
                      <a:pt x="156543" y="2600"/>
                      <a:pt x="156543" y="5810"/>
                    </a:cubicBezTo>
                    <a:cubicBezTo>
                      <a:pt x="156543" y="9020"/>
                      <a:pt x="159144" y="11621"/>
                      <a:pt x="162354" y="11621"/>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5810" y="31242"/>
                    </a:moveTo>
                    <a:cubicBezTo>
                      <a:pt x="9020" y="31242"/>
                      <a:pt x="11621" y="28642"/>
                      <a:pt x="11621" y="25432"/>
                    </a:cubicBezTo>
                    <a:cubicBezTo>
                      <a:pt x="11621" y="22222"/>
                      <a:pt x="9020" y="19621"/>
                      <a:pt x="5810" y="19621"/>
                    </a:cubicBezTo>
                    <a:cubicBezTo>
                      <a:pt x="2600" y="19621"/>
                      <a:pt x="0" y="22222"/>
                      <a:pt x="0" y="25432"/>
                    </a:cubicBezTo>
                    <a:cubicBezTo>
                      <a:pt x="0" y="28642"/>
                      <a:pt x="2600" y="31242"/>
                      <a:pt x="5810" y="31242"/>
                    </a:cubicBezTo>
                    <a:close/>
                    <a:moveTo>
                      <a:pt x="28146" y="31242"/>
                    </a:moveTo>
                    <a:cubicBezTo>
                      <a:pt x="31356" y="31242"/>
                      <a:pt x="33957" y="28642"/>
                      <a:pt x="33957" y="25432"/>
                    </a:cubicBezTo>
                    <a:cubicBezTo>
                      <a:pt x="33957" y="22222"/>
                      <a:pt x="31356" y="19621"/>
                      <a:pt x="28146" y="19621"/>
                    </a:cubicBezTo>
                    <a:cubicBezTo>
                      <a:pt x="24936" y="19621"/>
                      <a:pt x="22336" y="22222"/>
                      <a:pt x="22336" y="25432"/>
                    </a:cubicBezTo>
                    <a:cubicBezTo>
                      <a:pt x="22336" y="28642"/>
                      <a:pt x="24936" y="31242"/>
                      <a:pt x="28146" y="31242"/>
                    </a:cubicBezTo>
                    <a:close/>
                    <a:moveTo>
                      <a:pt x="50530" y="31242"/>
                    </a:moveTo>
                    <a:cubicBezTo>
                      <a:pt x="53740" y="31242"/>
                      <a:pt x="56340" y="28642"/>
                      <a:pt x="56340" y="25432"/>
                    </a:cubicBezTo>
                    <a:cubicBezTo>
                      <a:pt x="56340" y="22222"/>
                      <a:pt x="53740" y="19621"/>
                      <a:pt x="50530" y="19621"/>
                    </a:cubicBezTo>
                    <a:cubicBezTo>
                      <a:pt x="47320" y="19621"/>
                      <a:pt x="44720" y="22222"/>
                      <a:pt x="44720" y="25432"/>
                    </a:cubicBezTo>
                    <a:cubicBezTo>
                      <a:pt x="44720" y="28642"/>
                      <a:pt x="47320" y="31242"/>
                      <a:pt x="50530" y="31242"/>
                    </a:cubicBezTo>
                    <a:close/>
                    <a:moveTo>
                      <a:pt x="72914" y="31242"/>
                    </a:moveTo>
                    <a:cubicBezTo>
                      <a:pt x="76124" y="31242"/>
                      <a:pt x="78724" y="28642"/>
                      <a:pt x="78724" y="25432"/>
                    </a:cubicBezTo>
                    <a:cubicBezTo>
                      <a:pt x="78724" y="22222"/>
                      <a:pt x="76124" y="19621"/>
                      <a:pt x="72914" y="19621"/>
                    </a:cubicBezTo>
                    <a:cubicBezTo>
                      <a:pt x="69704" y="19621"/>
                      <a:pt x="67104" y="22222"/>
                      <a:pt x="67104" y="25432"/>
                    </a:cubicBezTo>
                    <a:cubicBezTo>
                      <a:pt x="67104" y="28642"/>
                      <a:pt x="69704" y="31242"/>
                      <a:pt x="72914" y="31242"/>
                    </a:cubicBezTo>
                    <a:close/>
                    <a:moveTo>
                      <a:pt x="95250" y="31242"/>
                    </a:moveTo>
                    <a:cubicBezTo>
                      <a:pt x="98460" y="31242"/>
                      <a:pt x="101060" y="28642"/>
                      <a:pt x="101060" y="25432"/>
                    </a:cubicBezTo>
                    <a:cubicBezTo>
                      <a:pt x="101060" y="22222"/>
                      <a:pt x="98460" y="19621"/>
                      <a:pt x="95250" y="19621"/>
                    </a:cubicBezTo>
                    <a:cubicBezTo>
                      <a:pt x="92040" y="19621"/>
                      <a:pt x="89440" y="22222"/>
                      <a:pt x="89440" y="25432"/>
                    </a:cubicBezTo>
                    <a:cubicBezTo>
                      <a:pt x="89440" y="28642"/>
                      <a:pt x="92040" y="31242"/>
                      <a:pt x="95250" y="31242"/>
                    </a:cubicBezTo>
                    <a:close/>
                    <a:moveTo>
                      <a:pt x="117634" y="31242"/>
                    </a:moveTo>
                    <a:cubicBezTo>
                      <a:pt x="120844" y="31242"/>
                      <a:pt x="123444" y="28642"/>
                      <a:pt x="123444" y="25432"/>
                    </a:cubicBezTo>
                    <a:cubicBezTo>
                      <a:pt x="123444" y="22222"/>
                      <a:pt x="120844" y="19621"/>
                      <a:pt x="117634" y="19621"/>
                    </a:cubicBezTo>
                    <a:cubicBezTo>
                      <a:pt x="114424" y="19621"/>
                      <a:pt x="111824" y="22222"/>
                      <a:pt x="111824" y="25432"/>
                    </a:cubicBezTo>
                    <a:cubicBezTo>
                      <a:pt x="111824" y="28642"/>
                      <a:pt x="114424" y="31242"/>
                      <a:pt x="117634" y="31242"/>
                    </a:cubicBezTo>
                    <a:close/>
                    <a:moveTo>
                      <a:pt x="139970" y="31242"/>
                    </a:moveTo>
                    <a:cubicBezTo>
                      <a:pt x="143180" y="31242"/>
                      <a:pt x="145780" y="28642"/>
                      <a:pt x="145780" y="25432"/>
                    </a:cubicBezTo>
                    <a:cubicBezTo>
                      <a:pt x="145780" y="22222"/>
                      <a:pt x="143180" y="19621"/>
                      <a:pt x="139970" y="19621"/>
                    </a:cubicBezTo>
                    <a:cubicBezTo>
                      <a:pt x="136760" y="19621"/>
                      <a:pt x="134160" y="22222"/>
                      <a:pt x="134160" y="25432"/>
                    </a:cubicBezTo>
                    <a:cubicBezTo>
                      <a:pt x="134160" y="28642"/>
                      <a:pt x="136760" y="31242"/>
                      <a:pt x="139970" y="31242"/>
                    </a:cubicBezTo>
                    <a:close/>
                    <a:moveTo>
                      <a:pt x="162354" y="31242"/>
                    </a:moveTo>
                    <a:cubicBezTo>
                      <a:pt x="165564" y="31242"/>
                      <a:pt x="168164" y="28642"/>
                      <a:pt x="168164" y="25432"/>
                    </a:cubicBezTo>
                    <a:cubicBezTo>
                      <a:pt x="168164" y="22222"/>
                      <a:pt x="165564" y="19621"/>
                      <a:pt x="162354" y="19621"/>
                    </a:cubicBezTo>
                    <a:cubicBezTo>
                      <a:pt x="159144" y="19621"/>
                      <a:pt x="156543" y="22222"/>
                      <a:pt x="156543" y="25432"/>
                    </a:cubicBezTo>
                    <a:cubicBezTo>
                      <a:pt x="156543" y="28642"/>
                      <a:pt x="159144" y="31242"/>
                      <a:pt x="162354" y="31242"/>
                    </a:cubicBezTo>
                    <a:close/>
                    <a:moveTo>
                      <a:pt x="184690" y="31242"/>
                    </a:moveTo>
                    <a:cubicBezTo>
                      <a:pt x="187900" y="31242"/>
                      <a:pt x="190500" y="28642"/>
                      <a:pt x="190500" y="25432"/>
                    </a:cubicBezTo>
                    <a:cubicBezTo>
                      <a:pt x="190500" y="22222"/>
                      <a:pt x="187900" y="19621"/>
                      <a:pt x="184690" y="19621"/>
                    </a:cubicBezTo>
                    <a:cubicBezTo>
                      <a:pt x="181480" y="19621"/>
                      <a:pt x="178879" y="22222"/>
                      <a:pt x="178879" y="25432"/>
                    </a:cubicBezTo>
                    <a:cubicBezTo>
                      <a:pt x="178879" y="28642"/>
                      <a:pt x="181480" y="31242"/>
                      <a:pt x="184690" y="31242"/>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4" y="41891"/>
                      <a:pt x="111824" y="45101"/>
                    </a:cubicBezTo>
                    <a:cubicBezTo>
                      <a:pt x="111824" y="48311"/>
                      <a:pt x="114424" y="50911"/>
                      <a:pt x="117634"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54" y="50911"/>
                    </a:moveTo>
                    <a:cubicBezTo>
                      <a:pt x="165564" y="50911"/>
                      <a:pt x="168164" y="48311"/>
                      <a:pt x="168164" y="45101"/>
                    </a:cubicBezTo>
                    <a:cubicBezTo>
                      <a:pt x="168164" y="41891"/>
                      <a:pt x="165564" y="39291"/>
                      <a:pt x="162354" y="39291"/>
                    </a:cubicBezTo>
                    <a:cubicBezTo>
                      <a:pt x="159144" y="39291"/>
                      <a:pt x="156543" y="41891"/>
                      <a:pt x="156543" y="45101"/>
                    </a:cubicBezTo>
                    <a:cubicBezTo>
                      <a:pt x="156543" y="48311"/>
                      <a:pt x="159144" y="50911"/>
                      <a:pt x="162354" y="50911"/>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5810" y="70533"/>
                    </a:moveTo>
                    <a:cubicBezTo>
                      <a:pt x="9020" y="70533"/>
                      <a:pt x="11621" y="67932"/>
                      <a:pt x="11621" y="64722"/>
                    </a:cubicBezTo>
                    <a:cubicBezTo>
                      <a:pt x="11621" y="61513"/>
                      <a:pt x="9020" y="58912"/>
                      <a:pt x="5810" y="58912"/>
                    </a:cubicBezTo>
                    <a:cubicBezTo>
                      <a:pt x="2600" y="58912"/>
                      <a:pt x="0" y="61513"/>
                      <a:pt x="0" y="64722"/>
                    </a:cubicBezTo>
                    <a:cubicBezTo>
                      <a:pt x="0" y="67932"/>
                      <a:pt x="2600" y="70533"/>
                      <a:pt x="5810" y="70533"/>
                    </a:cubicBezTo>
                    <a:close/>
                    <a:moveTo>
                      <a:pt x="28146" y="70533"/>
                    </a:moveTo>
                    <a:cubicBezTo>
                      <a:pt x="31356" y="70533"/>
                      <a:pt x="33957" y="67932"/>
                      <a:pt x="33957" y="64722"/>
                    </a:cubicBezTo>
                    <a:cubicBezTo>
                      <a:pt x="33957" y="61513"/>
                      <a:pt x="31356" y="58912"/>
                      <a:pt x="28146" y="58912"/>
                    </a:cubicBezTo>
                    <a:cubicBezTo>
                      <a:pt x="24936" y="58912"/>
                      <a:pt x="22336" y="61513"/>
                      <a:pt x="22336" y="64722"/>
                    </a:cubicBezTo>
                    <a:cubicBezTo>
                      <a:pt x="22336" y="67932"/>
                      <a:pt x="24936" y="70533"/>
                      <a:pt x="28146" y="70533"/>
                    </a:cubicBezTo>
                    <a:close/>
                    <a:moveTo>
                      <a:pt x="50530" y="70533"/>
                    </a:moveTo>
                    <a:cubicBezTo>
                      <a:pt x="53740" y="70533"/>
                      <a:pt x="56340" y="67932"/>
                      <a:pt x="56340" y="64722"/>
                    </a:cubicBezTo>
                    <a:cubicBezTo>
                      <a:pt x="56340" y="61513"/>
                      <a:pt x="53740" y="58912"/>
                      <a:pt x="50530" y="58912"/>
                    </a:cubicBezTo>
                    <a:cubicBezTo>
                      <a:pt x="47320" y="58912"/>
                      <a:pt x="44720" y="61513"/>
                      <a:pt x="44720" y="64722"/>
                    </a:cubicBezTo>
                    <a:cubicBezTo>
                      <a:pt x="44720" y="67932"/>
                      <a:pt x="47320" y="70533"/>
                      <a:pt x="50530" y="70533"/>
                    </a:cubicBezTo>
                    <a:close/>
                    <a:moveTo>
                      <a:pt x="72914" y="70533"/>
                    </a:moveTo>
                    <a:cubicBezTo>
                      <a:pt x="76124" y="70533"/>
                      <a:pt x="78724" y="67932"/>
                      <a:pt x="78724" y="64722"/>
                    </a:cubicBezTo>
                    <a:cubicBezTo>
                      <a:pt x="78724" y="61513"/>
                      <a:pt x="76124" y="58912"/>
                      <a:pt x="72914" y="58912"/>
                    </a:cubicBezTo>
                    <a:cubicBezTo>
                      <a:pt x="69704" y="58912"/>
                      <a:pt x="67104" y="61513"/>
                      <a:pt x="67104" y="64722"/>
                    </a:cubicBezTo>
                    <a:cubicBezTo>
                      <a:pt x="67104" y="67932"/>
                      <a:pt x="69704" y="70533"/>
                      <a:pt x="72914" y="70533"/>
                    </a:cubicBezTo>
                    <a:close/>
                    <a:moveTo>
                      <a:pt x="95250" y="70533"/>
                    </a:moveTo>
                    <a:cubicBezTo>
                      <a:pt x="98460" y="70533"/>
                      <a:pt x="101060" y="67932"/>
                      <a:pt x="101060" y="64722"/>
                    </a:cubicBezTo>
                    <a:cubicBezTo>
                      <a:pt x="101060" y="61513"/>
                      <a:pt x="98460" y="58912"/>
                      <a:pt x="95250" y="58912"/>
                    </a:cubicBezTo>
                    <a:cubicBezTo>
                      <a:pt x="92040" y="58912"/>
                      <a:pt x="89440" y="61513"/>
                      <a:pt x="89440" y="64722"/>
                    </a:cubicBezTo>
                    <a:cubicBezTo>
                      <a:pt x="89440" y="67932"/>
                      <a:pt x="92040" y="70533"/>
                      <a:pt x="95250" y="70533"/>
                    </a:cubicBezTo>
                    <a:close/>
                    <a:moveTo>
                      <a:pt x="117634" y="70533"/>
                    </a:moveTo>
                    <a:cubicBezTo>
                      <a:pt x="120844" y="70533"/>
                      <a:pt x="123444" y="67932"/>
                      <a:pt x="123444" y="64722"/>
                    </a:cubicBezTo>
                    <a:cubicBezTo>
                      <a:pt x="123444" y="61513"/>
                      <a:pt x="120844" y="58912"/>
                      <a:pt x="117634" y="58912"/>
                    </a:cubicBezTo>
                    <a:cubicBezTo>
                      <a:pt x="114424" y="58912"/>
                      <a:pt x="111824" y="61513"/>
                      <a:pt x="111824" y="64722"/>
                    </a:cubicBezTo>
                    <a:cubicBezTo>
                      <a:pt x="111824" y="67932"/>
                      <a:pt x="114424" y="70533"/>
                      <a:pt x="117634" y="70533"/>
                    </a:cubicBezTo>
                    <a:close/>
                    <a:moveTo>
                      <a:pt x="139970" y="70533"/>
                    </a:moveTo>
                    <a:cubicBezTo>
                      <a:pt x="143180" y="70533"/>
                      <a:pt x="145780" y="67932"/>
                      <a:pt x="145780" y="64722"/>
                    </a:cubicBezTo>
                    <a:cubicBezTo>
                      <a:pt x="145780" y="61513"/>
                      <a:pt x="143180" y="58912"/>
                      <a:pt x="139970" y="58912"/>
                    </a:cubicBezTo>
                    <a:cubicBezTo>
                      <a:pt x="136760" y="58912"/>
                      <a:pt x="134160" y="61513"/>
                      <a:pt x="134160" y="64722"/>
                    </a:cubicBezTo>
                    <a:cubicBezTo>
                      <a:pt x="134160" y="67932"/>
                      <a:pt x="136760" y="70533"/>
                      <a:pt x="139970" y="70533"/>
                    </a:cubicBezTo>
                    <a:close/>
                    <a:moveTo>
                      <a:pt x="162354" y="70533"/>
                    </a:moveTo>
                    <a:cubicBezTo>
                      <a:pt x="165564" y="70533"/>
                      <a:pt x="168164" y="67932"/>
                      <a:pt x="168164" y="64722"/>
                    </a:cubicBezTo>
                    <a:cubicBezTo>
                      <a:pt x="168164" y="61513"/>
                      <a:pt x="165564" y="58912"/>
                      <a:pt x="162354" y="58912"/>
                    </a:cubicBezTo>
                    <a:cubicBezTo>
                      <a:pt x="159144" y="58912"/>
                      <a:pt x="156543" y="61513"/>
                      <a:pt x="156543" y="64722"/>
                    </a:cubicBezTo>
                    <a:cubicBezTo>
                      <a:pt x="156543" y="67932"/>
                      <a:pt x="159144" y="70533"/>
                      <a:pt x="162354" y="70533"/>
                    </a:cubicBezTo>
                    <a:close/>
                    <a:moveTo>
                      <a:pt x="184690" y="70533"/>
                    </a:moveTo>
                    <a:cubicBezTo>
                      <a:pt x="187900" y="70533"/>
                      <a:pt x="190500" y="67932"/>
                      <a:pt x="190500" y="64722"/>
                    </a:cubicBezTo>
                    <a:cubicBezTo>
                      <a:pt x="190500" y="61513"/>
                      <a:pt x="187900" y="58912"/>
                      <a:pt x="184690" y="58912"/>
                    </a:cubicBezTo>
                    <a:cubicBezTo>
                      <a:pt x="181480" y="58912"/>
                      <a:pt x="178879" y="61513"/>
                      <a:pt x="178879" y="64722"/>
                    </a:cubicBezTo>
                    <a:cubicBezTo>
                      <a:pt x="178879" y="67932"/>
                      <a:pt x="181480" y="70533"/>
                      <a:pt x="184690" y="70533"/>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28146" y="90202"/>
                    </a:moveTo>
                    <a:cubicBezTo>
                      <a:pt x="31356" y="90202"/>
                      <a:pt x="33957" y="87601"/>
                      <a:pt x="33957" y="84392"/>
                    </a:cubicBezTo>
                    <a:cubicBezTo>
                      <a:pt x="33957" y="81182"/>
                      <a:pt x="31356" y="78581"/>
                      <a:pt x="28146" y="78581"/>
                    </a:cubicBezTo>
                    <a:cubicBezTo>
                      <a:pt x="24936" y="78581"/>
                      <a:pt x="22336" y="81182"/>
                      <a:pt x="22336" y="84392"/>
                    </a:cubicBezTo>
                    <a:cubicBezTo>
                      <a:pt x="22336" y="87601"/>
                      <a:pt x="24936" y="90202"/>
                      <a:pt x="28146"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72914" y="90202"/>
                    </a:moveTo>
                    <a:cubicBezTo>
                      <a:pt x="76124" y="90202"/>
                      <a:pt x="78724" y="87601"/>
                      <a:pt x="78724" y="84392"/>
                    </a:cubicBezTo>
                    <a:cubicBezTo>
                      <a:pt x="78724" y="81182"/>
                      <a:pt x="76124" y="78581"/>
                      <a:pt x="72914" y="78581"/>
                    </a:cubicBezTo>
                    <a:cubicBezTo>
                      <a:pt x="69704" y="78581"/>
                      <a:pt x="67104" y="81182"/>
                      <a:pt x="67104" y="84392"/>
                    </a:cubicBezTo>
                    <a:cubicBezTo>
                      <a:pt x="67104" y="87601"/>
                      <a:pt x="69704" y="90202"/>
                      <a:pt x="72914"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117634" y="90202"/>
                    </a:moveTo>
                    <a:cubicBezTo>
                      <a:pt x="120844" y="90202"/>
                      <a:pt x="123444" y="87601"/>
                      <a:pt x="123444" y="84392"/>
                    </a:cubicBezTo>
                    <a:cubicBezTo>
                      <a:pt x="123444" y="81182"/>
                      <a:pt x="120844" y="78581"/>
                      <a:pt x="117634" y="78581"/>
                    </a:cubicBezTo>
                    <a:cubicBezTo>
                      <a:pt x="114424" y="78581"/>
                      <a:pt x="111824" y="81182"/>
                      <a:pt x="111824" y="84392"/>
                    </a:cubicBezTo>
                    <a:cubicBezTo>
                      <a:pt x="111824" y="87601"/>
                      <a:pt x="114424" y="90202"/>
                      <a:pt x="117634" y="90202"/>
                    </a:cubicBezTo>
                    <a:close/>
                    <a:moveTo>
                      <a:pt x="139970" y="90202"/>
                    </a:moveTo>
                    <a:cubicBezTo>
                      <a:pt x="143180" y="90202"/>
                      <a:pt x="145780" y="87601"/>
                      <a:pt x="145780" y="84392"/>
                    </a:cubicBezTo>
                    <a:cubicBezTo>
                      <a:pt x="145780" y="81182"/>
                      <a:pt x="143180" y="78581"/>
                      <a:pt x="139970" y="78581"/>
                    </a:cubicBezTo>
                    <a:cubicBezTo>
                      <a:pt x="136760" y="78581"/>
                      <a:pt x="134160" y="81182"/>
                      <a:pt x="134160" y="84392"/>
                    </a:cubicBezTo>
                    <a:cubicBezTo>
                      <a:pt x="134160" y="87601"/>
                      <a:pt x="136760" y="90202"/>
                      <a:pt x="139970" y="90202"/>
                    </a:cubicBezTo>
                    <a:close/>
                    <a:moveTo>
                      <a:pt x="162354" y="90202"/>
                    </a:moveTo>
                    <a:cubicBezTo>
                      <a:pt x="165564" y="90202"/>
                      <a:pt x="168164" y="87601"/>
                      <a:pt x="168164" y="84392"/>
                    </a:cubicBezTo>
                    <a:cubicBezTo>
                      <a:pt x="168164" y="81182"/>
                      <a:pt x="165564" y="78581"/>
                      <a:pt x="162354" y="78581"/>
                    </a:cubicBezTo>
                    <a:cubicBezTo>
                      <a:pt x="159144" y="78581"/>
                      <a:pt x="156543" y="81182"/>
                      <a:pt x="156543" y="84392"/>
                    </a:cubicBezTo>
                    <a:cubicBezTo>
                      <a:pt x="156543" y="87601"/>
                      <a:pt x="159144" y="90202"/>
                      <a:pt x="162354" y="90202"/>
                    </a:cubicBezTo>
                    <a:close/>
                    <a:moveTo>
                      <a:pt x="184690" y="90202"/>
                    </a:moveTo>
                    <a:cubicBezTo>
                      <a:pt x="187900" y="90202"/>
                      <a:pt x="190500" y="87601"/>
                      <a:pt x="190500" y="84392"/>
                    </a:cubicBezTo>
                    <a:cubicBezTo>
                      <a:pt x="190500" y="81182"/>
                      <a:pt x="187900" y="78581"/>
                      <a:pt x="184690" y="78581"/>
                    </a:cubicBezTo>
                    <a:cubicBezTo>
                      <a:pt x="181480" y="78581"/>
                      <a:pt x="178879" y="81182"/>
                      <a:pt x="178879" y="84392"/>
                    </a:cubicBezTo>
                    <a:cubicBezTo>
                      <a:pt x="178879" y="87601"/>
                      <a:pt x="181480" y="90202"/>
                      <a:pt x="184690" y="90202"/>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4" y="100851"/>
                      <a:pt x="111824" y="104061"/>
                    </a:cubicBezTo>
                    <a:cubicBezTo>
                      <a:pt x="111824" y="107271"/>
                      <a:pt x="114424" y="109871"/>
                      <a:pt x="117634"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54" y="109871"/>
                    </a:moveTo>
                    <a:cubicBezTo>
                      <a:pt x="165564" y="109871"/>
                      <a:pt x="168164" y="107271"/>
                      <a:pt x="168164" y="104061"/>
                    </a:cubicBezTo>
                    <a:cubicBezTo>
                      <a:pt x="168164" y="100851"/>
                      <a:pt x="165564" y="98250"/>
                      <a:pt x="162354" y="98250"/>
                    </a:cubicBezTo>
                    <a:cubicBezTo>
                      <a:pt x="159144" y="98250"/>
                      <a:pt x="156543" y="100851"/>
                      <a:pt x="156543" y="104061"/>
                    </a:cubicBezTo>
                    <a:cubicBezTo>
                      <a:pt x="156543" y="107271"/>
                      <a:pt x="159144" y="109871"/>
                      <a:pt x="162354" y="109871"/>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28146" y="129492"/>
                    </a:moveTo>
                    <a:cubicBezTo>
                      <a:pt x="31356" y="129492"/>
                      <a:pt x="33957" y="126892"/>
                      <a:pt x="33957" y="123682"/>
                    </a:cubicBezTo>
                    <a:cubicBezTo>
                      <a:pt x="33957" y="120472"/>
                      <a:pt x="31356" y="117872"/>
                      <a:pt x="28146" y="117872"/>
                    </a:cubicBezTo>
                    <a:cubicBezTo>
                      <a:pt x="24936" y="117872"/>
                      <a:pt x="22336" y="120472"/>
                      <a:pt x="22336" y="123682"/>
                    </a:cubicBezTo>
                    <a:cubicBezTo>
                      <a:pt x="22336" y="126892"/>
                      <a:pt x="24936" y="129492"/>
                      <a:pt x="28146"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72914" y="129492"/>
                    </a:moveTo>
                    <a:cubicBezTo>
                      <a:pt x="76124" y="129492"/>
                      <a:pt x="78724" y="126892"/>
                      <a:pt x="78724" y="123682"/>
                    </a:cubicBezTo>
                    <a:cubicBezTo>
                      <a:pt x="78724" y="120472"/>
                      <a:pt x="76124" y="117872"/>
                      <a:pt x="72914" y="117872"/>
                    </a:cubicBezTo>
                    <a:cubicBezTo>
                      <a:pt x="69704" y="117872"/>
                      <a:pt x="67104" y="120472"/>
                      <a:pt x="67104" y="123682"/>
                    </a:cubicBezTo>
                    <a:cubicBezTo>
                      <a:pt x="67104" y="126892"/>
                      <a:pt x="69704" y="129492"/>
                      <a:pt x="72914"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117634" y="129492"/>
                    </a:moveTo>
                    <a:cubicBezTo>
                      <a:pt x="120844" y="129492"/>
                      <a:pt x="123444" y="126892"/>
                      <a:pt x="123444" y="123682"/>
                    </a:cubicBezTo>
                    <a:cubicBezTo>
                      <a:pt x="123444" y="120472"/>
                      <a:pt x="120844" y="117872"/>
                      <a:pt x="117634" y="117872"/>
                    </a:cubicBezTo>
                    <a:cubicBezTo>
                      <a:pt x="114424" y="117872"/>
                      <a:pt x="111824" y="120472"/>
                      <a:pt x="111824" y="123682"/>
                    </a:cubicBezTo>
                    <a:cubicBezTo>
                      <a:pt x="111824" y="126892"/>
                      <a:pt x="114424" y="129492"/>
                      <a:pt x="117634" y="129492"/>
                    </a:cubicBezTo>
                    <a:close/>
                    <a:moveTo>
                      <a:pt x="139970" y="129492"/>
                    </a:moveTo>
                    <a:cubicBezTo>
                      <a:pt x="143180" y="129492"/>
                      <a:pt x="145780" y="126892"/>
                      <a:pt x="145780" y="123682"/>
                    </a:cubicBezTo>
                    <a:cubicBezTo>
                      <a:pt x="145780" y="120472"/>
                      <a:pt x="143180" y="117872"/>
                      <a:pt x="139970" y="117872"/>
                    </a:cubicBezTo>
                    <a:cubicBezTo>
                      <a:pt x="136760" y="117872"/>
                      <a:pt x="134160" y="120472"/>
                      <a:pt x="134160" y="123682"/>
                    </a:cubicBezTo>
                    <a:cubicBezTo>
                      <a:pt x="134160" y="126892"/>
                      <a:pt x="136760" y="129492"/>
                      <a:pt x="139970" y="129492"/>
                    </a:cubicBezTo>
                    <a:close/>
                    <a:moveTo>
                      <a:pt x="162354" y="129492"/>
                    </a:moveTo>
                    <a:cubicBezTo>
                      <a:pt x="165564" y="129492"/>
                      <a:pt x="168164" y="126892"/>
                      <a:pt x="168164" y="123682"/>
                    </a:cubicBezTo>
                    <a:cubicBezTo>
                      <a:pt x="168164" y="120472"/>
                      <a:pt x="165564" y="117872"/>
                      <a:pt x="162354" y="117872"/>
                    </a:cubicBezTo>
                    <a:cubicBezTo>
                      <a:pt x="159144" y="117872"/>
                      <a:pt x="156543" y="120472"/>
                      <a:pt x="156543" y="123682"/>
                    </a:cubicBezTo>
                    <a:cubicBezTo>
                      <a:pt x="156543" y="126892"/>
                      <a:pt x="159144" y="129492"/>
                      <a:pt x="162354" y="129492"/>
                    </a:cubicBezTo>
                    <a:close/>
                    <a:moveTo>
                      <a:pt x="184690" y="129492"/>
                    </a:moveTo>
                    <a:cubicBezTo>
                      <a:pt x="187900" y="129492"/>
                      <a:pt x="190500" y="126892"/>
                      <a:pt x="190500" y="123682"/>
                    </a:cubicBezTo>
                    <a:cubicBezTo>
                      <a:pt x="190500" y="120472"/>
                      <a:pt x="187900" y="117872"/>
                      <a:pt x="184690" y="117872"/>
                    </a:cubicBezTo>
                    <a:cubicBezTo>
                      <a:pt x="181480" y="117872"/>
                      <a:pt x="178879" y="120472"/>
                      <a:pt x="178879" y="123682"/>
                    </a:cubicBezTo>
                    <a:cubicBezTo>
                      <a:pt x="178879" y="126892"/>
                      <a:pt x="181480" y="129492"/>
                      <a:pt x="184690" y="129492"/>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46" y="149162"/>
                    </a:moveTo>
                    <a:cubicBezTo>
                      <a:pt x="31356" y="149162"/>
                      <a:pt x="33957" y="146561"/>
                      <a:pt x="33957" y="143351"/>
                    </a:cubicBezTo>
                    <a:cubicBezTo>
                      <a:pt x="33957" y="140141"/>
                      <a:pt x="31356" y="137541"/>
                      <a:pt x="28146" y="137541"/>
                    </a:cubicBezTo>
                    <a:cubicBezTo>
                      <a:pt x="24936" y="137541"/>
                      <a:pt x="22336" y="140141"/>
                      <a:pt x="22336" y="143351"/>
                    </a:cubicBezTo>
                    <a:cubicBezTo>
                      <a:pt x="22336" y="146561"/>
                      <a:pt x="24936" y="149162"/>
                      <a:pt x="28146"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4" y="140141"/>
                      <a:pt x="111824" y="143351"/>
                    </a:cubicBezTo>
                    <a:cubicBezTo>
                      <a:pt x="111824" y="146561"/>
                      <a:pt x="114424" y="149162"/>
                      <a:pt x="117634"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54" y="149162"/>
                    </a:moveTo>
                    <a:cubicBezTo>
                      <a:pt x="165564" y="149162"/>
                      <a:pt x="168164" y="146561"/>
                      <a:pt x="168164" y="143351"/>
                    </a:cubicBezTo>
                    <a:cubicBezTo>
                      <a:pt x="168164" y="140141"/>
                      <a:pt x="165564" y="137541"/>
                      <a:pt x="162354" y="137541"/>
                    </a:cubicBezTo>
                    <a:cubicBezTo>
                      <a:pt x="159144" y="137541"/>
                      <a:pt x="156543" y="140141"/>
                      <a:pt x="156543" y="143351"/>
                    </a:cubicBezTo>
                    <a:cubicBezTo>
                      <a:pt x="156543" y="146561"/>
                      <a:pt x="159144" y="149162"/>
                      <a:pt x="162354" y="149162"/>
                    </a:cubicBezTo>
                    <a:close/>
                    <a:moveTo>
                      <a:pt x="184690" y="149162"/>
                    </a:moveTo>
                    <a:cubicBezTo>
                      <a:pt x="187900" y="149162"/>
                      <a:pt x="190500" y="146561"/>
                      <a:pt x="190500" y="143351"/>
                    </a:cubicBezTo>
                    <a:cubicBezTo>
                      <a:pt x="190500" y="140141"/>
                      <a:pt x="187900" y="137541"/>
                      <a:pt x="184690" y="137541"/>
                    </a:cubicBezTo>
                    <a:cubicBezTo>
                      <a:pt x="181480" y="137541"/>
                      <a:pt x="178879" y="140141"/>
                      <a:pt x="178879" y="143351"/>
                    </a:cubicBezTo>
                    <a:cubicBezTo>
                      <a:pt x="178879" y="146561"/>
                      <a:pt x="181480" y="149162"/>
                      <a:pt x="184690"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354E66CC-6924-AA5A-811A-855072E63956}"/>
                  </a:ext>
                </a:extLst>
              </p:cNvPr>
              <p:cNvSpPr/>
              <p:nvPr/>
            </p:nvSpPr>
            <p:spPr>
              <a:xfrm>
                <a:off x="2426102" y="3048794"/>
                <a:ext cx="190500" cy="170307"/>
              </a:xfrm>
              <a:custGeom>
                <a:avLst/>
                <a:gdLst>
                  <a:gd name="connsiteX0" fmla="*/ 5810 w 190500"/>
                  <a:gd name="connsiteY0" fmla="*/ 11621 h 170307"/>
                  <a:gd name="connsiteX1" fmla="*/ 11621 w 190500"/>
                  <a:gd name="connsiteY1" fmla="*/ 5810 h 170307"/>
                  <a:gd name="connsiteX2" fmla="*/ 5810 w 190500"/>
                  <a:gd name="connsiteY2" fmla="*/ 0 h 170307"/>
                  <a:gd name="connsiteX3" fmla="*/ 0 w 190500"/>
                  <a:gd name="connsiteY3" fmla="*/ 5810 h 170307"/>
                  <a:gd name="connsiteX4" fmla="*/ 5810 w 190500"/>
                  <a:gd name="connsiteY4" fmla="*/ 11621 h 170307"/>
                  <a:gd name="connsiteX5" fmla="*/ 28146 w 190500"/>
                  <a:gd name="connsiteY5" fmla="*/ 11621 h 170307"/>
                  <a:gd name="connsiteX6" fmla="*/ 33957 w 190500"/>
                  <a:gd name="connsiteY6" fmla="*/ 5810 h 170307"/>
                  <a:gd name="connsiteX7" fmla="*/ 28146 w 190500"/>
                  <a:gd name="connsiteY7" fmla="*/ 0 h 170307"/>
                  <a:gd name="connsiteX8" fmla="*/ 22336 w 190500"/>
                  <a:gd name="connsiteY8" fmla="*/ 5810 h 170307"/>
                  <a:gd name="connsiteX9" fmla="*/ 28146 w 190500"/>
                  <a:gd name="connsiteY9" fmla="*/ 11621 h 170307"/>
                  <a:gd name="connsiteX10" fmla="*/ 50530 w 190500"/>
                  <a:gd name="connsiteY10" fmla="*/ 11621 h 170307"/>
                  <a:gd name="connsiteX11" fmla="*/ 56340 w 190500"/>
                  <a:gd name="connsiteY11" fmla="*/ 5810 h 170307"/>
                  <a:gd name="connsiteX12" fmla="*/ 50530 w 190500"/>
                  <a:gd name="connsiteY12" fmla="*/ 0 h 170307"/>
                  <a:gd name="connsiteX13" fmla="*/ 44720 w 190500"/>
                  <a:gd name="connsiteY13" fmla="*/ 5810 h 170307"/>
                  <a:gd name="connsiteX14" fmla="*/ 50530 w 190500"/>
                  <a:gd name="connsiteY14" fmla="*/ 11621 h 170307"/>
                  <a:gd name="connsiteX15" fmla="*/ 72914 w 190500"/>
                  <a:gd name="connsiteY15" fmla="*/ 11621 h 170307"/>
                  <a:gd name="connsiteX16" fmla="*/ 78724 w 190500"/>
                  <a:gd name="connsiteY16" fmla="*/ 5810 h 170307"/>
                  <a:gd name="connsiteX17" fmla="*/ 72914 w 190500"/>
                  <a:gd name="connsiteY17" fmla="*/ 0 h 170307"/>
                  <a:gd name="connsiteX18" fmla="*/ 67104 w 190500"/>
                  <a:gd name="connsiteY18" fmla="*/ 5810 h 170307"/>
                  <a:gd name="connsiteX19" fmla="*/ 72914 w 190500"/>
                  <a:gd name="connsiteY19" fmla="*/ 11621 h 170307"/>
                  <a:gd name="connsiteX20" fmla="*/ 95250 w 190500"/>
                  <a:gd name="connsiteY20" fmla="*/ 11621 h 170307"/>
                  <a:gd name="connsiteX21" fmla="*/ 101060 w 190500"/>
                  <a:gd name="connsiteY21" fmla="*/ 5810 h 170307"/>
                  <a:gd name="connsiteX22" fmla="*/ 95250 w 190500"/>
                  <a:gd name="connsiteY22" fmla="*/ 0 h 170307"/>
                  <a:gd name="connsiteX23" fmla="*/ 89440 w 190500"/>
                  <a:gd name="connsiteY23" fmla="*/ 5810 h 170307"/>
                  <a:gd name="connsiteX24" fmla="*/ 95250 w 190500"/>
                  <a:gd name="connsiteY24" fmla="*/ 11621 h 170307"/>
                  <a:gd name="connsiteX25" fmla="*/ 117634 w 190500"/>
                  <a:gd name="connsiteY25" fmla="*/ 11621 h 170307"/>
                  <a:gd name="connsiteX26" fmla="*/ 123444 w 190500"/>
                  <a:gd name="connsiteY26" fmla="*/ 5810 h 170307"/>
                  <a:gd name="connsiteX27" fmla="*/ 117634 w 190500"/>
                  <a:gd name="connsiteY27" fmla="*/ 0 h 170307"/>
                  <a:gd name="connsiteX28" fmla="*/ 111824 w 190500"/>
                  <a:gd name="connsiteY28" fmla="*/ 5810 h 170307"/>
                  <a:gd name="connsiteX29" fmla="*/ 117634 w 190500"/>
                  <a:gd name="connsiteY29" fmla="*/ 11621 h 170307"/>
                  <a:gd name="connsiteX30" fmla="*/ 139970 w 190500"/>
                  <a:gd name="connsiteY30" fmla="*/ 11621 h 170307"/>
                  <a:gd name="connsiteX31" fmla="*/ 145780 w 190500"/>
                  <a:gd name="connsiteY31" fmla="*/ 5810 h 170307"/>
                  <a:gd name="connsiteX32" fmla="*/ 139970 w 190500"/>
                  <a:gd name="connsiteY32" fmla="*/ 0 h 170307"/>
                  <a:gd name="connsiteX33" fmla="*/ 134160 w 190500"/>
                  <a:gd name="connsiteY33" fmla="*/ 5810 h 170307"/>
                  <a:gd name="connsiteX34" fmla="*/ 139970 w 190500"/>
                  <a:gd name="connsiteY34" fmla="*/ 11621 h 170307"/>
                  <a:gd name="connsiteX35" fmla="*/ 162354 w 190500"/>
                  <a:gd name="connsiteY35" fmla="*/ 11621 h 170307"/>
                  <a:gd name="connsiteX36" fmla="*/ 168164 w 190500"/>
                  <a:gd name="connsiteY36" fmla="*/ 5810 h 170307"/>
                  <a:gd name="connsiteX37" fmla="*/ 162354 w 190500"/>
                  <a:gd name="connsiteY37" fmla="*/ 0 h 170307"/>
                  <a:gd name="connsiteX38" fmla="*/ 156543 w 190500"/>
                  <a:gd name="connsiteY38" fmla="*/ 5810 h 170307"/>
                  <a:gd name="connsiteX39" fmla="*/ 162354 w 190500"/>
                  <a:gd name="connsiteY39" fmla="*/ 11621 h 170307"/>
                  <a:gd name="connsiteX40" fmla="*/ 184690 w 190500"/>
                  <a:gd name="connsiteY40" fmla="*/ 11621 h 170307"/>
                  <a:gd name="connsiteX41" fmla="*/ 190500 w 190500"/>
                  <a:gd name="connsiteY41" fmla="*/ 5810 h 170307"/>
                  <a:gd name="connsiteX42" fmla="*/ 184690 w 190500"/>
                  <a:gd name="connsiteY42" fmla="*/ 0 h 170307"/>
                  <a:gd name="connsiteX43" fmla="*/ 178879 w 190500"/>
                  <a:gd name="connsiteY43" fmla="*/ 5810 h 170307"/>
                  <a:gd name="connsiteX44" fmla="*/ 184690 w 190500"/>
                  <a:gd name="connsiteY44" fmla="*/ 11621 h 170307"/>
                  <a:gd name="connsiteX45" fmla="*/ 5810 w 190500"/>
                  <a:gd name="connsiteY45" fmla="*/ 31290 h 170307"/>
                  <a:gd name="connsiteX46" fmla="*/ 11621 w 190500"/>
                  <a:gd name="connsiteY46" fmla="*/ 25479 h 170307"/>
                  <a:gd name="connsiteX47" fmla="*/ 5810 w 190500"/>
                  <a:gd name="connsiteY47" fmla="*/ 19669 h 170307"/>
                  <a:gd name="connsiteX48" fmla="*/ 0 w 190500"/>
                  <a:gd name="connsiteY48" fmla="*/ 25479 h 170307"/>
                  <a:gd name="connsiteX49" fmla="*/ 5810 w 190500"/>
                  <a:gd name="connsiteY49" fmla="*/ 31290 h 170307"/>
                  <a:gd name="connsiteX50" fmla="*/ 28146 w 190500"/>
                  <a:gd name="connsiteY50" fmla="*/ 31290 h 170307"/>
                  <a:gd name="connsiteX51" fmla="*/ 33957 w 190500"/>
                  <a:gd name="connsiteY51" fmla="*/ 25479 h 170307"/>
                  <a:gd name="connsiteX52" fmla="*/ 28146 w 190500"/>
                  <a:gd name="connsiteY52" fmla="*/ 19669 h 170307"/>
                  <a:gd name="connsiteX53" fmla="*/ 22336 w 190500"/>
                  <a:gd name="connsiteY53" fmla="*/ 25479 h 170307"/>
                  <a:gd name="connsiteX54" fmla="*/ 28146 w 190500"/>
                  <a:gd name="connsiteY54" fmla="*/ 31290 h 170307"/>
                  <a:gd name="connsiteX55" fmla="*/ 50530 w 190500"/>
                  <a:gd name="connsiteY55" fmla="*/ 31290 h 170307"/>
                  <a:gd name="connsiteX56" fmla="*/ 56340 w 190500"/>
                  <a:gd name="connsiteY56" fmla="*/ 25479 h 170307"/>
                  <a:gd name="connsiteX57" fmla="*/ 50530 w 190500"/>
                  <a:gd name="connsiteY57" fmla="*/ 19669 h 170307"/>
                  <a:gd name="connsiteX58" fmla="*/ 44720 w 190500"/>
                  <a:gd name="connsiteY58" fmla="*/ 25479 h 170307"/>
                  <a:gd name="connsiteX59" fmla="*/ 50530 w 190500"/>
                  <a:gd name="connsiteY59" fmla="*/ 31290 h 170307"/>
                  <a:gd name="connsiteX60" fmla="*/ 72914 w 190500"/>
                  <a:gd name="connsiteY60" fmla="*/ 31290 h 170307"/>
                  <a:gd name="connsiteX61" fmla="*/ 78724 w 190500"/>
                  <a:gd name="connsiteY61" fmla="*/ 25479 h 170307"/>
                  <a:gd name="connsiteX62" fmla="*/ 72914 w 190500"/>
                  <a:gd name="connsiteY62" fmla="*/ 19669 h 170307"/>
                  <a:gd name="connsiteX63" fmla="*/ 67104 w 190500"/>
                  <a:gd name="connsiteY63" fmla="*/ 25479 h 170307"/>
                  <a:gd name="connsiteX64" fmla="*/ 72914 w 190500"/>
                  <a:gd name="connsiteY64" fmla="*/ 31290 h 170307"/>
                  <a:gd name="connsiteX65" fmla="*/ 95250 w 190500"/>
                  <a:gd name="connsiteY65" fmla="*/ 31290 h 170307"/>
                  <a:gd name="connsiteX66" fmla="*/ 101060 w 190500"/>
                  <a:gd name="connsiteY66" fmla="*/ 25479 h 170307"/>
                  <a:gd name="connsiteX67" fmla="*/ 95250 w 190500"/>
                  <a:gd name="connsiteY67" fmla="*/ 19669 h 170307"/>
                  <a:gd name="connsiteX68" fmla="*/ 89440 w 190500"/>
                  <a:gd name="connsiteY68" fmla="*/ 25479 h 170307"/>
                  <a:gd name="connsiteX69" fmla="*/ 95250 w 190500"/>
                  <a:gd name="connsiteY69" fmla="*/ 31290 h 170307"/>
                  <a:gd name="connsiteX70" fmla="*/ 117634 w 190500"/>
                  <a:gd name="connsiteY70" fmla="*/ 31290 h 170307"/>
                  <a:gd name="connsiteX71" fmla="*/ 123444 w 190500"/>
                  <a:gd name="connsiteY71" fmla="*/ 25479 h 170307"/>
                  <a:gd name="connsiteX72" fmla="*/ 117634 w 190500"/>
                  <a:gd name="connsiteY72" fmla="*/ 19669 h 170307"/>
                  <a:gd name="connsiteX73" fmla="*/ 111824 w 190500"/>
                  <a:gd name="connsiteY73" fmla="*/ 25479 h 170307"/>
                  <a:gd name="connsiteX74" fmla="*/ 117634 w 190500"/>
                  <a:gd name="connsiteY74" fmla="*/ 31290 h 170307"/>
                  <a:gd name="connsiteX75" fmla="*/ 139970 w 190500"/>
                  <a:gd name="connsiteY75" fmla="*/ 31290 h 170307"/>
                  <a:gd name="connsiteX76" fmla="*/ 145780 w 190500"/>
                  <a:gd name="connsiteY76" fmla="*/ 25479 h 170307"/>
                  <a:gd name="connsiteX77" fmla="*/ 139970 w 190500"/>
                  <a:gd name="connsiteY77" fmla="*/ 19669 h 170307"/>
                  <a:gd name="connsiteX78" fmla="*/ 134160 w 190500"/>
                  <a:gd name="connsiteY78" fmla="*/ 25479 h 170307"/>
                  <a:gd name="connsiteX79" fmla="*/ 139970 w 190500"/>
                  <a:gd name="connsiteY79" fmla="*/ 31290 h 170307"/>
                  <a:gd name="connsiteX80" fmla="*/ 162354 w 190500"/>
                  <a:gd name="connsiteY80" fmla="*/ 31290 h 170307"/>
                  <a:gd name="connsiteX81" fmla="*/ 168164 w 190500"/>
                  <a:gd name="connsiteY81" fmla="*/ 25479 h 170307"/>
                  <a:gd name="connsiteX82" fmla="*/ 162354 w 190500"/>
                  <a:gd name="connsiteY82" fmla="*/ 19669 h 170307"/>
                  <a:gd name="connsiteX83" fmla="*/ 156543 w 190500"/>
                  <a:gd name="connsiteY83" fmla="*/ 25479 h 170307"/>
                  <a:gd name="connsiteX84" fmla="*/ 162354 w 190500"/>
                  <a:gd name="connsiteY84" fmla="*/ 31290 h 170307"/>
                  <a:gd name="connsiteX85" fmla="*/ 184690 w 190500"/>
                  <a:gd name="connsiteY85" fmla="*/ 31290 h 170307"/>
                  <a:gd name="connsiteX86" fmla="*/ 190500 w 190500"/>
                  <a:gd name="connsiteY86" fmla="*/ 25479 h 170307"/>
                  <a:gd name="connsiteX87" fmla="*/ 184690 w 190500"/>
                  <a:gd name="connsiteY87" fmla="*/ 19669 h 170307"/>
                  <a:gd name="connsiteX88" fmla="*/ 178879 w 190500"/>
                  <a:gd name="connsiteY88" fmla="*/ 25479 h 170307"/>
                  <a:gd name="connsiteX89" fmla="*/ 184690 w 190500"/>
                  <a:gd name="connsiteY89" fmla="*/ 31290 h 170307"/>
                  <a:gd name="connsiteX90" fmla="*/ 5810 w 190500"/>
                  <a:gd name="connsiteY90" fmla="*/ 50911 h 170307"/>
                  <a:gd name="connsiteX91" fmla="*/ 11621 w 190500"/>
                  <a:gd name="connsiteY91" fmla="*/ 45101 h 170307"/>
                  <a:gd name="connsiteX92" fmla="*/ 5810 w 190500"/>
                  <a:gd name="connsiteY92" fmla="*/ 39291 h 170307"/>
                  <a:gd name="connsiteX93" fmla="*/ 0 w 190500"/>
                  <a:gd name="connsiteY93" fmla="*/ 45101 h 170307"/>
                  <a:gd name="connsiteX94" fmla="*/ 5810 w 190500"/>
                  <a:gd name="connsiteY94" fmla="*/ 50911 h 170307"/>
                  <a:gd name="connsiteX95" fmla="*/ 28146 w 190500"/>
                  <a:gd name="connsiteY95" fmla="*/ 50911 h 170307"/>
                  <a:gd name="connsiteX96" fmla="*/ 33957 w 190500"/>
                  <a:gd name="connsiteY96" fmla="*/ 45101 h 170307"/>
                  <a:gd name="connsiteX97" fmla="*/ 28146 w 190500"/>
                  <a:gd name="connsiteY97" fmla="*/ 39291 h 170307"/>
                  <a:gd name="connsiteX98" fmla="*/ 22336 w 190500"/>
                  <a:gd name="connsiteY98" fmla="*/ 45101 h 170307"/>
                  <a:gd name="connsiteX99" fmla="*/ 28146 w 190500"/>
                  <a:gd name="connsiteY99" fmla="*/ 50911 h 170307"/>
                  <a:gd name="connsiteX100" fmla="*/ 50530 w 190500"/>
                  <a:gd name="connsiteY100" fmla="*/ 50911 h 170307"/>
                  <a:gd name="connsiteX101" fmla="*/ 56340 w 190500"/>
                  <a:gd name="connsiteY101" fmla="*/ 45101 h 170307"/>
                  <a:gd name="connsiteX102" fmla="*/ 50530 w 190500"/>
                  <a:gd name="connsiteY102" fmla="*/ 39291 h 170307"/>
                  <a:gd name="connsiteX103" fmla="*/ 44720 w 190500"/>
                  <a:gd name="connsiteY103" fmla="*/ 45101 h 170307"/>
                  <a:gd name="connsiteX104" fmla="*/ 50530 w 190500"/>
                  <a:gd name="connsiteY104" fmla="*/ 50911 h 170307"/>
                  <a:gd name="connsiteX105" fmla="*/ 72914 w 190500"/>
                  <a:gd name="connsiteY105" fmla="*/ 50911 h 170307"/>
                  <a:gd name="connsiteX106" fmla="*/ 78724 w 190500"/>
                  <a:gd name="connsiteY106" fmla="*/ 45101 h 170307"/>
                  <a:gd name="connsiteX107" fmla="*/ 72914 w 190500"/>
                  <a:gd name="connsiteY107" fmla="*/ 39291 h 170307"/>
                  <a:gd name="connsiteX108" fmla="*/ 67104 w 190500"/>
                  <a:gd name="connsiteY108" fmla="*/ 45101 h 170307"/>
                  <a:gd name="connsiteX109" fmla="*/ 72914 w 190500"/>
                  <a:gd name="connsiteY109" fmla="*/ 50911 h 170307"/>
                  <a:gd name="connsiteX110" fmla="*/ 95250 w 190500"/>
                  <a:gd name="connsiteY110" fmla="*/ 50911 h 170307"/>
                  <a:gd name="connsiteX111" fmla="*/ 101060 w 190500"/>
                  <a:gd name="connsiteY111" fmla="*/ 45101 h 170307"/>
                  <a:gd name="connsiteX112" fmla="*/ 95250 w 190500"/>
                  <a:gd name="connsiteY112" fmla="*/ 39291 h 170307"/>
                  <a:gd name="connsiteX113" fmla="*/ 89440 w 190500"/>
                  <a:gd name="connsiteY113" fmla="*/ 45101 h 170307"/>
                  <a:gd name="connsiteX114" fmla="*/ 95250 w 190500"/>
                  <a:gd name="connsiteY114" fmla="*/ 50911 h 170307"/>
                  <a:gd name="connsiteX115" fmla="*/ 117634 w 190500"/>
                  <a:gd name="connsiteY115" fmla="*/ 50911 h 170307"/>
                  <a:gd name="connsiteX116" fmla="*/ 123444 w 190500"/>
                  <a:gd name="connsiteY116" fmla="*/ 45101 h 170307"/>
                  <a:gd name="connsiteX117" fmla="*/ 117634 w 190500"/>
                  <a:gd name="connsiteY117" fmla="*/ 39291 h 170307"/>
                  <a:gd name="connsiteX118" fmla="*/ 111824 w 190500"/>
                  <a:gd name="connsiteY118" fmla="*/ 45101 h 170307"/>
                  <a:gd name="connsiteX119" fmla="*/ 117634 w 190500"/>
                  <a:gd name="connsiteY119" fmla="*/ 50911 h 170307"/>
                  <a:gd name="connsiteX120" fmla="*/ 139970 w 190500"/>
                  <a:gd name="connsiteY120" fmla="*/ 50911 h 170307"/>
                  <a:gd name="connsiteX121" fmla="*/ 145780 w 190500"/>
                  <a:gd name="connsiteY121" fmla="*/ 45101 h 170307"/>
                  <a:gd name="connsiteX122" fmla="*/ 139970 w 190500"/>
                  <a:gd name="connsiteY122" fmla="*/ 39291 h 170307"/>
                  <a:gd name="connsiteX123" fmla="*/ 134160 w 190500"/>
                  <a:gd name="connsiteY123" fmla="*/ 45101 h 170307"/>
                  <a:gd name="connsiteX124" fmla="*/ 139970 w 190500"/>
                  <a:gd name="connsiteY124" fmla="*/ 50911 h 170307"/>
                  <a:gd name="connsiteX125" fmla="*/ 162354 w 190500"/>
                  <a:gd name="connsiteY125" fmla="*/ 50911 h 170307"/>
                  <a:gd name="connsiteX126" fmla="*/ 168164 w 190500"/>
                  <a:gd name="connsiteY126" fmla="*/ 45101 h 170307"/>
                  <a:gd name="connsiteX127" fmla="*/ 162354 w 190500"/>
                  <a:gd name="connsiteY127" fmla="*/ 39291 h 170307"/>
                  <a:gd name="connsiteX128" fmla="*/ 156543 w 190500"/>
                  <a:gd name="connsiteY128" fmla="*/ 45101 h 170307"/>
                  <a:gd name="connsiteX129" fmla="*/ 162354 w 190500"/>
                  <a:gd name="connsiteY129" fmla="*/ 50911 h 170307"/>
                  <a:gd name="connsiteX130" fmla="*/ 184690 w 190500"/>
                  <a:gd name="connsiteY130" fmla="*/ 50911 h 170307"/>
                  <a:gd name="connsiteX131" fmla="*/ 190500 w 190500"/>
                  <a:gd name="connsiteY131" fmla="*/ 45101 h 170307"/>
                  <a:gd name="connsiteX132" fmla="*/ 184690 w 190500"/>
                  <a:gd name="connsiteY132" fmla="*/ 39291 h 170307"/>
                  <a:gd name="connsiteX133" fmla="*/ 178879 w 190500"/>
                  <a:gd name="connsiteY133" fmla="*/ 45101 h 170307"/>
                  <a:gd name="connsiteX134" fmla="*/ 184690 w 190500"/>
                  <a:gd name="connsiteY134" fmla="*/ 50911 h 170307"/>
                  <a:gd name="connsiteX135" fmla="*/ 5810 w 190500"/>
                  <a:gd name="connsiteY135" fmla="*/ 70580 h 170307"/>
                  <a:gd name="connsiteX136" fmla="*/ 11621 w 190500"/>
                  <a:gd name="connsiteY136" fmla="*/ 64770 h 170307"/>
                  <a:gd name="connsiteX137" fmla="*/ 5810 w 190500"/>
                  <a:gd name="connsiteY137" fmla="*/ 58960 h 170307"/>
                  <a:gd name="connsiteX138" fmla="*/ 0 w 190500"/>
                  <a:gd name="connsiteY138" fmla="*/ 64770 h 170307"/>
                  <a:gd name="connsiteX139" fmla="*/ 5810 w 190500"/>
                  <a:gd name="connsiteY139" fmla="*/ 70580 h 170307"/>
                  <a:gd name="connsiteX140" fmla="*/ 28146 w 190500"/>
                  <a:gd name="connsiteY140" fmla="*/ 70580 h 170307"/>
                  <a:gd name="connsiteX141" fmla="*/ 33957 w 190500"/>
                  <a:gd name="connsiteY141" fmla="*/ 64770 h 170307"/>
                  <a:gd name="connsiteX142" fmla="*/ 28146 w 190500"/>
                  <a:gd name="connsiteY142" fmla="*/ 58960 h 170307"/>
                  <a:gd name="connsiteX143" fmla="*/ 22336 w 190500"/>
                  <a:gd name="connsiteY143" fmla="*/ 64770 h 170307"/>
                  <a:gd name="connsiteX144" fmla="*/ 28146 w 190500"/>
                  <a:gd name="connsiteY144" fmla="*/ 70580 h 170307"/>
                  <a:gd name="connsiteX145" fmla="*/ 50530 w 190500"/>
                  <a:gd name="connsiteY145" fmla="*/ 70580 h 170307"/>
                  <a:gd name="connsiteX146" fmla="*/ 56340 w 190500"/>
                  <a:gd name="connsiteY146" fmla="*/ 64770 h 170307"/>
                  <a:gd name="connsiteX147" fmla="*/ 50530 w 190500"/>
                  <a:gd name="connsiteY147" fmla="*/ 58960 h 170307"/>
                  <a:gd name="connsiteX148" fmla="*/ 44720 w 190500"/>
                  <a:gd name="connsiteY148" fmla="*/ 64770 h 170307"/>
                  <a:gd name="connsiteX149" fmla="*/ 50530 w 190500"/>
                  <a:gd name="connsiteY149" fmla="*/ 70580 h 170307"/>
                  <a:gd name="connsiteX150" fmla="*/ 72914 w 190500"/>
                  <a:gd name="connsiteY150" fmla="*/ 70580 h 170307"/>
                  <a:gd name="connsiteX151" fmla="*/ 78724 w 190500"/>
                  <a:gd name="connsiteY151" fmla="*/ 64770 h 170307"/>
                  <a:gd name="connsiteX152" fmla="*/ 72914 w 190500"/>
                  <a:gd name="connsiteY152" fmla="*/ 58960 h 170307"/>
                  <a:gd name="connsiteX153" fmla="*/ 67104 w 190500"/>
                  <a:gd name="connsiteY153" fmla="*/ 64770 h 170307"/>
                  <a:gd name="connsiteX154" fmla="*/ 72914 w 190500"/>
                  <a:gd name="connsiteY154" fmla="*/ 70580 h 170307"/>
                  <a:gd name="connsiteX155" fmla="*/ 95250 w 190500"/>
                  <a:gd name="connsiteY155" fmla="*/ 70580 h 170307"/>
                  <a:gd name="connsiteX156" fmla="*/ 101060 w 190500"/>
                  <a:gd name="connsiteY156" fmla="*/ 64770 h 170307"/>
                  <a:gd name="connsiteX157" fmla="*/ 95250 w 190500"/>
                  <a:gd name="connsiteY157" fmla="*/ 58960 h 170307"/>
                  <a:gd name="connsiteX158" fmla="*/ 89440 w 190500"/>
                  <a:gd name="connsiteY158" fmla="*/ 64770 h 170307"/>
                  <a:gd name="connsiteX159" fmla="*/ 95250 w 190500"/>
                  <a:gd name="connsiteY159" fmla="*/ 70580 h 170307"/>
                  <a:gd name="connsiteX160" fmla="*/ 117634 w 190500"/>
                  <a:gd name="connsiteY160" fmla="*/ 70580 h 170307"/>
                  <a:gd name="connsiteX161" fmla="*/ 123444 w 190500"/>
                  <a:gd name="connsiteY161" fmla="*/ 64770 h 170307"/>
                  <a:gd name="connsiteX162" fmla="*/ 117634 w 190500"/>
                  <a:gd name="connsiteY162" fmla="*/ 58960 h 170307"/>
                  <a:gd name="connsiteX163" fmla="*/ 111824 w 190500"/>
                  <a:gd name="connsiteY163" fmla="*/ 64770 h 170307"/>
                  <a:gd name="connsiteX164" fmla="*/ 117634 w 190500"/>
                  <a:gd name="connsiteY164" fmla="*/ 70580 h 170307"/>
                  <a:gd name="connsiteX165" fmla="*/ 139970 w 190500"/>
                  <a:gd name="connsiteY165" fmla="*/ 70580 h 170307"/>
                  <a:gd name="connsiteX166" fmla="*/ 145780 w 190500"/>
                  <a:gd name="connsiteY166" fmla="*/ 64770 h 170307"/>
                  <a:gd name="connsiteX167" fmla="*/ 139970 w 190500"/>
                  <a:gd name="connsiteY167" fmla="*/ 58960 h 170307"/>
                  <a:gd name="connsiteX168" fmla="*/ 134160 w 190500"/>
                  <a:gd name="connsiteY168" fmla="*/ 64770 h 170307"/>
                  <a:gd name="connsiteX169" fmla="*/ 139970 w 190500"/>
                  <a:gd name="connsiteY169" fmla="*/ 70580 h 170307"/>
                  <a:gd name="connsiteX170" fmla="*/ 162354 w 190500"/>
                  <a:gd name="connsiteY170" fmla="*/ 70580 h 170307"/>
                  <a:gd name="connsiteX171" fmla="*/ 168164 w 190500"/>
                  <a:gd name="connsiteY171" fmla="*/ 64770 h 170307"/>
                  <a:gd name="connsiteX172" fmla="*/ 162354 w 190500"/>
                  <a:gd name="connsiteY172" fmla="*/ 58960 h 170307"/>
                  <a:gd name="connsiteX173" fmla="*/ 156543 w 190500"/>
                  <a:gd name="connsiteY173" fmla="*/ 64770 h 170307"/>
                  <a:gd name="connsiteX174" fmla="*/ 162354 w 190500"/>
                  <a:gd name="connsiteY174" fmla="*/ 70580 h 170307"/>
                  <a:gd name="connsiteX175" fmla="*/ 184690 w 190500"/>
                  <a:gd name="connsiteY175" fmla="*/ 70580 h 170307"/>
                  <a:gd name="connsiteX176" fmla="*/ 190500 w 190500"/>
                  <a:gd name="connsiteY176" fmla="*/ 64770 h 170307"/>
                  <a:gd name="connsiteX177" fmla="*/ 184690 w 190500"/>
                  <a:gd name="connsiteY177" fmla="*/ 58960 h 170307"/>
                  <a:gd name="connsiteX178" fmla="*/ 178879 w 190500"/>
                  <a:gd name="connsiteY178" fmla="*/ 64770 h 170307"/>
                  <a:gd name="connsiteX179" fmla="*/ 184690 w 190500"/>
                  <a:gd name="connsiteY179" fmla="*/ 70580 h 170307"/>
                  <a:gd name="connsiteX180" fmla="*/ 5810 w 190500"/>
                  <a:gd name="connsiteY180" fmla="*/ 90249 h 170307"/>
                  <a:gd name="connsiteX181" fmla="*/ 11621 w 190500"/>
                  <a:gd name="connsiteY181" fmla="*/ 84439 h 170307"/>
                  <a:gd name="connsiteX182" fmla="*/ 5810 w 190500"/>
                  <a:gd name="connsiteY182" fmla="*/ 78629 h 170307"/>
                  <a:gd name="connsiteX183" fmla="*/ 0 w 190500"/>
                  <a:gd name="connsiteY183" fmla="*/ 84439 h 170307"/>
                  <a:gd name="connsiteX184" fmla="*/ 5810 w 190500"/>
                  <a:gd name="connsiteY184" fmla="*/ 90249 h 170307"/>
                  <a:gd name="connsiteX185" fmla="*/ 28146 w 190500"/>
                  <a:gd name="connsiteY185" fmla="*/ 90249 h 170307"/>
                  <a:gd name="connsiteX186" fmla="*/ 33957 w 190500"/>
                  <a:gd name="connsiteY186" fmla="*/ 84439 h 170307"/>
                  <a:gd name="connsiteX187" fmla="*/ 28146 w 190500"/>
                  <a:gd name="connsiteY187" fmla="*/ 78629 h 170307"/>
                  <a:gd name="connsiteX188" fmla="*/ 22336 w 190500"/>
                  <a:gd name="connsiteY188" fmla="*/ 84439 h 170307"/>
                  <a:gd name="connsiteX189" fmla="*/ 28146 w 190500"/>
                  <a:gd name="connsiteY189" fmla="*/ 90249 h 170307"/>
                  <a:gd name="connsiteX190" fmla="*/ 50530 w 190500"/>
                  <a:gd name="connsiteY190" fmla="*/ 90249 h 170307"/>
                  <a:gd name="connsiteX191" fmla="*/ 56340 w 190500"/>
                  <a:gd name="connsiteY191" fmla="*/ 84439 h 170307"/>
                  <a:gd name="connsiteX192" fmla="*/ 50530 w 190500"/>
                  <a:gd name="connsiteY192" fmla="*/ 78629 h 170307"/>
                  <a:gd name="connsiteX193" fmla="*/ 44720 w 190500"/>
                  <a:gd name="connsiteY193" fmla="*/ 84439 h 170307"/>
                  <a:gd name="connsiteX194" fmla="*/ 50530 w 190500"/>
                  <a:gd name="connsiteY194" fmla="*/ 90249 h 170307"/>
                  <a:gd name="connsiteX195" fmla="*/ 72914 w 190500"/>
                  <a:gd name="connsiteY195" fmla="*/ 90249 h 170307"/>
                  <a:gd name="connsiteX196" fmla="*/ 78724 w 190500"/>
                  <a:gd name="connsiteY196" fmla="*/ 84439 h 170307"/>
                  <a:gd name="connsiteX197" fmla="*/ 72914 w 190500"/>
                  <a:gd name="connsiteY197" fmla="*/ 78629 h 170307"/>
                  <a:gd name="connsiteX198" fmla="*/ 67104 w 190500"/>
                  <a:gd name="connsiteY198" fmla="*/ 84439 h 170307"/>
                  <a:gd name="connsiteX199" fmla="*/ 72914 w 190500"/>
                  <a:gd name="connsiteY199" fmla="*/ 90249 h 170307"/>
                  <a:gd name="connsiteX200" fmla="*/ 95250 w 190500"/>
                  <a:gd name="connsiteY200" fmla="*/ 90249 h 170307"/>
                  <a:gd name="connsiteX201" fmla="*/ 101060 w 190500"/>
                  <a:gd name="connsiteY201" fmla="*/ 84439 h 170307"/>
                  <a:gd name="connsiteX202" fmla="*/ 95250 w 190500"/>
                  <a:gd name="connsiteY202" fmla="*/ 78629 h 170307"/>
                  <a:gd name="connsiteX203" fmla="*/ 89440 w 190500"/>
                  <a:gd name="connsiteY203" fmla="*/ 84439 h 170307"/>
                  <a:gd name="connsiteX204" fmla="*/ 95250 w 190500"/>
                  <a:gd name="connsiteY204" fmla="*/ 90249 h 170307"/>
                  <a:gd name="connsiteX205" fmla="*/ 117634 w 190500"/>
                  <a:gd name="connsiteY205" fmla="*/ 90249 h 170307"/>
                  <a:gd name="connsiteX206" fmla="*/ 123444 w 190500"/>
                  <a:gd name="connsiteY206" fmla="*/ 84439 h 170307"/>
                  <a:gd name="connsiteX207" fmla="*/ 117634 w 190500"/>
                  <a:gd name="connsiteY207" fmla="*/ 78629 h 170307"/>
                  <a:gd name="connsiteX208" fmla="*/ 111824 w 190500"/>
                  <a:gd name="connsiteY208" fmla="*/ 84439 h 170307"/>
                  <a:gd name="connsiteX209" fmla="*/ 117634 w 190500"/>
                  <a:gd name="connsiteY209" fmla="*/ 90249 h 170307"/>
                  <a:gd name="connsiteX210" fmla="*/ 139970 w 190500"/>
                  <a:gd name="connsiteY210" fmla="*/ 90249 h 170307"/>
                  <a:gd name="connsiteX211" fmla="*/ 145780 w 190500"/>
                  <a:gd name="connsiteY211" fmla="*/ 84439 h 170307"/>
                  <a:gd name="connsiteX212" fmla="*/ 139970 w 190500"/>
                  <a:gd name="connsiteY212" fmla="*/ 78629 h 170307"/>
                  <a:gd name="connsiteX213" fmla="*/ 134160 w 190500"/>
                  <a:gd name="connsiteY213" fmla="*/ 84439 h 170307"/>
                  <a:gd name="connsiteX214" fmla="*/ 139970 w 190500"/>
                  <a:gd name="connsiteY214" fmla="*/ 90249 h 170307"/>
                  <a:gd name="connsiteX215" fmla="*/ 162354 w 190500"/>
                  <a:gd name="connsiteY215" fmla="*/ 90249 h 170307"/>
                  <a:gd name="connsiteX216" fmla="*/ 168164 w 190500"/>
                  <a:gd name="connsiteY216" fmla="*/ 84439 h 170307"/>
                  <a:gd name="connsiteX217" fmla="*/ 162354 w 190500"/>
                  <a:gd name="connsiteY217" fmla="*/ 78629 h 170307"/>
                  <a:gd name="connsiteX218" fmla="*/ 156543 w 190500"/>
                  <a:gd name="connsiteY218" fmla="*/ 84439 h 170307"/>
                  <a:gd name="connsiteX219" fmla="*/ 162354 w 190500"/>
                  <a:gd name="connsiteY219" fmla="*/ 90249 h 170307"/>
                  <a:gd name="connsiteX220" fmla="*/ 184690 w 190500"/>
                  <a:gd name="connsiteY220" fmla="*/ 90249 h 170307"/>
                  <a:gd name="connsiteX221" fmla="*/ 190500 w 190500"/>
                  <a:gd name="connsiteY221" fmla="*/ 84439 h 170307"/>
                  <a:gd name="connsiteX222" fmla="*/ 184690 w 190500"/>
                  <a:gd name="connsiteY222" fmla="*/ 78629 h 170307"/>
                  <a:gd name="connsiteX223" fmla="*/ 178879 w 190500"/>
                  <a:gd name="connsiteY223" fmla="*/ 84439 h 170307"/>
                  <a:gd name="connsiteX224" fmla="*/ 184690 w 190500"/>
                  <a:gd name="connsiteY224" fmla="*/ 90249 h 170307"/>
                  <a:gd name="connsiteX225" fmla="*/ 5810 w 190500"/>
                  <a:gd name="connsiteY225" fmla="*/ 109871 h 170307"/>
                  <a:gd name="connsiteX226" fmla="*/ 11621 w 190500"/>
                  <a:gd name="connsiteY226" fmla="*/ 104061 h 170307"/>
                  <a:gd name="connsiteX227" fmla="*/ 5810 w 190500"/>
                  <a:gd name="connsiteY227" fmla="*/ 98250 h 170307"/>
                  <a:gd name="connsiteX228" fmla="*/ 0 w 190500"/>
                  <a:gd name="connsiteY228" fmla="*/ 104061 h 170307"/>
                  <a:gd name="connsiteX229" fmla="*/ 5810 w 190500"/>
                  <a:gd name="connsiteY229" fmla="*/ 109871 h 170307"/>
                  <a:gd name="connsiteX230" fmla="*/ 28146 w 190500"/>
                  <a:gd name="connsiteY230" fmla="*/ 109871 h 170307"/>
                  <a:gd name="connsiteX231" fmla="*/ 33957 w 190500"/>
                  <a:gd name="connsiteY231" fmla="*/ 104061 h 170307"/>
                  <a:gd name="connsiteX232" fmla="*/ 28146 w 190500"/>
                  <a:gd name="connsiteY232" fmla="*/ 98250 h 170307"/>
                  <a:gd name="connsiteX233" fmla="*/ 22336 w 190500"/>
                  <a:gd name="connsiteY233" fmla="*/ 104061 h 170307"/>
                  <a:gd name="connsiteX234" fmla="*/ 28146 w 190500"/>
                  <a:gd name="connsiteY234" fmla="*/ 109871 h 170307"/>
                  <a:gd name="connsiteX235" fmla="*/ 50530 w 190500"/>
                  <a:gd name="connsiteY235" fmla="*/ 109871 h 170307"/>
                  <a:gd name="connsiteX236" fmla="*/ 56340 w 190500"/>
                  <a:gd name="connsiteY236" fmla="*/ 104061 h 170307"/>
                  <a:gd name="connsiteX237" fmla="*/ 50530 w 190500"/>
                  <a:gd name="connsiteY237" fmla="*/ 98250 h 170307"/>
                  <a:gd name="connsiteX238" fmla="*/ 44720 w 190500"/>
                  <a:gd name="connsiteY238" fmla="*/ 104061 h 170307"/>
                  <a:gd name="connsiteX239" fmla="*/ 50530 w 190500"/>
                  <a:gd name="connsiteY239" fmla="*/ 109871 h 170307"/>
                  <a:gd name="connsiteX240" fmla="*/ 72914 w 190500"/>
                  <a:gd name="connsiteY240" fmla="*/ 109871 h 170307"/>
                  <a:gd name="connsiteX241" fmla="*/ 78724 w 190500"/>
                  <a:gd name="connsiteY241" fmla="*/ 104061 h 170307"/>
                  <a:gd name="connsiteX242" fmla="*/ 72914 w 190500"/>
                  <a:gd name="connsiteY242" fmla="*/ 98250 h 170307"/>
                  <a:gd name="connsiteX243" fmla="*/ 67104 w 190500"/>
                  <a:gd name="connsiteY243" fmla="*/ 104061 h 170307"/>
                  <a:gd name="connsiteX244" fmla="*/ 72914 w 190500"/>
                  <a:gd name="connsiteY244" fmla="*/ 109871 h 170307"/>
                  <a:gd name="connsiteX245" fmla="*/ 95250 w 190500"/>
                  <a:gd name="connsiteY245" fmla="*/ 109871 h 170307"/>
                  <a:gd name="connsiteX246" fmla="*/ 101060 w 190500"/>
                  <a:gd name="connsiteY246" fmla="*/ 104061 h 170307"/>
                  <a:gd name="connsiteX247" fmla="*/ 95250 w 190500"/>
                  <a:gd name="connsiteY247" fmla="*/ 98250 h 170307"/>
                  <a:gd name="connsiteX248" fmla="*/ 89440 w 190500"/>
                  <a:gd name="connsiteY248" fmla="*/ 104061 h 170307"/>
                  <a:gd name="connsiteX249" fmla="*/ 95250 w 190500"/>
                  <a:gd name="connsiteY249" fmla="*/ 109871 h 170307"/>
                  <a:gd name="connsiteX250" fmla="*/ 117634 w 190500"/>
                  <a:gd name="connsiteY250" fmla="*/ 109871 h 170307"/>
                  <a:gd name="connsiteX251" fmla="*/ 123444 w 190500"/>
                  <a:gd name="connsiteY251" fmla="*/ 104061 h 170307"/>
                  <a:gd name="connsiteX252" fmla="*/ 117634 w 190500"/>
                  <a:gd name="connsiteY252" fmla="*/ 98250 h 170307"/>
                  <a:gd name="connsiteX253" fmla="*/ 111824 w 190500"/>
                  <a:gd name="connsiteY253" fmla="*/ 104061 h 170307"/>
                  <a:gd name="connsiteX254" fmla="*/ 117634 w 190500"/>
                  <a:gd name="connsiteY254" fmla="*/ 109871 h 170307"/>
                  <a:gd name="connsiteX255" fmla="*/ 139970 w 190500"/>
                  <a:gd name="connsiteY255" fmla="*/ 109871 h 170307"/>
                  <a:gd name="connsiteX256" fmla="*/ 145780 w 190500"/>
                  <a:gd name="connsiteY256" fmla="*/ 104061 h 170307"/>
                  <a:gd name="connsiteX257" fmla="*/ 139970 w 190500"/>
                  <a:gd name="connsiteY257" fmla="*/ 98250 h 170307"/>
                  <a:gd name="connsiteX258" fmla="*/ 134160 w 190500"/>
                  <a:gd name="connsiteY258" fmla="*/ 104061 h 170307"/>
                  <a:gd name="connsiteX259" fmla="*/ 139970 w 190500"/>
                  <a:gd name="connsiteY259" fmla="*/ 109871 h 170307"/>
                  <a:gd name="connsiteX260" fmla="*/ 162354 w 190500"/>
                  <a:gd name="connsiteY260" fmla="*/ 109871 h 170307"/>
                  <a:gd name="connsiteX261" fmla="*/ 168164 w 190500"/>
                  <a:gd name="connsiteY261" fmla="*/ 104061 h 170307"/>
                  <a:gd name="connsiteX262" fmla="*/ 162354 w 190500"/>
                  <a:gd name="connsiteY262" fmla="*/ 98250 h 170307"/>
                  <a:gd name="connsiteX263" fmla="*/ 156543 w 190500"/>
                  <a:gd name="connsiteY263" fmla="*/ 104061 h 170307"/>
                  <a:gd name="connsiteX264" fmla="*/ 162354 w 190500"/>
                  <a:gd name="connsiteY264" fmla="*/ 109871 h 170307"/>
                  <a:gd name="connsiteX265" fmla="*/ 184690 w 190500"/>
                  <a:gd name="connsiteY265" fmla="*/ 109871 h 170307"/>
                  <a:gd name="connsiteX266" fmla="*/ 190500 w 190500"/>
                  <a:gd name="connsiteY266" fmla="*/ 104061 h 170307"/>
                  <a:gd name="connsiteX267" fmla="*/ 184690 w 190500"/>
                  <a:gd name="connsiteY267" fmla="*/ 98250 h 170307"/>
                  <a:gd name="connsiteX268" fmla="*/ 178879 w 190500"/>
                  <a:gd name="connsiteY268" fmla="*/ 104061 h 170307"/>
                  <a:gd name="connsiteX269" fmla="*/ 184690 w 190500"/>
                  <a:gd name="connsiteY269" fmla="*/ 109871 h 170307"/>
                  <a:gd name="connsiteX270" fmla="*/ 5810 w 190500"/>
                  <a:gd name="connsiteY270" fmla="*/ 129540 h 170307"/>
                  <a:gd name="connsiteX271" fmla="*/ 11621 w 190500"/>
                  <a:gd name="connsiteY271" fmla="*/ 123730 h 170307"/>
                  <a:gd name="connsiteX272" fmla="*/ 5810 w 190500"/>
                  <a:gd name="connsiteY272" fmla="*/ 117920 h 170307"/>
                  <a:gd name="connsiteX273" fmla="*/ 0 w 190500"/>
                  <a:gd name="connsiteY273" fmla="*/ 123730 h 170307"/>
                  <a:gd name="connsiteX274" fmla="*/ 5810 w 190500"/>
                  <a:gd name="connsiteY274" fmla="*/ 129540 h 170307"/>
                  <a:gd name="connsiteX275" fmla="*/ 28146 w 190500"/>
                  <a:gd name="connsiteY275" fmla="*/ 129540 h 170307"/>
                  <a:gd name="connsiteX276" fmla="*/ 33957 w 190500"/>
                  <a:gd name="connsiteY276" fmla="*/ 123730 h 170307"/>
                  <a:gd name="connsiteX277" fmla="*/ 28146 w 190500"/>
                  <a:gd name="connsiteY277" fmla="*/ 117920 h 170307"/>
                  <a:gd name="connsiteX278" fmla="*/ 22336 w 190500"/>
                  <a:gd name="connsiteY278" fmla="*/ 123730 h 170307"/>
                  <a:gd name="connsiteX279" fmla="*/ 28146 w 190500"/>
                  <a:gd name="connsiteY279" fmla="*/ 129540 h 170307"/>
                  <a:gd name="connsiteX280" fmla="*/ 50530 w 190500"/>
                  <a:gd name="connsiteY280" fmla="*/ 129540 h 170307"/>
                  <a:gd name="connsiteX281" fmla="*/ 56340 w 190500"/>
                  <a:gd name="connsiteY281" fmla="*/ 123730 h 170307"/>
                  <a:gd name="connsiteX282" fmla="*/ 50530 w 190500"/>
                  <a:gd name="connsiteY282" fmla="*/ 117920 h 170307"/>
                  <a:gd name="connsiteX283" fmla="*/ 44720 w 190500"/>
                  <a:gd name="connsiteY283" fmla="*/ 123730 h 170307"/>
                  <a:gd name="connsiteX284" fmla="*/ 50530 w 190500"/>
                  <a:gd name="connsiteY284" fmla="*/ 129540 h 170307"/>
                  <a:gd name="connsiteX285" fmla="*/ 72914 w 190500"/>
                  <a:gd name="connsiteY285" fmla="*/ 129540 h 170307"/>
                  <a:gd name="connsiteX286" fmla="*/ 78724 w 190500"/>
                  <a:gd name="connsiteY286" fmla="*/ 123730 h 170307"/>
                  <a:gd name="connsiteX287" fmla="*/ 72914 w 190500"/>
                  <a:gd name="connsiteY287" fmla="*/ 117920 h 170307"/>
                  <a:gd name="connsiteX288" fmla="*/ 67104 w 190500"/>
                  <a:gd name="connsiteY288" fmla="*/ 123730 h 170307"/>
                  <a:gd name="connsiteX289" fmla="*/ 72914 w 190500"/>
                  <a:gd name="connsiteY289" fmla="*/ 129540 h 170307"/>
                  <a:gd name="connsiteX290" fmla="*/ 95250 w 190500"/>
                  <a:gd name="connsiteY290" fmla="*/ 129540 h 170307"/>
                  <a:gd name="connsiteX291" fmla="*/ 101060 w 190500"/>
                  <a:gd name="connsiteY291" fmla="*/ 123730 h 170307"/>
                  <a:gd name="connsiteX292" fmla="*/ 95250 w 190500"/>
                  <a:gd name="connsiteY292" fmla="*/ 117920 h 170307"/>
                  <a:gd name="connsiteX293" fmla="*/ 89440 w 190500"/>
                  <a:gd name="connsiteY293" fmla="*/ 123730 h 170307"/>
                  <a:gd name="connsiteX294" fmla="*/ 95250 w 190500"/>
                  <a:gd name="connsiteY294" fmla="*/ 129540 h 170307"/>
                  <a:gd name="connsiteX295" fmla="*/ 117634 w 190500"/>
                  <a:gd name="connsiteY295" fmla="*/ 129540 h 170307"/>
                  <a:gd name="connsiteX296" fmla="*/ 123444 w 190500"/>
                  <a:gd name="connsiteY296" fmla="*/ 123730 h 170307"/>
                  <a:gd name="connsiteX297" fmla="*/ 117634 w 190500"/>
                  <a:gd name="connsiteY297" fmla="*/ 117920 h 170307"/>
                  <a:gd name="connsiteX298" fmla="*/ 111824 w 190500"/>
                  <a:gd name="connsiteY298" fmla="*/ 123730 h 170307"/>
                  <a:gd name="connsiteX299" fmla="*/ 117634 w 190500"/>
                  <a:gd name="connsiteY299" fmla="*/ 129540 h 170307"/>
                  <a:gd name="connsiteX300" fmla="*/ 139970 w 190500"/>
                  <a:gd name="connsiteY300" fmla="*/ 129540 h 170307"/>
                  <a:gd name="connsiteX301" fmla="*/ 145780 w 190500"/>
                  <a:gd name="connsiteY301" fmla="*/ 123730 h 170307"/>
                  <a:gd name="connsiteX302" fmla="*/ 139970 w 190500"/>
                  <a:gd name="connsiteY302" fmla="*/ 117920 h 170307"/>
                  <a:gd name="connsiteX303" fmla="*/ 134160 w 190500"/>
                  <a:gd name="connsiteY303" fmla="*/ 123730 h 170307"/>
                  <a:gd name="connsiteX304" fmla="*/ 139970 w 190500"/>
                  <a:gd name="connsiteY304" fmla="*/ 129540 h 170307"/>
                  <a:gd name="connsiteX305" fmla="*/ 162354 w 190500"/>
                  <a:gd name="connsiteY305" fmla="*/ 129540 h 170307"/>
                  <a:gd name="connsiteX306" fmla="*/ 168164 w 190500"/>
                  <a:gd name="connsiteY306" fmla="*/ 123730 h 170307"/>
                  <a:gd name="connsiteX307" fmla="*/ 162354 w 190500"/>
                  <a:gd name="connsiteY307" fmla="*/ 117920 h 170307"/>
                  <a:gd name="connsiteX308" fmla="*/ 156543 w 190500"/>
                  <a:gd name="connsiteY308" fmla="*/ 123730 h 170307"/>
                  <a:gd name="connsiteX309" fmla="*/ 162354 w 190500"/>
                  <a:gd name="connsiteY309" fmla="*/ 129540 h 170307"/>
                  <a:gd name="connsiteX310" fmla="*/ 184690 w 190500"/>
                  <a:gd name="connsiteY310" fmla="*/ 129540 h 170307"/>
                  <a:gd name="connsiteX311" fmla="*/ 190500 w 190500"/>
                  <a:gd name="connsiteY311" fmla="*/ 123730 h 170307"/>
                  <a:gd name="connsiteX312" fmla="*/ 184690 w 190500"/>
                  <a:gd name="connsiteY312" fmla="*/ 117920 h 170307"/>
                  <a:gd name="connsiteX313" fmla="*/ 178879 w 190500"/>
                  <a:gd name="connsiteY313" fmla="*/ 123730 h 170307"/>
                  <a:gd name="connsiteX314" fmla="*/ 184690 w 190500"/>
                  <a:gd name="connsiteY314" fmla="*/ 129540 h 170307"/>
                  <a:gd name="connsiteX315" fmla="*/ 5810 w 190500"/>
                  <a:gd name="connsiteY315" fmla="*/ 149209 h 170307"/>
                  <a:gd name="connsiteX316" fmla="*/ 11621 w 190500"/>
                  <a:gd name="connsiteY316" fmla="*/ 143399 h 170307"/>
                  <a:gd name="connsiteX317" fmla="*/ 5810 w 190500"/>
                  <a:gd name="connsiteY317" fmla="*/ 137589 h 170307"/>
                  <a:gd name="connsiteX318" fmla="*/ 0 w 190500"/>
                  <a:gd name="connsiteY318" fmla="*/ 143399 h 170307"/>
                  <a:gd name="connsiteX319" fmla="*/ 5810 w 190500"/>
                  <a:gd name="connsiteY319" fmla="*/ 149209 h 170307"/>
                  <a:gd name="connsiteX320" fmla="*/ 28146 w 190500"/>
                  <a:gd name="connsiteY320" fmla="*/ 149209 h 170307"/>
                  <a:gd name="connsiteX321" fmla="*/ 33957 w 190500"/>
                  <a:gd name="connsiteY321" fmla="*/ 143399 h 170307"/>
                  <a:gd name="connsiteX322" fmla="*/ 28146 w 190500"/>
                  <a:gd name="connsiteY322" fmla="*/ 137589 h 170307"/>
                  <a:gd name="connsiteX323" fmla="*/ 22336 w 190500"/>
                  <a:gd name="connsiteY323" fmla="*/ 143399 h 170307"/>
                  <a:gd name="connsiteX324" fmla="*/ 28146 w 190500"/>
                  <a:gd name="connsiteY324" fmla="*/ 149209 h 170307"/>
                  <a:gd name="connsiteX325" fmla="*/ 50530 w 190500"/>
                  <a:gd name="connsiteY325" fmla="*/ 149209 h 170307"/>
                  <a:gd name="connsiteX326" fmla="*/ 56340 w 190500"/>
                  <a:gd name="connsiteY326" fmla="*/ 143399 h 170307"/>
                  <a:gd name="connsiteX327" fmla="*/ 50530 w 190500"/>
                  <a:gd name="connsiteY327" fmla="*/ 137589 h 170307"/>
                  <a:gd name="connsiteX328" fmla="*/ 44720 w 190500"/>
                  <a:gd name="connsiteY328" fmla="*/ 143399 h 170307"/>
                  <a:gd name="connsiteX329" fmla="*/ 50530 w 190500"/>
                  <a:gd name="connsiteY329" fmla="*/ 149209 h 170307"/>
                  <a:gd name="connsiteX330" fmla="*/ 72914 w 190500"/>
                  <a:gd name="connsiteY330" fmla="*/ 149209 h 170307"/>
                  <a:gd name="connsiteX331" fmla="*/ 78724 w 190500"/>
                  <a:gd name="connsiteY331" fmla="*/ 143399 h 170307"/>
                  <a:gd name="connsiteX332" fmla="*/ 72914 w 190500"/>
                  <a:gd name="connsiteY332" fmla="*/ 137589 h 170307"/>
                  <a:gd name="connsiteX333" fmla="*/ 67104 w 190500"/>
                  <a:gd name="connsiteY333" fmla="*/ 143399 h 170307"/>
                  <a:gd name="connsiteX334" fmla="*/ 72914 w 190500"/>
                  <a:gd name="connsiteY334" fmla="*/ 149209 h 170307"/>
                  <a:gd name="connsiteX335" fmla="*/ 95250 w 190500"/>
                  <a:gd name="connsiteY335" fmla="*/ 149209 h 170307"/>
                  <a:gd name="connsiteX336" fmla="*/ 101060 w 190500"/>
                  <a:gd name="connsiteY336" fmla="*/ 143399 h 170307"/>
                  <a:gd name="connsiteX337" fmla="*/ 95250 w 190500"/>
                  <a:gd name="connsiteY337" fmla="*/ 137589 h 170307"/>
                  <a:gd name="connsiteX338" fmla="*/ 89440 w 190500"/>
                  <a:gd name="connsiteY338" fmla="*/ 143399 h 170307"/>
                  <a:gd name="connsiteX339" fmla="*/ 95250 w 190500"/>
                  <a:gd name="connsiteY339" fmla="*/ 149209 h 170307"/>
                  <a:gd name="connsiteX340" fmla="*/ 117634 w 190500"/>
                  <a:gd name="connsiteY340" fmla="*/ 149209 h 170307"/>
                  <a:gd name="connsiteX341" fmla="*/ 123444 w 190500"/>
                  <a:gd name="connsiteY341" fmla="*/ 143399 h 170307"/>
                  <a:gd name="connsiteX342" fmla="*/ 117634 w 190500"/>
                  <a:gd name="connsiteY342" fmla="*/ 137589 h 170307"/>
                  <a:gd name="connsiteX343" fmla="*/ 111824 w 190500"/>
                  <a:gd name="connsiteY343" fmla="*/ 143399 h 170307"/>
                  <a:gd name="connsiteX344" fmla="*/ 117634 w 190500"/>
                  <a:gd name="connsiteY344" fmla="*/ 149209 h 170307"/>
                  <a:gd name="connsiteX345" fmla="*/ 139970 w 190500"/>
                  <a:gd name="connsiteY345" fmla="*/ 149209 h 170307"/>
                  <a:gd name="connsiteX346" fmla="*/ 145780 w 190500"/>
                  <a:gd name="connsiteY346" fmla="*/ 143399 h 170307"/>
                  <a:gd name="connsiteX347" fmla="*/ 139970 w 190500"/>
                  <a:gd name="connsiteY347" fmla="*/ 137589 h 170307"/>
                  <a:gd name="connsiteX348" fmla="*/ 134160 w 190500"/>
                  <a:gd name="connsiteY348" fmla="*/ 143399 h 170307"/>
                  <a:gd name="connsiteX349" fmla="*/ 139970 w 190500"/>
                  <a:gd name="connsiteY349" fmla="*/ 149209 h 170307"/>
                  <a:gd name="connsiteX350" fmla="*/ 162354 w 190500"/>
                  <a:gd name="connsiteY350" fmla="*/ 149209 h 170307"/>
                  <a:gd name="connsiteX351" fmla="*/ 168164 w 190500"/>
                  <a:gd name="connsiteY351" fmla="*/ 143399 h 170307"/>
                  <a:gd name="connsiteX352" fmla="*/ 162354 w 190500"/>
                  <a:gd name="connsiteY352" fmla="*/ 137589 h 170307"/>
                  <a:gd name="connsiteX353" fmla="*/ 156543 w 190500"/>
                  <a:gd name="connsiteY353" fmla="*/ 143399 h 170307"/>
                  <a:gd name="connsiteX354" fmla="*/ 162354 w 190500"/>
                  <a:gd name="connsiteY354" fmla="*/ 149209 h 170307"/>
                  <a:gd name="connsiteX355" fmla="*/ 184690 w 190500"/>
                  <a:gd name="connsiteY355" fmla="*/ 149209 h 170307"/>
                  <a:gd name="connsiteX356" fmla="*/ 190500 w 190500"/>
                  <a:gd name="connsiteY356" fmla="*/ 143399 h 170307"/>
                  <a:gd name="connsiteX357" fmla="*/ 184690 w 190500"/>
                  <a:gd name="connsiteY357" fmla="*/ 137589 h 170307"/>
                  <a:gd name="connsiteX358" fmla="*/ 178879 w 190500"/>
                  <a:gd name="connsiteY358" fmla="*/ 143399 h 170307"/>
                  <a:gd name="connsiteX359" fmla="*/ 184690 w 190500"/>
                  <a:gd name="connsiteY359" fmla="*/ 149209 h 170307"/>
                  <a:gd name="connsiteX360" fmla="*/ 5810 w 190500"/>
                  <a:gd name="connsiteY360" fmla="*/ 170307 h 170307"/>
                  <a:gd name="connsiteX361" fmla="*/ 11621 w 190500"/>
                  <a:gd name="connsiteY361" fmla="*/ 164497 h 170307"/>
                  <a:gd name="connsiteX362" fmla="*/ 5810 w 190500"/>
                  <a:gd name="connsiteY362" fmla="*/ 158687 h 170307"/>
                  <a:gd name="connsiteX363" fmla="*/ 0 w 190500"/>
                  <a:gd name="connsiteY363" fmla="*/ 164497 h 170307"/>
                  <a:gd name="connsiteX364" fmla="*/ 5810 w 190500"/>
                  <a:gd name="connsiteY364" fmla="*/ 170307 h 170307"/>
                  <a:gd name="connsiteX365" fmla="*/ 28146 w 190500"/>
                  <a:gd name="connsiteY365" fmla="*/ 170307 h 170307"/>
                  <a:gd name="connsiteX366" fmla="*/ 33957 w 190500"/>
                  <a:gd name="connsiteY366" fmla="*/ 164497 h 170307"/>
                  <a:gd name="connsiteX367" fmla="*/ 28146 w 190500"/>
                  <a:gd name="connsiteY367" fmla="*/ 158687 h 170307"/>
                  <a:gd name="connsiteX368" fmla="*/ 22336 w 190500"/>
                  <a:gd name="connsiteY368" fmla="*/ 164497 h 170307"/>
                  <a:gd name="connsiteX369" fmla="*/ 28146 w 190500"/>
                  <a:gd name="connsiteY369" fmla="*/ 170307 h 170307"/>
                  <a:gd name="connsiteX370" fmla="*/ 50530 w 190500"/>
                  <a:gd name="connsiteY370" fmla="*/ 170307 h 170307"/>
                  <a:gd name="connsiteX371" fmla="*/ 56340 w 190500"/>
                  <a:gd name="connsiteY371" fmla="*/ 164497 h 170307"/>
                  <a:gd name="connsiteX372" fmla="*/ 50530 w 190500"/>
                  <a:gd name="connsiteY372" fmla="*/ 158687 h 170307"/>
                  <a:gd name="connsiteX373" fmla="*/ 44720 w 190500"/>
                  <a:gd name="connsiteY373" fmla="*/ 164497 h 170307"/>
                  <a:gd name="connsiteX374" fmla="*/ 50530 w 190500"/>
                  <a:gd name="connsiteY374" fmla="*/ 170307 h 170307"/>
                  <a:gd name="connsiteX375" fmla="*/ 72914 w 190500"/>
                  <a:gd name="connsiteY375" fmla="*/ 170307 h 170307"/>
                  <a:gd name="connsiteX376" fmla="*/ 78724 w 190500"/>
                  <a:gd name="connsiteY376" fmla="*/ 164497 h 170307"/>
                  <a:gd name="connsiteX377" fmla="*/ 72914 w 190500"/>
                  <a:gd name="connsiteY377" fmla="*/ 158687 h 170307"/>
                  <a:gd name="connsiteX378" fmla="*/ 67104 w 190500"/>
                  <a:gd name="connsiteY378" fmla="*/ 164497 h 170307"/>
                  <a:gd name="connsiteX379" fmla="*/ 72914 w 190500"/>
                  <a:gd name="connsiteY379" fmla="*/ 170307 h 170307"/>
                  <a:gd name="connsiteX380" fmla="*/ 95250 w 190500"/>
                  <a:gd name="connsiteY380" fmla="*/ 170307 h 170307"/>
                  <a:gd name="connsiteX381" fmla="*/ 101060 w 190500"/>
                  <a:gd name="connsiteY381" fmla="*/ 164497 h 170307"/>
                  <a:gd name="connsiteX382" fmla="*/ 95250 w 190500"/>
                  <a:gd name="connsiteY382" fmla="*/ 158687 h 170307"/>
                  <a:gd name="connsiteX383" fmla="*/ 89440 w 190500"/>
                  <a:gd name="connsiteY383" fmla="*/ 164497 h 170307"/>
                  <a:gd name="connsiteX384" fmla="*/ 95250 w 190500"/>
                  <a:gd name="connsiteY384" fmla="*/ 170307 h 170307"/>
                  <a:gd name="connsiteX385" fmla="*/ 117634 w 190500"/>
                  <a:gd name="connsiteY385" fmla="*/ 170307 h 170307"/>
                  <a:gd name="connsiteX386" fmla="*/ 123444 w 190500"/>
                  <a:gd name="connsiteY386" fmla="*/ 164497 h 170307"/>
                  <a:gd name="connsiteX387" fmla="*/ 117634 w 190500"/>
                  <a:gd name="connsiteY387" fmla="*/ 158687 h 170307"/>
                  <a:gd name="connsiteX388" fmla="*/ 111824 w 190500"/>
                  <a:gd name="connsiteY388" fmla="*/ 164497 h 170307"/>
                  <a:gd name="connsiteX389" fmla="*/ 117634 w 190500"/>
                  <a:gd name="connsiteY389" fmla="*/ 170307 h 170307"/>
                  <a:gd name="connsiteX390" fmla="*/ 139970 w 190500"/>
                  <a:gd name="connsiteY390" fmla="*/ 170307 h 170307"/>
                  <a:gd name="connsiteX391" fmla="*/ 145780 w 190500"/>
                  <a:gd name="connsiteY391" fmla="*/ 164497 h 170307"/>
                  <a:gd name="connsiteX392" fmla="*/ 139970 w 190500"/>
                  <a:gd name="connsiteY392" fmla="*/ 158687 h 170307"/>
                  <a:gd name="connsiteX393" fmla="*/ 134160 w 190500"/>
                  <a:gd name="connsiteY393" fmla="*/ 164497 h 170307"/>
                  <a:gd name="connsiteX394" fmla="*/ 139970 w 190500"/>
                  <a:gd name="connsiteY394" fmla="*/ 170307 h 170307"/>
                  <a:gd name="connsiteX395" fmla="*/ 162354 w 190500"/>
                  <a:gd name="connsiteY395" fmla="*/ 170307 h 170307"/>
                  <a:gd name="connsiteX396" fmla="*/ 168164 w 190500"/>
                  <a:gd name="connsiteY396" fmla="*/ 164497 h 170307"/>
                  <a:gd name="connsiteX397" fmla="*/ 162354 w 190500"/>
                  <a:gd name="connsiteY397" fmla="*/ 158687 h 170307"/>
                  <a:gd name="connsiteX398" fmla="*/ 156543 w 190500"/>
                  <a:gd name="connsiteY398" fmla="*/ 164497 h 170307"/>
                  <a:gd name="connsiteX399" fmla="*/ 162354 w 190500"/>
                  <a:gd name="connsiteY399" fmla="*/ 170307 h 170307"/>
                  <a:gd name="connsiteX400" fmla="*/ 184690 w 190500"/>
                  <a:gd name="connsiteY400" fmla="*/ 170307 h 170307"/>
                  <a:gd name="connsiteX401" fmla="*/ 190500 w 190500"/>
                  <a:gd name="connsiteY401" fmla="*/ 164497 h 170307"/>
                  <a:gd name="connsiteX402" fmla="*/ 184690 w 190500"/>
                  <a:gd name="connsiteY402" fmla="*/ 158687 h 170307"/>
                  <a:gd name="connsiteX403" fmla="*/ 178879 w 190500"/>
                  <a:gd name="connsiteY403" fmla="*/ 164497 h 170307"/>
                  <a:gd name="connsiteX404" fmla="*/ 184690 w 190500"/>
                  <a:gd name="connsiteY404" fmla="*/ 170307 h 17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Lst>
                <a:rect l="l" t="t" r="r" b="b"/>
                <a:pathLst>
                  <a:path w="190500" h="170307">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4" y="2600"/>
                      <a:pt x="111824" y="5810"/>
                    </a:cubicBezTo>
                    <a:cubicBezTo>
                      <a:pt x="111824" y="9020"/>
                      <a:pt x="114424" y="11621"/>
                      <a:pt x="117634"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54" y="11621"/>
                    </a:moveTo>
                    <a:cubicBezTo>
                      <a:pt x="165564" y="11621"/>
                      <a:pt x="168164" y="9020"/>
                      <a:pt x="168164" y="5810"/>
                    </a:cubicBezTo>
                    <a:cubicBezTo>
                      <a:pt x="168164" y="2600"/>
                      <a:pt x="165564" y="0"/>
                      <a:pt x="162354" y="0"/>
                    </a:cubicBezTo>
                    <a:cubicBezTo>
                      <a:pt x="159144" y="0"/>
                      <a:pt x="156543" y="2600"/>
                      <a:pt x="156543" y="5810"/>
                    </a:cubicBezTo>
                    <a:cubicBezTo>
                      <a:pt x="156543" y="9020"/>
                      <a:pt x="159144" y="11621"/>
                      <a:pt x="162354" y="11621"/>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5810" y="31290"/>
                    </a:moveTo>
                    <a:cubicBezTo>
                      <a:pt x="9020" y="31290"/>
                      <a:pt x="11621" y="28689"/>
                      <a:pt x="11621" y="25479"/>
                    </a:cubicBezTo>
                    <a:cubicBezTo>
                      <a:pt x="11621" y="22270"/>
                      <a:pt x="9020" y="19669"/>
                      <a:pt x="5810" y="19669"/>
                    </a:cubicBezTo>
                    <a:cubicBezTo>
                      <a:pt x="2600" y="19669"/>
                      <a:pt x="0" y="22270"/>
                      <a:pt x="0" y="25479"/>
                    </a:cubicBezTo>
                    <a:cubicBezTo>
                      <a:pt x="0" y="28689"/>
                      <a:pt x="2600" y="31290"/>
                      <a:pt x="5810" y="31290"/>
                    </a:cubicBezTo>
                    <a:close/>
                    <a:moveTo>
                      <a:pt x="28146" y="31290"/>
                    </a:moveTo>
                    <a:cubicBezTo>
                      <a:pt x="31356" y="31290"/>
                      <a:pt x="33957" y="28689"/>
                      <a:pt x="33957" y="25479"/>
                    </a:cubicBezTo>
                    <a:cubicBezTo>
                      <a:pt x="33957" y="22270"/>
                      <a:pt x="31356" y="19669"/>
                      <a:pt x="28146" y="19669"/>
                    </a:cubicBezTo>
                    <a:cubicBezTo>
                      <a:pt x="24936" y="19669"/>
                      <a:pt x="22336" y="22270"/>
                      <a:pt x="22336" y="25479"/>
                    </a:cubicBezTo>
                    <a:cubicBezTo>
                      <a:pt x="22336" y="28689"/>
                      <a:pt x="24936" y="31290"/>
                      <a:pt x="28146" y="31290"/>
                    </a:cubicBezTo>
                    <a:close/>
                    <a:moveTo>
                      <a:pt x="50530" y="31290"/>
                    </a:moveTo>
                    <a:cubicBezTo>
                      <a:pt x="53740" y="31290"/>
                      <a:pt x="56340" y="28689"/>
                      <a:pt x="56340" y="25479"/>
                    </a:cubicBezTo>
                    <a:cubicBezTo>
                      <a:pt x="56340" y="22270"/>
                      <a:pt x="53740" y="19669"/>
                      <a:pt x="50530" y="19669"/>
                    </a:cubicBezTo>
                    <a:cubicBezTo>
                      <a:pt x="47320" y="19669"/>
                      <a:pt x="44720" y="22270"/>
                      <a:pt x="44720" y="25479"/>
                    </a:cubicBezTo>
                    <a:cubicBezTo>
                      <a:pt x="44720" y="28689"/>
                      <a:pt x="47320" y="31290"/>
                      <a:pt x="50530" y="31290"/>
                    </a:cubicBezTo>
                    <a:close/>
                    <a:moveTo>
                      <a:pt x="72914" y="31290"/>
                    </a:moveTo>
                    <a:cubicBezTo>
                      <a:pt x="76124" y="31290"/>
                      <a:pt x="78724" y="28689"/>
                      <a:pt x="78724" y="25479"/>
                    </a:cubicBezTo>
                    <a:cubicBezTo>
                      <a:pt x="78724" y="22270"/>
                      <a:pt x="76124" y="19669"/>
                      <a:pt x="72914" y="19669"/>
                    </a:cubicBezTo>
                    <a:cubicBezTo>
                      <a:pt x="69704" y="19669"/>
                      <a:pt x="67104" y="22270"/>
                      <a:pt x="67104" y="25479"/>
                    </a:cubicBezTo>
                    <a:cubicBezTo>
                      <a:pt x="67104" y="28689"/>
                      <a:pt x="69704" y="31290"/>
                      <a:pt x="72914" y="31290"/>
                    </a:cubicBezTo>
                    <a:close/>
                    <a:moveTo>
                      <a:pt x="95250" y="31290"/>
                    </a:moveTo>
                    <a:cubicBezTo>
                      <a:pt x="98460" y="31290"/>
                      <a:pt x="101060" y="28689"/>
                      <a:pt x="101060" y="25479"/>
                    </a:cubicBezTo>
                    <a:cubicBezTo>
                      <a:pt x="101060" y="22270"/>
                      <a:pt x="98460" y="19669"/>
                      <a:pt x="95250" y="19669"/>
                    </a:cubicBezTo>
                    <a:cubicBezTo>
                      <a:pt x="92040" y="19669"/>
                      <a:pt x="89440" y="22270"/>
                      <a:pt x="89440" y="25479"/>
                    </a:cubicBezTo>
                    <a:cubicBezTo>
                      <a:pt x="89440" y="28689"/>
                      <a:pt x="92040" y="31290"/>
                      <a:pt x="95250" y="31290"/>
                    </a:cubicBezTo>
                    <a:close/>
                    <a:moveTo>
                      <a:pt x="117634" y="31290"/>
                    </a:moveTo>
                    <a:cubicBezTo>
                      <a:pt x="120844" y="31290"/>
                      <a:pt x="123444" y="28689"/>
                      <a:pt x="123444" y="25479"/>
                    </a:cubicBezTo>
                    <a:cubicBezTo>
                      <a:pt x="123444" y="22270"/>
                      <a:pt x="120844" y="19669"/>
                      <a:pt x="117634" y="19669"/>
                    </a:cubicBezTo>
                    <a:cubicBezTo>
                      <a:pt x="114424" y="19669"/>
                      <a:pt x="111824" y="22270"/>
                      <a:pt x="111824" y="25479"/>
                    </a:cubicBezTo>
                    <a:cubicBezTo>
                      <a:pt x="111824" y="28689"/>
                      <a:pt x="114424" y="31290"/>
                      <a:pt x="117634" y="31290"/>
                    </a:cubicBezTo>
                    <a:close/>
                    <a:moveTo>
                      <a:pt x="139970" y="31290"/>
                    </a:moveTo>
                    <a:cubicBezTo>
                      <a:pt x="143180" y="31290"/>
                      <a:pt x="145780" y="28689"/>
                      <a:pt x="145780" y="25479"/>
                    </a:cubicBezTo>
                    <a:cubicBezTo>
                      <a:pt x="145780" y="22270"/>
                      <a:pt x="143180" y="19669"/>
                      <a:pt x="139970" y="19669"/>
                    </a:cubicBezTo>
                    <a:cubicBezTo>
                      <a:pt x="136760" y="19669"/>
                      <a:pt x="134160" y="22270"/>
                      <a:pt x="134160" y="25479"/>
                    </a:cubicBezTo>
                    <a:cubicBezTo>
                      <a:pt x="134160" y="28689"/>
                      <a:pt x="136760" y="31290"/>
                      <a:pt x="139970" y="31290"/>
                    </a:cubicBezTo>
                    <a:close/>
                    <a:moveTo>
                      <a:pt x="162354" y="31290"/>
                    </a:moveTo>
                    <a:cubicBezTo>
                      <a:pt x="165564" y="31290"/>
                      <a:pt x="168164" y="28689"/>
                      <a:pt x="168164" y="25479"/>
                    </a:cubicBezTo>
                    <a:cubicBezTo>
                      <a:pt x="168164" y="22270"/>
                      <a:pt x="165564" y="19669"/>
                      <a:pt x="162354" y="19669"/>
                    </a:cubicBezTo>
                    <a:cubicBezTo>
                      <a:pt x="159144" y="19669"/>
                      <a:pt x="156543" y="22270"/>
                      <a:pt x="156543" y="25479"/>
                    </a:cubicBezTo>
                    <a:cubicBezTo>
                      <a:pt x="156543" y="28689"/>
                      <a:pt x="159144" y="31290"/>
                      <a:pt x="162354" y="31290"/>
                    </a:cubicBezTo>
                    <a:close/>
                    <a:moveTo>
                      <a:pt x="184690" y="31290"/>
                    </a:moveTo>
                    <a:cubicBezTo>
                      <a:pt x="187900" y="31290"/>
                      <a:pt x="190500" y="28689"/>
                      <a:pt x="190500" y="25479"/>
                    </a:cubicBezTo>
                    <a:cubicBezTo>
                      <a:pt x="190500" y="22270"/>
                      <a:pt x="187900" y="19669"/>
                      <a:pt x="184690" y="19669"/>
                    </a:cubicBezTo>
                    <a:cubicBezTo>
                      <a:pt x="181480" y="19669"/>
                      <a:pt x="178879" y="22270"/>
                      <a:pt x="178879" y="25479"/>
                    </a:cubicBezTo>
                    <a:cubicBezTo>
                      <a:pt x="178879" y="28689"/>
                      <a:pt x="181480" y="31290"/>
                      <a:pt x="184690" y="31290"/>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4" y="41891"/>
                      <a:pt x="111824" y="45101"/>
                    </a:cubicBezTo>
                    <a:cubicBezTo>
                      <a:pt x="111824" y="48311"/>
                      <a:pt x="114424" y="50911"/>
                      <a:pt x="117634"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54" y="50911"/>
                    </a:moveTo>
                    <a:cubicBezTo>
                      <a:pt x="165564" y="50911"/>
                      <a:pt x="168164" y="48311"/>
                      <a:pt x="168164" y="45101"/>
                    </a:cubicBezTo>
                    <a:cubicBezTo>
                      <a:pt x="168164" y="41891"/>
                      <a:pt x="165564" y="39291"/>
                      <a:pt x="162354" y="39291"/>
                    </a:cubicBezTo>
                    <a:cubicBezTo>
                      <a:pt x="159144" y="39291"/>
                      <a:pt x="156543" y="41891"/>
                      <a:pt x="156543" y="45101"/>
                    </a:cubicBezTo>
                    <a:cubicBezTo>
                      <a:pt x="156543" y="48311"/>
                      <a:pt x="159144" y="50911"/>
                      <a:pt x="162354" y="50911"/>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46" y="70580"/>
                    </a:moveTo>
                    <a:cubicBezTo>
                      <a:pt x="31356" y="70580"/>
                      <a:pt x="33957" y="67980"/>
                      <a:pt x="33957" y="64770"/>
                    </a:cubicBezTo>
                    <a:cubicBezTo>
                      <a:pt x="33957" y="61560"/>
                      <a:pt x="31356" y="58960"/>
                      <a:pt x="28146" y="58960"/>
                    </a:cubicBezTo>
                    <a:cubicBezTo>
                      <a:pt x="24936" y="58960"/>
                      <a:pt x="22336" y="61560"/>
                      <a:pt x="22336" y="64770"/>
                    </a:cubicBezTo>
                    <a:cubicBezTo>
                      <a:pt x="22336" y="67980"/>
                      <a:pt x="24936" y="70580"/>
                      <a:pt x="28146"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4" y="61560"/>
                      <a:pt x="111824" y="64770"/>
                    </a:cubicBezTo>
                    <a:cubicBezTo>
                      <a:pt x="111824" y="67980"/>
                      <a:pt x="114424" y="70580"/>
                      <a:pt x="117634"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54" y="70580"/>
                    </a:moveTo>
                    <a:cubicBezTo>
                      <a:pt x="165564" y="70580"/>
                      <a:pt x="168164" y="67980"/>
                      <a:pt x="168164" y="64770"/>
                    </a:cubicBezTo>
                    <a:cubicBezTo>
                      <a:pt x="168164" y="61560"/>
                      <a:pt x="165564" y="58960"/>
                      <a:pt x="162354" y="58960"/>
                    </a:cubicBezTo>
                    <a:cubicBezTo>
                      <a:pt x="159144" y="58960"/>
                      <a:pt x="156543" y="61560"/>
                      <a:pt x="156543" y="64770"/>
                    </a:cubicBezTo>
                    <a:cubicBezTo>
                      <a:pt x="156543" y="67980"/>
                      <a:pt x="159144" y="70580"/>
                      <a:pt x="162354" y="70580"/>
                    </a:cubicBezTo>
                    <a:close/>
                    <a:moveTo>
                      <a:pt x="184690" y="70580"/>
                    </a:moveTo>
                    <a:cubicBezTo>
                      <a:pt x="187900" y="70580"/>
                      <a:pt x="190500" y="67980"/>
                      <a:pt x="190500" y="64770"/>
                    </a:cubicBezTo>
                    <a:cubicBezTo>
                      <a:pt x="190500" y="61560"/>
                      <a:pt x="187900" y="58960"/>
                      <a:pt x="184690" y="58960"/>
                    </a:cubicBezTo>
                    <a:cubicBezTo>
                      <a:pt x="181480" y="58960"/>
                      <a:pt x="178879" y="61560"/>
                      <a:pt x="178879" y="64770"/>
                    </a:cubicBezTo>
                    <a:cubicBezTo>
                      <a:pt x="178879" y="67980"/>
                      <a:pt x="181480" y="70580"/>
                      <a:pt x="184690" y="70580"/>
                    </a:cubicBezTo>
                    <a:close/>
                    <a:moveTo>
                      <a:pt x="5810" y="90249"/>
                    </a:moveTo>
                    <a:cubicBezTo>
                      <a:pt x="9020" y="90249"/>
                      <a:pt x="11621" y="87649"/>
                      <a:pt x="11621" y="84439"/>
                    </a:cubicBezTo>
                    <a:cubicBezTo>
                      <a:pt x="11621" y="81229"/>
                      <a:pt x="9020" y="78629"/>
                      <a:pt x="5810" y="78629"/>
                    </a:cubicBezTo>
                    <a:cubicBezTo>
                      <a:pt x="2600" y="78629"/>
                      <a:pt x="0" y="81229"/>
                      <a:pt x="0" y="84439"/>
                    </a:cubicBezTo>
                    <a:cubicBezTo>
                      <a:pt x="0" y="87649"/>
                      <a:pt x="2600" y="90249"/>
                      <a:pt x="5810" y="90249"/>
                    </a:cubicBezTo>
                    <a:close/>
                    <a:moveTo>
                      <a:pt x="28146" y="90249"/>
                    </a:moveTo>
                    <a:cubicBezTo>
                      <a:pt x="31356" y="90249"/>
                      <a:pt x="33957" y="87649"/>
                      <a:pt x="33957" y="84439"/>
                    </a:cubicBezTo>
                    <a:cubicBezTo>
                      <a:pt x="33957" y="81229"/>
                      <a:pt x="31356" y="78629"/>
                      <a:pt x="28146" y="78629"/>
                    </a:cubicBezTo>
                    <a:cubicBezTo>
                      <a:pt x="24936" y="78629"/>
                      <a:pt x="22336" y="81229"/>
                      <a:pt x="22336" y="84439"/>
                    </a:cubicBezTo>
                    <a:cubicBezTo>
                      <a:pt x="22336" y="87649"/>
                      <a:pt x="24936" y="90249"/>
                      <a:pt x="28146" y="90249"/>
                    </a:cubicBezTo>
                    <a:close/>
                    <a:moveTo>
                      <a:pt x="50530" y="90249"/>
                    </a:moveTo>
                    <a:cubicBezTo>
                      <a:pt x="53740" y="90249"/>
                      <a:pt x="56340" y="87649"/>
                      <a:pt x="56340" y="84439"/>
                    </a:cubicBezTo>
                    <a:cubicBezTo>
                      <a:pt x="56340" y="81229"/>
                      <a:pt x="53740" y="78629"/>
                      <a:pt x="50530" y="78629"/>
                    </a:cubicBezTo>
                    <a:cubicBezTo>
                      <a:pt x="47320" y="78629"/>
                      <a:pt x="44720" y="81229"/>
                      <a:pt x="44720" y="84439"/>
                    </a:cubicBezTo>
                    <a:cubicBezTo>
                      <a:pt x="44720" y="87649"/>
                      <a:pt x="47320" y="90249"/>
                      <a:pt x="50530" y="90249"/>
                    </a:cubicBezTo>
                    <a:close/>
                    <a:moveTo>
                      <a:pt x="72914" y="90249"/>
                    </a:moveTo>
                    <a:cubicBezTo>
                      <a:pt x="76124" y="90249"/>
                      <a:pt x="78724" y="87649"/>
                      <a:pt x="78724" y="84439"/>
                    </a:cubicBezTo>
                    <a:cubicBezTo>
                      <a:pt x="78724" y="81229"/>
                      <a:pt x="76124" y="78629"/>
                      <a:pt x="72914" y="78629"/>
                    </a:cubicBezTo>
                    <a:cubicBezTo>
                      <a:pt x="69704" y="78629"/>
                      <a:pt x="67104" y="81229"/>
                      <a:pt x="67104" y="84439"/>
                    </a:cubicBezTo>
                    <a:cubicBezTo>
                      <a:pt x="67104" y="87649"/>
                      <a:pt x="69704" y="90249"/>
                      <a:pt x="72914" y="90249"/>
                    </a:cubicBezTo>
                    <a:close/>
                    <a:moveTo>
                      <a:pt x="95250" y="90249"/>
                    </a:moveTo>
                    <a:cubicBezTo>
                      <a:pt x="98460" y="90249"/>
                      <a:pt x="101060" y="87649"/>
                      <a:pt x="101060" y="84439"/>
                    </a:cubicBezTo>
                    <a:cubicBezTo>
                      <a:pt x="101060" y="81229"/>
                      <a:pt x="98460" y="78629"/>
                      <a:pt x="95250" y="78629"/>
                    </a:cubicBezTo>
                    <a:cubicBezTo>
                      <a:pt x="92040" y="78629"/>
                      <a:pt x="89440" y="81229"/>
                      <a:pt x="89440" y="84439"/>
                    </a:cubicBezTo>
                    <a:cubicBezTo>
                      <a:pt x="89440" y="87649"/>
                      <a:pt x="92040" y="90249"/>
                      <a:pt x="95250" y="90249"/>
                    </a:cubicBezTo>
                    <a:close/>
                    <a:moveTo>
                      <a:pt x="117634" y="90249"/>
                    </a:moveTo>
                    <a:cubicBezTo>
                      <a:pt x="120844" y="90249"/>
                      <a:pt x="123444" y="87649"/>
                      <a:pt x="123444" y="84439"/>
                    </a:cubicBezTo>
                    <a:cubicBezTo>
                      <a:pt x="123444" y="81229"/>
                      <a:pt x="120844" y="78629"/>
                      <a:pt x="117634" y="78629"/>
                    </a:cubicBezTo>
                    <a:cubicBezTo>
                      <a:pt x="114424" y="78629"/>
                      <a:pt x="111824" y="81229"/>
                      <a:pt x="111824" y="84439"/>
                    </a:cubicBezTo>
                    <a:cubicBezTo>
                      <a:pt x="111824" y="87649"/>
                      <a:pt x="114424" y="90249"/>
                      <a:pt x="117634" y="90249"/>
                    </a:cubicBezTo>
                    <a:close/>
                    <a:moveTo>
                      <a:pt x="139970" y="90249"/>
                    </a:moveTo>
                    <a:cubicBezTo>
                      <a:pt x="143180" y="90249"/>
                      <a:pt x="145780" y="87649"/>
                      <a:pt x="145780" y="84439"/>
                    </a:cubicBezTo>
                    <a:cubicBezTo>
                      <a:pt x="145780" y="81229"/>
                      <a:pt x="143180" y="78629"/>
                      <a:pt x="139970" y="78629"/>
                    </a:cubicBezTo>
                    <a:cubicBezTo>
                      <a:pt x="136760" y="78629"/>
                      <a:pt x="134160" y="81229"/>
                      <a:pt x="134160" y="84439"/>
                    </a:cubicBezTo>
                    <a:cubicBezTo>
                      <a:pt x="134160" y="87649"/>
                      <a:pt x="136760" y="90249"/>
                      <a:pt x="139970" y="90249"/>
                    </a:cubicBezTo>
                    <a:close/>
                    <a:moveTo>
                      <a:pt x="162354" y="90249"/>
                    </a:moveTo>
                    <a:cubicBezTo>
                      <a:pt x="165564" y="90249"/>
                      <a:pt x="168164" y="87649"/>
                      <a:pt x="168164" y="84439"/>
                    </a:cubicBezTo>
                    <a:cubicBezTo>
                      <a:pt x="168164" y="81229"/>
                      <a:pt x="165564" y="78629"/>
                      <a:pt x="162354" y="78629"/>
                    </a:cubicBezTo>
                    <a:cubicBezTo>
                      <a:pt x="159144" y="78629"/>
                      <a:pt x="156543" y="81229"/>
                      <a:pt x="156543" y="84439"/>
                    </a:cubicBezTo>
                    <a:cubicBezTo>
                      <a:pt x="156543" y="87649"/>
                      <a:pt x="159144" y="90249"/>
                      <a:pt x="162354" y="90249"/>
                    </a:cubicBezTo>
                    <a:close/>
                    <a:moveTo>
                      <a:pt x="184690" y="90249"/>
                    </a:moveTo>
                    <a:cubicBezTo>
                      <a:pt x="187900" y="90249"/>
                      <a:pt x="190500" y="87649"/>
                      <a:pt x="190500" y="84439"/>
                    </a:cubicBezTo>
                    <a:cubicBezTo>
                      <a:pt x="190500" y="81229"/>
                      <a:pt x="187900" y="78629"/>
                      <a:pt x="184690" y="78629"/>
                    </a:cubicBezTo>
                    <a:cubicBezTo>
                      <a:pt x="181480" y="78629"/>
                      <a:pt x="178879" y="81229"/>
                      <a:pt x="178879" y="84439"/>
                    </a:cubicBezTo>
                    <a:cubicBezTo>
                      <a:pt x="178879" y="87649"/>
                      <a:pt x="181480" y="90249"/>
                      <a:pt x="184690" y="90249"/>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4" y="100851"/>
                      <a:pt x="111824" y="104061"/>
                    </a:cubicBezTo>
                    <a:cubicBezTo>
                      <a:pt x="111824" y="107271"/>
                      <a:pt x="114424" y="109871"/>
                      <a:pt x="117634"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54" y="109871"/>
                    </a:moveTo>
                    <a:cubicBezTo>
                      <a:pt x="165564" y="109871"/>
                      <a:pt x="168164" y="107271"/>
                      <a:pt x="168164" y="104061"/>
                    </a:cubicBezTo>
                    <a:cubicBezTo>
                      <a:pt x="168164" y="100851"/>
                      <a:pt x="165564" y="98250"/>
                      <a:pt x="162354" y="98250"/>
                    </a:cubicBezTo>
                    <a:cubicBezTo>
                      <a:pt x="159144" y="98250"/>
                      <a:pt x="156543" y="100851"/>
                      <a:pt x="156543" y="104061"/>
                    </a:cubicBezTo>
                    <a:cubicBezTo>
                      <a:pt x="156543" y="107271"/>
                      <a:pt x="159144" y="109871"/>
                      <a:pt x="162354" y="109871"/>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5810" y="129540"/>
                    </a:moveTo>
                    <a:cubicBezTo>
                      <a:pt x="9020" y="129540"/>
                      <a:pt x="11621" y="126940"/>
                      <a:pt x="11621" y="123730"/>
                    </a:cubicBezTo>
                    <a:cubicBezTo>
                      <a:pt x="11621" y="120520"/>
                      <a:pt x="9020" y="117920"/>
                      <a:pt x="5810" y="117920"/>
                    </a:cubicBezTo>
                    <a:cubicBezTo>
                      <a:pt x="2600" y="117920"/>
                      <a:pt x="0" y="120520"/>
                      <a:pt x="0" y="123730"/>
                    </a:cubicBezTo>
                    <a:cubicBezTo>
                      <a:pt x="0" y="126940"/>
                      <a:pt x="2600" y="129540"/>
                      <a:pt x="5810" y="129540"/>
                    </a:cubicBezTo>
                    <a:close/>
                    <a:moveTo>
                      <a:pt x="28146" y="129540"/>
                    </a:moveTo>
                    <a:cubicBezTo>
                      <a:pt x="31356" y="129540"/>
                      <a:pt x="33957" y="126940"/>
                      <a:pt x="33957" y="123730"/>
                    </a:cubicBezTo>
                    <a:cubicBezTo>
                      <a:pt x="33957" y="120520"/>
                      <a:pt x="31356" y="117920"/>
                      <a:pt x="28146" y="117920"/>
                    </a:cubicBezTo>
                    <a:cubicBezTo>
                      <a:pt x="24936" y="117920"/>
                      <a:pt x="22336" y="120520"/>
                      <a:pt x="22336" y="123730"/>
                    </a:cubicBezTo>
                    <a:cubicBezTo>
                      <a:pt x="22336" y="126940"/>
                      <a:pt x="24936" y="129540"/>
                      <a:pt x="28146" y="129540"/>
                    </a:cubicBezTo>
                    <a:close/>
                    <a:moveTo>
                      <a:pt x="50530" y="129540"/>
                    </a:moveTo>
                    <a:cubicBezTo>
                      <a:pt x="53740" y="129540"/>
                      <a:pt x="56340" y="126940"/>
                      <a:pt x="56340" y="123730"/>
                    </a:cubicBezTo>
                    <a:cubicBezTo>
                      <a:pt x="56340" y="120520"/>
                      <a:pt x="53740" y="117920"/>
                      <a:pt x="50530" y="117920"/>
                    </a:cubicBezTo>
                    <a:cubicBezTo>
                      <a:pt x="47320" y="117920"/>
                      <a:pt x="44720" y="120520"/>
                      <a:pt x="44720" y="123730"/>
                    </a:cubicBezTo>
                    <a:cubicBezTo>
                      <a:pt x="44720" y="126940"/>
                      <a:pt x="47320" y="129540"/>
                      <a:pt x="50530" y="129540"/>
                    </a:cubicBezTo>
                    <a:close/>
                    <a:moveTo>
                      <a:pt x="72914" y="129540"/>
                    </a:moveTo>
                    <a:cubicBezTo>
                      <a:pt x="76124" y="129540"/>
                      <a:pt x="78724" y="126940"/>
                      <a:pt x="78724" y="123730"/>
                    </a:cubicBezTo>
                    <a:cubicBezTo>
                      <a:pt x="78724" y="120520"/>
                      <a:pt x="76124" y="117920"/>
                      <a:pt x="72914" y="117920"/>
                    </a:cubicBezTo>
                    <a:cubicBezTo>
                      <a:pt x="69704" y="117920"/>
                      <a:pt x="67104" y="120520"/>
                      <a:pt x="67104" y="123730"/>
                    </a:cubicBezTo>
                    <a:cubicBezTo>
                      <a:pt x="67104" y="126940"/>
                      <a:pt x="69704" y="129540"/>
                      <a:pt x="72914" y="129540"/>
                    </a:cubicBezTo>
                    <a:close/>
                    <a:moveTo>
                      <a:pt x="95250" y="129540"/>
                    </a:moveTo>
                    <a:cubicBezTo>
                      <a:pt x="98460" y="129540"/>
                      <a:pt x="101060" y="126940"/>
                      <a:pt x="101060" y="123730"/>
                    </a:cubicBezTo>
                    <a:cubicBezTo>
                      <a:pt x="101060" y="120520"/>
                      <a:pt x="98460" y="117920"/>
                      <a:pt x="95250" y="117920"/>
                    </a:cubicBezTo>
                    <a:cubicBezTo>
                      <a:pt x="92040" y="117920"/>
                      <a:pt x="89440" y="120520"/>
                      <a:pt x="89440" y="123730"/>
                    </a:cubicBezTo>
                    <a:cubicBezTo>
                      <a:pt x="89440" y="126940"/>
                      <a:pt x="92040" y="129540"/>
                      <a:pt x="95250" y="129540"/>
                    </a:cubicBezTo>
                    <a:close/>
                    <a:moveTo>
                      <a:pt x="117634" y="129540"/>
                    </a:moveTo>
                    <a:cubicBezTo>
                      <a:pt x="120844" y="129540"/>
                      <a:pt x="123444" y="126940"/>
                      <a:pt x="123444" y="123730"/>
                    </a:cubicBezTo>
                    <a:cubicBezTo>
                      <a:pt x="123444" y="120520"/>
                      <a:pt x="120844" y="117920"/>
                      <a:pt x="117634" y="117920"/>
                    </a:cubicBezTo>
                    <a:cubicBezTo>
                      <a:pt x="114424" y="117920"/>
                      <a:pt x="111824" y="120520"/>
                      <a:pt x="111824" y="123730"/>
                    </a:cubicBezTo>
                    <a:cubicBezTo>
                      <a:pt x="111824" y="126940"/>
                      <a:pt x="114424" y="129540"/>
                      <a:pt x="117634" y="129540"/>
                    </a:cubicBezTo>
                    <a:close/>
                    <a:moveTo>
                      <a:pt x="139970" y="129540"/>
                    </a:moveTo>
                    <a:cubicBezTo>
                      <a:pt x="143180" y="129540"/>
                      <a:pt x="145780" y="126940"/>
                      <a:pt x="145780" y="123730"/>
                    </a:cubicBezTo>
                    <a:cubicBezTo>
                      <a:pt x="145780" y="120520"/>
                      <a:pt x="143180" y="117920"/>
                      <a:pt x="139970" y="117920"/>
                    </a:cubicBezTo>
                    <a:cubicBezTo>
                      <a:pt x="136760" y="117920"/>
                      <a:pt x="134160" y="120520"/>
                      <a:pt x="134160" y="123730"/>
                    </a:cubicBezTo>
                    <a:cubicBezTo>
                      <a:pt x="134160" y="126940"/>
                      <a:pt x="136760" y="129540"/>
                      <a:pt x="139970" y="129540"/>
                    </a:cubicBezTo>
                    <a:close/>
                    <a:moveTo>
                      <a:pt x="162354" y="129540"/>
                    </a:moveTo>
                    <a:cubicBezTo>
                      <a:pt x="165564" y="129540"/>
                      <a:pt x="168164" y="126940"/>
                      <a:pt x="168164" y="123730"/>
                    </a:cubicBezTo>
                    <a:cubicBezTo>
                      <a:pt x="168164" y="120520"/>
                      <a:pt x="165564" y="117920"/>
                      <a:pt x="162354" y="117920"/>
                    </a:cubicBezTo>
                    <a:cubicBezTo>
                      <a:pt x="159144" y="117920"/>
                      <a:pt x="156543" y="120520"/>
                      <a:pt x="156543" y="123730"/>
                    </a:cubicBezTo>
                    <a:cubicBezTo>
                      <a:pt x="156543" y="126940"/>
                      <a:pt x="159144" y="129540"/>
                      <a:pt x="162354" y="129540"/>
                    </a:cubicBezTo>
                    <a:close/>
                    <a:moveTo>
                      <a:pt x="184690" y="129540"/>
                    </a:moveTo>
                    <a:cubicBezTo>
                      <a:pt x="187900" y="129540"/>
                      <a:pt x="190500" y="126940"/>
                      <a:pt x="190500" y="123730"/>
                    </a:cubicBezTo>
                    <a:cubicBezTo>
                      <a:pt x="190500" y="120520"/>
                      <a:pt x="187900" y="117920"/>
                      <a:pt x="184690" y="117920"/>
                    </a:cubicBezTo>
                    <a:cubicBezTo>
                      <a:pt x="181480" y="117920"/>
                      <a:pt x="178879" y="120520"/>
                      <a:pt x="178879" y="123730"/>
                    </a:cubicBezTo>
                    <a:cubicBezTo>
                      <a:pt x="178879" y="126940"/>
                      <a:pt x="181480" y="129540"/>
                      <a:pt x="184690" y="129540"/>
                    </a:cubicBezTo>
                    <a:close/>
                    <a:moveTo>
                      <a:pt x="5810" y="149209"/>
                    </a:moveTo>
                    <a:cubicBezTo>
                      <a:pt x="9020" y="149209"/>
                      <a:pt x="11621" y="146609"/>
                      <a:pt x="11621" y="143399"/>
                    </a:cubicBezTo>
                    <a:cubicBezTo>
                      <a:pt x="11621" y="140189"/>
                      <a:pt x="9020" y="137589"/>
                      <a:pt x="5810" y="137589"/>
                    </a:cubicBezTo>
                    <a:cubicBezTo>
                      <a:pt x="2600" y="137589"/>
                      <a:pt x="0" y="140189"/>
                      <a:pt x="0" y="143399"/>
                    </a:cubicBezTo>
                    <a:cubicBezTo>
                      <a:pt x="0" y="146609"/>
                      <a:pt x="2600" y="149209"/>
                      <a:pt x="5810" y="149209"/>
                    </a:cubicBezTo>
                    <a:close/>
                    <a:moveTo>
                      <a:pt x="28146" y="149209"/>
                    </a:moveTo>
                    <a:cubicBezTo>
                      <a:pt x="31356" y="149209"/>
                      <a:pt x="33957" y="146609"/>
                      <a:pt x="33957" y="143399"/>
                    </a:cubicBezTo>
                    <a:cubicBezTo>
                      <a:pt x="33957" y="140189"/>
                      <a:pt x="31356" y="137589"/>
                      <a:pt x="28146" y="137589"/>
                    </a:cubicBezTo>
                    <a:cubicBezTo>
                      <a:pt x="24936" y="137589"/>
                      <a:pt x="22336" y="140189"/>
                      <a:pt x="22336" y="143399"/>
                    </a:cubicBezTo>
                    <a:cubicBezTo>
                      <a:pt x="22336" y="146609"/>
                      <a:pt x="24936" y="149209"/>
                      <a:pt x="28146" y="149209"/>
                    </a:cubicBezTo>
                    <a:close/>
                    <a:moveTo>
                      <a:pt x="50530" y="149209"/>
                    </a:moveTo>
                    <a:cubicBezTo>
                      <a:pt x="53740" y="149209"/>
                      <a:pt x="56340" y="146609"/>
                      <a:pt x="56340" y="143399"/>
                    </a:cubicBezTo>
                    <a:cubicBezTo>
                      <a:pt x="56340" y="140189"/>
                      <a:pt x="53740" y="137589"/>
                      <a:pt x="50530" y="137589"/>
                    </a:cubicBezTo>
                    <a:cubicBezTo>
                      <a:pt x="47320" y="137589"/>
                      <a:pt x="44720" y="140189"/>
                      <a:pt x="44720" y="143399"/>
                    </a:cubicBezTo>
                    <a:cubicBezTo>
                      <a:pt x="44720" y="146609"/>
                      <a:pt x="47320" y="149209"/>
                      <a:pt x="50530" y="149209"/>
                    </a:cubicBezTo>
                    <a:close/>
                    <a:moveTo>
                      <a:pt x="72914" y="149209"/>
                    </a:moveTo>
                    <a:cubicBezTo>
                      <a:pt x="76124" y="149209"/>
                      <a:pt x="78724" y="146609"/>
                      <a:pt x="78724" y="143399"/>
                    </a:cubicBezTo>
                    <a:cubicBezTo>
                      <a:pt x="78724" y="140189"/>
                      <a:pt x="76124" y="137589"/>
                      <a:pt x="72914" y="137589"/>
                    </a:cubicBezTo>
                    <a:cubicBezTo>
                      <a:pt x="69704" y="137589"/>
                      <a:pt x="67104" y="140189"/>
                      <a:pt x="67104" y="143399"/>
                    </a:cubicBezTo>
                    <a:cubicBezTo>
                      <a:pt x="67104" y="146609"/>
                      <a:pt x="69704" y="149209"/>
                      <a:pt x="72914" y="149209"/>
                    </a:cubicBezTo>
                    <a:close/>
                    <a:moveTo>
                      <a:pt x="95250" y="149209"/>
                    </a:moveTo>
                    <a:cubicBezTo>
                      <a:pt x="98460" y="149209"/>
                      <a:pt x="101060" y="146609"/>
                      <a:pt x="101060" y="143399"/>
                    </a:cubicBezTo>
                    <a:cubicBezTo>
                      <a:pt x="101060" y="140189"/>
                      <a:pt x="98460" y="137589"/>
                      <a:pt x="95250" y="137589"/>
                    </a:cubicBezTo>
                    <a:cubicBezTo>
                      <a:pt x="92040" y="137589"/>
                      <a:pt x="89440" y="140189"/>
                      <a:pt x="89440" y="143399"/>
                    </a:cubicBezTo>
                    <a:cubicBezTo>
                      <a:pt x="89440" y="146609"/>
                      <a:pt x="92040" y="149209"/>
                      <a:pt x="95250" y="149209"/>
                    </a:cubicBezTo>
                    <a:close/>
                    <a:moveTo>
                      <a:pt x="117634" y="149209"/>
                    </a:moveTo>
                    <a:cubicBezTo>
                      <a:pt x="120844" y="149209"/>
                      <a:pt x="123444" y="146609"/>
                      <a:pt x="123444" y="143399"/>
                    </a:cubicBezTo>
                    <a:cubicBezTo>
                      <a:pt x="123444" y="140189"/>
                      <a:pt x="120844" y="137589"/>
                      <a:pt x="117634" y="137589"/>
                    </a:cubicBezTo>
                    <a:cubicBezTo>
                      <a:pt x="114424" y="137589"/>
                      <a:pt x="111824" y="140189"/>
                      <a:pt x="111824" y="143399"/>
                    </a:cubicBezTo>
                    <a:cubicBezTo>
                      <a:pt x="111824" y="146609"/>
                      <a:pt x="114424" y="149209"/>
                      <a:pt x="117634" y="149209"/>
                    </a:cubicBezTo>
                    <a:close/>
                    <a:moveTo>
                      <a:pt x="139970" y="149209"/>
                    </a:moveTo>
                    <a:cubicBezTo>
                      <a:pt x="143180" y="149209"/>
                      <a:pt x="145780" y="146609"/>
                      <a:pt x="145780" y="143399"/>
                    </a:cubicBezTo>
                    <a:cubicBezTo>
                      <a:pt x="145780" y="140189"/>
                      <a:pt x="143180" y="137589"/>
                      <a:pt x="139970" y="137589"/>
                    </a:cubicBezTo>
                    <a:cubicBezTo>
                      <a:pt x="136760" y="137589"/>
                      <a:pt x="134160" y="140189"/>
                      <a:pt x="134160" y="143399"/>
                    </a:cubicBezTo>
                    <a:cubicBezTo>
                      <a:pt x="134160" y="146609"/>
                      <a:pt x="136760" y="149209"/>
                      <a:pt x="139970" y="149209"/>
                    </a:cubicBezTo>
                    <a:close/>
                    <a:moveTo>
                      <a:pt x="162354" y="149209"/>
                    </a:moveTo>
                    <a:cubicBezTo>
                      <a:pt x="165564" y="149209"/>
                      <a:pt x="168164" y="146609"/>
                      <a:pt x="168164" y="143399"/>
                    </a:cubicBezTo>
                    <a:cubicBezTo>
                      <a:pt x="168164" y="140189"/>
                      <a:pt x="165564" y="137589"/>
                      <a:pt x="162354" y="137589"/>
                    </a:cubicBezTo>
                    <a:cubicBezTo>
                      <a:pt x="159144" y="137589"/>
                      <a:pt x="156543" y="140189"/>
                      <a:pt x="156543" y="143399"/>
                    </a:cubicBezTo>
                    <a:cubicBezTo>
                      <a:pt x="156543" y="146609"/>
                      <a:pt x="159144" y="149209"/>
                      <a:pt x="162354" y="149209"/>
                    </a:cubicBezTo>
                    <a:close/>
                    <a:moveTo>
                      <a:pt x="184690" y="149209"/>
                    </a:moveTo>
                    <a:cubicBezTo>
                      <a:pt x="187900" y="149209"/>
                      <a:pt x="190500" y="146609"/>
                      <a:pt x="190500" y="143399"/>
                    </a:cubicBezTo>
                    <a:cubicBezTo>
                      <a:pt x="190500" y="140189"/>
                      <a:pt x="187900" y="137589"/>
                      <a:pt x="184690" y="137589"/>
                    </a:cubicBezTo>
                    <a:cubicBezTo>
                      <a:pt x="181480" y="137589"/>
                      <a:pt x="178879" y="140189"/>
                      <a:pt x="178879" y="143399"/>
                    </a:cubicBezTo>
                    <a:cubicBezTo>
                      <a:pt x="178879" y="146609"/>
                      <a:pt x="181480" y="149209"/>
                      <a:pt x="184690" y="149209"/>
                    </a:cubicBezTo>
                    <a:close/>
                    <a:moveTo>
                      <a:pt x="5810" y="170307"/>
                    </a:moveTo>
                    <a:cubicBezTo>
                      <a:pt x="9020" y="170307"/>
                      <a:pt x="11621" y="167707"/>
                      <a:pt x="11621" y="164497"/>
                    </a:cubicBezTo>
                    <a:cubicBezTo>
                      <a:pt x="11621" y="161287"/>
                      <a:pt x="9020" y="158687"/>
                      <a:pt x="5810" y="158687"/>
                    </a:cubicBezTo>
                    <a:cubicBezTo>
                      <a:pt x="2600" y="158687"/>
                      <a:pt x="0" y="161287"/>
                      <a:pt x="0" y="164497"/>
                    </a:cubicBezTo>
                    <a:cubicBezTo>
                      <a:pt x="0" y="167707"/>
                      <a:pt x="2600" y="170307"/>
                      <a:pt x="5810" y="170307"/>
                    </a:cubicBezTo>
                    <a:close/>
                    <a:moveTo>
                      <a:pt x="28146" y="170307"/>
                    </a:moveTo>
                    <a:cubicBezTo>
                      <a:pt x="31356" y="170307"/>
                      <a:pt x="33957" y="167707"/>
                      <a:pt x="33957" y="164497"/>
                    </a:cubicBezTo>
                    <a:cubicBezTo>
                      <a:pt x="33957" y="161287"/>
                      <a:pt x="31356" y="158687"/>
                      <a:pt x="28146" y="158687"/>
                    </a:cubicBezTo>
                    <a:cubicBezTo>
                      <a:pt x="24936" y="158687"/>
                      <a:pt x="22336" y="161287"/>
                      <a:pt x="22336" y="164497"/>
                    </a:cubicBezTo>
                    <a:cubicBezTo>
                      <a:pt x="22336" y="167707"/>
                      <a:pt x="24936" y="170307"/>
                      <a:pt x="28146" y="170307"/>
                    </a:cubicBezTo>
                    <a:close/>
                    <a:moveTo>
                      <a:pt x="50530" y="170307"/>
                    </a:moveTo>
                    <a:cubicBezTo>
                      <a:pt x="53740" y="170307"/>
                      <a:pt x="56340" y="167707"/>
                      <a:pt x="56340" y="164497"/>
                    </a:cubicBezTo>
                    <a:cubicBezTo>
                      <a:pt x="56340" y="161287"/>
                      <a:pt x="53740" y="158687"/>
                      <a:pt x="50530" y="158687"/>
                    </a:cubicBezTo>
                    <a:cubicBezTo>
                      <a:pt x="47320" y="158687"/>
                      <a:pt x="44720" y="161287"/>
                      <a:pt x="44720" y="164497"/>
                    </a:cubicBezTo>
                    <a:cubicBezTo>
                      <a:pt x="44720" y="167707"/>
                      <a:pt x="47320" y="170307"/>
                      <a:pt x="50530" y="170307"/>
                    </a:cubicBezTo>
                    <a:close/>
                    <a:moveTo>
                      <a:pt x="72914" y="170307"/>
                    </a:moveTo>
                    <a:cubicBezTo>
                      <a:pt x="76124" y="170307"/>
                      <a:pt x="78724" y="167707"/>
                      <a:pt x="78724" y="164497"/>
                    </a:cubicBezTo>
                    <a:cubicBezTo>
                      <a:pt x="78724" y="161287"/>
                      <a:pt x="76124" y="158687"/>
                      <a:pt x="72914" y="158687"/>
                    </a:cubicBezTo>
                    <a:cubicBezTo>
                      <a:pt x="69704" y="158687"/>
                      <a:pt x="67104" y="161287"/>
                      <a:pt x="67104" y="164497"/>
                    </a:cubicBezTo>
                    <a:cubicBezTo>
                      <a:pt x="67104" y="167707"/>
                      <a:pt x="69704" y="170307"/>
                      <a:pt x="72914" y="170307"/>
                    </a:cubicBezTo>
                    <a:close/>
                    <a:moveTo>
                      <a:pt x="95250" y="170307"/>
                    </a:moveTo>
                    <a:cubicBezTo>
                      <a:pt x="98460" y="170307"/>
                      <a:pt x="101060" y="167707"/>
                      <a:pt x="101060" y="164497"/>
                    </a:cubicBezTo>
                    <a:cubicBezTo>
                      <a:pt x="101060" y="161287"/>
                      <a:pt x="98460" y="158687"/>
                      <a:pt x="95250" y="158687"/>
                    </a:cubicBezTo>
                    <a:cubicBezTo>
                      <a:pt x="92040" y="158687"/>
                      <a:pt x="89440" y="161287"/>
                      <a:pt x="89440" y="164497"/>
                    </a:cubicBezTo>
                    <a:cubicBezTo>
                      <a:pt x="89440" y="167707"/>
                      <a:pt x="92040" y="170307"/>
                      <a:pt x="95250" y="170307"/>
                    </a:cubicBezTo>
                    <a:close/>
                    <a:moveTo>
                      <a:pt x="117634" y="170307"/>
                    </a:moveTo>
                    <a:cubicBezTo>
                      <a:pt x="120844" y="170307"/>
                      <a:pt x="123444" y="167707"/>
                      <a:pt x="123444" y="164497"/>
                    </a:cubicBezTo>
                    <a:cubicBezTo>
                      <a:pt x="123444" y="161287"/>
                      <a:pt x="120844" y="158687"/>
                      <a:pt x="117634" y="158687"/>
                    </a:cubicBezTo>
                    <a:cubicBezTo>
                      <a:pt x="114424" y="158687"/>
                      <a:pt x="111824" y="161287"/>
                      <a:pt x="111824" y="164497"/>
                    </a:cubicBezTo>
                    <a:cubicBezTo>
                      <a:pt x="111824" y="167707"/>
                      <a:pt x="114424" y="170307"/>
                      <a:pt x="117634" y="170307"/>
                    </a:cubicBezTo>
                    <a:close/>
                    <a:moveTo>
                      <a:pt x="139970" y="170307"/>
                    </a:moveTo>
                    <a:cubicBezTo>
                      <a:pt x="143180" y="170307"/>
                      <a:pt x="145780" y="167707"/>
                      <a:pt x="145780" y="164497"/>
                    </a:cubicBezTo>
                    <a:cubicBezTo>
                      <a:pt x="145780" y="161287"/>
                      <a:pt x="143180" y="158687"/>
                      <a:pt x="139970" y="158687"/>
                    </a:cubicBezTo>
                    <a:cubicBezTo>
                      <a:pt x="136760" y="158687"/>
                      <a:pt x="134160" y="161287"/>
                      <a:pt x="134160" y="164497"/>
                    </a:cubicBezTo>
                    <a:cubicBezTo>
                      <a:pt x="134160" y="167707"/>
                      <a:pt x="136760" y="170307"/>
                      <a:pt x="139970" y="170307"/>
                    </a:cubicBezTo>
                    <a:close/>
                    <a:moveTo>
                      <a:pt x="162354" y="170307"/>
                    </a:moveTo>
                    <a:cubicBezTo>
                      <a:pt x="165564" y="170307"/>
                      <a:pt x="168164" y="167707"/>
                      <a:pt x="168164" y="164497"/>
                    </a:cubicBezTo>
                    <a:cubicBezTo>
                      <a:pt x="168164" y="161287"/>
                      <a:pt x="165564" y="158687"/>
                      <a:pt x="162354" y="158687"/>
                    </a:cubicBezTo>
                    <a:cubicBezTo>
                      <a:pt x="159144" y="158687"/>
                      <a:pt x="156543" y="161287"/>
                      <a:pt x="156543" y="164497"/>
                    </a:cubicBezTo>
                    <a:cubicBezTo>
                      <a:pt x="156543" y="167707"/>
                      <a:pt x="159144" y="170307"/>
                      <a:pt x="162354" y="170307"/>
                    </a:cubicBezTo>
                    <a:close/>
                    <a:moveTo>
                      <a:pt x="184690" y="170307"/>
                    </a:moveTo>
                    <a:cubicBezTo>
                      <a:pt x="187900" y="170307"/>
                      <a:pt x="190500" y="167707"/>
                      <a:pt x="190500" y="164497"/>
                    </a:cubicBezTo>
                    <a:cubicBezTo>
                      <a:pt x="190500" y="161287"/>
                      <a:pt x="187900" y="158687"/>
                      <a:pt x="184690" y="158687"/>
                    </a:cubicBezTo>
                    <a:cubicBezTo>
                      <a:pt x="181480" y="158687"/>
                      <a:pt x="178879" y="161287"/>
                      <a:pt x="178879" y="164497"/>
                    </a:cubicBezTo>
                    <a:cubicBezTo>
                      <a:pt x="178879" y="167707"/>
                      <a:pt x="181480" y="170307"/>
                      <a:pt x="184690" y="170307"/>
                    </a:cubicBezTo>
                    <a:close/>
                  </a:path>
                </a:pathLst>
              </a:custGeom>
              <a:solidFill>
                <a:srgbClr val="C9CACA">
                  <a:alpha val="59000"/>
                </a:srgbClr>
              </a:solidFill>
              <a:ln w="9525" cap="flat">
                <a:noFill/>
                <a:prstDash val="solid"/>
                <a:miter/>
              </a:ln>
            </p:spPr>
            <p:txBody>
              <a:bodyPr rtlCol="0" anchor="ctr"/>
              <a:lstStyle/>
              <a:p>
                <a:endParaRPr lang="zh-CN" altLang="en-US"/>
              </a:p>
            </p:txBody>
          </p:sp>
        </p:grpSp>
        <p:grpSp>
          <p:nvGrpSpPr>
            <p:cNvPr id="44" name="图形 2">
              <a:extLst>
                <a:ext uri="{FF2B5EF4-FFF2-40B4-BE49-F238E27FC236}">
                  <a16:creationId xmlns:a16="http://schemas.microsoft.com/office/drawing/2014/main" id="{EA534F64-D659-6EF6-87F6-7605E118028C}"/>
                </a:ext>
              </a:extLst>
            </p:cNvPr>
            <p:cNvGrpSpPr/>
            <p:nvPr/>
          </p:nvGrpSpPr>
          <p:grpSpPr>
            <a:xfrm>
              <a:off x="-2496131" y="3270828"/>
              <a:ext cx="242624" cy="975524"/>
              <a:chOff x="2627365" y="2566448"/>
              <a:chExt cx="190500" cy="652653"/>
            </a:xfrm>
            <a:solidFill>
              <a:srgbClr val="C9CACA">
                <a:alpha val="59000"/>
              </a:srgbClr>
            </a:solidFill>
          </p:grpSpPr>
          <p:sp>
            <p:nvSpPr>
              <p:cNvPr id="45" name="任意多边形: 形状 44">
                <a:extLst>
                  <a:ext uri="{FF2B5EF4-FFF2-40B4-BE49-F238E27FC236}">
                    <a16:creationId xmlns:a16="http://schemas.microsoft.com/office/drawing/2014/main" id="{D13E7E3A-7197-F0BE-6103-ECD95C2979D4}"/>
                  </a:ext>
                </a:extLst>
              </p:cNvPr>
              <p:cNvSpPr/>
              <p:nvPr/>
            </p:nvSpPr>
            <p:spPr>
              <a:xfrm>
                <a:off x="2627365" y="2566448"/>
                <a:ext cx="190500" cy="149161"/>
              </a:xfrm>
              <a:custGeom>
                <a:avLst/>
                <a:gdLst>
                  <a:gd name="connsiteX0" fmla="*/ 5810 w 190500"/>
                  <a:gd name="connsiteY0" fmla="*/ 11621 h 149161"/>
                  <a:gd name="connsiteX1" fmla="*/ 11621 w 190500"/>
                  <a:gd name="connsiteY1" fmla="*/ 5810 h 149161"/>
                  <a:gd name="connsiteX2" fmla="*/ 5810 w 190500"/>
                  <a:gd name="connsiteY2" fmla="*/ 0 h 149161"/>
                  <a:gd name="connsiteX3" fmla="*/ 0 w 190500"/>
                  <a:gd name="connsiteY3" fmla="*/ 5810 h 149161"/>
                  <a:gd name="connsiteX4" fmla="*/ 5810 w 190500"/>
                  <a:gd name="connsiteY4" fmla="*/ 11621 h 149161"/>
                  <a:gd name="connsiteX5" fmla="*/ 28146 w 190500"/>
                  <a:gd name="connsiteY5" fmla="*/ 11621 h 149161"/>
                  <a:gd name="connsiteX6" fmla="*/ 33957 w 190500"/>
                  <a:gd name="connsiteY6" fmla="*/ 5810 h 149161"/>
                  <a:gd name="connsiteX7" fmla="*/ 28146 w 190500"/>
                  <a:gd name="connsiteY7" fmla="*/ 0 h 149161"/>
                  <a:gd name="connsiteX8" fmla="*/ 22336 w 190500"/>
                  <a:gd name="connsiteY8" fmla="*/ 5810 h 149161"/>
                  <a:gd name="connsiteX9" fmla="*/ 28146 w 190500"/>
                  <a:gd name="connsiteY9" fmla="*/ 11621 h 149161"/>
                  <a:gd name="connsiteX10" fmla="*/ 50530 w 190500"/>
                  <a:gd name="connsiteY10" fmla="*/ 11621 h 149161"/>
                  <a:gd name="connsiteX11" fmla="*/ 56340 w 190500"/>
                  <a:gd name="connsiteY11" fmla="*/ 5810 h 149161"/>
                  <a:gd name="connsiteX12" fmla="*/ 50530 w 190500"/>
                  <a:gd name="connsiteY12" fmla="*/ 0 h 149161"/>
                  <a:gd name="connsiteX13" fmla="*/ 44720 w 190500"/>
                  <a:gd name="connsiteY13" fmla="*/ 5810 h 149161"/>
                  <a:gd name="connsiteX14" fmla="*/ 50530 w 190500"/>
                  <a:gd name="connsiteY14" fmla="*/ 11621 h 149161"/>
                  <a:gd name="connsiteX15" fmla="*/ 72866 w 190500"/>
                  <a:gd name="connsiteY15" fmla="*/ 11621 h 149161"/>
                  <a:gd name="connsiteX16" fmla="*/ 78676 w 190500"/>
                  <a:gd name="connsiteY16" fmla="*/ 5810 h 149161"/>
                  <a:gd name="connsiteX17" fmla="*/ 72866 w 190500"/>
                  <a:gd name="connsiteY17" fmla="*/ 0 h 149161"/>
                  <a:gd name="connsiteX18" fmla="*/ 67056 w 190500"/>
                  <a:gd name="connsiteY18" fmla="*/ 5810 h 149161"/>
                  <a:gd name="connsiteX19" fmla="*/ 72866 w 190500"/>
                  <a:gd name="connsiteY19" fmla="*/ 11621 h 149161"/>
                  <a:gd name="connsiteX20" fmla="*/ 95250 w 190500"/>
                  <a:gd name="connsiteY20" fmla="*/ 11621 h 149161"/>
                  <a:gd name="connsiteX21" fmla="*/ 101060 w 190500"/>
                  <a:gd name="connsiteY21" fmla="*/ 5810 h 149161"/>
                  <a:gd name="connsiteX22" fmla="*/ 95250 w 190500"/>
                  <a:gd name="connsiteY22" fmla="*/ 0 h 149161"/>
                  <a:gd name="connsiteX23" fmla="*/ 89440 w 190500"/>
                  <a:gd name="connsiteY23" fmla="*/ 5810 h 149161"/>
                  <a:gd name="connsiteX24" fmla="*/ 95250 w 190500"/>
                  <a:gd name="connsiteY24" fmla="*/ 11621 h 149161"/>
                  <a:gd name="connsiteX25" fmla="*/ 117586 w 190500"/>
                  <a:gd name="connsiteY25" fmla="*/ 11621 h 149161"/>
                  <a:gd name="connsiteX26" fmla="*/ 123396 w 190500"/>
                  <a:gd name="connsiteY26" fmla="*/ 5810 h 149161"/>
                  <a:gd name="connsiteX27" fmla="*/ 117586 w 190500"/>
                  <a:gd name="connsiteY27" fmla="*/ 0 h 149161"/>
                  <a:gd name="connsiteX28" fmla="*/ 111776 w 190500"/>
                  <a:gd name="connsiteY28" fmla="*/ 5810 h 149161"/>
                  <a:gd name="connsiteX29" fmla="*/ 117586 w 190500"/>
                  <a:gd name="connsiteY29" fmla="*/ 11621 h 149161"/>
                  <a:gd name="connsiteX30" fmla="*/ 139970 w 190500"/>
                  <a:gd name="connsiteY30" fmla="*/ 11621 h 149161"/>
                  <a:gd name="connsiteX31" fmla="*/ 145780 w 190500"/>
                  <a:gd name="connsiteY31" fmla="*/ 5810 h 149161"/>
                  <a:gd name="connsiteX32" fmla="*/ 139970 w 190500"/>
                  <a:gd name="connsiteY32" fmla="*/ 0 h 149161"/>
                  <a:gd name="connsiteX33" fmla="*/ 134160 w 190500"/>
                  <a:gd name="connsiteY33" fmla="*/ 5810 h 149161"/>
                  <a:gd name="connsiteX34" fmla="*/ 139970 w 190500"/>
                  <a:gd name="connsiteY34" fmla="*/ 11621 h 149161"/>
                  <a:gd name="connsiteX35" fmla="*/ 162306 w 190500"/>
                  <a:gd name="connsiteY35" fmla="*/ 11621 h 149161"/>
                  <a:gd name="connsiteX36" fmla="*/ 168116 w 190500"/>
                  <a:gd name="connsiteY36" fmla="*/ 5810 h 149161"/>
                  <a:gd name="connsiteX37" fmla="*/ 162306 w 190500"/>
                  <a:gd name="connsiteY37" fmla="*/ 0 h 149161"/>
                  <a:gd name="connsiteX38" fmla="*/ 156496 w 190500"/>
                  <a:gd name="connsiteY38" fmla="*/ 5810 h 149161"/>
                  <a:gd name="connsiteX39" fmla="*/ 162306 w 190500"/>
                  <a:gd name="connsiteY39" fmla="*/ 11621 h 149161"/>
                  <a:gd name="connsiteX40" fmla="*/ 184690 w 190500"/>
                  <a:gd name="connsiteY40" fmla="*/ 11621 h 149161"/>
                  <a:gd name="connsiteX41" fmla="*/ 190500 w 190500"/>
                  <a:gd name="connsiteY41" fmla="*/ 5810 h 149161"/>
                  <a:gd name="connsiteX42" fmla="*/ 184690 w 190500"/>
                  <a:gd name="connsiteY42" fmla="*/ 0 h 149161"/>
                  <a:gd name="connsiteX43" fmla="*/ 178879 w 190500"/>
                  <a:gd name="connsiteY43" fmla="*/ 5810 h 149161"/>
                  <a:gd name="connsiteX44" fmla="*/ 184690 w 190500"/>
                  <a:gd name="connsiteY44" fmla="*/ 11621 h 149161"/>
                  <a:gd name="connsiteX45" fmla="*/ 5810 w 190500"/>
                  <a:gd name="connsiteY45" fmla="*/ 31290 h 149161"/>
                  <a:gd name="connsiteX46" fmla="*/ 11621 w 190500"/>
                  <a:gd name="connsiteY46" fmla="*/ 25479 h 149161"/>
                  <a:gd name="connsiteX47" fmla="*/ 5810 w 190500"/>
                  <a:gd name="connsiteY47" fmla="*/ 19669 h 149161"/>
                  <a:gd name="connsiteX48" fmla="*/ 0 w 190500"/>
                  <a:gd name="connsiteY48" fmla="*/ 25479 h 149161"/>
                  <a:gd name="connsiteX49" fmla="*/ 5810 w 190500"/>
                  <a:gd name="connsiteY49" fmla="*/ 31290 h 149161"/>
                  <a:gd name="connsiteX50" fmla="*/ 28146 w 190500"/>
                  <a:gd name="connsiteY50" fmla="*/ 31290 h 149161"/>
                  <a:gd name="connsiteX51" fmla="*/ 33957 w 190500"/>
                  <a:gd name="connsiteY51" fmla="*/ 25479 h 149161"/>
                  <a:gd name="connsiteX52" fmla="*/ 28146 w 190500"/>
                  <a:gd name="connsiteY52" fmla="*/ 19669 h 149161"/>
                  <a:gd name="connsiteX53" fmla="*/ 22336 w 190500"/>
                  <a:gd name="connsiteY53" fmla="*/ 25479 h 149161"/>
                  <a:gd name="connsiteX54" fmla="*/ 28146 w 190500"/>
                  <a:gd name="connsiteY54" fmla="*/ 31290 h 149161"/>
                  <a:gd name="connsiteX55" fmla="*/ 50530 w 190500"/>
                  <a:gd name="connsiteY55" fmla="*/ 31290 h 149161"/>
                  <a:gd name="connsiteX56" fmla="*/ 56340 w 190500"/>
                  <a:gd name="connsiteY56" fmla="*/ 25479 h 149161"/>
                  <a:gd name="connsiteX57" fmla="*/ 50530 w 190500"/>
                  <a:gd name="connsiteY57" fmla="*/ 19669 h 149161"/>
                  <a:gd name="connsiteX58" fmla="*/ 44720 w 190500"/>
                  <a:gd name="connsiteY58" fmla="*/ 25479 h 149161"/>
                  <a:gd name="connsiteX59" fmla="*/ 50530 w 190500"/>
                  <a:gd name="connsiteY59" fmla="*/ 31290 h 149161"/>
                  <a:gd name="connsiteX60" fmla="*/ 72866 w 190500"/>
                  <a:gd name="connsiteY60" fmla="*/ 31290 h 149161"/>
                  <a:gd name="connsiteX61" fmla="*/ 78676 w 190500"/>
                  <a:gd name="connsiteY61" fmla="*/ 25479 h 149161"/>
                  <a:gd name="connsiteX62" fmla="*/ 72866 w 190500"/>
                  <a:gd name="connsiteY62" fmla="*/ 19669 h 149161"/>
                  <a:gd name="connsiteX63" fmla="*/ 67056 w 190500"/>
                  <a:gd name="connsiteY63" fmla="*/ 25479 h 149161"/>
                  <a:gd name="connsiteX64" fmla="*/ 72866 w 190500"/>
                  <a:gd name="connsiteY64" fmla="*/ 31290 h 149161"/>
                  <a:gd name="connsiteX65" fmla="*/ 95250 w 190500"/>
                  <a:gd name="connsiteY65" fmla="*/ 31290 h 149161"/>
                  <a:gd name="connsiteX66" fmla="*/ 101060 w 190500"/>
                  <a:gd name="connsiteY66" fmla="*/ 25479 h 149161"/>
                  <a:gd name="connsiteX67" fmla="*/ 95250 w 190500"/>
                  <a:gd name="connsiteY67" fmla="*/ 19669 h 149161"/>
                  <a:gd name="connsiteX68" fmla="*/ 89440 w 190500"/>
                  <a:gd name="connsiteY68" fmla="*/ 25479 h 149161"/>
                  <a:gd name="connsiteX69" fmla="*/ 95250 w 190500"/>
                  <a:gd name="connsiteY69" fmla="*/ 31290 h 149161"/>
                  <a:gd name="connsiteX70" fmla="*/ 117586 w 190500"/>
                  <a:gd name="connsiteY70" fmla="*/ 31290 h 149161"/>
                  <a:gd name="connsiteX71" fmla="*/ 123396 w 190500"/>
                  <a:gd name="connsiteY71" fmla="*/ 25479 h 149161"/>
                  <a:gd name="connsiteX72" fmla="*/ 117586 w 190500"/>
                  <a:gd name="connsiteY72" fmla="*/ 19669 h 149161"/>
                  <a:gd name="connsiteX73" fmla="*/ 111776 w 190500"/>
                  <a:gd name="connsiteY73" fmla="*/ 25479 h 149161"/>
                  <a:gd name="connsiteX74" fmla="*/ 117586 w 190500"/>
                  <a:gd name="connsiteY74" fmla="*/ 31290 h 149161"/>
                  <a:gd name="connsiteX75" fmla="*/ 139970 w 190500"/>
                  <a:gd name="connsiteY75" fmla="*/ 31290 h 149161"/>
                  <a:gd name="connsiteX76" fmla="*/ 145780 w 190500"/>
                  <a:gd name="connsiteY76" fmla="*/ 25479 h 149161"/>
                  <a:gd name="connsiteX77" fmla="*/ 139970 w 190500"/>
                  <a:gd name="connsiteY77" fmla="*/ 19669 h 149161"/>
                  <a:gd name="connsiteX78" fmla="*/ 134160 w 190500"/>
                  <a:gd name="connsiteY78" fmla="*/ 25479 h 149161"/>
                  <a:gd name="connsiteX79" fmla="*/ 139970 w 190500"/>
                  <a:gd name="connsiteY79" fmla="*/ 31290 h 149161"/>
                  <a:gd name="connsiteX80" fmla="*/ 162306 w 190500"/>
                  <a:gd name="connsiteY80" fmla="*/ 31290 h 149161"/>
                  <a:gd name="connsiteX81" fmla="*/ 168116 w 190500"/>
                  <a:gd name="connsiteY81" fmla="*/ 25479 h 149161"/>
                  <a:gd name="connsiteX82" fmla="*/ 162306 w 190500"/>
                  <a:gd name="connsiteY82" fmla="*/ 19669 h 149161"/>
                  <a:gd name="connsiteX83" fmla="*/ 156496 w 190500"/>
                  <a:gd name="connsiteY83" fmla="*/ 25479 h 149161"/>
                  <a:gd name="connsiteX84" fmla="*/ 162306 w 190500"/>
                  <a:gd name="connsiteY84" fmla="*/ 31290 h 149161"/>
                  <a:gd name="connsiteX85" fmla="*/ 184690 w 190500"/>
                  <a:gd name="connsiteY85" fmla="*/ 31290 h 149161"/>
                  <a:gd name="connsiteX86" fmla="*/ 190500 w 190500"/>
                  <a:gd name="connsiteY86" fmla="*/ 25479 h 149161"/>
                  <a:gd name="connsiteX87" fmla="*/ 184690 w 190500"/>
                  <a:gd name="connsiteY87" fmla="*/ 19669 h 149161"/>
                  <a:gd name="connsiteX88" fmla="*/ 178879 w 190500"/>
                  <a:gd name="connsiteY88" fmla="*/ 25479 h 149161"/>
                  <a:gd name="connsiteX89" fmla="*/ 184690 w 190500"/>
                  <a:gd name="connsiteY89" fmla="*/ 31290 h 149161"/>
                  <a:gd name="connsiteX90" fmla="*/ 5810 w 190500"/>
                  <a:gd name="connsiteY90" fmla="*/ 50911 h 149161"/>
                  <a:gd name="connsiteX91" fmla="*/ 11621 w 190500"/>
                  <a:gd name="connsiteY91" fmla="*/ 45101 h 149161"/>
                  <a:gd name="connsiteX92" fmla="*/ 5810 w 190500"/>
                  <a:gd name="connsiteY92" fmla="*/ 39291 h 149161"/>
                  <a:gd name="connsiteX93" fmla="*/ 0 w 190500"/>
                  <a:gd name="connsiteY93" fmla="*/ 45101 h 149161"/>
                  <a:gd name="connsiteX94" fmla="*/ 5810 w 190500"/>
                  <a:gd name="connsiteY94" fmla="*/ 50911 h 149161"/>
                  <a:gd name="connsiteX95" fmla="*/ 28146 w 190500"/>
                  <a:gd name="connsiteY95" fmla="*/ 50911 h 149161"/>
                  <a:gd name="connsiteX96" fmla="*/ 33957 w 190500"/>
                  <a:gd name="connsiteY96" fmla="*/ 45101 h 149161"/>
                  <a:gd name="connsiteX97" fmla="*/ 28146 w 190500"/>
                  <a:gd name="connsiteY97" fmla="*/ 39291 h 149161"/>
                  <a:gd name="connsiteX98" fmla="*/ 22336 w 190500"/>
                  <a:gd name="connsiteY98" fmla="*/ 45101 h 149161"/>
                  <a:gd name="connsiteX99" fmla="*/ 28146 w 190500"/>
                  <a:gd name="connsiteY99" fmla="*/ 50911 h 149161"/>
                  <a:gd name="connsiteX100" fmla="*/ 50530 w 190500"/>
                  <a:gd name="connsiteY100" fmla="*/ 50911 h 149161"/>
                  <a:gd name="connsiteX101" fmla="*/ 56340 w 190500"/>
                  <a:gd name="connsiteY101" fmla="*/ 45101 h 149161"/>
                  <a:gd name="connsiteX102" fmla="*/ 50530 w 190500"/>
                  <a:gd name="connsiteY102" fmla="*/ 39291 h 149161"/>
                  <a:gd name="connsiteX103" fmla="*/ 44720 w 190500"/>
                  <a:gd name="connsiteY103" fmla="*/ 45101 h 149161"/>
                  <a:gd name="connsiteX104" fmla="*/ 50530 w 190500"/>
                  <a:gd name="connsiteY104" fmla="*/ 50911 h 149161"/>
                  <a:gd name="connsiteX105" fmla="*/ 72866 w 190500"/>
                  <a:gd name="connsiteY105" fmla="*/ 50911 h 149161"/>
                  <a:gd name="connsiteX106" fmla="*/ 78676 w 190500"/>
                  <a:gd name="connsiteY106" fmla="*/ 45101 h 149161"/>
                  <a:gd name="connsiteX107" fmla="*/ 72866 w 190500"/>
                  <a:gd name="connsiteY107" fmla="*/ 39291 h 149161"/>
                  <a:gd name="connsiteX108" fmla="*/ 67056 w 190500"/>
                  <a:gd name="connsiteY108" fmla="*/ 45101 h 149161"/>
                  <a:gd name="connsiteX109" fmla="*/ 72866 w 190500"/>
                  <a:gd name="connsiteY109" fmla="*/ 50911 h 149161"/>
                  <a:gd name="connsiteX110" fmla="*/ 95250 w 190500"/>
                  <a:gd name="connsiteY110" fmla="*/ 50911 h 149161"/>
                  <a:gd name="connsiteX111" fmla="*/ 101060 w 190500"/>
                  <a:gd name="connsiteY111" fmla="*/ 45101 h 149161"/>
                  <a:gd name="connsiteX112" fmla="*/ 95250 w 190500"/>
                  <a:gd name="connsiteY112" fmla="*/ 39291 h 149161"/>
                  <a:gd name="connsiteX113" fmla="*/ 89440 w 190500"/>
                  <a:gd name="connsiteY113" fmla="*/ 45101 h 149161"/>
                  <a:gd name="connsiteX114" fmla="*/ 95250 w 190500"/>
                  <a:gd name="connsiteY114" fmla="*/ 50911 h 149161"/>
                  <a:gd name="connsiteX115" fmla="*/ 117586 w 190500"/>
                  <a:gd name="connsiteY115" fmla="*/ 50911 h 149161"/>
                  <a:gd name="connsiteX116" fmla="*/ 123396 w 190500"/>
                  <a:gd name="connsiteY116" fmla="*/ 45101 h 149161"/>
                  <a:gd name="connsiteX117" fmla="*/ 117586 w 190500"/>
                  <a:gd name="connsiteY117" fmla="*/ 39291 h 149161"/>
                  <a:gd name="connsiteX118" fmla="*/ 111776 w 190500"/>
                  <a:gd name="connsiteY118" fmla="*/ 45101 h 149161"/>
                  <a:gd name="connsiteX119" fmla="*/ 117586 w 190500"/>
                  <a:gd name="connsiteY119" fmla="*/ 50911 h 149161"/>
                  <a:gd name="connsiteX120" fmla="*/ 139970 w 190500"/>
                  <a:gd name="connsiteY120" fmla="*/ 50911 h 149161"/>
                  <a:gd name="connsiteX121" fmla="*/ 145780 w 190500"/>
                  <a:gd name="connsiteY121" fmla="*/ 45101 h 149161"/>
                  <a:gd name="connsiteX122" fmla="*/ 139970 w 190500"/>
                  <a:gd name="connsiteY122" fmla="*/ 39291 h 149161"/>
                  <a:gd name="connsiteX123" fmla="*/ 134160 w 190500"/>
                  <a:gd name="connsiteY123" fmla="*/ 45101 h 149161"/>
                  <a:gd name="connsiteX124" fmla="*/ 139970 w 190500"/>
                  <a:gd name="connsiteY124" fmla="*/ 50911 h 149161"/>
                  <a:gd name="connsiteX125" fmla="*/ 162306 w 190500"/>
                  <a:gd name="connsiteY125" fmla="*/ 50911 h 149161"/>
                  <a:gd name="connsiteX126" fmla="*/ 168116 w 190500"/>
                  <a:gd name="connsiteY126" fmla="*/ 45101 h 149161"/>
                  <a:gd name="connsiteX127" fmla="*/ 162306 w 190500"/>
                  <a:gd name="connsiteY127" fmla="*/ 39291 h 149161"/>
                  <a:gd name="connsiteX128" fmla="*/ 156496 w 190500"/>
                  <a:gd name="connsiteY128" fmla="*/ 45101 h 149161"/>
                  <a:gd name="connsiteX129" fmla="*/ 162306 w 190500"/>
                  <a:gd name="connsiteY129" fmla="*/ 50911 h 149161"/>
                  <a:gd name="connsiteX130" fmla="*/ 184690 w 190500"/>
                  <a:gd name="connsiteY130" fmla="*/ 50911 h 149161"/>
                  <a:gd name="connsiteX131" fmla="*/ 190500 w 190500"/>
                  <a:gd name="connsiteY131" fmla="*/ 45101 h 149161"/>
                  <a:gd name="connsiteX132" fmla="*/ 184690 w 190500"/>
                  <a:gd name="connsiteY132" fmla="*/ 39291 h 149161"/>
                  <a:gd name="connsiteX133" fmla="*/ 178879 w 190500"/>
                  <a:gd name="connsiteY133" fmla="*/ 45101 h 149161"/>
                  <a:gd name="connsiteX134" fmla="*/ 184690 w 190500"/>
                  <a:gd name="connsiteY134" fmla="*/ 50911 h 149161"/>
                  <a:gd name="connsiteX135" fmla="*/ 5810 w 190500"/>
                  <a:gd name="connsiteY135" fmla="*/ 70580 h 149161"/>
                  <a:gd name="connsiteX136" fmla="*/ 11621 w 190500"/>
                  <a:gd name="connsiteY136" fmla="*/ 64770 h 149161"/>
                  <a:gd name="connsiteX137" fmla="*/ 5810 w 190500"/>
                  <a:gd name="connsiteY137" fmla="*/ 58960 h 149161"/>
                  <a:gd name="connsiteX138" fmla="*/ 0 w 190500"/>
                  <a:gd name="connsiteY138" fmla="*/ 64770 h 149161"/>
                  <a:gd name="connsiteX139" fmla="*/ 5810 w 190500"/>
                  <a:gd name="connsiteY139" fmla="*/ 70580 h 149161"/>
                  <a:gd name="connsiteX140" fmla="*/ 28146 w 190500"/>
                  <a:gd name="connsiteY140" fmla="*/ 70580 h 149161"/>
                  <a:gd name="connsiteX141" fmla="*/ 33957 w 190500"/>
                  <a:gd name="connsiteY141" fmla="*/ 64770 h 149161"/>
                  <a:gd name="connsiteX142" fmla="*/ 28146 w 190500"/>
                  <a:gd name="connsiteY142" fmla="*/ 58960 h 149161"/>
                  <a:gd name="connsiteX143" fmla="*/ 22336 w 190500"/>
                  <a:gd name="connsiteY143" fmla="*/ 64770 h 149161"/>
                  <a:gd name="connsiteX144" fmla="*/ 28146 w 190500"/>
                  <a:gd name="connsiteY144" fmla="*/ 70580 h 149161"/>
                  <a:gd name="connsiteX145" fmla="*/ 50530 w 190500"/>
                  <a:gd name="connsiteY145" fmla="*/ 70580 h 149161"/>
                  <a:gd name="connsiteX146" fmla="*/ 56340 w 190500"/>
                  <a:gd name="connsiteY146" fmla="*/ 64770 h 149161"/>
                  <a:gd name="connsiteX147" fmla="*/ 50530 w 190500"/>
                  <a:gd name="connsiteY147" fmla="*/ 58960 h 149161"/>
                  <a:gd name="connsiteX148" fmla="*/ 44720 w 190500"/>
                  <a:gd name="connsiteY148" fmla="*/ 64770 h 149161"/>
                  <a:gd name="connsiteX149" fmla="*/ 50530 w 190500"/>
                  <a:gd name="connsiteY149" fmla="*/ 70580 h 149161"/>
                  <a:gd name="connsiteX150" fmla="*/ 72866 w 190500"/>
                  <a:gd name="connsiteY150" fmla="*/ 70580 h 149161"/>
                  <a:gd name="connsiteX151" fmla="*/ 78676 w 190500"/>
                  <a:gd name="connsiteY151" fmla="*/ 64770 h 149161"/>
                  <a:gd name="connsiteX152" fmla="*/ 72866 w 190500"/>
                  <a:gd name="connsiteY152" fmla="*/ 58960 h 149161"/>
                  <a:gd name="connsiteX153" fmla="*/ 67056 w 190500"/>
                  <a:gd name="connsiteY153" fmla="*/ 64770 h 149161"/>
                  <a:gd name="connsiteX154" fmla="*/ 72866 w 190500"/>
                  <a:gd name="connsiteY154" fmla="*/ 70580 h 149161"/>
                  <a:gd name="connsiteX155" fmla="*/ 95250 w 190500"/>
                  <a:gd name="connsiteY155" fmla="*/ 70580 h 149161"/>
                  <a:gd name="connsiteX156" fmla="*/ 101060 w 190500"/>
                  <a:gd name="connsiteY156" fmla="*/ 64770 h 149161"/>
                  <a:gd name="connsiteX157" fmla="*/ 95250 w 190500"/>
                  <a:gd name="connsiteY157" fmla="*/ 58960 h 149161"/>
                  <a:gd name="connsiteX158" fmla="*/ 89440 w 190500"/>
                  <a:gd name="connsiteY158" fmla="*/ 64770 h 149161"/>
                  <a:gd name="connsiteX159" fmla="*/ 95250 w 190500"/>
                  <a:gd name="connsiteY159" fmla="*/ 70580 h 149161"/>
                  <a:gd name="connsiteX160" fmla="*/ 117586 w 190500"/>
                  <a:gd name="connsiteY160" fmla="*/ 70580 h 149161"/>
                  <a:gd name="connsiteX161" fmla="*/ 123396 w 190500"/>
                  <a:gd name="connsiteY161" fmla="*/ 64770 h 149161"/>
                  <a:gd name="connsiteX162" fmla="*/ 117586 w 190500"/>
                  <a:gd name="connsiteY162" fmla="*/ 58960 h 149161"/>
                  <a:gd name="connsiteX163" fmla="*/ 111776 w 190500"/>
                  <a:gd name="connsiteY163" fmla="*/ 64770 h 149161"/>
                  <a:gd name="connsiteX164" fmla="*/ 117586 w 190500"/>
                  <a:gd name="connsiteY164" fmla="*/ 70580 h 149161"/>
                  <a:gd name="connsiteX165" fmla="*/ 139970 w 190500"/>
                  <a:gd name="connsiteY165" fmla="*/ 70580 h 149161"/>
                  <a:gd name="connsiteX166" fmla="*/ 145780 w 190500"/>
                  <a:gd name="connsiteY166" fmla="*/ 64770 h 149161"/>
                  <a:gd name="connsiteX167" fmla="*/ 139970 w 190500"/>
                  <a:gd name="connsiteY167" fmla="*/ 58960 h 149161"/>
                  <a:gd name="connsiteX168" fmla="*/ 134160 w 190500"/>
                  <a:gd name="connsiteY168" fmla="*/ 64770 h 149161"/>
                  <a:gd name="connsiteX169" fmla="*/ 139970 w 190500"/>
                  <a:gd name="connsiteY169" fmla="*/ 70580 h 149161"/>
                  <a:gd name="connsiteX170" fmla="*/ 162306 w 190500"/>
                  <a:gd name="connsiteY170" fmla="*/ 70580 h 149161"/>
                  <a:gd name="connsiteX171" fmla="*/ 168116 w 190500"/>
                  <a:gd name="connsiteY171" fmla="*/ 64770 h 149161"/>
                  <a:gd name="connsiteX172" fmla="*/ 162306 w 190500"/>
                  <a:gd name="connsiteY172" fmla="*/ 58960 h 149161"/>
                  <a:gd name="connsiteX173" fmla="*/ 156496 w 190500"/>
                  <a:gd name="connsiteY173" fmla="*/ 64770 h 149161"/>
                  <a:gd name="connsiteX174" fmla="*/ 162306 w 190500"/>
                  <a:gd name="connsiteY174" fmla="*/ 70580 h 149161"/>
                  <a:gd name="connsiteX175" fmla="*/ 184690 w 190500"/>
                  <a:gd name="connsiteY175" fmla="*/ 70580 h 149161"/>
                  <a:gd name="connsiteX176" fmla="*/ 190500 w 190500"/>
                  <a:gd name="connsiteY176" fmla="*/ 64770 h 149161"/>
                  <a:gd name="connsiteX177" fmla="*/ 184690 w 190500"/>
                  <a:gd name="connsiteY177" fmla="*/ 58960 h 149161"/>
                  <a:gd name="connsiteX178" fmla="*/ 178879 w 190500"/>
                  <a:gd name="connsiteY178" fmla="*/ 64770 h 149161"/>
                  <a:gd name="connsiteX179" fmla="*/ 184690 w 190500"/>
                  <a:gd name="connsiteY179" fmla="*/ 70580 h 149161"/>
                  <a:gd name="connsiteX180" fmla="*/ 5810 w 190500"/>
                  <a:gd name="connsiteY180" fmla="*/ 90249 h 149161"/>
                  <a:gd name="connsiteX181" fmla="*/ 11621 w 190500"/>
                  <a:gd name="connsiteY181" fmla="*/ 84439 h 149161"/>
                  <a:gd name="connsiteX182" fmla="*/ 5810 w 190500"/>
                  <a:gd name="connsiteY182" fmla="*/ 78629 h 149161"/>
                  <a:gd name="connsiteX183" fmla="*/ 0 w 190500"/>
                  <a:gd name="connsiteY183" fmla="*/ 84439 h 149161"/>
                  <a:gd name="connsiteX184" fmla="*/ 5810 w 190500"/>
                  <a:gd name="connsiteY184" fmla="*/ 90249 h 149161"/>
                  <a:gd name="connsiteX185" fmla="*/ 28146 w 190500"/>
                  <a:gd name="connsiteY185" fmla="*/ 90249 h 149161"/>
                  <a:gd name="connsiteX186" fmla="*/ 33957 w 190500"/>
                  <a:gd name="connsiteY186" fmla="*/ 84439 h 149161"/>
                  <a:gd name="connsiteX187" fmla="*/ 28146 w 190500"/>
                  <a:gd name="connsiteY187" fmla="*/ 78629 h 149161"/>
                  <a:gd name="connsiteX188" fmla="*/ 22336 w 190500"/>
                  <a:gd name="connsiteY188" fmla="*/ 84439 h 149161"/>
                  <a:gd name="connsiteX189" fmla="*/ 28146 w 190500"/>
                  <a:gd name="connsiteY189" fmla="*/ 90249 h 149161"/>
                  <a:gd name="connsiteX190" fmla="*/ 50530 w 190500"/>
                  <a:gd name="connsiteY190" fmla="*/ 90249 h 149161"/>
                  <a:gd name="connsiteX191" fmla="*/ 56340 w 190500"/>
                  <a:gd name="connsiteY191" fmla="*/ 84439 h 149161"/>
                  <a:gd name="connsiteX192" fmla="*/ 50530 w 190500"/>
                  <a:gd name="connsiteY192" fmla="*/ 78629 h 149161"/>
                  <a:gd name="connsiteX193" fmla="*/ 44720 w 190500"/>
                  <a:gd name="connsiteY193" fmla="*/ 84439 h 149161"/>
                  <a:gd name="connsiteX194" fmla="*/ 50530 w 190500"/>
                  <a:gd name="connsiteY194" fmla="*/ 90249 h 149161"/>
                  <a:gd name="connsiteX195" fmla="*/ 72866 w 190500"/>
                  <a:gd name="connsiteY195" fmla="*/ 90249 h 149161"/>
                  <a:gd name="connsiteX196" fmla="*/ 78676 w 190500"/>
                  <a:gd name="connsiteY196" fmla="*/ 84439 h 149161"/>
                  <a:gd name="connsiteX197" fmla="*/ 72866 w 190500"/>
                  <a:gd name="connsiteY197" fmla="*/ 78629 h 149161"/>
                  <a:gd name="connsiteX198" fmla="*/ 67056 w 190500"/>
                  <a:gd name="connsiteY198" fmla="*/ 84439 h 149161"/>
                  <a:gd name="connsiteX199" fmla="*/ 72866 w 190500"/>
                  <a:gd name="connsiteY199" fmla="*/ 90249 h 149161"/>
                  <a:gd name="connsiteX200" fmla="*/ 95250 w 190500"/>
                  <a:gd name="connsiteY200" fmla="*/ 90249 h 149161"/>
                  <a:gd name="connsiteX201" fmla="*/ 101060 w 190500"/>
                  <a:gd name="connsiteY201" fmla="*/ 84439 h 149161"/>
                  <a:gd name="connsiteX202" fmla="*/ 95250 w 190500"/>
                  <a:gd name="connsiteY202" fmla="*/ 78629 h 149161"/>
                  <a:gd name="connsiteX203" fmla="*/ 89440 w 190500"/>
                  <a:gd name="connsiteY203" fmla="*/ 84439 h 149161"/>
                  <a:gd name="connsiteX204" fmla="*/ 95250 w 190500"/>
                  <a:gd name="connsiteY204" fmla="*/ 90249 h 149161"/>
                  <a:gd name="connsiteX205" fmla="*/ 117586 w 190500"/>
                  <a:gd name="connsiteY205" fmla="*/ 90249 h 149161"/>
                  <a:gd name="connsiteX206" fmla="*/ 123396 w 190500"/>
                  <a:gd name="connsiteY206" fmla="*/ 84439 h 149161"/>
                  <a:gd name="connsiteX207" fmla="*/ 117586 w 190500"/>
                  <a:gd name="connsiteY207" fmla="*/ 78629 h 149161"/>
                  <a:gd name="connsiteX208" fmla="*/ 111776 w 190500"/>
                  <a:gd name="connsiteY208" fmla="*/ 84439 h 149161"/>
                  <a:gd name="connsiteX209" fmla="*/ 117586 w 190500"/>
                  <a:gd name="connsiteY209" fmla="*/ 90249 h 149161"/>
                  <a:gd name="connsiteX210" fmla="*/ 139970 w 190500"/>
                  <a:gd name="connsiteY210" fmla="*/ 90249 h 149161"/>
                  <a:gd name="connsiteX211" fmla="*/ 145780 w 190500"/>
                  <a:gd name="connsiteY211" fmla="*/ 84439 h 149161"/>
                  <a:gd name="connsiteX212" fmla="*/ 139970 w 190500"/>
                  <a:gd name="connsiteY212" fmla="*/ 78629 h 149161"/>
                  <a:gd name="connsiteX213" fmla="*/ 134160 w 190500"/>
                  <a:gd name="connsiteY213" fmla="*/ 84439 h 149161"/>
                  <a:gd name="connsiteX214" fmla="*/ 139970 w 190500"/>
                  <a:gd name="connsiteY214" fmla="*/ 90249 h 149161"/>
                  <a:gd name="connsiteX215" fmla="*/ 162306 w 190500"/>
                  <a:gd name="connsiteY215" fmla="*/ 90249 h 149161"/>
                  <a:gd name="connsiteX216" fmla="*/ 168116 w 190500"/>
                  <a:gd name="connsiteY216" fmla="*/ 84439 h 149161"/>
                  <a:gd name="connsiteX217" fmla="*/ 162306 w 190500"/>
                  <a:gd name="connsiteY217" fmla="*/ 78629 h 149161"/>
                  <a:gd name="connsiteX218" fmla="*/ 156496 w 190500"/>
                  <a:gd name="connsiteY218" fmla="*/ 84439 h 149161"/>
                  <a:gd name="connsiteX219" fmla="*/ 162306 w 190500"/>
                  <a:gd name="connsiteY219" fmla="*/ 90249 h 149161"/>
                  <a:gd name="connsiteX220" fmla="*/ 184690 w 190500"/>
                  <a:gd name="connsiteY220" fmla="*/ 90249 h 149161"/>
                  <a:gd name="connsiteX221" fmla="*/ 190500 w 190500"/>
                  <a:gd name="connsiteY221" fmla="*/ 84439 h 149161"/>
                  <a:gd name="connsiteX222" fmla="*/ 184690 w 190500"/>
                  <a:gd name="connsiteY222" fmla="*/ 78629 h 149161"/>
                  <a:gd name="connsiteX223" fmla="*/ 178879 w 190500"/>
                  <a:gd name="connsiteY223" fmla="*/ 84439 h 149161"/>
                  <a:gd name="connsiteX224" fmla="*/ 184690 w 190500"/>
                  <a:gd name="connsiteY224" fmla="*/ 90249 h 149161"/>
                  <a:gd name="connsiteX225" fmla="*/ 5810 w 190500"/>
                  <a:gd name="connsiteY225" fmla="*/ 109871 h 149161"/>
                  <a:gd name="connsiteX226" fmla="*/ 11621 w 190500"/>
                  <a:gd name="connsiteY226" fmla="*/ 104061 h 149161"/>
                  <a:gd name="connsiteX227" fmla="*/ 5810 w 190500"/>
                  <a:gd name="connsiteY227" fmla="*/ 98250 h 149161"/>
                  <a:gd name="connsiteX228" fmla="*/ 0 w 190500"/>
                  <a:gd name="connsiteY228" fmla="*/ 104061 h 149161"/>
                  <a:gd name="connsiteX229" fmla="*/ 5810 w 190500"/>
                  <a:gd name="connsiteY229" fmla="*/ 109871 h 149161"/>
                  <a:gd name="connsiteX230" fmla="*/ 28146 w 190500"/>
                  <a:gd name="connsiteY230" fmla="*/ 109871 h 149161"/>
                  <a:gd name="connsiteX231" fmla="*/ 33957 w 190500"/>
                  <a:gd name="connsiteY231" fmla="*/ 104061 h 149161"/>
                  <a:gd name="connsiteX232" fmla="*/ 28146 w 190500"/>
                  <a:gd name="connsiteY232" fmla="*/ 98250 h 149161"/>
                  <a:gd name="connsiteX233" fmla="*/ 22336 w 190500"/>
                  <a:gd name="connsiteY233" fmla="*/ 104061 h 149161"/>
                  <a:gd name="connsiteX234" fmla="*/ 28146 w 190500"/>
                  <a:gd name="connsiteY234" fmla="*/ 109871 h 149161"/>
                  <a:gd name="connsiteX235" fmla="*/ 50530 w 190500"/>
                  <a:gd name="connsiteY235" fmla="*/ 109871 h 149161"/>
                  <a:gd name="connsiteX236" fmla="*/ 56340 w 190500"/>
                  <a:gd name="connsiteY236" fmla="*/ 104061 h 149161"/>
                  <a:gd name="connsiteX237" fmla="*/ 50530 w 190500"/>
                  <a:gd name="connsiteY237" fmla="*/ 98250 h 149161"/>
                  <a:gd name="connsiteX238" fmla="*/ 44720 w 190500"/>
                  <a:gd name="connsiteY238" fmla="*/ 104061 h 149161"/>
                  <a:gd name="connsiteX239" fmla="*/ 50530 w 190500"/>
                  <a:gd name="connsiteY239" fmla="*/ 109871 h 149161"/>
                  <a:gd name="connsiteX240" fmla="*/ 72866 w 190500"/>
                  <a:gd name="connsiteY240" fmla="*/ 109871 h 149161"/>
                  <a:gd name="connsiteX241" fmla="*/ 78676 w 190500"/>
                  <a:gd name="connsiteY241" fmla="*/ 104061 h 149161"/>
                  <a:gd name="connsiteX242" fmla="*/ 72866 w 190500"/>
                  <a:gd name="connsiteY242" fmla="*/ 98250 h 149161"/>
                  <a:gd name="connsiteX243" fmla="*/ 67056 w 190500"/>
                  <a:gd name="connsiteY243" fmla="*/ 104061 h 149161"/>
                  <a:gd name="connsiteX244" fmla="*/ 72866 w 190500"/>
                  <a:gd name="connsiteY244" fmla="*/ 109871 h 149161"/>
                  <a:gd name="connsiteX245" fmla="*/ 95250 w 190500"/>
                  <a:gd name="connsiteY245" fmla="*/ 109871 h 149161"/>
                  <a:gd name="connsiteX246" fmla="*/ 101060 w 190500"/>
                  <a:gd name="connsiteY246" fmla="*/ 104061 h 149161"/>
                  <a:gd name="connsiteX247" fmla="*/ 95250 w 190500"/>
                  <a:gd name="connsiteY247" fmla="*/ 98250 h 149161"/>
                  <a:gd name="connsiteX248" fmla="*/ 89440 w 190500"/>
                  <a:gd name="connsiteY248" fmla="*/ 104061 h 149161"/>
                  <a:gd name="connsiteX249" fmla="*/ 95250 w 190500"/>
                  <a:gd name="connsiteY249" fmla="*/ 109871 h 149161"/>
                  <a:gd name="connsiteX250" fmla="*/ 117586 w 190500"/>
                  <a:gd name="connsiteY250" fmla="*/ 109871 h 149161"/>
                  <a:gd name="connsiteX251" fmla="*/ 123396 w 190500"/>
                  <a:gd name="connsiteY251" fmla="*/ 104061 h 149161"/>
                  <a:gd name="connsiteX252" fmla="*/ 117586 w 190500"/>
                  <a:gd name="connsiteY252" fmla="*/ 98250 h 149161"/>
                  <a:gd name="connsiteX253" fmla="*/ 111776 w 190500"/>
                  <a:gd name="connsiteY253" fmla="*/ 104061 h 149161"/>
                  <a:gd name="connsiteX254" fmla="*/ 117586 w 190500"/>
                  <a:gd name="connsiteY254" fmla="*/ 109871 h 149161"/>
                  <a:gd name="connsiteX255" fmla="*/ 139970 w 190500"/>
                  <a:gd name="connsiteY255" fmla="*/ 109871 h 149161"/>
                  <a:gd name="connsiteX256" fmla="*/ 145780 w 190500"/>
                  <a:gd name="connsiteY256" fmla="*/ 104061 h 149161"/>
                  <a:gd name="connsiteX257" fmla="*/ 139970 w 190500"/>
                  <a:gd name="connsiteY257" fmla="*/ 98250 h 149161"/>
                  <a:gd name="connsiteX258" fmla="*/ 134160 w 190500"/>
                  <a:gd name="connsiteY258" fmla="*/ 104061 h 149161"/>
                  <a:gd name="connsiteX259" fmla="*/ 139970 w 190500"/>
                  <a:gd name="connsiteY259" fmla="*/ 109871 h 149161"/>
                  <a:gd name="connsiteX260" fmla="*/ 162306 w 190500"/>
                  <a:gd name="connsiteY260" fmla="*/ 109871 h 149161"/>
                  <a:gd name="connsiteX261" fmla="*/ 168116 w 190500"/>
                  <a:gd name="connsiteY261" fmla="*/ 104061 h 149161"/>
                  <a:gd name="connsiteX262" fmla="*/ 162306 w 190500"/>
                  <a:gd name="connsiteY262" fmla="*/ 98250 h 149161"/>
                  <a:gd name="connsiteX263" fmla="*/ 156496 w 190500"/>
                  <a:gd name="connsiteY263" fmla="*/ 104061 h 149161"/>
                  <a:gd name="connsiteX264" fmla="*/ 162306 w 190500"/>
                  <a:gd name="connsiteY264" fmla="*/ 109871 h 149161"/>
                  <a:gd name="connsiteX265" fmla="*/ 184690 w 190500"/>
                  <a:gd name="connsiteY265" fmla="*/ 109871 h 149161"/>
                  <a:gd name="connsiteX266" fmla="*/ 190500 w 190500"/>
                  <a:gd name="connsiteY266" fmla="*/ 104061 h 149161"/>
                  <a:gd name="connsiteX267" fmla="*/ 184690 w 190500"/>
                  <a:gd name="connsiteY267" fmla="*/ 98250 h 149161"/>
                  <a:gd name="connsiteX268" fmla="*/ 178879 w 190500"/>
                  <a:gd name="connsiteY268" fmla="*/ 104061 h 149161"/>
                  <a:gd name="connsiteX269" fmla="*/ 184690 w 190500"/>
                  <a:gd name="connsiteY269" fmla="*/ 109871 h 149161"/>
                  <a:gd name="connsiteX270" fmla="*/ 5810 w 190500"/>
                  <a:gd name="connsiteY270" fmla="*/ 129540 h 149161"/>
                  <a:gd name="connsiteX271" fmla="*/ 11621 w 190500"/>
                  <a:gd name="connsiteY271" fmla="*/ 123730 h 149161"/>
                  <a:gd name="connsiteX272" fmla="*/ 5810 w 190500"/>
                  <a:gd name="connsiteY272" fmla="*/ 117920 h 149161"/>
                  <a:gd name="connsiteX273" fmla="*/ 0 w 190500"/>
                  <a:gd name="connsiteY273" fmla="*/ 123730 h 149161"/>
                  <a:gd name="connsiteX274" fmla="*/ 5810 w 190500"/>
                  <a:gd name="connsiteY274" fmla="*/ 129540 h 149161"/>
                  <a:gd name="connsiteX275" fmla="*/ 28146 w 190500"/>
                  <a:gd name="connsiteY275" fmla="*/ 129540 h 149161"/>
                  <a:gd name="connsiteX276" fmla="*/ 33957 w 190500"/>
                  <a:gd name="connsiteY276" fmla="*/ 123730 h 149161"/>
                  <a:gd name="connsiteX277" fmla="*/ 28146 w 190500"/>
                  <a:gd name="connsiteY277" fmla="*/ 117920 h 149161"/>
                  <a:gd name="connsiteX278" fmla="*/ 22336 w 190500"/>
                  <a:gd name="connsiteY278" fmla="*/ 123730 h 149161"/>
                  <a:gd name="connsiteX279" fmla="*/ 28146 w 190500"/>
                  <a:gd name="connsiteY279" fmla="*/ 129540 h 149161"/>
                  <a:gd name="connsiteX280" fmla="*/ 50530 w 190500"/>
                  <a:gd name="connsiteY280" fmla="*/ 129540 h 149161"/>
                  <a:gd name="connsiteX281" fmla="*/ 56340 w 190500"/>
                  <a:gd name="connsiteY281" fmla="*/ 123730 h 149161"/>
                  <a:gd name="connsiteX282" fmla="*/ 50530 w 190500"/>
                  <a:gd name="connsiteY282" fmla="*/ 117920 h 149161"/>
                  <a:gd name="connsiteX283" fmla="*/ 44720 w 190500"/>
                  <a:gd name="connsiteY283" fmla="*/ 123730 h 149161"/>
                  <a:gd name="connsiteX284" fmla="*/ 50530 w 190500"/>
                  <a:gd name="connsiteY284" fmla="*/ 129540 h 149161"/>
                  <a:gd name="connsiteX285" fmla="*/ 72866 w 190500"/>
                  <a:gd name="connsiteY285" fmla="*/ 129540 h 149161"/>
                  <a:gd name="connsiteX286" fmla="*/ 78676 w 190500"/>
                  <a:gd name="connsiteY286" fmla="*/ 123730 h 149161"/>
                  <a:gd name="connsiteX287" fmla="*/ 72866 w 190500"/>
                  <a:gd name="connsiteY287" fmla="*/ 117920 h 149161"/>
                  <a:gd name="connsiteX288" fmla="*/ 67056 w 190500"/>
                  <a:gd name="connsiteY288" fmla="*/ 123730 h 149161"/>
                  <a:gd name="connsiteX289" fmla="*/ 72866 w 190500"/>
                  <a:gd name="connsiteY289" fmla="*/ 129540 h 149161"/>
                  <a:gd name="connsiteX290" fmla="*/ 95250 w 190500"/>
                  <a:gd name="connsiteY290" fmla="*/ 129540 h 149161"/>
                  <a:gd name="connsiteX291" fmla="*/ 101060 w 190500"/>
                  <a:gd name="connsiteY291" fmla="*/ 123730 h 149161"/>
                  <a:gd name="connsiteX292" fmla="*/ 95250 w 190500"/>
                  <a:gd name="connsiteY292" fmla="*/ 117920 h 149161"/>
                  <a:gd name="connsiteX293" fmla="*/ 89440 w 190500"/>
                  <a:gd name="connsiteY293" fmla="*/ 123730 h 149161"/>
                  <a:gd name="connsiteX294" fmla="*/ 95250 w 190500"/>
                  <a:gd name="connsiteY294" fmla="*/ 129540 h 149161"/>
                  <a:gd name="connsiteX295" fmla="*/ 117586 w 190500"/>
                  <a:gd name="connsiteY295" fmla="*/ 129540 h 149161"/>
                  <a:gd name="connsiteX296" fmla="*/ 123396 w 190500"/>
                  <a:gd name="connsiteY296" fmla="*/ 123730 h 149161"/>
                  <a:gd name="connsiteX297" fmla="*/ 117586 w 190500"/>
                  <a:gd name="connsiteY297" fmla="*/ 117920 h 149161"/>
                  <a:gd name="connsiteX298" fmla="*/ 111776 w 190500"/>
                  <a:gd name="connsiteY298" fmla="*/ 123730 h 149161"/>
                  <a:gd name="connsiteX299" fmla="*/ 117586 w 190500"/>
                  <a:gd name="connsiteY299" fmla="*/ 129540 h 149161"/>
                  <a:gd name="connsiteX300" fmla="*/ 139970 w 190500"/>
                  <a:gd name="connsiteY300" fmla="*/ 129540 h 149161"/>
                  <a:gd name="connsiteX301" fmla="*/ 145780 w 190500"/>
                  <a:gd name="connsiteY301" fmla="*/ 123730 h 149161"/>
                  <a:gd name="connsiteX302" fmla="*/ 139970 w 190500"/>
                  <a:gd name="connsiteY302" fmla="*/ 117920 h 149161"/>
                  <a:gd name="connsiteX303" fmla="*/ 134160 w 190500"/>
                  <a:gd name="connsiteY303" fmla="*/ 123730 h 149161"/>
                  <a:gd name="connsiteX304" fmla="*/ 139970 w 190500"/>
                  <a:gd name="connsiteY304" fmla="*/ 129540 h 149161"/>
                  <a:gd name="connsiteX305" fmla="*/ 162306 w 190500"/>
                  <a:gd name="connsiteY305" fmla="*/ 129540 h 149161"/>
                  <a:gd name="connsiteX306" fmla="*/ 168116 w 190500"/>
                  <a:gd name="connsiteY306" fmla="*/ 123730 h 149161"/>
                  <a:gd name="connsiteX307" fmla="*/ 162306 w 190500"/>
                  <a:gd name="connsiteY307" fmla="*/ 117920 h 149161"/>
                  <a:gd name="connsiteX308" fmla="*/ 156496 w 190500"/>
                  <a:gd name="connsiteY308" fmla="*/ 123730 h 149161"/>
                  <a:gd name="connsiteX309" fmla="*/ 162306 w 190500"/>
                  <a:gd name="connsiteY309" fmla="*/ 129540 h 149161"/>
                  <a:gd name="connsiteX310" fmla="*/ 184690 w 190500"/>
                  <a:gd name="connsiteY310" fmla="*/ 129540 h 149161"/>
                  <a:gd name="connsiteX311" fmla="*/ 190500 w 190500"/>
                  <a:gd name="connsiteY311" fmla="*/ 123730 h 149161"/>
                  <a:gd name="connsiteX312" fmla="*/ 184690 w 190500"/>
                  <a:gd name="connsiteY312" fmla="*/ 117920 h 149161"/>
                  <a:gd name="connsiteX313" fmla="*/ 178879 w 190500"/>
                  <a:gd name="connsiteY313" fmla="*/ 123730 h 149161"/>
                  <a:gd name="connsiteX314" fmla="*/ 184690 w 190500"/>
                  <a:gd name="connsiteY314" fmla="*/ 129540 h 149161"/>
                  <a:gd name="connsiteX315" fmla="*/ 5810 w 190500"/>
                  <a:gd name="connsiteY315" fmla="*/ 149162 h 149161"/>
                  <a:gd name="connsiteX316" fmla="*/ 11621 w 190500"/>
                  <a:gd name="connsiteY316" fmla="*/ 143351 h 149161"/>
                  <a:gd name="connsiteX317" fmla="*/ 5810 w 190500"/>
                  <a:gd name="connsiteY317" fmla="*/ 137541 h 149161"/>
                  <a:gd name="connsiteX318" fmla="*/ 0 w 190500"/>
                  <a:gd name="connsiteY318" fmla="*/ 143351 h 149161"/>
                  <a:gd name="connsiteX319" fmla="*/ 5810 w 190500"/>
                  <a:gd name="connsiteY319" fmla="*/ 149162 h 149161"/>
                  <a:gd name="connsiteX320" fmla="*/ 28146 w 190500"/>
                  <a:gd name="connsiteY320" fmla="*/ 149162 h 149161"/>
                  <a:gd name="connsiteX321" fmla="*/ 33957 w 190500"/>
                  <a:gd name="connsiteY321" fmla="*/ 143351 h 149161"/>
                  <a:gd name="connsiteX322" fmla="*/ 28146 w 190500"/>
                  <a:gd name="connsiteY322" fmla="*/ 137541 h 149161"/>
                  <a:gd name="connsiteX323" fmla="*/ 22336 w 190500"/>
                  <a:gd name="connsiteY323" fmla="*/ 143351 h 149161"/>
                  <a:gd name="connsiteX324" fmla="*/ 28146 w 190500"/>
                  <a:gd name="connsiteY324" fmla="*/ 149162 h 149161"/>
                  <a:gd name="connsiteX325" fmla="*/ 50530 w 190500"/>
                  <a:gd name="connsiteY325" fmla="*/ 149162 h 149161"/>
                  <a:gd name="connsiteX326" fmla="*/ 56340 w 190500"/>
                  <a:gd name="connsiteY326" fmla="*/ 143351 h 149161"/>
                  <a:gd name="connsiteX327" fmla="*/ 50530 w 190500"/>
                  <a:gd name="connsiteY327" fmla="*/ 137541 h 149161"/>
                  <a:gd name="connsiteX328" fmla="*/ 44720 w 190500"/>
                  <a:gd name="connsiteY328" fmla="*/ 143351 h 149161"/>
                  <a:gd name="connsiteX329" fmla="*/ 50530 w 190500"/>
                  <a:gd name="connsiteY329" fmla="*/ 149162 h 149161"/>
                  <a:gd name="connsiteX330" fmla="*/ 72866 w 190500"/>
                  <a:gd name="connsiteY330" fmla="*/ 149162 h 149161"/>
                  <a:gd name="connsiteX331" fmla="*/ 78676 w 190500"/>
                  <a:gd name="connsiteY331" fmla="*/ 143351 h 149161"/>
                  <a:gd name="connsiteX332" fmla="*/ 72866 w 190500"/>
                  <a:gd name="connsiteY332" fmla="*/ 137541 h 149161"/>
                  <a:gd name="connsiteX333" fmla="*/ 67056 w 190500"/>
                  <a:gd name="connsiteY333" fmla="*/ 143351 h 149161"/>
                  <a:gd name="connsiteX334" fmla="*/ 72866 w 190500"/>
                  <a:gd name="connsiteY334" fmla="*/ 149162 h 149161"/>
                  <a:gd name="connsiteX335" fmla="*/ 95250 w 190500"/>
                  <a:gd name="connsiteY335" fmla="*/ 149162 h 149161"/>
                  <a:gd name="connsiteX336" fmla="*/ 101060 w 190500"/>
                  <a:gd name="connsiteY336" fmla="*/ 143351 h 149161"/>
                  <a:gd name="connsiteX337" fmla="*/ 95250 w 190500"/>
                  <a:gd name="connsiteY337" fmla="*/ 137541 h 149161"/>
                  <a:gd name="connsiteX338" fmla="*/ 89440 w 190500"/>
                  <a:gd name="connsiteY338" fmla="*/ 143351 h 149161"/>
                  <a:gd name="connsiteX339" fmla="*/ 95250 w 190500"/>
                  <a:gd name="connsiteY339" fmla="*/ 149162 h 149161"/>
                  <a:gd name="connsiteX340" fmla="*/ 117586 w 190500"/>
                  <a:gd name="connsiteY340" fmla="*/ 149162 h 149161"/>
                  <a:gd name="connsiteX341" fmla="*/ 123396 w 190500"/>
                  <a:gd name="connsiteY341" fmla="*/ 143351 h 149161"/>
                  <a:gd name="connsiteX342" fmla="*/ 117586 w 190500"/>
                  <a:gd name="connsiteY342" fmla="*/ 137541 h 149161"/>
                  <a:gd name="connsiteX343" fmla="*/ 111776 w 190500"/>
                  <a:gd name="connsiteY343" fmla="*/ 143351 h 149161"/>
                  <a:gd name="connsiteX344" fmla="*/ 117586 w 190500"/>
                  <a:gd name="connsiteY344" fmla="*/ 149162 h 149161"/>
                  <a:gd name="connsiteX345" fmla="*/ 139970 w 190500"/>
                  <a:gd name="connsiteY345" fmla="*/ 149162 h 149161"/>
                  <a:gd name="connsiteX346" fmla="*/ 145780 w 190500"/>
                  <a:gd name="connsiteY346" fmla="*/ 143351 h 149161"/>
                  <a:gd name="connsiteX347" fmla="*/ 139970 w 190500"/>
                  <a:gd name="connsiteY347" fmla="*/ 137541 h 149161"/>
                  <a:gd name="connsiteX348" fmla="*/ 134160 w 190500"/>
                  <a:gd name="connsiteY348" fmla="*/ 143351 h 149161"/>
                  <a:gd name="connsiteX349" fmla="*/ 139970 w 190500"/>
                  <a:gd name="connsiteY349" fmla="*/ 149162 h 149161"/>
                  <a:gd name="connsiteX350" fmla="*/ 162306 w 190500"/>
                  <a:gd name="connsiteY350" fmla="*/ 149162 h 149161"/>
                  <a:gd name="connsiteX351" fmla="*/ 168116 w 190500"/>
                  <a:gd name="connsiteY351" fmla="*/ 143351 h 149161"/>
                  <a:gd name="connsiteX352" fmla="*/ 162306 w 190500"/>
                  <a:gd name="connsiteY352" fmla="*/ 137541 h 149161"/>
                  <a:gd name="connsiteX353" fmla="*/ 156496 w 190500"/>
                  <a:gd name="connsiteY353" fmla="*/ 143351 h 149161"/>
                  <a:gd name="connsiteX354" fmla="*/ 162306 w 190500"/>
                  <a:gd name="connsiteY354" fmla="*/ 149162 h 149161"/>
                  <a:gd name="connsiteX355" fmla="*/ 184690 w 190500"/>
                  <a:gd name="connsiteY355" fmla="*/ 149162 h 149161"/>
                  <a:gd name="connsiteX356" fmla="*/ 190500 w 190500"/>
                  <a:gd name="connsiteY356" fmla="*/ 143351 h 149161"/>
                  <a:gd name="connsiteX357" fmla="*/ 184690 w 190500"/>
                  <a:gd name="connsiteY357" fmla="*/ 137541 h 149161"/>
                  <a:gd name="connsiteX358" fmla="*/ 178879 w 190500"/>
                  <a:gd name="connsiteY358" fmla="*/ 143351 h 149161"/>
                  <a:gd name="connsiteX359" fmla="*/ 184690 w 190500"/>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866" y="11621"/>
                    </a:moveTo>
                    <a:cubicBezTo>
                      <a:pt x="76076" y="11621"/>
                      <a:pt x="78676" y="9020"/>
                      <a:pt x="78676" y="5810"/>
                    </a:cubicBezTo>
                    <a:cubicBezTo>
                      <a:pt x="78676" y="2600"/>
                      <a:pt x="76076" y="0"/>
                      <a:pt x="72866" y="0"/>
                    </a:cubicBezTo>
                    <a:cubicBezTo>
                      <a:pt x="69656" y="0"/>
                      <a:pt x="67056" y="2600"/>
                      <a:pt x="67056" y="5810"/>
                    </a:cubicBezTo>
                    <a:cubicBezTo>
                      <a:pt x="67056" y="9020"/>
                      <a:pt x="69656" y="11621"/>
                      <a:pt x="72866"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586" y="11621"/>
                    </a:moveTo>
                    <a:cubicBezTo>
                      <a:pt x="120796" y="11621"/>
                      <a:pt x="123396" y="9020"/>
                      <a:pt x="123396" y="5810"/>
                    </a:cubicBezTo>
                    <a:cubicBezTo>
                      <a:pt x="123396" y="2600"/>
                      <a:pt x="120796" y="0"/>
                      <a:pt x="117586" y="0"/>
                    </a:cubicBezTo>
                    <a:cubicBezTo>
                      <a:pt x="114376" y="0"/>
                      <a:pt x="111776" y="2600"/>
                      <a:pt x="111776" y="5810"/>
                    </a:cubicBezTo>
                    <a:cubicBezTo>
                      <a:pt x="111776" y="9020"/>
                      <a:pt x="114376" y="11621"/>
                      <a:pt x="117586"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06" y="11621"/>
                    </a:moveTo>
                    <a:cubicBezTo>
                      <a:pt x="165516" y="11621"/>
                      <a:pt x="168116" y="9020"/>
                      <a:pt x="168116" y="5810"/>
                    </a:cubicBezTo>
                    <a:cubicBezTo>
                      <a:pt x="168116" y="2600"/>
                      <a:pt x="165516" y="0"/>
                      <a:pt x="162306" y="0"/>
                    </a:cubicBezTo>
                    <a:cubicBezTo>
                      <a:pt x="159096" y="0"/>
                      <a:pt x="156496" y="2600"/>
                      <a:pt x="156496" y="5810"/>
                    </a:cubicBezTo>
                    <a:cubicBezTo>
                      <a:pt x="156496" y="9020"/>
                      <a:pt x="159096" y="11621"/>
                      <a:pt x="162306" y="11621"/>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5810" y="31290"/>
                    </a:moveTo>
                    <a:cubicBezTo>
                      <a:pt x="9020" y="31290"/>
                      <a:pt x="11621" y="28689"/>
                      <a:pt x="11621" y="25479"/>
                    </a:cubicBezTo>
                    <a:cubicBezTo>
                      <a:pt x="11621" y="22270"/>
                      <a:pt x="9020" y="19669"/>
                      <a:pt x="5810" y="19669"/>
                    </a:cubicBezTo>
                    <a:cubicBezTo>
                      <a:pt x="2600" y="19669"/>
                      <a:pt x="0" y="22270"/>
                      <a:pt x="0" y="25479"/>
                    </a:cubicBezTo>
                    <a:cubicBezTo>
                      <a:pt x="0" y="28689"/>
                      <a:pt x="2600" y="31290"/>
                      <a:pt x="5810" y="31290"/>
                    </a:cubicBezTo>
                    <a:close/>
                    <a:moveTo>
                      <a:pt x="28146" y="31290"/>
                    </a:moveTo>
                    <a:cubicBezTo>
                      <a:pt x="31356" y="31290"/>
                      <a:pt x="33957" y="28689"/>
                      <a:pt x="33957" y="25479"/>
                    </a:cubicBezTo>
                    <a:cubicBezTo>
                      <a:pt x="33957" y="22270"/>
                      <a:pt x="31356" y="19669"/>
                      <a:pt x="28146" y="19669"/>
                    </a:cubicBezTo>
                    <a:cubicBezTo>
                      <a:pt x="24936" y="19669"/>
                      <a:pt x="22336" y="22270"/>
                      <a:pt x="22336" y="25479"/>
                    </a:cubicBezTo>
                    <a:cubicBezTo>
                      <a:pt x="22336" y="28689"/>
                      <a:pt x="24936" y="31290"/>
                      <a:pt x="28146" y="31290"/>
                    </a:cubicBezTo>
                    <a:close/>
                    <a:moveTo>
                      <a:pt x="50530" y="31290"/>
                    </a:moveTo>
                    <a:cubicBezTo>
                      <a:pt x="53740" y="31290"/>
                      <a:pt x="56340" y="28689"/>
                      <a:pt x="56340" y="25479"/>
                    </a:cubicBezTo>
                    <a:cubicBezTo>
                      <a:pt x="56340" y="22270"/>
                      <a:pt x="53740" y="19669"/>
                      <a:pt x="50530" y="19669"/>
                    </a:cubicBezTo>
                    <a:cubicBezTo>
                      <a:pt x="47320" y="19669"/>
                      <a:pt x="44720" y="22270"/>
                      <a:pt x="44720" y="25479"/>
                    </a:cubicBezTo>
                    <a:cubicBezTo>
                      <a:pt x="44720" y="28689"/>
                      <a:pt x="47320" y="31290"/>
                      <a:pt x="50530" y="31290"/>
                    </a:cubicBezTo>
                    <a:close/>
                    <a:moveTo>
                      <a:pt x="72866" y="31290"/>
                    </a:moveTo>
                    <a:cubicBezTo>
                      <a:pt x="76076" y="31290"/>
                      <a:pt x="78676" y="28689"/>
                      <a:pt x="78676" y="25479"/>
                    </a:cubicBezTo>
                    <a:cubicBezTo>
                      <a:pt x="78676" y="22270"/>
                      <a:pt x="76076" y="19669"/>
                      <a:pt x="72866" y="19669"/>
                    </a:cubicBezTo>
                    <a:cubicBezTo>
                      <a:pt x="69656" y="19669"/>
                      <a:pt x="67056" y="22270"/>
                      <a:pt x="67056" y="25479"/>
                    </a:cubicBezTo>
                    <a:cubicBezTo>
                      <a:pt x="67056" y="28689"/>
                      <a:pt x="69656" y="31290"/>
                      <a:pt x="72866" y="31290"/>
                    </a:cubicBezTo>
                    <a:close/>
                    <a:moveTo>
                      <a:pt x="95250" y="31290"/>
                    </a:moveTo>
                    <a:cubicBezTo>
                      <a:pt x="98460" y="31290"/>
                      <a:pt x="101060" y="28689"/>
                      <a:pt x="101060" y="25479"/>
                    </a:cubicBezTo>
                    <a:cubicBezTo>
                      <a:pt x="101060" y="22270"/>
                      <a:pt x="98460" y="19669"/>
                      <a:pt x="95250" y="19669"/>
                    </a:cubicBezTo>
                    <a:cubicBezTo>
                      <a:pt x="92040" y="19669"/>
                      <a:pt x="89440" y="22270"/>
                      <a:pt x="89440" y="25479"/>
                    </a:cubicBezTo>
                    <a:cubicBezTo>
                      <a:pt x="89440" y="28689"/>
                      <a:pt x="92040" y="31290"/>
                      <a:pt x="95250" y="31290"/>
                    </a:cubicBezTo>
                    <a:close/>
                    <a:moveTo>
                      <a:pt x="117586" y="31290"/>
                    </a:moveTo>
                    <a:cubicBezTo>
                      <a:pt x="120796" y="31290"/>
                      <a:pt x="123396" y="28689"/>
                      <a:pt x="123396" y="25479"/>
                    </a:cubicBezTo>
                    <a:cubicBezTo>
                      <a:pt x="123396" y="22270"/>
                      <a:pt x="120796" y="19669"/>
                      <a:pt x="117586" y="19669"/>
                    </a:cubicBezTo>
                    <a:cubicBezTo>
                      <a:pt x="114376" y="19669"/>
                      <a:pt x="111776" y="22270"/>
                      <a:pt x="111776" y="25479"/>
                    </a:cubicBezTo>
                    <a:cubicBezTo>
                      <a:pt x="111776" y="28689"/>
                      <a:pt x="114376" y="31290"/>
                      <a:pt x="117586" y="31290"/>
                    </a:cubicBezTo>
                    <a:close/>
                    <a:moveTo>
                      <a:pt x="139970" y="31290"/>
                    </a:moveTo>
                    <a:cubicBezTo>
                      <a:pt x="143180" y="31290"/>
                      <a:pt x="145780" y="28689"/>
                      <a:pt x="145780" y="25479"/>
                    </a:cubicBezTo>
                    <a:cubicBezTo>
                      <a:pt x="145780" y="22270"/>
                      <a:pt x="143180" y="19669"/>
                      <a:pt x="139970" y="19669"/>
                    </a:cubicBezTo>
                    <a:cubicBezTo>
                      <a:pt x="136760" y="19669"/>
                      <a:pt x="134160" y="22270"/>
                      <a:pt x="134160" y="25479"/>
                    </a:cubicBezTo>
                    <a:cubicBezTo>
                      <a:pt x="134160" y="28689"/>
                      <a:pt x="136760" y="31290"/>
                      <a:pt x="139970" y="31290"/>
                    </a:cubicBezTo>
                    <a:close/>
                    <a:moveTo>
                      <a:pt x="162306" y="31290"/>
                    </a:moveTo>
                    <a:cubicBezTo>
                      <a:pt x="165516" y="31290"/>
                      <a:pt x="168116" y="28689"/>
                      <a:pt x="168116" y="25479"/>
                    </a:cubicBezTo>
                    <a:cubicBezTo>
                      <a:pt x="168116" y="22270"/>
                      <a:pt x="165516" y="19669"/>
                      <a:pt x="162306" y="19669"/>
                    </a:cubicBezTo>
                    <a:cubicBezTo>
                      <a:pt x="159096" y="19669"/>
                      <a:pt x="156496" y="22270"/>
                      <a:pt x="156496" y="25479"/>
                    </a:cubicBezTo>
                    <a:cubicBezTo>
                      <a:pt x="156496" y="28689"/>
                      <a:pt x="159096" y="31290"/>
                      <a:pt x="162306" y="31290"/>
                    </a:cubicBezTo>
                    <a:close/>
                    <a:moveTo>
                      <a:pt x="184690" y="31290"/>
                    </a:moveTo>
                    <a:cubicBezTo>
                      <a:pt x="187900" y="31290"/>
                      <a:pt x="190500" y="28689"/>
                      <a:pt x="190500" y="25479"/>
                    </a:cubicBezTo>
                    <a:cubicBezTo>
                      <a:pt x="190500" y="22270"/>
                      <a:pt x="187900" y="19669"/>
                      <a:pt x="184690" y="19669"/>
                    </a:cubicBezTo>
                    <a:cubicBezTo>
                      <a:pt x="181480" y="19669"/>
                      <a:pt x="178879" y="22270"/>
                      <a:pt x="178879" y="25479"/>
                    </a:cubicBezTo>
                    <a:cubicBezTo>
                      <a:pt x="178879" y="28689"/>
                      <a:pt x="181480" y="31290"/>
                      <a:pt x="184690" y="31290"/>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866" y="50911"/>
                    </a:moveTo>
                    <a:cubicBezTo>
                      <a:pt x="76076" y="50911"/>
                      <a:pt x="78676" y="48311"/>
                      <a:pt x="78676" y="45101"/>
                    </a:cubicBezTo>
                    <a:cubicBezTo>
                      <a:pt x="78676" y="41891"/>
                      <a:pt x="76076" y="39291"/>
                      <a:pt x="72866" y="39291"/>
                    </a:cubicBezTo>
                    <a:cubicBezTo>
                      <a:pt x="69656" y="39291"/>
                      <a:pt x="67056" y="41891"/>
                      <a:pt x="67056" y="45101"/>
                    </a:cubicBezTo>
                    <a:cubicBezTo>
                      <a:pt x="67056" y="48311"/>
                      <a:pt x="69656" y="50911"/>
                      <a:pt x="72866"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586" y="50911"/>
                    </a:moveTo>
                    <a:cubicBezTo>
                      <a:pt x="120796" y="50911"/>
                      <a:pt x="123396" y="48311"/>
                      <a:pt x="123396" y="45101"/>
                    </a:cubicBezTo>
                    <a:cubicBezTo>
                      <a:pt x="123396" y="41891"/>
                      <a:pt x="120796" y="39291"/>
                      <a:pt x="117586" y="39291"/>
                    </a:cubicBezTo>
                    <a:cubicBezTo>
                      <a:pt x="114376" y="39291"/>
                      <a:pt x="111776" y="41891"/>
                      <a:pt x="111776" y="45101"/>
                    </a:cubicBezTo>
                    <a:cubicBezTo>
                      <a:pt x="111776" y="48311"/>
                      <a:pt x="114376" y="50911"/>
                      <a:pt x="117586"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06" y="50911"/>
                    </a:moveTo>
                    <a:cubicBezTo>
                      <a:pt x="165516" y="50911"/>
                      <a:pt x="168116" y="48311"/>
                      <a:pt x="168116" y="45101"/>
                    </a:cubicBezTo>
                    <a:cubicBezTo>
                      <a:pt x="168116" y="41891"/>
                      <a:pt x="165516" y="39291"/>
                      <a:pt x="162306" y="39291"/>
                    </a:cubicBezTo>
                    <a:cubicBezTo>
                      <a:pt x="159096" y="39291"/>
                      <a:pt x="156496" y="41891"/>
                      <a:pt x="156496" y="45101"/>
                    </a:cubicBezTo>
                    <a:cubicBezTo>
                      <a:pt x="156496" y="48311"/>
                      <a:pt x="159096" y="50911"/>
                      <a:pt x="162306" y="50911"/>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46" y="70580"/>
                    </a:moveTo>
                    <a:cubicBezTo>
                      <a:pt x="31356" y="70580"/>
                      <a:pt x="33957" y="67980"/>
                      <a:pt x="33957" y="64770"/>
                    </a:cubicBezTo>
                    <a:cubicBezTo>
                      <a:pt x="33957" y="61560"/>
                      <a:pt x="31356" y="58960"/>
                      <a:pt x="28146" y="58960"/>
                    </a:cubicBezTo>
                    <a:cubicBezTo>
                      <a:pt x="24936" y="58960"/>
                      <a:pt x="22336" y="61560"/>
                      <a:pt x="22336" y="64770"/>
                    </a:cubicBezTo>
                    <a:cubicBezTo>
                      <a:pt x="22336" y="67980"/>
                      <a:pt x="24936" y="70580"/>
                      <a:pt x="28146"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866" y="70580"/>
                    </a:moveTo>
                    <a:cubicBezTo>
                      <a:pt x="76076" y="70580"/>
                      <a:pt x="78676" y="67980"/>
                      <a:pt x="78676" y="64770"/>
                    </a:cubicBezTo>
                    <a:cubicBezTo>
                      <a:pt x="78676" y="61560"/>
                      <a:pt x="76076" y="58960"/>
                      <a:pt x="72866" y="58960"/>
                    </a:cubicBezTo>
                    <a:cubicBezTo>
                      <a:pt x="69656" y="58960"/>
                      <a:pt x="67056" y="61560"/>
                      <a:pt x="67056" y="64770"/>
                    </a:cubicBezTo>
                    <a:cubicBezTo>
                      <a:pt x="67056" y="67980"/>
                      <a:pt x="69656" y="70580"/>
                      <a:pt x="72866"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586" y="70580"/>
                    </a:moveTo>
                    <a:cubicBezTo>
                      <a:pt x="120796" y="70580"/>
                      <a:pt x="123396" y="67980"/>
                      <a:pt x="123396" y="64770"/>
                    </a:cubicBezTo>
                    <a:cubicBezTo>
                      <a:pt x="123396" y="61560"/>
                      <a:pt x="120796" y="58960"/>
                      <a:pt x="117586" y="58960"/>
                    </a:cubicBezTo>
                    <a:cubicBezTo>
                      <a:pt x="114376" y="58960"/>
                      <a:pt x="111776" y="61560"/>
                      <a:pt x="111776" y="64770"/>
                    </a:cubicBezTo>
                    <a:cubicBezTo>
                      <a:pt x="111776" y="67980"/>
                      <a:pt x="114376" y="70580"/>
                      <a:pt x="117586"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06" y="70580"/>
                    </a:moveTo>
                    <a:cubicBezTo>
                      <a:pt x="165516" y="70580"/>
                      <a:pt x="168116" y="67980"/>
                      <a:pt x="168116" y="64770"/>
                    </a:cubicBezTo>
                    <a:cubicBezTo>
                      <a:pt x="168116" y="61560"/>
                      <a:pt x="165516" y="58960"/>
                      <a:pt x="162306" y="58960"/>
                    </a:cubicBezTo>
                    <a:cubicBezTo>
                      <a:pt x="159096" y="58960"/>
                      <a:pt x="156496" y="61560"/>
                      <a:pt x="156496" y="64770"/>
                    </a:cubicBezTo>
                    <a:cubicBezTo>
                      <a:pt x="156496" y="67980"/>
                      <a:pt x="159096" y="70580"/>
                      <a:pt x="162306" y="70580"/>
                    </a:cubicBezTo>
                    <a:close/>
                    <a:moveTo>
                      <a:pt x="184690" y="70580"/>
                    </a:moveTo>
                    <a:cubicBezTo>
                      <a:pt x="187900" y="70580"/>
                      <a:pt x="190500" y="67980"/>
                      <a:pt x="190500" y="64770"/>
                    </a:cubicBezTo>
                    <a:cubicBezTo>
                      <a:pt x="190500" y="61560"/>
                      <a:pt x="187900" y="58960"/>
                      <a:pt x="184690" y="58960"/>
                    </a:cubicBezTo>
                    <a:cubicBezTo>
                      <a:pt x="181480" y="58960"/>
                      <a:pt x="178879" y="61560"/>
                      <a:pt x="178879" y="64770"/>
                    </a:cubicBezTo>
                    <a:cubicBezTo>
                      <a:pt x="178879" y="67980"/>
                      <a:pt x="181480" y="70580"/>
                      <a:pt x="184690" y="70580"/>
                    </a:cubicBezTo>
                    <a:close/>
                    <a:moveTo>
                      <a:pt x="5810" y="90249"/>
                    </a:moveTo>
                    <a:cubicBezTo>
                      <a:pt x="9020" y="90249"/>
                      <a:pt x="11621" y="87649"/>
                      <a:pt x="11621" y="84439"/>
                    </a:cubicBezTo>
                    <a:cubicBezTo>
                      <a:pt x="11621" y="81229"/>
                      <a:pt x="9020" y="78629"/>
                      <a:pt x="5810" y="78629"/>
                    </a:cubicBezTo>
                    <a:cubicBezTo>
                      <a:pt x="2600" y="78629"/>
                      <a:pt x="0" y="81229"/>
                      <a:pt x="0" y="84439"/>
                    </a:cubicBezTo>
                    <a:cubicBezTo>
                      <a:pt x="0" y="87649"/>
                      <a:pt x="2600" y="90249"/>
                      <a:pt x="5810" y="90249"/>
                    </a:cubicBezTo>
                    <a:close/>
                    <a:moveTo>
                      <a:pt x="28146" y="90249"/>
                    </a:moveTo>
                    <a:cubicBezTo>
                      <a:pt x="31356" y="90249"/>
                      <a:pt x="33957" y="87649"/>
                      <a:pt x="33957" y="84439"/>
                    </a:cubicBezTo>
                    <a:cubicBezTo>
                      <a:pt x="33957" y="81229"/>
                      <a:pt x="31356" y="78629"/>
                      <a:pt x="28146" y="78629"/>
                    </a:cubicBezTo>
                    <a:cubicBezTo>
                      <a:pt x="24936" y="78629"/>
                      <a:pt x="22336" y="81229"/>
                      <a:pt x="22336" y="84439"/>
                    </a:cubicBezTo>
                    <a:cubicBezTo>
                      <a:pt x="22336" y="87649"/>
                      <a:pt x="24936" y="90249"/>
                      <a:pt x="28146" y="90249"/>
                    </a:cubicBezTo>
                    <a:close/>
                    <a:moveTo>
                      <a:pt x="50530" y="90249"/>
                    </a:moveTo>
                    <a:cubicBezTo>
                      <a:pt x="53740" y="90249"/>
                      <a:pt x="56340" y="87649"/>
                      <a:pt x="56340" y="84439"/>
                    </a:cubicBezTo>
                    <a:cubicBezTo>
                      <a:pt x="56340" y="81229"/>
                      <a:pt x="53740" y="78629"/>
                      <a:pt x="50530" y="78629"/>
                    </a:cubicBezTo>
                    <a:cubicBezTo>
                      <a:pt x="47320" y="78629"/>
                      <a:pt x="44720" y="81229"/>
                      <a:pt x="44720" y="84439"/>
                    </a:cubicBezTo>
                    <a:cubicBezTo>
                      <a:pt x="44720" y="87649"/>
                      <a:pt x="47320" y="90249"/>
                      <a:pt x="50530" y="90249"/>
                    </a:cubicBezTo>
                    <a:close/>
                    <a:moveTo>
                      <a:pt x="72866" y="90249"/>
                    </a:moveTo>
                    <a:cubicBezTo>
                      <a:pt x="76076" y="90249"/>
                      <a:pt x="78676" y="87649"/>
                      <a:pt x="78676" y="84439"/>
                    </a:cubicBezTo>
                    <a:cubicBezTo>
                      <a:pt x="78676" y="81229"/>
                      <a:pt x="76076" y="78629"/>
                      <a:pt x="72866" y="78629"/>
                    </a:cubicBezTo>
                    <a:cubicBezTo>
                      <a:pt x="69656" y="78629"/>
                      <a:pt x="67056" y="81229"/>
                      <a:pt x="67056" y="84439"/>
                    </a:cubicBezTo>
                    <a:cubicBezTo>
                      <a:pt x="67056" y="87649"/>
                      <a:pt x="69656" y="90249"/>
                      <a:pt x="72866" y="90249"/>
                    </a:cubicBezTo>
                    <a:close/>
                    <a:moveTo>
                      <a:pt x="95250" y="90249"/>
                    </a:moveTo>
                    <a:cubicBezTo>
                      <a:pt x="98460" y="90249"/>
                      <a:pt x="101060" y="87649"/>
                      <a:pt x="101060" y="84439"/>
                    </a:cubicBezTo>
                    <a:cubicBezTo>
                      <a:pt x="101060" y="81229"/>
                      <a:pt x="98460" y="78629"/>
                      <a:pt x="95250" y="78629"/>
                    </a:cubicBezTo>
                    <a:cubicBezTo>
                      <a:pt x="92040" y="78629"/>
                      <a:pt x="89440" y="81229"/>
                      <a:pt x="89440" y="84439"/>
                    </a:cubicBezTo>
                    <a:cubicBezTo>
                      <a:pt x="89440" y="87649"/>
                      <a:pt x="92040" y="90249"/>
                      <a:pt x="95250" y="90249"/>
                    </a:cubicBezTo>
                    <a:close/>
                    <a:moveTo>
                      <a:pt x="117586" y="90249"/>
                    </a:moveTo>
                    <a:cubicBezTo>
                      <a:pt x="120796" y="90249"/>
                      <a:pt x="123396" y="87649"/>
                      <a:pt x="123396" y="84439"/>
                    </a:cubicBezTo>
                    <a:cubicBezTo>
                      <a:pt x="123396" y="81229"/>
                      <a:pt x="120796" y="78629"/>
                      <a:pt x="117586" y="78629"/>
                    </a:cubicBezTo>
                    <a:cubicBezTo>
                      <a:pt x="114376" y="78629"/>
                      <a:pt x="111776" y="81229"/>
                      <a:pt x="111776" y="84439"/>
                    </a:cubicBezTo>
                    <a:cubicBezTo>
                      <a:pt x="111776" y="87649"/>
                      <a:pt x="114376" y="90249"/>
                      <a:pt x="117586" y="90249"/>
                    </a:cubicBezTo>
                    <a:close/>
                    <a:moveTo>
                      <a:pt x="139970" y="90249"/>
                    </a:moveTo>
                    <a:cubicBezTo>
                      <a:pt x="143180" y="90249"/>
                      <a:pt x="145780" y="87649"/>
                      <a:pt x="145780" y="84439"/>
                    </a:cubicBezTo>
                    <a:cubicBezTo>
                      <a:pt x="145780" y="81229"/>
                      <a:pt x="143180" y="78629"/>
                      <a:pt x="139970" y="78629"/>
                    </a:cubicBezTo>
                    <a:cubicBezTo>
                      <a:pt x="136760" y="78629"/>
                      <a:pt x="134160" y="81229"/>
                      <a:pt x="134160" y="84439"/>
                    </a:cubicBezTo>
                    <a:cubicBezTo>
                      <a:pt x="134160" y="87649"/>
                      <a:pt x="136760" y="90249"/>
                      <a:pt x="139970" y="90249"/>
                    </a:cubicBezTo>
                    <a:close/>
                    <a:moveTo>
                      <a:pt x="162306" y="90249"/>
                    </a:moveTo>
                    <a:cubicBezTo>
                      <a:pt x="165516" y="90249"/>
                      <a:pt x="168116" y="87649"/>
                      <a:pt x="168116" y="84439"/>
                    </a:cubicBezTo>
                    <a:cubicBezTo>
                      <a:pt x="168116" y="81229"/>
                      <a:pt x="165516" y="78629"/>
                      <a:pt x="162306" y="78629"/>
                    </a:cubicBezTo>
                    <a:cubicBezTo>
                      <a:pt x="159096" y="78629"/>
                      <a:pt x="156496" y="81229"/>
                      <a:pt x="156496" y="84439"/>
                    </a:cubicBezTo>
                    <a:cubicBezTo>
                      <a:pt x="156496" y="87649"/>
                      <a:pt x="159096" y="90249"/>
                      <a:pt x="162306" y="90249"/>
                    </a:cubicBezTo>
                    <a:close/>
                    <a:moveTo>
                      <a:pt x="184690" y="90249"/>
                    </a:moveTo>
                    <a:cubicBezTo>
                      <a:pt x="187900" y="90249"/>
                      <a:pt x="190500" y="87649"/>
                      <a:pt x="190500" y="84439"/>
                    </a:cubicBezTo>
                    <a:cubicBezTo>
                      <a:pt x="190500" y="81229"/>
                      <a:pt x="187900" y="78629"/>
                      <a:pt x="184690" y="78629"/>
                    </a:cubicBezTo>
                    <a:cubicBezTo>
                      <a:pt x="181480" y="78629"/>
                      <a:pt x="178879" y="81229"/>
                      <a:pt x="178879" y="84439"/>
                    </a:cubicBezTo>
                    <a:cubicBezTo>
                      <a:pt x="178879" y="87649"/>
                      <a:pt x="181480" y="90249"/>
                      <a:pt x="184690" y="90249"/>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866" y="109871"/>
                    </a:moveTo>
                    <a:cubicBezTo>
                      <a:pt x="76076" y="109871"/>
                      <a:pt x="78676" y="107271"/>
                      <a:pt x="78676" y="104061"/>
                    </a:cubicBezTo>
                    <a:cubicBezTo>
                      <a:pt x="78676" y="100851"/>
                      <a:pt x="76076" y="98250"/>
                      <a:pt x="72866" y="98250"/>
                    </a:cubicBezTo>
                    <a:cubicBezTo>
                      <a:pt x="69656" y="98250"/>
                      <a:pt x="67056" y="100851"/>
                      <a:pt x="67056" y="104061"/>
                    </a:cubicBezTo>
                    <a:cubicBezTo>
                      <a:pt x="67056" y="107271"/>
                      <a:pt x="69656" y="109871"/>
                      <a:pt x="72866"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586" y="109871"/>
                    </a:moveTo>
                    <a:cubicBezTo>
                      <a:pt x="120796" y="109871"/>
                      <a:pt x="123396" y="107271"/>
                      <a:pt x="123396" y="104061"/>
                    </a:cubicBezTo>
                    <a:cubicBezTo>
                      <a:pt x="123396" y="100851"/>
                      <a:pt x="120796" y="98250"/>
                      <a:pt x="117586" y="98250"/>
                    </a:cubicBezTo>
                    <a:cubicBezTo>
                      <a:pt x="114376" y="98250"/>
                      <a:pt x="111776" y="100851"/>
                      <a:pt x="111776" y="104061"/>
                    </a:cubicBezTo>
                    <a:cubicBezTo>
                      <a:pt x="111776" y="107271"/>
                      <a:pt x="114376" y="109871"/>
                      <a:pt x="117586"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06" y="109871"/>
                    </a:moveTo>
                    <a:cubicBezTo>
                      <a:pt x="165516" y="109871"/>
                      <a:pt x="168116" y="107271"/>
                      <a:pt x="168116" y="104061"/>
                    </a:cubicBezTo>
                    <a:cubicBezTo>
                      <a:pt x="168116" y="100851"/>
                      <a:pt x="165516" y="98250"/>
                      <a:pt x="162306" y="98250"/>
                    </a:cubicBezTo>
                    <a:cubicBezTo>
                      <a:pt x="159096" y="98250"/>
                      <a:pt x="156496" y="100851"/>
                      <a:pt x="156496" y="104061"/>
                    </a:cubicBezTo>
                    <a:cubicBezTo>
                      <a:pt x="156496" y="107271"/>
                      <a:pt x="159096" y="109871"/>
                      <a:pt x="162306" y="109871"/>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5810" y="129540"/>
                    </a:moveTo>
                    <a:cubicBezTo>
                      <a:pt x="9020" y="129540"/>
                      <a:pt x="11621" y="126940"/>
                      <a:pt x="11621" y="123730"/>
                    </a:cubicBezTo>
                    <a:cubicBezTo>
                      <a:pt x="11621" y="120520"/>
                      <a:pt x="9020" y="117920"/>
                      <a:pt x="5810" y="117920"/>
                    </a:cubicBezTo>
                    <a:cubicBezTo>
                      <a:pt x="2600" y="117920"/>
                      <a:pt x="0" y="120520"/>
                      <a:pt x="0" y="123730"/>
                    </a:cubicBezTo>
                    <a:cubicBezTo>
                      <a:pt x="0" y="126940"/>
                      <a:pt x="2600" y="129540"/>
                      <a:pt x="5810" y="129540"/>
                    </a:cubicBezTo>
                    <a:close/>
                    <a:moveTo>
                      <a:pt x="28146" y="129540"/>
                    </a:moveTo>
                    <a:cubicBezTo>
                      <a:pt x="31356" y="129540"/>
                      <a:pt x="33957" y="126940"/>
                      <a:pt x="33957" y="123730"/>
                    </a:cubicBezTo>
                    <a:cubicBezTo>
                      <a:pt x="33957" y="120520"/>
                      <a:pt x="31356" y="117920"/>
                      <a:pt x="28146" y="117920"/>
                    </a:cubicBezTo>
                    <a:cubicBezTo>
                      <a:pt x="24936" y="117920"/>
                      <a:pt x="22336" y="120520"/>
                      <a:pt x="22336" y="123730"/>
                    </a:cubicBezTo>
                    <a:cubicBezTo>
                      <a:pt x="22336" y="126940"/>
                      <a:pt x="24936" y="129540"/>
                      <a:pt x="28146" y="129540"/>
                    </a:cubicBezTo>
                    <a:close/>
                    <a:moveTo>
                      <a:pt x="50530" y="129540"/>
                    </a:moveTo>
                    <a:cubicBezTo>
                      <a:pt x="53740" y="129540"/>
                      <a:pt x="56340" y="126940"/>
                      <a:pt x="56340" y="123730"/>
                    </a:cubicBezTo>
                    <a:cubicBezTo>
                      <a:pt x="56340" y="120520"/>
                      <a:pt x="53740" y="117920"/>
                      <a:pt x="50530" y="117920"/>
                    </a:cubicBezTo>
                    <a:cubicBezTo>
                      <a:pt x="47320" y="117920"/>
                      <a:pt x="44720" y="120520"/>
                      <a:pt x="44720" y="123730"/>
                    </a:cubicBezTo>
                    <a:cubicBezTo>
                      <a:pt x="44720" y="126940"/>
                      <a:pt x="47320" y="129540"/>
                      <a:pt x="50530" y="129540"/>
                    </a:cubicBezTo>
                    <a:close/>
                    <a:moveTo>
                      <a:pt x="72866" y="129540"/>
                    </a:moveTo>
                    <a:cubicBezTo>
                      <a:pt x="76076" y="129540"/>
                      <a:pt x="78676" y="126940"/>
                      <a:pt x="78676" y="123730"/>
                    </a:cubicBezTo>
                    <a:cubicBezTo>
                      <a:pt x="78676" y="120520"/>
                      <a:pt x="76076" y="117920"/>
                      <a:pt x="72866" y="117920"/>
                    </a:cubicBezTo>
                    <a:cubicBezTo>
                      <a:pt x="69656" y="117920"/>
                      <a:pt x="67056" y="120520"/>
                      <a:pt x="67056" y="123730"/>
                    </a:cubicBezTo>
                    <a:cubicBezTo>
                      <a:pt x="67056" y="126940"/>
                      <a:pt x="69656" y="129540"/>
                      <a:pt x="72866" y="129540"/>
                    </a:cubicBezTo>
                    <a:close/>
                    <a:moveTo>
                      <a:pt x="95250" y="129540"/>
                    </a:moveTo>
                    <a:cubicBezTo>
                      <a:pt x="98460" y="129540"/>
                      <a:pt x="101060" y="126940"/>
                      <a:pt x="101060" y="123730"/>
                    </a:cubicBezTo>
                    <a:cubicBezTo>
                      <a:pt x="101060" y="120520"/>
                      <a:pt x="98460" y="117920"/>
                      <a:pt x="95250" y="117920"/>
                    </a:cubicBezTo>
                    <a:cubicBezTo>
                      <a:pt x="92040" y="117920"/>
                      <a:pt x="89440" y="120520"/>
                      <a:pt x="89440" y="123730"/>
                    </a:cubicBezTo>
                    <a:cubicBezTo>
                      <a:pt x="89440" y="126940"/>
                      <a:pt x="92040" y="129540"/>
                      <a:pt x="95250" y="129540"/>
                    </a:cubicBezTo>
                    <a:close/>
                    <a:moveTo>
                      <a:pt x="117586" y="129540"/>
                    </a:moveTo>
                    <a:cubicBezTo>
                      <a:pt x="120796" y="129540"/>
                      <a:pt x="123396" y="126940"/>
                      <a:pt x="123396" y="123730"/>
                    </a:cubicBezTo>
                    <a:cubicBezTo>
                      <a:pt x="123396" y="120520"/>
                      <a:pt x="120796" y="117920"/>
                      <a:pt x="117586" y="117920"/>
                    </a:cubicBezTo>
                    <a:cubicBezTo>
                      <a:pt x="114376" y="117920"/>
                      <a:pt x="111776" y="120520"/>
                      <a:pt x="111776" y="123730"/>
                    </a:cubicBezTo>
                    <a:cubicBezTo>
                      <a:pt x="111776" y="126940"/>
                      <a:pt x="114376" y="129540"/>
                      <a:pt x="117586" y="129540"/>
                    </a:cubicBezTo>
                    <a:close/>
                    <a:moveTo>
                      <a:pt x="139970" y="129540"/>
                    </a:moveTo>
                    <a:cubicBezTo>
                      <a:pt x="143180" y="129540"/>
                      <a:pt x="145780" y="126940"/>
                      <a:pt x="145780" y="123730"/>
                    </a:cubicBezTo>
                    <a:cubicBezTo>
                      <a:pt x="145780" y="120520"/>
                      <a:pt x="143180" y="117920"/>
                      <a:pt x="139970" y="117920"/>
                    </a:cubicBezTo>
                    <a:cubicBezTo>
                      <a:pt x="136760" y="117920"/>
                      <a:pt x="134160" y="120520"/>
                      <a:pt x="134160" y="123730"/>
                    </a:cubicBezTo>
                    <a:cubicBezTo>
                      <a:pt x="134160" y="126940"/>
                      <a:pt x="136760" y="129540"/>
                      <a:pt x="139970" y="129540"/>
                    </a:cubicBezTo>
                    <a:close/>
                    <a:moveTo>
                      <a:pt x="162306" y="129540"/>
                    </a:moveTo>
                    <a:cubicBezTo>
                      <a:pt x="165516" y="129540"/>
                      <a:pt x="168116" y="126940"/>
                      <a:pt x="168116" y="123730"/>
                    </a:cubicBezTo>
                    <a:cubicBezTo>
                      <a:pt x="168116" y="120520"/>
                      <a:pt x="165516" y="117920"/>
                      <a:pt x="162306" y="117920"/>
                    </a:cubicBezTo>
                    <a:cubicBezTo>
                      <a:pt x="159096" y="117920"/>
                      <a:pt x="156496" y="120520"/>
                      <a:pt x="156496" y="123730"/>
                    </a:cubicBezTo>
                    <a:cubicBezTo>
                      <a:pt x="156496" y="126940"/>
                      <a:pt x="159096" y="129540"/>
                      <a:pt x="162306" y="129540"/>
                    </a:cubicBezTo>
                    <a:close/>
                    <a:moveTo>
                      <a:pt x="184690" y="129540"/>
                    </a:moveTo>
                    <a:cubicBezTo>
                      <a:pt x="187900" y="129540"/>
                      <a:pt x="190500" y="126940"/>
                      <a:pt x="190500" y="123730"/>
                    </a:cubicBezTo>
                    <a:cubicBezTo>
                      <a:pt x="190500" y="120520"/>
                      <a:pt x="187900" y="117920"/>
                      <a:pt x="184690" y="117920"/>
                    </a:cubicBezTo>
                    <a:cubicBezTo>
                      <a:pt x="181480" y="117920"/>
                      <a:pt x="178879" y="120520"/>
                      <a:pt x="178879" y="123730"/>
                    </a:cubicBezTo>
                    <a:cubicBezTo>
                      <a:pt x="178879" y="126940"/>
                      <a:pt x="181480" y="129540"/>
                      <a:pt x="184690" y="129540"/>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46" y="149162"/>
                    </a:moveTo>
                    <a:cubicBezTo>
                      <a:pt x="31356" y="149162"/>
                      <a:pt x="33957" y="146561"/>
                      <a:pt x="33957" y="143351"/>
                    </a:cubicBezTo>
                    <a:cubicBezTo>
                      <a:pt x="33957" y="140141"/>
                      <a:pt x="31356" y="137541"/>
                      <a:pt x="28146" y="137541"/>
                    </a:cubicBezTo>
                    <a:cubicBezTo>
                      <a:pt x="24936" y="137541"/>
                      <a:pt x="22336" y="140141"/>
                      <a:pt x="22336" y="143351"/>
                    </a:cubicBezTo>
                    <a:cubicBezTo>
                      <a:pt x="22336" y="146561"/>
                      <a:pt x="24936" y="149162"/>
                      <a:pt x="28146"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866" y="149162"/>
                    </a:moveTo>
                    <a:cubicBezTo>
                      <a:pt x="76076" y="149162"/>
                      <a:pt x="78676" y="146561"/>
                      <a:pt x="78676" y="143351"/>
                    </a:cubicBezTo>
                    <a:cubicBezTo>
                      <a:pt x="78676" y="140141"/>
                      <a:pt x="76076" y="137541"/>
                      <a:pt x="72866" y="137541"/>
                    </a:cubicBezTo>
                    <a:cubicBezTo>
                      <a:pt x="69656" y="137541"/>
                      <a:pt x="67056" y="140141"/>
                      <a:pt x="67056" y="143351"/>
                    </a:cubicBezTo>
                    <a:cubicBezTo>
                      <a:pt x="67056" y="146561"/>
                      <a:pt x="69656" y="149162"/>
                      <a:pt x="72866"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586" y="149162"/>
                    </a:moveTo>
                    <a:cubicBezTo>
                      <a:pt x="120796" y="149162"/>
                      <a:pt x="123396" y="146561"/>
                      <a:pt x="123396" y="143351"/>
                    </a:cubicBezTo>
                    <a:cubicBezTo>
                      <a:pt x="123396" y="140141"/>
                      <a:pt x="120796" y="137541"/>
                      <a:pt x="117586" y="137541"/>
                    </a:cubicBezTo>
                    <a:cubicBezTo>
                      <a:pt x="114376" y="137541"/>
                      <a:pt x="111776" y="140141"/>
                      <a:pt x="111776" y="143351"/>
                    </a:cubicBezTo>
                    <a:cubicBezTo>
                      <a:pt x="111776" y="146561"/>
                      <a:pt x="114376" y="149162"/>
                      <a:pt x="117586"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06" y="149162"/>
                    </a:moveTo>
                    <a:cubicBezTo>
                      <a:pt x="165516" y="149162"/>
                      <a:pt x="168116" y="146561"/>
                      <a:pt x="168116" y="143351"/>
                    </a:cubicBezTo>
                    <a:cubicBezTo>
                      <a:pt x="168116" y="140141"/>
                      <a:pt x="165516" y="137541"/>
                      <a:pt x="162306" y="137541"/>
                    </a:cubicBezTo>
                    <a:cubicBezTo>
                      <a:pt x="159096" y="137541"/>
                      <a:pt x="156496" y="140141"/>
                      <a:pt x="156496" y="143351"/>
                    </a:cubicBezTo>
                    <a:cubicBezTo>
                      <a:pt x="156496" y="146561"/>
                      <a:pt x="159096" y="149162"/>
                      <a:pt x="162306" y="149162"/>
                    </a:cubicBezTo>
                    <a:close/>
                    <a:moveTo>
                      <a:pt x="184690" y="149162"/>
                    </a:moveTo>
                    <a:cubicBezTo>
                      <a:pt x="187900" y="149162"/>
                      <a:pt x="190500" y="146561"/>
                      <a:pt x="190500" y="143351"/>
                    </a:cubicBezTo>
                    <a:cubicBezTo>
                      <a:pt x="190500" y="140141"/>
                      <a:pt x="187900" y="137541"/>
                      <a:pt x="184690" y="137541"/>
                    </a:cubicBezTo>
                    <a:cubicBezTo>
                      <a:pt x="181480" y="137541"/>
                      <a:pt x="178879" y="140141"/>
                      <a:pt x="178879" y="143351"/>
                    </a:cubicBezTo>
                    <a:cubicBezTo>
                      <a:pt x="178879" y="146561"/>
                      <a:pt x="181480" y="149162"/>
                      <a:pt x="184690"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52D96879-1A69-1B5D-E10A-228627988D3D}"/>
                  </a:ext>
                </a:extLst>
              </p:cNvPr>
              <p:cNvSpPr/>
              <p:nvPr/>
            </p:nvSpPr>
            <p:spPr>
              <a:xfrm>
                <a:off x="2627365" y="2728373"/>
                <a:ext cx="190500" cy="149161"/>
              </a:xfrm>
              <a:custGeom>
                <a:avLst/>
                <a:gdLst>
                  <a:gd name="connsiteX0" fmla="*/ 5810 w 190500"/>
                  <a:gd name="connsiteY0" fmla="*/ 11621 h 149161"/>
                  <a:gd name="connsiteX1" fmla="*/ 11621 w 190500"/>
                  <a:gd name="connsiteY1" fmla="*/ 5810 h 149161"/>
                  <a:gd name="connsiteX2" fmla="*/ 5810 w 190500"/>
                  <a:gd name="connsiteY2" fmla="*/ 0 h 149161"/>
                  <a:gd name="connsiteX3" fmla="*/ 0 w 190500"/>
                  <a:gd name="connsiteY3" fmla="*/ 5810 h 149161"/>
                  <a:gd name="connsiteX4" fmla="*/ 5810 w 190500"/>
                  <a:gd name="connsiteY4" fmla="*/ 11621 h 149161"/>
                  <a:gd name="connsiteX5" fmla="*/ 28146 w 190500"/>
                  <a:gd name="connsiteY5" fmla="*/ 11621 h 149161"/>
                  <a:gd name="connsiteX6" fmla="*/ 33957 w 190500"/>
                  <a:gd name="connsiteY6" fmla="*/ 5810 h 149161"/>
                  <a:gd name="connsiteX7" fmla="*/ 28146 w 190500"/>
                  <a:gd name="connsiteY7" fmla="*/ 0 h 149161"/>
                  <a:gd name="connsiteX8" fmla="*/ 22336 w 190500"/>
                  <a:gd name="connsiteY8" fmla="*/ 5810 h 149161"/>
                  <a:gd name="connsiteX9" fmla="*/ 28146 w 190500"/>
                  <a:gd name="connsiteY9" fmla="*/ 11621 h 149161"/>
                  <a:gd name="connsiteX10" fmla="*/ 50530 w 190500"/>
                  <a:gd name="connsiteY10" fmla="*/ 11621 h 149161"/>
                  <a:gd name="connsiteX11" fmla="*/ 56340 w 190500"/>
                  <a:gd name="connsiteY11" fmla="*/ 5810 h 149161"/>
                  <a:gd name="connsiteX12" fmla="*/ 50530 w 190500"/>
                  <a:gd name="connsiteY12" fmla="*/ 0 h 149161"/>
                  <a:gd name="connsiteX13" fmla="*/ 44720 w 190500"/>
                  <a:gd name="connsiteY13" fmla="*/ 5810 h 149161"/>
                  <a:gd name="connsiteX14" fmla="*/ 50530 w 190500"/>
                  <a:gd name="connsiteY14" fmla="*/ 11621 h 149161"/>
                  <a:gd name="connsiteX15" fmla="*/ 72866 w 190500"/>
                  <a:gd name="connsiteY15" fmla="*/ 11621 h 149161"/>
                  <a:gd name="connsiteX16" fmla="*/ 78676 w 190500"/>
                  <a:gd name="connsiteY16" fmla="*/ 5810 h 149161"/>
                  <a:gd name="connsiteX17" fmla="*/ 72866 w 190500"/>
                  <a:gd name="connsiteY17" fmla="*/ 0 h 149161"/>
                  <a:gd name="connsiteX18" fmla="*/ 67056 w 190500"/>
                  <a:gd name="connsiteY18" fmla="*/ 5810 h 149161"/>
                  <a:gd name="connsiteX19" fmla="*/ 72866 w 190500"/>
                  <a:gd name="connsiteY19" fmla="*/ 11621 h 149161"/>
                  <a:gd name="connsiteX20" fmla="*/ 95250 w 190500"/>
                  <a:gd name="connsiteY20" fmla="*/ 11621 h 149161"/>
                  <a:gd name="connsiteX21" fmla="*/ 101060 w 190500"/>
                  <a:gd name="connsiteY21" fmla="*/ 5810 h 149161"/>
                  <a:gd name="connsiteX22" fmla="*/ 95250 w 190500"/>
                  <a:gd name="connsiteY22" fmla="*/ 0 h 149161"/>
                  <a:gd name="connsiteX23" fmla="*/ 89440 w 190500"/>
                  <a:gd name="connsiteY23" fmla="*/ 5810 h 149161"/>
                  <a:gd name="connsiteX24" fmla="*/ 95250 w 190500"/>
                  <a:gd name="connsiteY24" fmla="*/ 11621 h 149161"/>
                  <a:gd name="connsiteX25" fmla="*/ 117586 w 190500"/>
                  <a:gd name="connsiteY25" fmla="*/ 11621 h 149161"/>
                  <a:gd name="connsiteX26" fmla="*/ 123396 w 190500"/>
                  <a:gd name="connsiteY26" fmla="*/ 5810 h 149161"/>
                  <a:gd name="connsiteX27" fmla="*/ 117586 w 190500"/>
                  <a:gd name="connsiteY27" fmla="*/ 0 h 149161"/>
                  <a:gd name="connsiteX28" fmla="*/ 111776 w 190500"/>
                  <a:gd name="connsiteY28" fmla="*/ 5810 h 149161"/>
                  <a:gd name="connsiteX29" fmla="*/ 117586 w 190500"/>
                  <a:gd name="connsiteY29" fmla="*/ 11621 h 149161"/>
                  <a:gd name="connsiteX30" fmla="*/ 139970 w 190500"/>
                  <a:gd name="connsiteY30" fmla="*/ 11621 h 149161"/>
                  <a:gd name="connsiteX31" fmla="*/ 145780 w 190500"/>
                  <a:gd name="connsiteY31" fmla="*/ 5810 h 149161"/>
                  <a:gd name="connsiteX32" fmla="*/ 139970 w 190500"/>
                  <a:gd name="connsiteY32" fmla="*/ 0 h 149161"/>
                  <a:gd name="connsiteX33" fmla="*/ 134160 w 190500"/>
                  <a:gd name="connsiteY33" fmla="*/ 5810 h 149161"/>
                  <a:gd name="connsiteX34" fmla="*/ 139970 w 190500"/>
                  <a:gd name="connsiteY34" fmla="*/ 11621 h 149161"/>
                  <a:gd name="connsiteX35" fmla="*/ 162306 w 190500"/>
                  <a:gd name="connsiteY35" fmla="*/ 11621 h 149161"/>
                  <a:gd name="connsiteX36" fmla="*/ 168116 w 190500"/>
                  <a:gd name="connsiteY36" fmla="*/ 5810 h 149161"/>
                  <a:gd name="connsiteX37" fmla="*/ 162306 w 190500"/>
                  <a:gd name="connsiteY37" fmla="*/ 0 h 149161"/>
                  <a:gd name="connsiteX38" fmla="*/ 156496 w 190500"/>
                  <a:gd name="connsiteY38" fmla="*/ 5810 h 149161"/>
                  <a:gd name="connsiteX39" fmla="*/ 162306 w 190500"/>
                  <a:gd name="connsiteY39" fmla="*/ 11621 h 149161"/>
                  <a:gd name="connsiteX40" fmla="*/ 184690 w 190500"/>
                  <a:gd name="connsiteY40" fmla="*/ 11621 h 149161"/>
                  <a:gd name="connsiteX41" fmla="*/ 190500 w 190500"/>
                  <a:gd name="connsiteY41" fmla="*/ 5810 h 149161"/>
                  <a:gd name="connsiteX42" fmla="*/ 184690 w 190500"/>
                  <a:gd name="connsiteY42" fmla="*/ 0 h 149161"/>
                  <a:gd name="connsiteX43" fmla="*/ 178879 w 190500"/>
                  <a:gd name="connsiteY43" fmla="*/ 5810 h 149161"/>
                  <a:gd name="connsiteX44" fmla="*/ 184690 w 190500"/>
                  <a:gd name="connsiteY44" fmla="*/ 11621 h 149161"/>
                  <a:gd name="connsiteX45" fmla="*/ 5810 w 190500"/>
                  <a:gd name="connsiteY45" fmla="*/ 31242 h 149161"/>
                  <a:gd name="connsiteX46" fmla="*/ 11621 w 190500"/>
                  <a:gd name="connsiteY46" fmla="*/ 25432 h 149161"/>
                  <a:gd name="connsiteX47" fmla="*/ 5810 w 190500"/>
                  <a:gd name="connsiteY47" fmla="*/ 19622 h 149161"/>
                  <a:gd name="connsiteX48" fmla="*/ 0 w 190500"/>
                  <a:gd name="connsiteY48" fmla="*/ 25432 h 149161"/>
                  <a:gd name="connsiteX49" fmla="*/ 5810 w 190500"/>
                  <a:gd name="connsiteY49" fmla="*/ 31242 h 149161"/>
                  <a:gd name="connsiteX50" fmla="*/ 28146 w 190500"/>
                  <a:gd name="connsiteY50" fmla="*/ 31242 h 149161"/>
                  <a:gd name="connsiteX51" fmla="*/ 33957 w 190500"/>
                  <a:gd name="connsiteY51" fmla="*/ 25432 h 149161"/>
                  <a:gd name="connsiteX52" fmla="*/ 28146 w 190500"/>
                  <a:gd name="connsiteY52" fmla="*/ 19622 h 149161"/>
                  <a:gd name="connsiteX53" fmla="*/ 22336 w 190500"/>
                  <a:gd name="connsiteY53" fmla="*/ 25432 h 149161"/>
                  <a:gd name="connsiteX54" fmla="*/ 28146 w 190500"/>
                  <a:gd name="connsiteY54" fmla="*/ 31242 h 149161"/>
                  <a:gd name="connsiteX55" fmla="*/ 50530 w 190500"/>
                  <a:gd name="connsiteY55" fmla="*/ 31242 h 149161"/>
                  <a:gd name="connsiteX56" fmla="*/ 56340 w 190500"/>
                  <a:gd name="connsiteY56" fmla="*/ 25432 h 149161"/>
                  <a:gd name="connsiteX57" fmla="*/ 50530 w 190500"/>
                  <a:gd name="connsiteY57" fmla="*/ 19622 h 149161"/>
                  <a:gd name="connsiteX58" fmla="*/ 44720 w 190500"/>
                  <a:gd name="connsiteY58" fmla="*/ 25432 h 149161"/>
                  <a:gd name="connsiteX59" fmla="*/ 50530 w 190500"/>
                  <a:gd name="connsiteY59" fmla="*/ 31242 h 149161"/>
                  <a:gd name="connsiteX60" fmla="*/ 72866 w 190500"/>
                  <a:gd name="connsiteY60" fmla="*/ 31242 h 149161"/>
                  <a:gd name="connsiteX61" fmla="*/ 78676 w 190500"/>
                  <a:gd name="connsiteY61" fmla="*/ 25432 h 149161"/>
                  <a:gd name="connsiteX62" fmla="*/ 72866 w 190500"/>
                  <a:gd name="connsiteY62" fmla="*/ 19622 h 149161"/>
                  <a:gd name="connsiteX63" fmla="*/ 67056 w 190500"/>
                  <a:gd name="connsiteY63" fmla="*/ 25432 h 149161"/>
                  <a:gd name="connsiteX64" fmla="*/ 72866 w 190500"/>
                  <a:gd name="connsiteY64" fmla="*/ 31242 h 149161"/>
                  <a:gd name="connsiteX65" fmla="*/ 95250 w 190500"/>
                  <a:gd name="connsiteY65" fmla="*/ 31242 h 149161"/>
                  <a:gd name="connsiteX66" fmla="*/ 101060 w 190500"/>
                  <a:gd name="connsiteY66" fmla="*/ 25432 h 149161"/>
                  <a:gd name="connsiteX67" fmla="*/ 95250 w 190500"/>
                  <a:gd name="connsiteY67" fmla="*/ 19622 h 149161"/>
                  <a:gd name="connsiteX68" fmla="*/ 89440 w 190500"/>
                  <a:gd name="connsiteY68" fmla="*/ 25432 h 149161"/>
                  <a:gd name="connsiteX69" fmla="*/ 95250 w 190500"/>
                  <a:gd name="connsiteY69" fmla="*/ 31242 h 149161"/>
                  <a:gd name="connsiteX70" fmla="*/ 117586 w 190500"/>
                  <a:gd name="connsiteY70" fmla="*/ 31242 h 149161"/>
                  <a:gd name="connsiteX71" fmla="*/ 123396 w 190500"/>
                  <a:gd name="connsiteY71" fmla="*/ 25432 h 149161"/>
                  <a:gd name="connsiteX72" fmla="*/ 117586 w 190500"/>
                  <a:gd name="connsiteY72" fmla="*/ 19622 h 149161"/>
                  <a:gd name="connsiteX73" fmla="*/ 111776 w 190500"/>
                  <a:gd name="connsiteY73" fmla="*/ 25432 h 149161"/>
                  <a:gd name="connsiteX74" fmla="*/ 117586 w 190500"/>
                  <a:gd name="connsiteY74" fmla="*/ 31242 h 149161"/>
                  <a:gd name="connsiteX75" fmla="*/ 139970 w 190500"/>
                  <a:gd name="connsiteY75" fmla="*/ 31242 h 149161"/>
                  <a:gd name="connsiteX76" fmla="*/ 145780 w 190500"/>
                  <a:gd name="connsiteY76" fmla="*/ 25432 h 149161"/>
                  <a:gd name="connsiteX77" fmla="*/ 139970 w 190500"/>
                  <a:gd name="connsiteY77" fmla="*/ 19622 h 149161"/>
                  <a:gd name="connsiteX78" fmla="*/ 134160 w 190500"/>
                  <a:gd name="connsiteY78" fmla="*/ 25432 h 149161"/>
                  <a:gd name="connsiteX79" fmla="*/ 139970 w 190500"/>
                  <a:gd name="connsiteY79" fmla="*/ 31242 h 149161"/>
                  <a:gd name="connsiteX80" fmla="*/ 162306 w 190500"/>
                  <a:gd name="connsiteY80" fmla="*/ 31242 h 149161"/>
                  <a:gd name="connsiteX81" fmla="*/ 168116 w 190500"/>
                  <a:gd name="connsiteY81" fmla="*/ 25432 h 149161"/>
                  <a:gd name="connsiteX82" fmla="*/ 162306 w 190500"/>
                  <a:gd name="connsiteY82" fmla="*/ 19622 h 149161"/>
                  <a:gd name="connsiteX83" fmla="*/ 156496 w 190500"/>
                  <a:gd name="connsiteY83" fmla="*/ 25432 h 149161"/>
                  <a:gd name="connsiteX84" fmla="*/ 162306 w 190500"/>
                  <a:gd name="connsiteY84" fmla="*/ 31242 h 149161"/>
                  <a:gd name="connsiteX85" fmla="*/ 184690 w 190500"/>
                  <a:gd name="connsiteY85" fmla="*/ 31242 h 149161"/>
                  <a:gd name="connsiteX86" fmla="*/ 190500 w 190500"/>
                  <a:gd name="connsiteY86" fmla="*/ 25432 h 149161"/>
                  <a:gd name="connsiteX87" fmla="*/ 184690 w 190500"/>
                  <a:gd name="connsiteY87" fmla="*/ 19622 h 149161"/>
                  <a:gd name="connsiteX88" fmla="*/ 178879 w 190500"/>
                  <a:gd name="connsiteY88" fmla="*/ 25432 h 149161"/>
                  <a:gd name="connsiteX89" fmla="*/ 184690 w 190500"/>
                  <a:gd name="connsiteY89" fmla="*/ 31242 h 149161"/>
                  <a:gd name="connsiteX90" fmla="*/ 5810 w 190500"/>
                  <a:gd name="connsiteY90" fmla="*/ 50911 h 149161"/>
                  <a:gd name="connsiteX91" fmla="*/ 11621 w 190500"/>
                  <a:gd name="connsiteY91" fmla="*/ 45101 h 149161"/>
                  <a:gd name="connsiteX92" fmla="*/ 5810 w 190500"/>
                  <a:gd name="connsiteY92" fmla="*/ 39291 h 149161"/>
                  <a:gd name="connsiteX93" fmla="*/ 0 w 190500"/>
                  <a:gd name="connsiteY93" fmla="*/ 45101 h 149161"/>
                  <a:gd name="connsiteX94" fmla="*/ 5810 w 190500"/>
                  <a:gd name="connsiteY94" fmla="*/ 50911 h 149161"/>
                  <a:gd name="connsiteX95" fmla="*/ 28146 w 190500"/>
                  <a:gd name="connsiteY95" fmla="*/ 50911 h 149161"/>
                  <a:gd name="connsiteX96" fmla="*/ 33957 w 190500"/>
                  <a:gd name="connsiteY96" fmla="*/ 45101 h 149161"/>
                  <a:gd name="connsiteX97" fmla="*/ 28146 w 190500"/>
                  <a:gd name="connsiteY97" fmla="*/ 39291 h 149161"/>
                  <a:gd name="connsiteX98" fmla="*/ 22336 w 190500"/>
                  <a:gd name="connsiteY98" fmla="*/ 45101 h 149161"/>
                  <a:gd name="connsiteX99" fmla="*/ 28146 w 190500"/>
                  <a:gd name="connsiteY99" fmla="*/ 50911 h 149161"/>
                  <a:gd name="connsiteX100" fmla="*/ 50530 w 190500"/>
                  <a:gd name="connsiteY100" fmla="*/ 50911 h 149161"/>
                  <a:gd name="connsiteX101" fmla="*/ 56340 w 190500"/>
                  <a:gd name="connsiteY101" fmla="*/ 45101 h 149161"/>
                  <a:gd name="connsiteX102" fmla="*/ 50530 w 190500"/>
                  <a:gd name="connsiteY102" fmla="*/ 39291 h 149161"/>
                  <a:gd name="connsiteX103" fmla="*/ 44720 w 190500"/>
                  <a:gd name="connsiteY103" fmla="*/ 45101 h 149161"/>
                  <a:gd name="connsiteX104" fmla="*/ 50530 w 190500"/>
                  <a:gd name="connsiteY104" fmla="*/ 50911 h 149161"/>
                  <a:gd name="connsiteX105" fmla="*/ 72866 w 190500"/>
                  <a:gd name="connsiteY105" fmla="*/ 50911 h 149161"/>
                  <a:gd name="connsiteX106" fmla="*/ 78676 w 190500"/>
                  <a:gd name="connsiteY106" fmla="*/ 45101 h 149161"/>
                  <a:gd name="connsiteX107" fmla="*/ 72866 w 190500"/>
                  <a:gd name="connsiteY107" fmla="*/ 39291 h 149161"/>
                  <a:gd name="connsiteX108" fmla="*/ 67056 w 190500"/>
                  <a:gd name="connsiteY108" fmla="*/ 45101 h 149161"/>
                  <a:gd name="connsiteX109" fmla="*/ 72866 w 190500"/>
                  <a:gd name="connsiteY109" fmla="*/ 50911 h 149161"/>
                  <a:gd name="connsiteX110" fmla="*/ 95250 w 190500"/>
                  <a:gd name="connsiteY110" fmla="*/ 50911 h 149161"/>
                  <a:gd name="connsiteX111" fmla="*/ 101060 w 190500"/>
                  <a:gd name="connsiteY111" fmla="*/ 45101 h 149161"/>
                  <a:gd name="connsiteX112" fmla="*/ 95250 w 190500"/>
                  <a:gd name="connsiteY112" fmla="*/ 39291 h 149161"/>
                  <a:gd name="connsiteX113" fmla="*/ 89440 w 190500"/>
                  <a:gd name="connsiteY113" fmla="*/ 45101 h 149161"/>
                  <a:gd name="connsiteX114" fmla="*/ 95250 w 190500"/>
                  <a:gd name="connsiteY114" fmla="*/ 50911 h 149161"/>
                  <a:gd name="connsiteX115" fmla="*/ 117586 w 190500"/>
                  <a:gd name="connsiteY115" fmla="*/ 50911 h 149161"/>
                  <a:gd name="connsiteX116" fmla="*/ 123396 w 190500"/>
                  <a:gd name="connsiteY116" fmla="*/ 45101 h 149161"/>
                  <a:gd name="connsiteX117" fmla="*/ 117586 w 190500"/>
                  <a:gd name="connsiteY117" fmla="*/ 39291 h 149161"/>
                  <a:gd name="connsiteX118" fmla="*/ 111776 w 190500"/>
                  <a:gd name="connsiteY118" fmla="*/ 45101 h 149161"/>
                  <a:gd name="connsiteX119" fmla="*/ 117586 w 190500"/>
                  <a:gd name="connsiteY119" fmla="*/ 50911 h 149161"/>
                  <a:gd name="connsiteX120" fmla="*/ 139970 w 190500"/>
                  <a:gd name="connsiteY120" fmla="*/ 50911 h 149161"/>
                  <a:gd name="connsiteX121" fmla="*/ 145780 w 190500"/>
                  <a:gd name="connsiteY121" fmla="*/ 45101 h 149161"/>
                  <a:gd name="connsiteX122" fmla="*/ 139970 w 190500"/>
                  <a:gd name="connsiteY122" fmla="*/ 39291 h 149161"/>
                  <a:gd name="connsiteX123" fmla="*/ 134160 w 190500"/>
                  <a:gd name="connsiteY123" fmla="*/ 45101 h 149161"/>
                  <a:gd name="connsiteX124" fmla="*/ 139970 w 190500"/>
                  <a:gd name="connsiteY124" fmla="*/ 50911 h 149161"/>
                  <a:gd name="connsiteX125" fmla="*/ 162306 w 190500"/>
                  <a:gd name="connsiteY125" fmla="*/ 50911 h 149161"/>
                  <a:gd name="connsiteX126" fmla="*/ 168116 w 190500"/>
                  <a:gd name="connsiteY126" fmla="*/ 45101 h 149161"/>
                  <a:gd name="connsiteX127" fmla="*/ 162306 w 190500"/>
                  <a:gd name="connsiteY127" fmla="*/ 39291 h 149161"/>
                  <a:gd name="connsiteX128" fmla="*/ 156496 w 190500"/>
                  <a:gd name="connsiteY128" fmla="*/ 45101 h 149161"/>
                  <a:gd name="connsiteX129" fmla="*/ 162306 w 190500"/>
                  <a:gd name="connsiteY129" fmla="*/ 50911 h 149161"/>
                  <a:gd name="connsiteX130" fmla="*/ 184690 w 190500"/>
                  <a:gd name="connsiteY130" fmla="*/ 50911 h 149161"/>
                  <a:gd name="connsiteX131" fmla="*/ 190500 w 190500"/>
                  <a:gd name="connsiteY131" fmla="*/ 45101 h 149161"/>
                  <a:gd name="connsiteX132" fmla="*/ 184690 w 190500"/>
                  <a:gd name="connsiteY132" fmla="*/ 39291 h 149161"/>
                  <a:gd name="connsiteX133" fmla="*/ 178879 w 190500"/>
                  <a:gd name="connsiteY133" fmla="*/ 45101 h 149161"/>
                  <a:gd name="connsiteX134" fmla="*/ 184690 w 190500"/>
                  <a:gd name="connsiteY134" fmla="*/ 50911 h 149161"/>
                  <a:gd name="connsiteX135" fmla="*/ 5810 w 190500"/>
                  <a:gd name="connsiteY135" fmla="*/ 70580 h 149161"/>
                  <a:gd name="connsiteX136" fmla="*/ 11621 w 190500"/>
                  <a:gd name="connsiteY136" fmla="*/ 64770 h 149161"/>
                  <a:gd name="connsiteX137" fmla="*/ 5810 w 190500"/>
                  <a:gd name="connsiteY137" fmla="*/ 58960 h 149161"/>
                  <a:gd name="connsiteX138" fmla="*/ 0 w 190500"/>
                  <a:gd name="connsiteY138" fmla="*/ 64770 h 149161"/>
                  <a:gd name="connsiteX139" fmla="*/ 5810 w 190500"/>
                  <a:gd name="connsiteY139" fmla="*/ 70580 h 149161"/>
                  <a:gd name="connsiteX140" fmla="*/ 28146 w 190500"/>
                  <a:gd name="connsiteY140" fmla="*/ 70580 h 149161"/>
                  <a:gd name="connsiteX141" fmla="*/ 33957 w 190500"/>
                  <a:gd name="connsiteY141" fmla="*/ 64770 h 149161"/>
                  <a:gd name="connsiteX142" fmla="*/ 28146 w 190500"/>
                  <a:gd name="connsiteY142" fmla="*/ 58960 h 149161"/>
                  <a:gd name="connsiteX143" fmla="*/ 22336 w 190500"/>
                  <a:gd name="connsiteY143" fmla="*/ 64770 h 149161"/>
                  <a:gd name="connsiteX144" fmla="*/ 28146 w 190500"/>
                  <a:gd name="connsiteY144" fmla="*/ 70580 h 149161"/>
                  <a:gd name="connsiteX145" fmla="*/ 50530 w 190500"/>
                  <a:gd name="connsiteY145" fmla="*/ 70580 h 149161"/>
                  <a:gd name="connsiteX146" fmla="*/ 56340 w 190500"/>
                  <a:gd name="connsiteY146" fmla="*/ 64770 h 149161"/>
                  <a:gd name="connsiteX147" fmla="*/ 50530 w 190500"/>
                  <a:gd name="connsiteY147" fmla="*/ 58960 h 149161"/>
                  <a:gd name="connsiteX148" fmla="*/ 44720 w 190500"/>
                  <a:gd name="connsiteY148" fmla="*/ 64770 h 149161"/>
                  <a:gd name="connsiteX149" fmla="*/ 50530 w 190500"/>
                  <a:gd name="connsiteY149" fmla="*/ 70580 h 149161"/>
                  <a:gd name="connsiteX150" fmla="*/ 72866 w 190500"/>
                  <a:gd name="connsiteY150" fmla="*/ 70580 h 149161"/>
                  <a:gd name="connsiteX151" fmla="*/ 78676 w 190500"/>
                  <a:gd name="connsiteY151" fmla="*/ 64770 h 149161"/>
                  <a:gd name="connsiteX152" fmla="*/ 72866 w 190500"/>
                  <a:gd name="connsiteY152" fmla="*/ 58960 h 149161"/>
                  <a:gd name="connsiteX153" fmla="*/ 67056 w 190500"/>
                  <a:gd name="connsiteY153" fmla="*/ 64770 h 149161"/>
                  <a:gd name="connsiteX154" fmla="*/ 72866 w 190500"/>
                  <a:gd name="connsiteY154" fmla="*/ 70580 h 149161"/>
                  <a:gd name="connsiteX155" fmla="*/ 95250 w 190500"/>
                  <a:gd name="connsiteY155" fmla="*/ 70580 h 149161"/>
                  <a:gd name="connsiteX156" fmla="*/ 101060 w 190500"/>
                  <a:gd name="connsiteY156" fmla="*/ 64770 h 149161"/>
                  <a:gd name="connsiteX157" fmla="*/ 95250 w 190500"/>
                  <a:gd name="connsiteY157" fmla="*/ 58960 h 149161"/>
                  <a:gd name="connsiteX158" fmla="*/ 89440 w 190500"/>
                  <a:gd name="connsiteY158" fmla="*/ 64770 h 149161"/>
                  <a:gd name="connsiteX159" fmla="*/ 95250 w 190500"/>
                  <a:gd name="connsiteY159" fmla="*/ 70580 h 149161"/>
                  <a:gd name="connsiteX160" fmla="*/ 117586 w 190500"/>
                  <a:gd name="connsiteY160" fmla="*/ 70580 h 149161"/>
                  <a:gd name="connsiteX161" fmla="*/ 123396 w 190500"/>
                  <a:gd name="connsiteY161" fmla="*/ 64770 h 149161"/>
                  <a:gd name="connsiteX162" fmla="*/ 117586 w 190500"/>
                  <a:gd name="connsiteY162" fmla="*/ 58960 h 149161"/>
                  <a:gd name="connsiteX163" fmla="*/ 111776 w 190500"/>
                  <a:gd name="connsiteY163" fmla="*/ 64770 h 149161"/>
                  <a:gd name="connsiteX164" fmla="*/ 117586 w 190500"/>
                  <a:gd name="connsiteY164" fmla="*/ 70580 h 149161"/>
                  <a:gd name="connsiteX165" fmla="*/ 139970 w 190500"/>
                  <a:gd name="connsiteY165" fmla="*/ 70580 h 149161"/>
                  <a:gd name="connsiteX166" fmla="*/ 145780 w 190500"/>
                  <a:gd name="connsiteY166" fmla="*/ 64770 h 149161"/>
                  <a:gd name="connsiteX167" fmla="*/ 139970 w 190500"/>
                  <a:gd name="connsiteY167" fmla="*/ 58960 h 149161"/>
                  <a:gd name="connsiteX168" fmla="*/ 134160 w 190500"/>
                  <a:gd name="connsiteY168" fmla="*/ 64770 h 149161"/>
                  <a:gd name="connsiteX169" fmla="*/ 139970 w 190500"/>
                  <a:gd name="connsiteY169" fmla="*/ 70580 h 149161"/>
                  <a:gd name="connsiteX170" fmla="*/ 162306 w 190500"/>
                  <a:gd name="connsiteY170" fmla="*/ 70580 h 149161"/>
                  <a:gd name="connsiteX171" fmla="*/ 168116 w 190500"/>
                  <a:gd name="connsiteY171" fmla="*/ 64770 h 149161"/>
                  <a:gd name="connsiteX172" fmla="*/ 162306 w 190500"/>
                  <a:gd name="connsiteY172" fmla="*/ 58960 h 149161"/>
                  <a:gd name="connsiteX173" fmla="*/ 156496 w 190500"/>
                  <a:gd name="connsiteY173" fmla="*/ 64770 h 149161"/>
                  <a:gd name="connsiteX174" fmla="*/ 162306 w 190500"/>
                  <a:gd name="connsiteY174" fmla="*/ 70580 h 149161"/>
                  <a:gd name="connsiteX175" fmla="*/ 184690 w 190500"/>
                  <a:gd name="connsiteY175" fmla="*/ 70580 h 149161"/>
                  <a:gd name="connsiteX176" fmla="*/ 190500 w 190500"/>
                  <a:gd name="connsiteY176" fmla="*/ 64770 h 149161"/>
                  <a:gd name="connsiteX177" fmla="*/ 184690 w 190500"/>
                  <a:gd name="connsiteY177" fmla="*/ 58960 h 149161"/>
                  <a:gd name="connsiteX178" fmla="*/ 178879 w 190500"/>
                  <a:gd name="connsiteY178" fmla="*/ 64770 h 149161"/>
                  <a:gd name="connsiteX179" fmla="*/ 184690 w 190500"/>
                  <a:gd name="connsiteY179" fmla="*/ 70580 h 149161"/>
                  <a:gd name="connsiteX180" fmla="*/ 5810 w 190500"/>
                  <a:gd name="connsiteY180" fmla="*/ 90202 h 149161"/>
                  <a:gd name="connsiteX181" fmla="*/ 11621 w 190500"/>
                  <a:gd name="connsiteY181" fmla="*/ 84392 h 149161"/>
                  <a:gd name="connsiteX182" fmla="*/ 5810 w 190500"/>
                  <a:gd name="connsiteY182" fmla="*/ 78581 h 149161"/>
                  <a:gd name="connsiteX183" fmla="*/ 0 w 190500"/>
                  <a:gd name="connsiteY183" fmla="*/ 84392 h 149161"/>
                  <a:gd name="connsiteX184" fmla="*/ 5810 w 190500"/>
                  <a:gd name="connsiteY184" fmla="*/ 90202 h 149161"/>
                  <a:gd name="connsiteX185" fmla="*/ 28146 w 190500"/>
                  <a:gd name="connsiteY185" fmla="*/ 90202 h 149161"/>
                  <a:gd name="connsiteX186" fmla="*/ 33957 w 190500"/>
                  <a:gd name="connsiteY186" fmla="*/ 84392 h 149161"/>
                  <a:gd name="connsiteX187" fmla="*/ 28146 w 190500"/>
                  <a:gd name="connsiteY187" fmla="*/ 78581 h 149161"/>
                  <a:gd name="connsiteX188" fmla="*/ 22336 w 190500"/>
                  <a:gd name="connsiteY188" fmla="*/ 84392 h 149161"/>
                  <a:gd name="connsiteX189" fmla="*/ 28146 w 190500"/>
                  <a:gd name="connsiteY189" fmla="*/ 90202 h 149161"/>
                  <a:gd name="connsiteX190" fmla="*/ 50530 w 190500"/>
                  <a:gd name="connsiteY190" fmla="*/ 90202 h 149161"/>
                  <a:gd name="connsiteX191" fmla="*/ 56340 w 190500"/>
                  <a:gd name="connsiteY191" fmla="*/ 84392 h 149161"/>
                  <a:gd name="connsiteX192" fmla="*/ 50530 w 190500"/>
                  <a:gd name="connsiteY192" fmla="*/ 78581 h 149161"/>
                  <a:gd name="connsiteX193" fmla="*/ 44720 w 190500"/>
                  <a:gd name="connsiteY193" fmla="*/ 84392 h 149161"/>
                  <a:gd name="connsiteX194" fmla="*/ 50530 w 190500"/>
                  <a:gd name="connsiteY194" fmla="*/ 90202 h 149161"/>
                  <a:gd name="connsiteX195" fmla="*/ 72866 w 190500"/>
                  <a:gd name="connsiteY195" fmla="*/ 90202 h 149161"/>
                  <a:gd name="connsiteX196" fmla="*/ 78676 w 190500"/>
                  <a:gd name="connsiteY196" fmla="*/ 84392 h 149161"/>
                  <a:gd name="connsiteX197" fmla="*/ 72866 w 190500"/>
                  <a:gd name="connsiteY197" fmla="*/ 78581 h 149161"/>
                  <a:gd name="connsiteX198" fmla="*/ 67056 w 190500"/>
                  <a:gd name="connsiteY198" fmla="*/ 84392 h 149161"/>
                  <a:gd name="connsiteX199" fmla="*/ 72866 w 190500"/>
                  <a:gd name="connsiteY199" fmla="*/ 90202 h 149161"/>
                  <a:gd name="connsiteX200" fmla="*/ 95250 w 190500"/>
                  <a:gd name="connsiteY200" fmla="*/ 90202 h 149161"/>
                  <a:gd name="connsiteX201" fmla="*/ 101060 w 190500"/>
                  <a:gd name="connsiteY201" fmla="*/ 84392 h 149161"/>
                  <a:gd name="connsiteX202" fmla="*/ 95250 w 190500"/>
                  <a:gd name="connsiteY202" fmla="*/ 78581 h 149161"/>
                  <a:gd name="connsiteX203" fmla="*/ 89440 w 190500"/>
                  <a:gd name="connsiteY203" fmla="*/ 84392 h 149161"/>
                  <a:gd name="connsiteX204" fmla="*/ 95250 w 190500"/>
                  <a:gd name="connsiteY204" fmla="*/ 90202 h 149161"/>
                  <a:gd name="connsiteX205" fmla="*/ 117586 w 190500"/>
                  <a:gd name="connsiteY205" fmla="*/ 90202 h 149161"/>
                  <a:gd name="connsiteX206" fmla="*/ 123396 w 190500"/>
                  <a:gd name="connsiteY206" fmla="*/ 84392 h 149161"/>
                  <a:gd name="connsiteX207" fmla="*/ 117586 w 190500"/>
                  <a:gd name="connsiteY207" fmla="*/ 78581 h 149161"/>
                  <a:gd name="connsiteX208" fmla="*/ 111776 w 190500"/>
                  <a:gd name="connsiteY208" fmla="*/ 84392 h 149161"/>
                  <a:gd name="connsiteX209" fmla="*/ 117586 w 190500"/>
                  <a:gd name="connsiteY209" fmla="*/ 90202 h 149161"/>
                  <a:gd name="connsiteX210" fmla="*/ 139970 w 190500"/>
                  <a:gd name="connsiteY210" fmla="*/ 90202 h 149161"/>
                  <a:gd name="connsiteX211" fmla="*/ 145780 w 190500"/>
                  <a:gd name="connsiteY211" fmla="*/ 84392 h 149161"/>
                  <a:gd name="connsiteX212" fmla="*/ 139970 w 190500"/>
                  <a:gd name="connsiteY212" fmla="*/ 78581 h 149161"/>
                  <a:gd name="connsiteX213" fmla="*/ 134160 w 190500"/>
                  <a:gd name="connsiteY213" fmla="*/ 84392 h 149161"/>
                  <a:gd name="connsiteX214" fmla="*/ 139970 w 190500"/>
                  <a:gd name="connsiteY214" fmla="*/ 90202 h 149161"/>
                  <a:gd name="connsiteX215" fmla="*/ 162306 w 190500"/>
                  <a:gd name="connsiteY215" fmla="*/ 90202 h 149161"/>
                  <a:gd name="connsiteX216" fmla="*/ 168116 w 190500"/>
                  <a:gd name="connsiteY216" fmla="*/ 84392 h 149161"/>
                  <a:gd name="connsiteX217" fmla="*/ 162306 w 190500"/>
                  <a:gd name="connsiteY217" fmla="*/ 78581 h 149161"/>
                  <a:gd name="connsiteX218" fmla="*/ 156496 w 190500"/>
                  <a:gd name="connsiteY218" fmla="*/ 84392 h 149161"/>
                  <a:gd name="connsiteX219" fmla="*/ 162306 w 190500"/>
                  <a:gd name="connsiteY219" fmla="*/ 90202 h 149161"/>
                  <a:gd name="connsiteX220" fmla="*/ 184690 w 190500"/>
                  <a:gd name="connsiteY220" fmla="*/ 90202 h 149161"/>
                  <a:gd name="connsiteX221" fmla="*/ 190500 w 190500"/>
                  <a:gd name="connsiteY221" fmla="*/ 84392 h 149161"/>
                  <a:gd name="connsiteX222" fmla="*/ 184690 w 190500"/>
                  <a:gd name="connsiteY222" fmla="*/ 78581 h 149161"/>
                  <a:gd name="connsiteX223" fmla="*/ 178879 w 190500"/>
                  <a:gd name="connsiteY223" fmla="*/ 84392 h 149161"/>
                  <a:gd name="connsiteX224" fmla="*/ 184690 w 190500"/>
                  <a:gd name="connsiteY224" fmla="*/ 90202 h 149161"/>
                  <a:gd name="connsiteX225" fmla="*/ 5810 w 190500"/>
                  <a:gd name="connsiteY225" fmla="*/ 109871 h 149161"/>
                  <a:gd name="connsiteX226" fmla="*/ 11621 w 190500"/>
                  <a:gd name="connsiteY226" fmla="*/ 104061 h 149161"/>
                  <a:gd name="connsiteX227" fmla="*/ 5810 w 190500"/>
                  <a:gd name="connsiteY227" fmla="*/ 98250 h 149161"/>
                  <a:gd name="connsiteX228" fmla="*/ 0 w 190500"/>
                  <a:gd name="connsiteY228" fmla="*/ 104061 h 149161"/>
                  <a:gd name="connsiteX229" fmla="*/ 5810 w 190500"/>
                  <a:gd name="connsiteY229" fmla="*/ 109871 h 149161"/>
                  <a:gd name="connsiteX230" fmla="*/ 28146 w 190500"/>
                  <a:gd name="connsiteY230" fmla="*/ 109871 h 149161"/>
                  <a:gd name="connsiteX231" fmla="*/ 33957 w 190500"/>
                  <a:gd name="connsiteY231" fmla="*/ 104061 h 149161"/>
                  <a:gd name="connsiteX232" fmla="*/ 28146 w 190500"/>
                  <a:gd name="connsiteY232" fmla="*/ 98250 h 149161"/>
                  <a:gd name="connsiteX233" fmla="*/ 22336 w 190500"/>
                  <a:gd name="connsiteY233" fmla="*/ 104061 h 149161"/>
                  <a:gd name="connsiteX234" fmla="*/ 28146 w 190500"/>
                  <a:gd name="connsiteY234" fmla="*/ 109871 h 149161"/>
                  <a:gd name="connsiteX235" fmla="*/ 50530 w 190500"/>
                  <a:gd name="connsiteY235" fmla="*/ 109871 h 149161"/>
                  <a:gd name="connsiteX236" fmla="*/ 56340 w 190500"/>
                  <a:gd name="connsiteY236" fmla="*/ 104061 h 149161"/>
                  <a:gd name="connsiteX237" fmla="*/ 50530 w 190500"/>
                  <a:gd name="connsiteY237" fmla="*/ 98250 h 149161"/>
                  <a:gd name="connsiteX238" fmla="*/ 44720 w 190500"/>
                  <a:gd name="connsiteY238" fmla="*/ 104061 h 149161"/>
                  <a:gd name="connsiteX239" fmla="*/ 50530 w 190500"/>
                  <a:gd name="connsiteY239" fmla="*/ 109871 h 149161"/>
                  <a:gd name="connsiteX240" fmla="*/ 72866 w 190500"/>
                  <a:gd name="connsiteY240" fmla="*/ 109871 h 149161"/>
                  <a:gd name="connsiteX241" fmla="*/ 78676 w 190500"/>
                  <a:gd name="connsiteY241" fmla="*/ 104061 h 149161"/>
                  <a:gd name="connsiteX242" fmla="*/ 72866 w 190500"/>
                  <a:gd name="connsiteY242" fmla="*/ 98250 h 149161"/>
                  <a:gd name="connsiteX243" fmla="*/ 67056 w 190500"/>
                  <a:gd name="connsiteY243" fmla="*/ 104061 h 149161"/>
                  <a:gd name="connsiteX244" fmla="*/ 72866 w 190500"/>
                  <a:gd name="connsiteY244" fmla="*/ 109871 h 149161"/>
                  <a:gd name="connsiteX245" fmla="*/ 95250 w 190500"/>
                  <a:gd name="connsiteY245" fmla="*/ 109871 h 149161"/>
                  <a:gd name="connsiteX246" fmla="*/ 101060 w 190500"/>
                  <a:gd name="connsiteY246" fmla="*/ 104061 h 149161"/>
                  <a:gd name="connsiteX247" fmla="*/ 95250 w 190500"/>
                  <a:gd name="connsiteY247" fmla="*/ 98250 h 149161"/>
                  <a:gd name="connsiteX248" fmla="*/ 89440 w 190500"/>
                  <a:gd name="connsiteY248" fmla="*/ 104061 h 149161"/>
                  <a:gd name="connsiteX249" fmla="*/ 95250 w 190500"/>
                  <a:gd name="connsiteY249" fmla="*/ 109871 h 149161"/>
                  <a:gd name="connsiteX250" fmla="*/ 117586 w 190500"/>
                  <a:gd name="connsiteY250" fmla="*/ 109871 h 149161"/>
                  <a:gd name="connsiteX251" fmla="*/ 123396 w 190500"/>
                  <a:gd name="connsiteY251" fmla="*/ 104061 h 149161"/>
                  <a:gd name="connsiteX252" fmla="*/ 117586 w 190500"/>
                  <a:gd name="connsiteY252" fmla="*/ 98250 h 149161"/>
                  <a:gd name="connsiteX253" fmla="*/ 111776 w 190500"/>
                  <a:gd name="connsiteY253" fmla="*/ 104061 h 149161"/>
                  <a:gd name="connsiteX254" fmla="*/ 117586 w 190500"/>
                  <a:gd name="connsiteY254" fmla="*/ 109871 h 149161"/>
                  <a:gd name="connsiteX255" fmla="*/ 139970 w 190500"/>
                  <a:gd name="connsiteY255" fmla="*/ 109871 h 149161"/>
                  <a:gd name="connsiteX256" fmla="*/ 145780 w 190500"/>
                  <a:gd name="connsiteY256" fmla="*/ 104061 h 149161"/>
                  <a:gd name="connsiteX257" fmla="*/ 139970 w 190500"/>
                  <a:gd name="connsiteY257" fmla="*/ 98250 h 149161"/>
                  <a:gd name="connsiteX258" fmla="*/ 134160 w 190500"/>
                  <a:gd name="connsiteY258" fmla="*/ 104061 h 149161"/>
                  <a:gd name="connsiteX259" fmla="*/ 139970 w 190500"/>
                  <a:gd name="connsiteY259" fmla="*/ 109871 h 149161"/>
                  <a:gd name="connsiteX260" fmla="*/ 162306 w 190500"/>
                  <a:gd name="connsiteY260" fmla="*/ 109871 h 149161"/>
                  <a:gd name="connsiteX261" fmla="*/ 168116 w 190500"/>
                  <a:gd name="connsiteY261" fmla="*/ 104061 h 149161"/>
                  <a:gd name="connsiteX262" fmla="*/ 162306 w 190500"/>
                  <a:gd name="connsiteY262" fmla="*/ 98250 h 149161"/>
                  <a:gd name="connsiteX263" fmla="*/ 156496 w 190500"/>
                  <a:gd name="connsiteY263" fmla="*/ 104061 h 149161"/>
                  <a:gd name="connsiteX264" fmla="*/ 162306 w 190500"/>
                  <a:gd name="connsiteY264" fmla="*/ 109871 h 149161"/>
                  <a:gd name="connsiteX265" fmla="*/ 184690 w 190500"/>
                  <a:gd name="connsiteY265" fmla="*/ 109871 h 149161"/>
                  <a:gd name="connsiteX266" fmla="*/ 190500 w 190500"/>
                  <a:gd name="connsiteY266" fmla="*/ 104061 h 149161"/>
                  <a:gd name="connsiteX267" fmla="*/ 184690 w 190500"/>
                  <a:gd name="connsiteY267" fmla="*/ 98250 h 149161"/>
                  <a:gd name="connsiteX268" fmla="*/ 178879 w 190500"/>
                  <a:gd name="connsiteY268" fmla="*/ 104061 h 149161"/>
                  <a:gd name="connsiteX269" fmla="*/ 184690 w 190500"/>
                  <a:gd name="connsiteY269" fmla="*/ 109871 h 149161"/>
                  <a:gd name="connsiteX270" fmla="*/ 5810 w 190500"/>
                  <a:gd name="connsiteY270" fmla="*/ 129492 h 149161"/>
                  <a:gd name="connsiteX271" fmla="*/ 11621 w 190500"/>
                  <a:gd name="connsiteY271" fmla="*/ 123682 h 149161"/>
                  <a:gd name="connsiteX272" fmla="*/ 5810 w 190500"/>
                  <a:gd name="connsiteY272" fmla="*/ 117872 h 149161"/>
                  <a:gd name="connsiteX273" fmla="*/ 0 w 190500"/>
                  <a:gd name="connsiteY273" fmla="*/ 123682 h 149161"/>
                  <a:gd name="connsiteX274" fmla="*/ 5810 w 190500"/>
                  <a:gd name="connsiteY274" fmla="*/ 129492 h 149161"/>
                  <a:gd name="connsiteX275" fmla="*/ 28146 w 190500"/>
                  <a:gd name="connsiteY275" fmla="*/ 129492 h 149161"/>
                  <a:gd name="connsiteX276" fmla="*/ 33957 w 190500"/>
                  <a:gd name="connsiteY276" fmla="*/ 123682 h 149161"/>
                  <a:gd name="connsiteX277" fmla="*/ 28146 w 190500"/>
                  <a:gd name="connsiteY277" fmla="*/ 117872 h 149161"/>
                  <a:gd name="connsiteX278" fmla="*/ 22336 w 190500"/>
                  <a:gd name="connsiteY278" fmla="*/ 123682 h 149161"/>
                  <a:gd name="connsiteX279" fmla="*/ 28146 w 190500"/>
                  <a:gd name="connsiteY279" fmla="*/ 129492 h 149161"/>
                  <a:gd name="connsiteX280" fmla="*/ 50530 w 190500"/>
                  <a:gd name="connsiteY280" fmla="*/ 129492 h 149161"/>
                  <a:gd name="connsiteX281" fmla="*/ 56340 w 190500"/>
                  <a:gd name="connsiteY281" fmla="*/ 123682 h 149161"/>
                  <a:gd name="connsiteX282" fmla="*/ 50530 w 190500"/>
                  <a:gd name="connsiteY282" fmla="*/ 117872 h 149161"/>
                  <a:gd name="connsiteX283" fmla="*/ 44720 w 190500"/>
                  <a:gd name="connsiteY283" fmla="*/ 123682 h 149161"/>
                  <a:gd name="connsiteX284" fmla="*/ 50530 w 190500"/>
                  <a:gd name="connsiteY284" fmla="*/ 129492 h 149161"/>
                  <a:gd name="connsiteX285" fmla="*/ 72866 w 190500"/>
                  <a:gd name="connsiteY285" fmla="*/ 129492 h 149161"/>
                  <a:gd name="connsiteX286" fmla="*/ 78676 w 190500"/>
                  <a:gd name="connsiteY286" fmla="*/ 123682 h 149161"/>
                  <a:gd name="connsiteX287" fmla="*/ 72866 w 190500"/>
                  <a:gd name="connsiteY287" fmla="*/ 117872 h 149161"/>
                  <a:gd name="connsiteX288" fmla="*/ 67056 w 190500"/>
                  <a:gd name="connsiteY288" fmla="*/ 123682 h 149161"/>
                  <a:gd name="connsiteX289" fmla="*/ 72866 w 190500"/>
                  <a:gd name="connsiteY289" fmla="*/ 129492 h 149161"/>
                  <a:gd name="connsiteX290" fmla="*/ 95250 w 190500"/>
                  <a:gd name="connsiteY290" fmla="*/ 129492 h 149161"/>
                  <a:gd name="connsiteX291" fmla="*/ 101060 w 190500"/>
                  <a:gd name="connsiteY291" fmla="*/ 123682 h 149161"/>
                  <a:gd name="connsiteX292" fmla="*/ 95250 w 190500"/>
                  <a:gd name="connsiteY292" fmla="*/ 117872 h 149161"/>
                  <a:gd name="connsiteX293" fmla="*/ 89440 w 190500"/>
                  <a:gd name="connsiteY293" fmla="*/ 123682 h 149161"/>
                  <a:gd name="connsiteX294" fmla="*/ 95250 w 190500"/>
                  <a:gd name="connsiteY294" fmla="*/ 129492 h 149161"/>
                  <a:gd name="connsiteX295" fmla="*/ 117586 w 190500"/>
                  <a:gd name="connsiteY295" fmla="*/ 129492 h 149161"/>
                  <a:gd name="connsiteX296" fmla="*/ 123396 w 190500"/>
                  <a:gd name="connsiteY296" fmla="*/ 123682 h 149161"/>
                  <a:gd name="connsiteX297" fmla="*/ 117586 w 190500"/>
                  <a:gd name="connsiteY297" fmla="*/ 117872 h 149161"/>
                  <a:gd name="connsiteX298" fmla="*/ 111776 w 190500"/>
                  <a:gd name="connsiteY298" fmla="*/ 123682 h 149161"/>
                  <a:gd name="connsiteX299" fmla="*/ 117586 w 190500"/>
                  <a:gd name="connsiteY299" fmla="*/ 129492 h 149161"/>
                  <a:gd name="connsiteX300" fmla="*/ 139970 w 190500"/>
                  <a:gd name="connsiteY300" fmla="*/ 129492 h 149161"/>
                  <a:gd name="connsiteX301" fmla="*/ 145780 w 190500"/>
                  <a:gd name="connsiteY301" fmla="*/ 123682 h 149161"/>
                  <a:gd name="connsiteX302" fmla="*/ 139970 w 190500"/>
                  <a:gd name="connsiteY302" fmla="*/ 117872 h 149161"/>
                  <a:gd name="connsiteX303" fmla="*/ 134160 w 190500"/>
                  <a:gd name="connsiteY303" fmla="*/ 123682 h 149161"/>
                  <a:gd name="connsiteX304" fmla="*/ 139970 w 190500"/>
                  <a:gd name="connsiteY304" fmla="*/ 129492 h 149161"/>
                  <a:gd name="connsiteX305" fmla="*/ 162306 w 190500"/>
                  <a:gd name="connsiteY305" fmla="*/ 129492 h 149161"/>
                  <a:gd name="connsiteX306" fmla="*/ 168116 w 190500"/>
                  <a:gd name="connsiteY306" fmla="*/ 123682 h 149161"/>
                  <a:gd name="connsiteX307" fmla="*/ 162306 w 190500"/>
                  <a:gd name="connsiteY307" fmla="*/ 117872 h 149161"/>
                  <a:gd name="connsiteX308" fmla="*/ 156496 w 190500"/>
                  <a:gd name="connsiteY308" fmla="*/ 123682 h 149161"/>
                  <a:gd name="connsiteX309" fmla="*/ 162306 w 190500"/>
                  <a:gd name="connsiteY309" fmla="*/ 129492 h 149161"/>
                  <a:gd name="connsiteX310" fmla="*/ 184690 w 190500"/>
                  <a:gd name="connsiteY310" fmla="*/ 129492 h 149161"/>
                  <a:gd name="connsiteX311" fmla="*/ 190500 w 190500"/>
                  <a:gd name="connsiteY311" fmla="*/ 123682 h 149161"/>
                  <a:gd name="connsiteX312" fmla="*/ 184690 w 190500"/>
                  <a:gd name="connsiteY312" fmla="*/ 117872 h 149161"/>
                  <a:gd name="connsiteX313" fmla="*/ 178879 w 190500"/>
                  <a:gd name="connsiteY313" fmla="*/ 123682 h 149161"/>
                  <a:gd name="connsiteX314" fmla="*/ 184690 w 190500"/>
                  <a:gd name="connsiteY314" fmla="*/ 129492 h 149161"/>
                  <a:gd name="connsiteX315" fmla="*/ 5810 w 190500"/>
                  <a:gd name="connsiteY315" fmla="*/ 149162 h 149161"/>
                  <a:gd name="connsiteX316" fmla="*/ 11621 w 190500"/>
                  <a:gd name="connsiteY316" fmla="*/ 143351 h 149161"/>
                  <a:gd name="connsiteX317" fmla="*/ 5810 w 190500"/>
                  <a:gd name="connsiteY317" fmla="*/ 137541 h 149161"/>
                  <a:gd name="connsiteX318" fmla="*/ 0 w 190500"/>
                  <a:gd name="connsiteY318" fmla="*/ 143351 h 149161"/>
                  <a:gd name="connsiteX319" fmla="*/ 5810 w 190500"/>
                  <a:gd name="connsiteY319" fmla="*/ 149162 h 149161"/>
                  <a:gd name="connsiteX320" fmla="*/ 28146 w 190500"/>
                  <a:gd name="connsiteY320" fmla="*/ 149162 h 149161"/>
                  <a:gd name="connsiteX321" fmla="*/ 33957 w 190500"/>
                  <a:gd name="connsiteY321" fmla="*/ 143351 h 149161"/>
                  <a:gd name="connsiteX322" fmla="*/ 28146 w 190500"/>
                  <a:gd name="connsiteY322" fmla="*/ 137541 h 149161"/>
                  <a:gd name="connsiteX323" fmla="*/ 22336 w 190500"/>
                  <a:gd name="connsiteY323" fmla="*/ 143351 h 149161"/>
                  <a:gd name="connsiteX324" fmla="*/ 28146 w 190500"/>
                  <a:gd name="connsiteY324" fmla="*/ 149162 h 149161"/>
                  <a:gd name="connsiteX325" fmla="*/ 50530 w 190500"/>
                  <a:gd name="connsiteY325" fmla="*/ 149162 h 149161"/>
                  <a:gd name="connsiteX326" fmla="*/ 56340 w 190500"/>
                  <a:gd name="connsiteY326" fmla="*/ 143351 h 149161"/>
                  <a:gd name="connsiteX327" fmla="*/ 50530 w 190500"/>
                  <a:gd name="connsiteY327" fmla="*/ 137541 h 149161"/>
                  <a:gd name="connsiteX328" fmla="*/ 44720 w 190500"/>
                  <a:gd name="connsiteY328" fmla="*/ 143351 h 149161"/>
                  <a:gd name="connsiteX329" fmla="*/ 50530 w 190500"/>
                  <a:gd name="connsiteY329" fmla="*/ 149162 h 149161"/>
                  <a:gd name="connsiteX330" fmla="*/ 72866 w 190500"/>
                  <a:gd name="connsiteY330" fmla="*/ 149162 h 149161"/>
                  <a:gd name="connsiteX331" fmla="*/ 78676 w 190500"/>
                  <a:gd name="connsiteY331" fmla="*/ 143351 h 149161"/>
                  <a:gd name="connsiteX332" fmla="*/ 72866 w 190500"/>
                  <a:gd name="connsiteY332" fmla="*/ 137541 h 149161"/>
                  <a:gd name="connsiteX333" fmla="*/ 67056 w 190500"/>
                  <a:gd name="connsiteY333" fmla="*/ 143351 h 149161"/>
                  <a:gd name="connsiteX334" fmla="*/ 72866 w 190500"/>
                  <a:gd name="connsiteY334" fmla="*/ 149162 h 149161"/>
                  <a:gd name="connsiteX335" fmla="*/ 95250 w 190500"/>
                  <a:gd name="connsiteY335" fmla="*/ 149162 h 149161"/>
                  <a:gd name="connsiteX336" fmla="*/ 101060 w 190500"/>
                  <a:gd name="connsiteY336" fmla="*/ 143351 h 149161"/>
                  <a:gd name="connsiteX337" fmla="*/ 95250 w 190500"/>
                  <a:gd name="connsiteY337" fmla="*/ 137541 h 149161"/>
                  <a:gd name="connsiteX338" fmla="*/ 89440 w 190500"/>
                  <a:gd name="connsiteY338" fmla="*/ 143351 h 149161"/>
                  <a:gd name="connsiteX339" fmla="*/ 95250 w 190500"/>
                  <a:gd name="connsiteY339" fmla="*/ 149162 h 149161"/>
                  <a:gd name="connsiteX340" fmla="*/ 117586 w 190500"/>
                  <a:gd name="connsiteY340" fmla="*/ 149162 h 149161"/>
                  <a:gd name="connsiteX341" fmla="*/ 123396 w 190500"/>
                  <a:gd name="connsiteY341" fmla="*/ 143351 h 149161"/>
                  <a:gd name="connsiteX342" fmla="*/ 117586 w 190500"/>
                  <a:gd name="connsiteY342" fmla="*/ 137541 h 149161"/>
                  <a:gd name="connsiteX343" fmla="*/ 111776 w 190500"/>
                  <a:gd name="connsiteY343" fmla="*/ 143351 h 149161"/>
                  <a:gd name="connsiteX344" fmla="*/ 117586 w 190500"/>
                  <a:gd name="connsiteY344" fmla="*/ 149162 h 149161"/>
                  <a:gd name="connsiteX345" fmla="*/ 139970 w 190500"/>
                  <a:gd name="connsiteY345" fmla="*/ 149162 h 149161"/>
                  <a:gd name="connsiteX346" fmla="*/ 145780 w 190500"/>
                  <a:gd name="connsiteY346" fmla="*/ 143351 h 149161"/>
                  <a:gd name="connsiteX347" fmla="*/ 139970 w 190500"/>
                  <a:gd name="connsiteY347" fmla="*/ 137541 h 149161"/>
                  <a:gd name="connsiteX348" fmla="*/ 134160 w 190500"/>
                  <a:gd name="connsiteY348" fmla="*/ 143351 h 149161"/>
                  <a:gd name="connsiteX349" fmla="*/ 139970 w 190500"/>
                  <a:gd name="connsiteY349" fmla="*/ 149162 h 149161"/>
                  <a:gd name="connsiteX350" fmla="*/ 162306 w 190500"/>
                  <a:gd name="connsiteY350" fmla="*/ 149162 h 149161"/>
                  <a:gd name="connsiteX351" fmla="*/ 168116 w 190500"/>
                  <a:gd name="connsiteY351" fmla="*/ 143351 h 149161"/>
                  <a:gd name="connsiteX352" fmla="*/ 162306 w 190500"/>
                  <a:gd name="connsiteY352" fmla="*/ 137541 h 149161"/>
                  <a:gd name="connsiteX353" fmla="*/ 156496 w 190500"/>
                  <a:gd name="connsiteY353" fmla="*/ 143351 h 149161"/>
                  <a:gd name="connsiteX354" fmla="*/ 162306 w 190500"/>
                  <a:gd name="connsiteY354" fmla="*/ 149162 h 149161"/>
                  <a:gd name="connsiteX355" fmla="*/ 184690 w 190500"/>
                  <a:gd name="connsiteY355" fmla="*/ 149162 h 149161"/>
                  <a:gd name="connsiteX356" fmla="*/ 190500 w 190500"/>
                  <a:gd name="connsiteY356" fmla="*/ 143351 h 149161"/>
                  <a:gd name="connsiteX357" fmla="*/ 184690 w 190500"/>
                  <a:gd name="connsiteY357" fmla="*/ 137541 h 149161"/>
                  <a:gd name="connsiteX358" fmla="*/ 178879 w 190500"/>
                  <a:gd name="connsiteY358" fmla="*/ 143351 h 149161"/>
                  <a:gd name="connsiteX359" fmla="*/ 184690 w 190500"/>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866" y="11621"/>
                    </a:moveTo>
                    <a:cubicBezTo>
                      <a:pt x="76076" y="11621"/>
                      <a:pt x="78676" y="9020"/>
                      <a:pt x="78676" y="5810"/>
                    </a:cubicBezTo>
                    <a:cubicBezTo>
                      <a:pt x="78676" y="2600"/>
                      <a:pt x="76076" y="0"/>
                      <a:pt x="72866" y="0"/>
                    </a:cubicBezTo>
                    <a:cubicBezTo>
                      <a:pt x="69656" y="0"/>
                      <a:pt x="67056" y="2600"/>
                      <a:pt x="67056" y="5810"/>
                    </a:cubicBezTo>
                    <a:cubicBezTo>
                      <a:pt x="67056" y="9020"/>
                      <a:pt x="69656" y="11621"/>
                      <a:pt x="72866"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586" y="11621"/>
                    </a:moveTo>
                    <a:cubicBezTo>
                      <a:pt x="120796" y="11621"/>
                      <a:pt x="123396" y="9020"/>
                      <a:pt x="123396" y="5810"/>
                    </a:cubicBezTo>
                    <a:cubicBezTo>
                      <a:pt x="123396" y="2600"/>
                      <a:pt x="120796" y="0"/>
                      <a:pt x="117586" y="0"/>
                    </a:cubicBezTo>
                    <a:cubicBezTo>
                      <a:pt x="114376" y="0"/>
                      <a:pt x="111776" y="2600"/>
                      <a:pt x="111776" y="5810"/>
                    </a:cubicBezTo>
                    <a:cubicBezTo>
                      <a:pt x="111776" y="9020"/>
                      <a:pt x="114376" y="11621"/>
                      <a:pt x="117586"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06" y="11621"/>
                    </a:moveTo>
                    <a:cubicBezTo>
                      <a:pt x="165516" y="11621"/>
                      <a:pt x="168116" y="9020"/>
                      <a:pt x="168116" y="5810"/>
                    </a:cubicBezTo>
                    <a:cubicBezTo>
                      <a:pt x="168116" y="2600"/>
                      <a:pt x="165516" y="0"/>
                      <a:pt x="162306" y="0"/>
                    </a:cubicBezTo>
                    <a:cubicBezTo>
                      <a:pt x="159096" y="0"/>
                      <a:pt x="156496" y="2600"/>
                      <a:pt x="156496" y="5810"/>
                    </a:cubicBezTo>
                    <a:cubicBezTo>
                      <a:pt x="156496" y="9020"/>
                      <a:pt x="159096" y="11621"/>
                      <a:pt x="162306" y="11621"/>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5810" y="31242"/>
                    </a:moveTo>
                    <a:cubicBezTo>
                      <a:pt x="9020" y="31242"/>
                      <a:pt x="11621" y="28642"/>
                      <a:pt x="11621" y="25432"/>
                    </a:cubicBezTo>
                    <a:cubicBezTo>
                      <a:pt x="11621" y="22222"/>
                      <a:pt x="9020" y="19622"/>
                      <a:pt x="5810" y="19622"/>
                    </a:cubicBezTo>
                    <a:cubicBezTo>
                      <a:pt x="2600" y="19622"/>
                      <a:pt x="0" y="22222"/>
                      <a:pt x="0" y="25432"/>
                    </a:cubicBezTo>
                    <a:cubicBezTo>
                      <a:pt x="0" y="28642"/>
                      <a:pt x="2600" y="31242"/>
                      <a:pt x="5810" y="31242"/>
                    </a:cubicBezTo>
                    <a:close/>
                    <a:moveTo>
                      <a:pt x="28146" y="31242"/>
                    </a:moveTo>
                    <a:cubicBezTo>
                      <a:pt x="31356" y="31242"/>
                      <a:pt x="33957" y="28642"/>
                      <a:pt x="33957" y="25432"/>
                    </a:cubicBezTo>
                    <a:cubicBezTo>
                      <a:pt x="33957" y="22222"/>
                      <a:pt x="31356" y="19622"/>
                      <a:pt x="28146" y="19622"/>
                    </a:cubicBezTo>
                    <a:cubicBezTo>
                      <a:pt x="24936" y="19622"/>
                      <a:pt x="22336" y="22222"/>
                      <a:pt x="22336" y="25432"/>
                    </a:cubicBezTo>
                    <a:cubicBezTo>
                      <a:pt x="22336" y="28642"/>
                      <a:pt x="24936" y="31242"/>
                      <a:pt x="28146" y="31242"/>
                    </a:cubicBezTo>
                    <a:close/>
                    <a:moveTo>
                      <a:pt x="50530" y="31242"/>
                    </a:moveTo>
                    <a:cubicBezTo>
                      <a:pt x="53740" y="31242"/>
                      <a:pt x="56340" y="28642"/>
                      <a:pt x="56340" y="25432"/>
                    </a:cubicBezTo>
                    <a:cubicBezTo>
                      <a:pt x="56340" y="22222"/>
                      <a:pt x="53740" y="19622"/>
                      <a:pt x="50530" y="19622"/>
                    </a:cubicBezTo>
                    <a:cubicBezTo>
                      <a:pt x="47320" y="19622"/>
                      <a:pt x="44720" y="22222"/>
                      <a:pt x="44720" y="25432"/>
                    </a:cubicBezTo>
                    <a:cubicBezTo>
                      <a:pt x="44720" y="28642"/>
                      <a:pt x="47320" y="31242"/>
                      <a:pt x="50530" y="31242"/>
                    </a:cubicBezTo>
                    <a:close/>
                    <a:moveTo>
                      <a:pt x="72866" y="31242"/>
                    </a:moveTo>
                    <a:cubicBezTo>
                      <a:pt x="76076" y="31242"/>
                      <a:pt x="78676" y="28642"/>
                      <a:pt x="78676" y="25432"/>
                    </a:cubicBezTo>
                    <a:cubicBezTo>
                      <a:pt x="78676" y="22222"/>
                      <a:pt x="76076" y="19622"/>
                      <a:pt x="72866" y="19622"/>
                    </a:cubicBezTo>
                    <a:cubicBezTo>
                      <a:pt x="69656" y="19622"/>
                      <a:pt x="67056" y="22222"/>
                      <a:pt x="67056" y="25432"/>
                    </a:cubicBezTo>
                    <a:cubicBezTo>
                      <a:pt x="67056" y="28642"/>
                      <a:pt x="69656" y="31242"/>
                      <a:pt x="72866" y="31242"/>
                    </a:cubicBezTo>
                    <a:close/>
                    <a:moveTo>
                      <a:pt x="95250" y="31242"/>
                    </a:moveTo>
                    <a:cubicBezTo>
                      <a:pt x="98460" y="31242"/>
                      <a:pt x="101060" y="28642"/>
                      <a:pt x="101060" y="25432"/>
                    </a:cubicBezTo>
                    <a:cubicBezTo>
                      <a:pt x="101060" y="22222"/>
                      <a:pt x="98460" y="19622"/>
                      <a:pt x="95250" y="19622"/>
                    </a:cubicBezTo>
                    <a:cubicBezTo>
                      <a:pt x="92040" y="19622"/>
                      <a:pt x="89440" y="22222"/>
                      <a:pt x="89440" y="25432"/>
                    </a:cubicBezTo>
                    <a:cubicBezTo>
                      <a:pt x="89440" y="28642"/>
                      <a:pt x="92040" y="31242"/>
                      <a:pt x="95250" y="31242"/>
                    </a:cubicBezTo>
                    <a:close/>
                    <a:moveTo>
                      <a:pt x="117586" y="31242"/>
                    </a:moveTo>
                    <a:cubicBezTo>
                      <a:pt x="120796" y="31242"/>
                      <a:pt x="123396" y="28642"/>
                      <a:pt x="123396" y="25432"/>
                    </a:cubicBezTo>
                    <a:cubicBezTo>
                      <a:pt x="123396" y="22222"/>
                      <a:pt x="120796" y="19622"/>
                      <a:pt x="117586" y="19622"/>
                    </a:cubicBezTo>
                    <a:cubicBezTo>
                      <a:pt x="114376" y="19622"/>
                      <a:pt x="111776" y="22222"/>
                      <a:pt x="111776" y="25432"/>
                    </a:cubicBezTo>
                    <a:cubicBezTo>
                      <a:pt x="111776" y="28642"/>
                      <a:pt x="114376" y="31242"/>
                      <a:pt x="117586" y="31242"/>
                    </a:cubicBezTo>
                    <a:close/>
                    <a:moveTo>
                      <a:pt x="139970" y="31242"/>
                    </a:moveTo>
                    <a:cubicBezTo>
                      <a:pt x="143180" y="31242"/>
                      <a:pt x="145780" y="28642"/>
                      <a:pt x="145780" y="25432"/>
                    </a:cubicBezTo>
                    <a:cubicBezTo>
                      <a:pt x="145780" y="22222"/>
                      <a:pt x="143180" y="19622"/>
                      <a:pt x="139970" y="19622"/>
                    </a:cubicBezTo>
                    <a:cubicBezTo>
                      <a:pt x="136760" y="19622"/>
                      <a:pt x="134160" y="22222"/>
                      <a:pt x="134160" y="25432"/>
                    </a:cubicBezTo>
                    <a:cubicBezTo>
                      <a:pt x="134160" y="28642"/>
                      <a:pt x="136760" y="31242"/>
                      <a:pt x="139970" y="31242"/>
                    </a:cubicBezTo>
                    <a:close/>
                    <a:moveTo>
                      <a:pt x="162306" y="31242"/>
                    </a:moveTo>
                    <a:cubicBezTo>
                      <a:pt x="165516" y="31242"/>
                      <a:pt x="168116" y="28642"/>
                      <a:pt x="168116" y="25432"/>
                    </a:cubicBezTo>
                    <a:cubicBezTo>
                      <a:pt x="168116" y="22222"/>
                      <a:pt x="165516" y="19622"/>
                      <a:pt x="162306" y="19622"/>
                    </a:cubicBezTo>
                    <a:cubicBezTo>
                      <a:pt x="159096" y="19622"/>
                      <a:pt x="156496" y="22222"/>
                      <a:pt x="156496" y="25432"/>
                    </a:cubicBezTo>
                    <a:cubicBezTo>
                      <a:pt x="156496" y="28642"/>
                      <a:pt x="159096" y="31242"/>
                      <a:pt x="162306" y="31242"/>
                    </a:cubicBezTo>
                    <a:close/>
                    <a:moveTo>
                      <a:pt x="184690" y="31242"/>
                    </a:moveTo>
                    <a:cubicBezTo>
                      <a:pt x="187900" y="31242"/>
                      <a:pt x="190500" y="28642"/>
                      <a:pt x="190500" y="25432"/>
                    </a:cubicBezTo>
                    <a:cubicBezTo>
                      <a:pt x="190500" y="22222"/>
                      <a:pt x="187900" y="19622"/>
                      <a:pt x="184690" y="19622"/>
                    </a:cubicBezTo>
                    <a:cubicBezTo>
                      <a:pt x="181480" y="19622"/>
                      <a:pt x="178879" y="22222"/>
                      <a:pt x="178879" y="25432"/>
                    </a:cubicBezTo>
                    <a:cubicBezTo>
                      <a:pt x="178879" y="28642"/>
                      <a:pt x="181480" y="31242"/>
                      <a:pt x="184690" y="31242"/>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866" y="50911"/>
                    </a:moveTo>
                    <a:cubicBezTo>
                      <a:pt x="76076" y="50911"/>
                      <a:pt x="78676" y="48311"/>
                      <a:pt x="78676" y="45101"/>
                    </a:cubicBezTo>
                    <a:cubicBezTo>
                      <a:pt x="78676" y="41891"/>
                      <a:pt x="76076" y="39291"/>
                      <a:pt x="72866" y="39291"/>
                    </a:cubicBezTo>
                    <a:cubicBezTo>
                      <a:pt x="69656" y="39291"/>
                      <a:pt x="67056" y="41891"/>
                      <a:pt x="67056" y="45101"/>
                    </a:cubicBezTo>
                    <a:cubicBezTo>
                      <a:pt x="67056" y="48311"/>
                      <a:pt x="69656" y="50911"/>
                      <a:pt x="72866"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586" y="50911"/>
                    </a:moveTo>
                    <a:cubicBezTo>
                      <a:pt x="120796" y="50911"/>
                      <a:pt x="123396" y="48311"/>
                      <a:pt x="123396" y="45101"/>
                    </a:cubicBezTo>
                    <a:cubicBezTo>
                      <a:pt x="123396" y="41891"/>
                      <a:pt x="120796" y="39291"/>
                      <a:pt x="117586" y="39291"/>
                    </a:cubicBezTo>
                    <a:cubicBezTo>
                      <a:pt x="114376" y="39291"/>
                      <a:pt x="111776" y="41891"/>
                      <a:pt x="111776" y="45101"/>
                    </a:cubicBezTo>
                    <a:cubicBezTo>
                      <a:pt x="111776" y="48311"/>
                      <a:pt x="114376" y="50911"/>
                      <a:pt x="117586"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06" y="50911"/>
                    </a:moveTo>
                    <a:cubicBezTo>
                      <a:pt x="165516" y="50911"/>
                      <a:pt x="168116" y="48311"/>
                      <a:pt x="168116" y="45101"/>
                    </a:cubicBezTo>
                    <a:cubicBezTo>
                      <a:pt x="168116" y="41891"/>
                      <a:pt x="165516" y="39291"/>
                      <a:pt x="162306" y="39291"/>
                    </a:cubicBezTo>
                    <a:cubicBezTo>
                      <a:pt x="159096" y="39291"/>
                      <a:pt x="156496" y="41891"/>
                      <a:pt x="156496" y="45101"/>
                    </a:cubicBezTo>
                    <a:cubicBezTo>
                      <a:pt x="156496" y="48311"/>
                      <a:pt x="159096" y="50911"/>
                      <a:pt x="162306" y="50911"/>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46" y="70580"/>
                    </a:moveTo>
                    <a:cubicBezTo>
                      <a:pt x="31356" y="70580"/>
                      <a:pt x="33957" y="67980"/>
                      <a:pt x="33957" y="64770"/>
                    </a:cubicBezTo>
                    <a:cubicBezTo>
                      <a:pt x="33957" y="61560"/>
                      <a:pt x="31356" y="58960"/>
                      <a:pt x="28146" y="58960"/>
                    </a:cubicBezTo>
                    <a:cubicBezTo>
                      <a:pt x="24936" y="58960"/>
                      <a:pt x="22336" y="61560"/>
                      <a:pt x="22336" y="64770"/>
                    </a:cubicBezTo>
                    <a:cubicBezTo>
                      <a:pt x="22336" y="67980"/>
                      <a:pt x="24936" y="70580"/>
                      <a:pt x="28146"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866" y="70580"/>
                    </a:moveTo>
                    <a:cubicBezTo>
                      <a:pt x="76076" y="70580"/>
                      <a:pt x="78676" y="67980"/>
                      <a:pt x="78676" y="64770"/>
                    </a:cubicBezTo>
                    <a:cubicBezTo>
                      <a:pt x="78676" y="61560"/>
                      <a:pt x="76076" y="58960"/>
                      <a:pt x="72866" y="58960"/>
                    </a:cubicBezTo>
                    <a:cubicBezTo>
                      <a:pt x="69656" y="58960"/>
                      <a:pt x="67056" y="61560"/>
                      <a:pt x="67056" y="64770"/>
                    </a:cubicBezTo>
                    <a:cubicBezTo>
                      <a:pt x="67056" y="67980"/>
                      <a:pt x="69656" y="70580"/>
                      <a:pt x="72866"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586" y="70580"/>
                    </a:moveTo>
                    <a:cubicBezTo>
                      <a:pt x="120796" y="70580"/>
                      <a:pt x="123396" y="67980"/>
                      <a:pt x="123396" y="64770"/>
                    </a:cubicBezTo>
                    <a:cubicBezTo>
                      <a:pt x="123396" y="61560"/>
                      <a:pt x="120796" y="58960"/>
                      <a:pt x="117586" y="58960"/>
                    </a:cubicBezTo>
                    <a:cubicBezTo>
                      <a:pt x="114376" y="58960"/>
                      <a:pt x="111776" y="61560"/>
                      <a:pt x="111776" y="64770"/>
                    </a:cubicBezTo>
                    <a:cubicBezTo>
                      <a:pt x="111776" y="67980"/>
                      <a:pt x="114376" y="70580"/>
                      <a:pt x="117586"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06" y="70580"/>
                    </a:moveTo>
                    <a:cubicBezTo>
                      <a:pt x="165516" y="70580"/>
                      <a:pt x="168116" y="67980"/>
                      <a:pt x="168116" y="64770"/>
                    </a:cubicBezTo>
                    <a:cubicBezTo>
                      <a:pt x="168116" y="61560"/>
                      <a:pt x="165516" y="58960"/>
                      <a:pt x="162306" y="58960"/>
                    </a:cubicBezTo>
                    <a:cubicBezTo>
                      <a:pt x="159096" y="58960"/>
                      <a:pt x="156496" y="61560"/>
                      <a:pt x="156496" y="64770"/>
                    </a:cubicBezTo>
                    <a:cubicBezTo>
                      <a:pt x="156496" y="67980"/>
                      <a:pt x="159096" y="70580"/>
                      <a:pt x="162306" y="70580"/>
                    </a:cubicBezTo>
                    <a:close/>
                    <a:moveTo>
                      <a:pt x="184690" y="70580"/>
                    </a:moveTo>
                    <a:cubicBezTo>
                      <a:pt x="187900" y="70580"/>
                      <a:pt x="190500" y="67980"/>
                      <a:pt x="190500" y="64770"/>
                    </a:cubicBezTo>
                    <a:cubicBezTo>
                      <a:pt x="190500" y="61560"/>
                      <a:pt x="187900" y="58960"/>
                      <a:pt x="184690" y="58960"/>
                    </a:cubicBezTo>
                    <a:cubicBezTo>
                      <a:pt x="181480" y="58960"/>
                      <a:pt x="178879" y="61560"/>
                      <a:pt x="178879" y="64770"/>
                    </a:cubicBezTo>
                    <a:cubicBezTo>
                      <a:pt x="178879" y="67980"/>
                      <a:pt x="181480" y="70580"/>
                      <a:pt x="184690" y="70580"/>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28146" y="90202"/>
                    </a:moveTo>
                    <a:cubicBezTo>
                      <a:pt x="31356" y="90202"/>
                      <a:pt x="33957" y="87601"/>
                      <a:pt x="33957" y="84392"/>
                    </a:cubicBezTo>
                    <a:cubicBezTo>
                      <a:pt x="33957" y="81182"/>
                      <a:pt x="31356" y="78581"/>
                      <a:pt x="28146" y="78581"/>
                    </a:cubicBezTo>
                    <a:cubicBezTo>
                      <a:pt x="24936" y="78581"/>
                      <a:pt x="22336" y="81182"/>
                      <a:pt x="22336" y="84392"/>
                    </a:cubicBezTo>
                    <a:cubicBezTo>
                      <a:pt x="22336" y="87601"/>
                      <a:pt x="24936" y="90202"/>
                      <a:pt x="28146"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72866" y="90202"/>
                    </a:moveTo>
                    <a:cubicBezTo>
                      <a:pt x="76076" y="90202"/>
                      <a:pt x="78676" y="87601"/>
                      <a:pt x="78676" y="84392"/>
                    </a:cubicBezTo>
                    <a:cubicBezTo>
                      <a:pt x="78676" y="81182"/>
                      <a:pt x="76076" y="78581"/>
                      <a:pt x="72866" y="78581"/>
                    </a:cubicBezTo>
                    <a:cubicBezTo>
                      <a:pt x="69656" y="78581"/>
                      <a:pt x="67056" y="81182"/>
                      <a:pt x="67056" y="84392"/>
                    </a:cubicBezTo>
                    <a:cubicBezTo>
                      <a:pt x="67056" y="87601"/>
                      <a:pt x="69656" y="90202"/>
                      <a:pt x="72866"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117586" y="90202"/>
                    </a:moveTo>
                    <a:cubicBezTo>
                      <a:pt x="120796" y="90202"/>
                      <a:pt x="123396" y="87601"/>
                      <a:pt x="123396" y="84392"/>
                    </a:cubicBezTo>
                    <a:cubicBezTo>
                      <a:pt x="123396" y="81182"/>
                      <a:pt x="120796" y="78581"/>
                      <a:pt x="117586" y="78581"/>
                    </a:cubicBezTo>
                    <a:cubicBezTo>
                      <a:pt x="114376" y="78581"/>
                      <a:pt x="111776" y="81182"/>
                      <a:pt x="111776" y="84392"/>
                    </a:cubicBezTo>
                    <a:cubicBezTo>
                      <a:pt x="111776" y="87601"/>
                      <a:pt x="114376" y="90202"/>
                      <a:pt x="117586" y="90202"/>
                    </a:cubicBezTo>
                    <a:close/>
                    <a:moveTo>
                      <a:pt x="139970" y="90202"/>
                    </a:moveTo>
                    <a:cubicBezTo>
                      <a:pt x="143180" y="90202"/>
                      <a:pt x="145780" y="87601"/>
                      <a:pt x="145780" y="84392"/>
                    </a:cubicBezTo>
                    <a:cubicBezTo>
                      <a:pt x="145780" y="81182"/>
                      <a:pt x="143180" y="78581"/>
                      <a:pt x="139970" y="78581"/>
                    </a:cubicBezTo>
                    <a:cubicBezTo>
                      <a:pt x="136760" y="78581"/>
                      <a:pt x="134160" y="81182"/>
                      <a:pt x="134160" y="84392"/>
                    </a:cubicBezTo>
                    <a:cubicBezTo>
                      <a:pt x="134160" y="87601"/>
                      <a:pt x="136760" y="90202"/>
                      <a:pt x="139970" y="90202"/>
                    </a:cubicBezTo>
                    <a:close/>
                    <a:moveTo>
                      <a:pt x="162306" y="90202"/>
                    </a:moveTo>
                    <a:cubicBezTo>
                      <a:pt x="165516" y="90202"/>
                      <a:pt x="168116" y="87601"/>
                      <a:pt x="168116" y="84392"/>
                    </a:cubicBezTo>
                    <a:cubicBezTo>
                      <a:pt x="168116" y="81182"/>
                      <a:pt x="165516" y="78581"/>
                      <a:pt x="162306" y="78581"/>
                    </a:cubicBezTo>
                    <a:cubicBezTo>
                      <a:pt x="159096" y="78581"/>
                      <a:pt x="156496" y="81182"/>
                      <a:pt x="156496" y="84392"/>
                    </a:cubicBezTo>
                    <a:cubicBezTo>
                      <a:pt x="156496" y="87601"/>
                      <a:pt x="159096" y="90202"/>
                      <a:pt x="162306" y="90202"/>
                    </a:cubicBezTo>
                    <a:close/>
                    <a:moveTo>
                      <a:pt x="184690" y="90202"/>
                    </a:moveTo>
                    <a:cubicBezTo>
                      <a:pt x="187900" y="90202"/>
                      <a:pt x="190500" y="87601"/>
                      <a:pt x="190500" y="84392"/>
                    </a:cubicBezTo>
                    <a:cubicBezTo>
                      <a:pt x="190500" y="81182"/>
                      <a:pt x="187900" y="78581"/>
                      <a:pt x="184690" y="78581"/>
                    </a:cubicBezTo>
                    <a:cubicBezTo>
                      <a:pt x="181480" y="78581"/>
                      <a:pt x="178879" y="81182"/>
                      <a:pt x="178879" y="84392"/>
                    </a:cubicBezTo>
                    <a:cubicBezTo>
                      <a:pt x="178879" y="87601"/>
                      <a:pt x="181480" y="90202"/>
                      <a:pt x="184690" y="90202"/>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866" y="109871"/>
                    </a:moveTo>
                    <a:cubicBezTo>
                      <a:pt x="76076" y="109871"/>
                      <a:pt x="78676" y="107271"/>
                      <a:pt x="78676" y="104061"/>
                    </a:cubicBezTo>
                    <a:cubicBezTo>
                      <a:pt x="78676" y="100851"/>
                      <a:pt x="76076" y="98250"/>
                      <a:pt x="72866" y="98250"/>
                    </a:cubicBezTo>
                    <a:cubicBezTo>
                      <a:pt x="69656" y="98250"/>
                      <a:pt x="67056" y="100851"/>
                      <a:pt x="67056" y="104061"/>
                    </a:cubicBezTo>
                    <a:cubicBezTo>
                      <a:pt x="67056" y="107271"/>
                      <a:pt x="69656" y="109871"/>
                      <a:pt x="72866"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586" y="109871"/>
                    </a:moveTo>
                    <a:cubicBezTo>
                      <a:pt x="120796" y="109871"/>
                      <a:pt x="123396" y="107271"/>
                      <a:pt x="123396" y="104061"/>
                    </a:cubicBezTo>
                    <a:cubicBezTo>
                      <a:pt x="123396" y="100851"/>
                      <a:pt x="120796" y="98250"/>
                      <a:pt x="117586" y="98250"/>
                    </a:cubicBezTo>
                    <a:cubicBezTo>
                      <a:pt x="114376" y="98250"/>
                      <a:pt x="111776" y="100851"/>
                      <a:pt x="111776" y="104061"/>
                    </a:cubicBezTo>
                    <a:cubicBezTo>
                      <a:pt x="111776" y="107271"/>
                      <a:pt x="114376" y="109871"/>
                      <a:pt x="117586"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06" y="109871"/>
                    </a:moveTo>
                    <a:cubicBezTo>
                      <a:pt x="165516" y="109871"/>
                      <a:pt x="168116" y="107271"/>
                      <a:pt x="168116" y="104061"/>
                    </a:cubicBezTo>
                    <a:cubicBezTo>
                      <a:pt x="168116" y="100851"/>
                      <a:pt x="165516" y="98250"/>
                      <a:pt x="162306" y="98250"/>
                    </a:cubicBezTo>
                    <a:cubicBezTo>
                      <a:pt x="159096" y="98250"/>
                      <a:pt x="156496" y="100851"/>
                      <a:pt x="156496" y="104061"/>
                    </a:cubicBezTo>
                    <a:cubicBezTo>
                      <a:pt x="156496" y="107271"/>
                      <a:pt x="159096" y="109871"/>
                      <a:pt x="162306" y="109871"/>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28146" y="129492"/>
                    </a:moveTo>
                    <a:cubicBezTo>
                      <a:pt x="31356" y="129492"/>
                      <a:pt x="33957" y="126892"/>
                      <a:pt x="33957" y="123682"/>
                    </a:cubicBezTo>
                    <a:cubicBezTo>
                      <a:pt x="33957" y="120472"/>
                      <a:pt x="31356" y="117872"/>
                      <a:pt x="28146" y="117872"/>
                    </a:cubicBezTo>
                    <a:cubicBezTo>
                      <a:pt x="24936" y="117872"/>
                      <a:pt x="22336" y="120472"/>
                      <a:pt x="22336" y="123682"/>
                    </a:cubicBezTo>
                    <a:cubicBezTo>
                      <a:pt x="22336" y="126892"/>
                      <a:pt x="24936" y="129492"/>
                      <a:pt x="28146"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72866" y="129492"/>
                    </a:moveTo>
                    <a:cubicBezTo>
                      <a:pt x="76076" y="129492"/>
                      <a:pt x="78676" y="126892"/>
                      <a:pt x="78676" y="123682"/>
                    </a:cubicBezTo>
                    <a:cubicBezTo>
                      <a:pt x="78676" y="120472"/>
                      <a:pt x="76076" y="117872"/>
                      <a:pt x="72866" y="117872"/>
                    </a:cubicBezTo>
                    <a:cubicBezTo>
                      <a:pt x="69656" y="117872"/>
                      <a:pt x="67056" y="120472"/>
                      <a:pt x="67056" y="123682"/>
                    </a:cubicBezTo>
                    <a:cubicBezTo>
                      <a:pt x="67056" y="126892"/>
                      <a:pt x="69656" y="129492"/>
                      <a:pt x="72866"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117586" y="129492"/>
                    </a:moveTo>
                    <a:cubicBezTo>
                      <a:pt x="120796" y="129492"/>
                      <a:pt x="123396" y="126892"/>
                      <a:pt x="123396" y="123682"/>
                    </a:cubicBezTo>
                    <a:cubicBezTo>
                      <a:pt x="123396" y="120472"/>
                      <a:pt x="120796" y="117872"/>
                      <a:pt x="117586" y="117872"/>
                    </a:cubicBezTo>
                    <a:cubicBezTo>
                      <a:pt x="114376" y="117872"/>
                      <a:pt x="111776" y="120472"/>
                      <a:pt x="111776" y="123682"/>
                    </a:cubicBezTo>
                    <a:cubicBezTo>
                      <a:pt x="111776" y="126892"/>
                      <a:pt x="114376" y="129492"/>
                      <a:pt x="117586" y="129492"/>
                    </a:cubicBezTo>
                    <a:close/>
                    <a:moveTo>
                      <a:pt x="139970" y="129492"/>
                    </a:moveTo>
                    <a:cubicBezTo>
                      <a:pt x="143180" y="129492"/>
                      <a:pt x="145780" y="126892"/>
                      <a:pt x="145780" y="123682"/>
                    </a:cubicBezTo>
                    <a:cubicBezTo>
                      <a:pt x="145780" y="120472"/>
                      <a:pt x="143180" y="117872"/>
                      <a:pt x="139970" y="117872"/>
                    </a:cubicBezTo>
                    <a:cubicBezTo>
                      <a:pt x="136760" y="117872"/>
                      <a:pt x="134160" y="120472"/>
                      <a:pt x="134160" y="123682"/>
                    </a:cubicBezTo>
                    <a:cubicBezTo>
                      <a:pt x="134160" y="126892"/>
                      <a:pt x="136760" y="129492"/>
                      <a:pt x="139970" y="129492"/>
                    </a:cubicBezTo>
                    <a:close/>
                    <a:moveTo>
                      <a:pt x="162306" y="129492"/>
                    </a:moveTo>
                    <a:cubicBezTo>
                      <a:pt x="165516" y="129492"/>
                      <a:pt x="168116" y="126892"/>
                      <a:pt x="168116" y="123682"/>
                    </a:cubicBezTo>
                    <a:cubicBezTo>
                      <a:pt x="168116" y="120472"/>
                      <a:pt x="165516" y="117872"/>
                      <a:pt x="162306" y="117872"/>
                    </a:cubicBezTo>
                    <a:cubicBezTo>
                      <a:pt x="159096" y="117872"/>
                      <a:pt x="156496" y="120472"/>
                      <a:pt x="156496" y="123682"/>
                    </a:cubicBezTo>
                    <a:cubicBezTo>
                      <a:pt x="156496" y="126892"/>
                      <a:pt x="159096" y="129492"/>
                      <a:pt x="162306" y="129492"/>
                    </a:cubicBezTo>
                    <a:close/>
                    <a:moveTo>
                      <a:pt x="184690" y="129492"/>
                    </a:moveTo>
                    <a:cubicBezTo>
                      <a:pt x="187900" y="129492"/>
                      <a:pt x="190500" y="126892"/>
                      <a:pt x="190500" y="123682"/>
                    </a:cubicBezTo>
                    <a:cubicBezTo>
                      <a:pt x="190500" y="120472"/>
                      <a:pt x="187900" y="117872"/>
                      <a:pt x="184690" y="117872"/>
                    </a:cubicBezTo>
                    <a:cubicBezTo>
                      <a:pt x="181480" y="117872"/>
                      <a:pt x="178879" y="120472"/>
                      <a:pt x="178879" y="123682"/>
                    </a:cubicBezTo>
                    <a:cubicBezTo>
                      <a:pt x="178879" y="126892"/>
                      <a:pt x="181480" y="129492"/>
                      <a:pt x="184690" y="129492"/>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46" y="149162"/>
                    </a:moveTo>
                    <a:cubicBezTo>
                      <a:pt x="31356" y="149162"/>
                      <a:pt x="33957" y="146561"/>
                      <a:pt x="33957" y="143351"/>
                    </a:cubicBezTo>
                    <a:cubicBezTo>
                      <a:pt x="33957" y="140141"/>
                      <a:pt x="31356" y="137541"/>
                      <a:pt x="28146" y="137541"/>
                    </a:cubicBezTo>
                    <a:cubicBezTo>
                      <a:pt x="24936" y="137541"/>
                      <a:pt x="22336" y="140141"/>
                      <a:pt x="22336" y="143351"/>
                    </a:cubicBezTo>
                    <a:cubicBezTo>
                      <a:pt x="22336" y="146561"/>
                      <a:pt x="24936" y="149162"/>
                      <a:pt x="28146"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866" y="149162"/>
                    </a:moveTo>
                    <a:cubicBezTo>
                      <a:pt x="76076" y="149162"/>
                      <a:pt x="78676" y="146561"/>
                      <a:pt x="78676" y="143351"/>
                    </a:cubicBezTo>
                    <a:cubicBezTo>
                      <a:pt x="78676" y="140141"/>
                      <a:pt x="76076" y="137541"/>
                      <a:pt x="72866" y="137541"/>
                    </a:cubicBezTo>
                    <a:cubicBezTo>
                      <a:pt x="69656" y="137541"/>
                      <a:pt x="67056" y="140141"/>
                      <a:pt x="67056" y="143351"/>
                    </a:cubicBezTo>
                    <a:cubicBezTo>
                      <a:pt x="67056" y="146561"/>
                      <a:pt x="69656" y="149162"/>
                      <a:pt x="72866"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586" y="149162"/>
                    </a:moveTo>
                    <a:cubicBezTo>
                      <a:pt x="120796" y="149162"/>
                      <a:pt x="123396" y="146561"/>
                      <a:pt x="123396" y="143351"/>
                    </a:cubicBezTo>
                    <a:cubicBezTo>
                      <a:pt x="123396" y="140141"/>
                      <a:pt x="120796" y="137541"/>
                      <a:pt x="117586" y="137541"/>
                    </a:cubicBezTo>
                    <a:cubicBezTo>
                      <a:pt x="114376" y="137541"/>
                      <a:pt x="111776" y="140141"/>
                      <a:pt x="111776" y="143351"/>
                    </a:cubicBezTo>
                    <a:cubicBezTo>
                      <a:pt x="111776" y="146561"/>
                      <a:pt x="114376" y="149162"/>
                      <a:pt x="117586"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06" y="149162"/>
                    </a:moveTo>
                    <a:cubicBezTo>
                      <a:pt x="165516" y="149162"/>
                      <a:pt x="168116" y="146561"/>
                      <a:pt x="168116" y="143351"/>
                    </a:cubicBezTo>
                    <a:cubicBezTo>
                      <a:pt x="168116" y="140141"/>
                      <a:pt x="165516" y="137541"/>
                      <a:pt x="162306" y="137541"/>
                    </a:cubicBezTo>
                    <a:cubicBezTo>
                      <a:pt x="159096" y="137541"/>
                      <a:pt x="156496" y="140141"/>
                      <a:pt x="156496" y="143351"/>
                    </a:cubicBezTo>
                    <a:cubicBezTo>
                      <a:pt x="156496" y="146561"/>
                      <a:pt x="159096" y="149162"/>
                      <a:pt x="162306" y="149162"/>
                    </a:cubicBezTo>
                    <a:close/>
                    <a:moveTo>
                      <a:pt x="184690" y="149162"/>
                    </a:moveTo>
                    <a:cubicBezTo>
                      <a:pt x="187900" y="149162"/>
                      <a:pt x="190500" y="146561"/>
                      <a:pt x="190500" y="143351"/>
                    </a:cubicBezTo>
                    <a:cubicBezTo>
                      <a:pt x="190500" y="140141"/>
                      <a:pt x="187900" y="137541"/>
                      <a:pt x="184690" y="137541"/>
                    </a:cubicBezTo>
                    <a:cubicBezTo>
                      <a:pt x="181480" y="137541"/>
                      <a:pt x="178879" y="140141"/>
                      <a:pt x="178879" y="143351"/>
                    </a:cubicBezTo>
                    <a:cubicBezTo>
                      <a:pt x="178879" y="146561"/>
                      <a:pt x="181480" y="149162"/>
                      <a:pt x="184690"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2DA24ABA-E39F-A3E3-F1FB-2833CE49B766}"/>
                  </a:ext>
                </a:extLst>
              </p:cNvPr>
              <p:cNvSpPr/>
              <p:nvPr/>
            </p:nvSpPr>
            <p:spPr>
              <a:xfrm>
                <a:off x="2627365" y="2886917"/>
                <a:ext cx="190500" cy="149161"/>
              </a:xfrm>
              <a:custGeom>
                <a:avLst/>
                <a:gdLst>
                  <a:gd name="connsiteX0" fmla="*/ 5810 w 190500"/>
                  <a:gd name="connsiteY0" fmla="*/ 11621 h 149161"/>
                  <a:gd name="connsiteX1" fmla="*/ 11621 w 190500"/>
                  <a:gd name="connsiteY1" fmla="*/ 5810 h 149161"/>
                  <a:gd name="connsiteX2" fmla="*/ 5810 w 190500"/>
                  <a:gd name="connsiteY2" fmla="*/ 0 h 149161"/>
                  <a:gd name="connsiteX3" fmla="*/ 0 w 190500"/>
                  <a:gd name="connsiteY3" fmla="*/ 5810 h 149161"/>
                  <a:gd name="connsiteX4" fmla="*/ 5810 w 190500"/>
                  <a:gd name="connsiteY4" fmla="*/ 11621 h 149161"/>
                  <a:gd name="connsiteX5" fmla="*/ 28146 w 190500"/>
                  <a:gd name="connsiteY5" fmla="*/ 11621 h 149161"/>
                  <a:gd name="connsiteX6" fmla="*/ 33957 w 190500"/>
                  <a:gd name="connsiteY6" fmla="*/ 5810 h 149161"/>
                  <a:gd name="connsiteX7" fmla="*/ 28146 w 190500"/>
                  <a:gd name="connsiteY7" fmla="*/ 0 h 149161"/>
                  <a:gd name="connsiteX8" fmla="*/ 22336 w 190500"/>
                  <a:gd name="connsiteY8" fmla="*/ 5810 h 149161"/>
                  <a:gd name="connsiteX9" fmla="*/ 28146 w 190500"/>
                  <a:gd name="connsiteY9" fmla="*/ 11621 h 149161"/>
                  <a:gd name="connsiteX10" fmla="*/ 50530 w 190500"/>
                  <a:gd name="connsiteY10" fmla="*/ 11621 h 149161"/>
                  <a:gd name="connsiteX11" fmla="*/ 56340 w 190500"/>
                  <a:gd name="connsiteY11" fmla="*/ 5810 h 149161"/>
                  <a:gd name="connsiteX12" fmla="*/ 50530 w 190500"/>
                  <a:gd name="connsiteY12" fmla="*/ 0 h 149161"/>
                  <a:gd name="connsiteX13" fmla="*/ 44720 w 190500"/>
                  <a:gd name="connsiteY13" fmla="*/ 5810 h 149161"/>
                  <a:gd name="connsiteX14" fmla="*/ 50530 w 190500"/>
                  <a:gd name="connsiteY14" fmla="*/ 11621 h 149161"/>
                  <a:gd name="connsiteX15" fmla="*/ 72866 w 190500"/>
                  <a:gd name="connsiteY15" fmla="*/ 11621 h 149161"/>
                  <a:gd name="connsiteX16" fmla="*/ 78676 w 190500"/>
                  <a:gd name="connsiteY16" fmla="*/ 5810 h 149161"/>
                  <a:gd name="connsiteX17" fmla="*/ 72866 w 190500"/>
                  <a:gd name="connsiteY17" fmla="*/ 0 h 149161"/>
                  <a:gd name="connsiteX18" fmla="*/ 67056 w 190500"/>
                  <a:gd name="connsiteY18" fmla="*/ 5810 h 149161"/>
                  <a:gd name="connsiteX19" fmla="*/ 72866 w 190500"/>
                  <a:gd name="connsiteY19" fmla="*/ 11621 h 149161"/>
                  <a:gd name="connsiteX20" fmla="*/ 95250 w 190500"/>
                  <a:gd name="connsiteY20" fmla="*/ 11621 h 149161"/>
                  <a:gd name="connsiteX21" fmla="*/ 101060 w 190500"/>
                  <a:gd name="connsiteY21" fmla="*/ 5810 h 149161"/>
                  <a:gd name="connsiteX22" fmla="*/ 95250 w 190500"/>
                  <a:gd name="connsiteY22" fmla="*/ 0 h 149161"/>
                  <a:gd name="connsiteX23" fmla="*/ 89440 w 190500"/>
                  <a:gd name="connsiteY23" fmla="*/ 5810 h 149161"/>
                  <a:gd name="connsiteX24" fmla="*/ 95250 w 190500"/>
                  <a:gd name="connsiteY24" fmla="*/ 11621 h 149161"/>
                  <a:gd name="connsiteX25" fmla="*/ 117586 w 190500"/>
                  <a:gd name="connsiteY25" fmla="*/ 11621 h 149161"/>
                  <a:gd name="connsiteX26" fmla="*/ 123396 w 190500"/>
                  <a:gd name="connsiteY26" fmla="*/ 5810 h 149161"/>
                  <a:gd name="connsiteX27" fmla="*/ 117586 w 190500"/>
                  <a:gd name="connsiteY27" fmla="*/ 0 h 149161"/>
                  <a:gd name="connsiteX28" fmla="*/ 111776 w 190500"/>
                  <a:gd name="connsiteY28" fmla="*/ 5810 h 149161"/>
                  <a:gd name="connsiteX29" fmla="*/ 117586 w 190500"/>
                  <a:gd name="connsiteY29" fmla="*/ 11621 h 149161"/>
                  <a:gd name="connsiteX30" fmla="*/ 139970 w 190500"/>
                  <a:gd name="connsiteY30" fmla="*/ 11621 h 149161"/>
                  <a:gd name="connsiteX31" fmla="*/ 145780 w 190500"/>
                  <a:gd name="connsiteY31" fmla="*/ 5810 h 149161"/>
                  <a:gd name="connsiteX32" fmla="*/ 139970 w 190500"/>
                  <a:gd name="connsiteY32" fmla="*/ 0 h 149161"/>
                  <a:gd name="connsiteX33" fmla="*/ 134160 w 190500"/>
                  <a:gd name="connsiteY33" fmla="*/ 5810 h 149161"/>
                  <a:gd name="connsiteX34" fmla="*/ 139970 w 190500"/>
                  <a:gd name="connsiteY34" fmla="*/ 11621 h 149161"/>
                  <a:gd name="connsiteX35" fmla="*/ 162306 w 190500"/>
                  <a:gd name="connsiteY35" fmla="*/ 11621 h 149161"/>
                  <a:gd name="connsiteX36" fmla="*/ 168116 w 190500"/>
                  <a:gd name="connsiteY36" fmla="*/ 5810 h 149161"/>
                  <a:gd name="connsiteX37" fmla="*/ 162306 w 190500"/>
                  <a:gd name="connsiteY37" fmla="*/ 0 h 149161"/>
                  <a:gd name="connsiteX38" fmla="*/ 156496 w 190500"/>
                  <a:gd name="connsiteY38" fmla="*/ 5810 h 149161"/>
                  <a:gd name="connsiteX39" fmla="*/ 162306 w 190500"/>
                  <a:gd name="connsiteY39" fmla="*/ 11621 h 149161"/>
                  <a:gd name="connsiteX40" fmla="*/ 184690 w 190500"/>
                  <a:gd name="connsiteY40" fmla="*/ 11621 h 149161"/>
                  <a:gd name="connsiteX41" fmla="*/ 190500 w 190500"/>
                  <a:gd name="connsiteY41" fmla="*/ 5810 h 149161"/>
                  <a:gd name="connsiteX42" fmla="*/ 184690 w 190500"/>
                  <a:gd name="connsiteY42" fmla="*/ 0 h 149161"/>
                  <a:gd name="connsiteX43" fmla="*/ 178879 w 190500"/>
                  <a:gd name="connsiteY43" fmla="*/ 5810 h 149161"/>
                  <a:gd name="connsiteX44" fmla="*/ 184690 w 190500"/>
                  <a:gd name="connsiteY44" fmla="*/ 11621 h 149161"/>
                  <a:gd name="connsiteX45" fmla="*/ 5810 w 190500"/>
                  <a:gd name="connsiteY45" fmla="*/ 31242 h 149161"/>
                  <a:gd name="connsiteX46" fmla="*/ 11621 w 190500"/>
                  <a:gd name="connsiteY46" fmla="*/ 25432 h 149161"/>
                  <a:gd name="connsiteX47" fmla="*/ 5810 w 190500"/>
                  <a:gd name="connsiteY47" fmla="*/ 19621 h 149161"/>
                  <a:gd name="connsiteX48" fmla="*/ 0 w 190500"/>
                  <a:gd name="connsiteY48" fmla="*/ 25432 h 149161"/>
                  <a:gd name="connsiteX49" fmla="*/ 5810 w 190500"/>
                  <a:gd name="connsiteY49" fmla="*/ 31242 h 149161"/>
                  <a:gd name="connsiteX50" fmla="*/ 28146 w 190500"/>
                  <a:gd name="connsiteY50" fmla="*/ 31242 h 149161"/>
                  <a:gd name="connsiteX51" fmla="*/ 33957 w 190500"/>
                  <a:gd name="connsiteY51" fmla="*/ 25432 h 149161"/>
                  <a:gd name="connsiteX52" fmla="*/ 28146 w 190500"/>
                  <a:gd name="connsiteY52" fmla="*/ 19621 h 149161"/>
                  <a:gd name="connsiteX53" fmla="*/ 22336 w 190500"/>
                  <a:gd name="connsiteY53" fmla="*/ 25432 h 149161"/>
                  <a:gd name="connsiteX54" fmla="*/ 28146 w 190500"/>
                  <a:gd name="connsiteY54" fmla="*/ 31242 h 149161"/>
                  <a:gd name="connsiteX55" fmla="*/ 50530 w 190500"/>
                  <a:gd name="connsiteY55" fmla="*/ 31242 h 149161"/>
                  <a:gd name="connsiteX56" fmla="*/ 56340 w 190500"/>
                  <a:gd name="connsiteY56" fmla="*/ 25432 h 149161"/>
                  <a:gd name="connsiteX57" fmla="*/ 50530 w 190500"/>
                  <a:gd name="connsiteY57" fmla="*/ 19621 h 149161"/>
                  <a:gd name="connsiteX58" fmla="*/ 44720 w 190500"/>
                  <a:gd name="connsiteY58" fmla="*/ 25432 h 149161"/>
                  <a:gd name="connsiteX59" fmla="*/ 50530 w 190500"/>
                  <a:gd name="connsiteY59" fmla="*/ 31242 h 149161"/>
                  <a:gd name="connsiteX60" fmla="*/ 72866 w 190500"/>
                  <a:gd name="connsiteY60" fmla="*/ 31242 h 149161"/>
                  <a:gd name="connsiteX61" fmla="*/ 78676 w 190500"/>
                  <a:gd name="connsiteY61" fmla="*/ 25432 h 149161"/>
                  <a:gd name="connsiteX62" fmla="*/ 72866 w 190500"/>
                  <a:gd name="connsiteY62" fmla="*/ 19621 h 149161"/>
                  <a:gd name="connsiteX63" fmla="*/ 67056 w 190500"/>
                  <a:gd name="connsiteY63" fmla="*/ 25432 h 149161"/>
                  <a:gd name="connsiteX64" fmla="*/ 72866 w 190500"/>
                  <a:gd name="connsiteY64" fmla="*/ 31242 h 149161"/>
                  <a:gd name="connsiteX65" fmla="*/ 95250 w 190500"/>
                  <a:gd name="connsiteY65" fmla="*/ 31242 h 149161"/>
                  <a:gd name="connsiteX66" fmla="*/ 101060 w 190500"/>
                  <a:gd name="connsiteY66" fmla="*/ 25432 h 149161"/>
                  <a:gd name="connsiteX67" fmla="*/ 95250 w 190500"/>
                  <a:gd name="connsiteY67" fmla="*/ 19621 h 149161"/>
                  <a:gd name="connsiteX68" fmla="*/ 89440 w 190500"/>
                  <a:gd name="connsiteY68" fmla="*/ 25432 h 149161"/>
                  <a:gd name="connsiteX69" fmla="*/ 95250 w 190500"/>
                  <a:gd name="connsiteY69" fmla="*/ 31242 h 149161"/>
                  <a:gd name="connsiteX70" fmla="*/ 117586 w 190500"/>
                  <a:gd name="connsiteY70" fmla="*/ 31242 h 149161"/>
                  <a:gd name="connsiteX71" fmla="*/ 123396 w 190500"/>
                  <a:gd name="connsiteY71" fmla="*/ 25432 h 149161"/>
                  <a:gd name="connsiteX72" fmla="*/ 117586 w 190500"/>
                  <a:gd name="connsiteY72" fmla="*/ 19621 h 149161"/>
                  <a:gd name="connsiteX73" fmla="*/ 111776 w 190500"/>
                  <a:gd name="connsiteY73" fmla="*/ 25432 h 149161"/>
                  <a:gd name="connsiteX74" fmla="*/ 117586 w 190500"/>
                  <a:gd name="connsiteY74" fmla="*/ 31242 h 149161"/>
                  <a:gd name="connsiteX75" fmla="*/ 139970 w 190500"/>
                  <a:gd name="connsiteY75" fmla="*/ 31242 h 149161"/>
                  <a:gd name="connsiteX76" fmla="*/ 145780 w 190500"/>
                  <a:gd name="connsiteY76" fmla="*/ 25432 h 149161"/>
                  <a:gd name="connsiteX77" fmla="*/ 139970 w 190500"/>
                  <a:gd name="connsiteY77" fmla="*/ 19621 h 149161"/>
                  <a:gd name="connsiteX78" fmla="*/ 134160 w 190500"/>
                  <a:gd name="connsiteY78" fmla="*/ 25432 h 149161"/>
                  <a:gd name="connsiteX79" fmla="*/ 139970 w 190500"/>
                  <a:gd name="connsiteY79" fmla="*/ 31242 h 149161"/>
                  <a:gd name="connsiteX80" fmla="*/ 162306 w 190500"/>
                  <a:gd name="connsiteY80" fmla="*/ 31242 h 149161"/>
                  <a:gd name="connsiteX81" fmla="*/ 168116 w 190500"/>
                  <a:gd name="connsiteY81" fmla="*/ 25432 h 149161"/>
                  <a:gd name="connsiteX82" fmla="*/ 162306 w 190500"/>
                  <a:gd name="connsiteY82" fmla="*/ 19621 h 149161"/>
                  <a:gd name="connsiteX83" fmla="*/ 156496 w 190500"/>
                  <a:gd name="connsiteY83" fmla="*/ 25432 h 149161"/>
                  <a:gd name="connsiteX84" fmla="*/ 162306 w 190500"/>
                  <a:gd name="connsiteY84" fmla="*/ 31242 h 149161"/>
                  <a:gd name="connsiteX85" fmla="*/ 184690 w 190500"/>
                  <a:gd name="connsiteY85" fmla="*/ 31242 h 149161"/>
                  <a:gd name="connsiteX86" fmla="*/ 190500 w 190500"/>
                  <a:gd name="connsiteY86" fmla="*/ 25432 h 149161"/>
                  <a:gd name="connsiteX87" fmla="*/ 184690 w 190500"/>
                  <a:gd name="connsiteY87" fmla="*/ 19621 h 149161"/>
                  <a:gd name="connsiteX88" fmla="*/ 178879 w 190500"/>
                  <a:gd name="connsiteY88" fmla="*/ 25432 h 149161"/>
                  <a:gd name="connsiteX89" fmla="*/ 184690 w 190500"/>
                  <a:gd name="connsiteY89" fmla="*/ 31242 h 149161"/>
                  <a:gd name="connsiteX90" fmla="*/ 5810 w 190500"/>
                  <a:gd name="connsiteY90" fmla="*/ 50911 h 149161"/>
                  <a:gd name="connsiteX91" fmla="*/ 11621 w 190500"/>
                  <a:gd name="connsiteY91" fmla="*/ 45101 h 149161"/>
                  <a:gd name="connsiteX92" fmla="*/ 5810 w 190500"/>
                  <a:gd name="connsiteY92" fmla="*/ 39291 h 149161"/>
                  <a:gd name="connsiteX93" fmla="*/ 0 w 190500"/>
                  <a:gd name="connsiteY93" fmla="*/ 45101 h 149161"/>
                  <a:gd name="connsiteX94" fmla="*/ 5810 w 190500"/>
                  <a:gd name="connsiteY94" fmla="*/ 50911 h 149161"/>
                  <a:gd name="connsiteX95" fmla="*/ 28146 w 190500"/>
                  <a:gd name="connsiteY95" fmla="*/ 50911 h 149161"/>
                  <a:gd name="connsiteX96" fmla="*/ 33957 w 190500"/>
                  <a:gd name="connsiteY96" fmla="*/ 45101 h 149161"/>
                  <a:gd name="connsiteX97" fmla="*/ 28146 w 190500"/>
                  <a:gd name="connsiteY97" fmla="*/ 39291 h 149161"/>
                  <a:gd name="connsiteX98" fmla="*/ 22336 w 190500"/>
                  <a:gd name="connsiteY98" fmla="*/ 45101 h 149161"/>
                  <a:gd name="connsiteX99" fmla="*/ 28146 w 190500"/>
                  <a:gd name="connsiteY99" fmla="*/ 50911 h 149161"/>
                  <a:gd name="connsiteX100" fmla="*/ 50530 w 190500"/>
                  <a:gd name="connsiteY100" fmla="*/ 50911 h 149161"/>
                  <a:gd name="connsiteX101" fmla="*/ 56340 w 190500"/>
                  <a:gd name="connsiteY101" fmla="*/ 45101 h 149161"/>
                  <a:gd name="connsiteX102" fmla="*/ 50530 w 190500"/>
                  <a:gd name="connsiteY102" fmla="*/ 39291 h 149161"/>
                  <a:gd name="connsiteX103" fmla="*/ 44720 w 190500"/>
                  <a:gd name="connsiteY103" fmla="*/ 45101 h 149161"/>
                  <a:gd name="connsiteX104" fmla="*/ 50530 w 190500"/>
                  <a:gd name="connsiteY104" fmla="*/ 50911 h 149161"/>
                  <a:gd name="connsiteX105" fmla="*/ 72866 w 190500"/>
                  <a:gd name="connsiteY105" fmla="*/ 50911 h 149161"/>
                  <a:gd name="connsiteX106" fmla="*/ 78676 w 190500"/>
                  <a:gd name="connsiteY106" fmla="*/ 45101 h 149161"/>
                  <a:gd name="connsiteX107" fmla="*/ 72866 w 190500"/>
                  <a:gd name="connsiteY107" fmla="*/ 39291 h 149161"/>
                  <a:gd name="connsiteX108" fmla="*/ 67056 w 190500"/>
                  <a:gd name="connsiteY108" fmla="*/ 45101 h 149161"/>
                  <a:gd name="connsiteX109" fmla="*/ 72866 w 190500"/>
                  <a:gd name="connsiteY109" fmla="*/ 50911 h 149161"/>
                  <a:gd name="connsiteX110" fmla="*/ 95250 w 190500"/>
                  <a:gd name="connsiteY110" fmla="*/ 50911 h 149161"/>
                  <a:gd name="connsiteX111" fmla="*/ 101060 w 190500"/>
                  <a:gd name="connsiteY111" fmla="*/ 45101 h 149161"/>
                  <a:gd name="connsiteX112" fmla="*/ 95250 w 190500"/>
                  <a:gd name="connsiteY112" fmla="*/ 39291 h 149161"/>
                  <a:gd name="connsiteX113" fmla="*/ 89440 w 190500"/>
                  <a:gd name="connsiteY113" fmla="*/ 45101 h 149161"/>
                  <a:gd name="connsiteX114" fmla="*/ 95250 w 190500"/>
                  <a:gd name="connsiteY114" fmla="*/ 50911 h 149161"/>
                  <a:gd name="connsiteX115" fmla="*/ 117586 w 190500"/>
                  <a:gd name="connsiteY115" fmla="*/ 50911 h 149161"/>
                  <a:gd name="connsiteX116" fmla="*/ 123396 w 190500"/>
                  <a:gd name="connsiteY116" fmla="*/ 45101 h 149161"/>
                  <a:gd name="connsiteX117" fmla="*/ 117586 w 190500"/>
                  <a:gd name="connsiteY117" fmla="*/ 39291 h 149161"/>
                  <a:gd name="connsiteX118" fmla="*/ 111776 w 190500"/>
                  <a:gd name="connsiteY118" fmla="*/ 45101 h 149161"/>
                  <a:gd name="connsiteX119" fmla="*/ 117586 w 190500"/>
                  <a:gd name="connsiteY119" fmla="*/ 50911 h 149161"/>
                  <a:gd name="connsiteX120" fmla="*/ 139970 w 190500"/>
                  <a:gd name="connsiteY120" fmla="*/ 50911 h 149161"/>
                  <a:gd name="connsiteX121" fmla="*/ 145780 w 190500"/>
                  <a:gd name="connsiteY121" fmla="*/ 45101 h 149161"/>
                  <a:gd name="connsiteX122" fmla="*/ 139970 w 190500"/>
                  <a:gd name="connsiteY122" fmla="*/ 39291 h 149161"/>
                  <a:gd name="connsiteX123" fmla="*/ 134160 w 190500"/>
                  <a:gd name="connsiteY123" fmla="*/ 45101 h 149161"/>
                  <a:gd name="connsiteX124" fmla="*/ 139970 w 190500"/>
                  <a:gd name="connsiteY124" fmla="*/ 50911 h 149161"/>
                  <a:gd name="connsiteX125" fmla="*/ 162306 w 190500"/>
                  <a:gd name="connsiteY125" fmla="*/ 50911 h 149161"/>
                  <a:gd name="connsiteX126" fmla="*/ 168116 w 190500"/>
                  <a:gd name="connsiteY126" fmla="*/ 45101 h 149161"/>
                  <a:gd name="connsiteX127" fmla="*/ 162306 w 190500"/>
                  <a:gd name="connsiteY127" fmla="*/ 39291 h 149161"/>
                  <a:gd name="connsiteX128" fmla="*/ 156496 w 190500"/>
                  <a:gd name="connsiteY128" fmla="*/ 45101 h 149161"/>
                  <a:gd name="connsiteX129" fmla="*/ 162306 w 190500"/>
                  <a:gd name="connsiteY129" fmla="*/ 50911 h 149161"/>
                  <a:gd name="connsiteX130" fmla="*/ 184690 w 190500"/>
                  <a:gd name="connsiteY130" fmla="*/ 50911 h 149161"/>
                  <a:gd name="connsiteX131" fmla="*/ 190500 w 190500"/>
                  <a:gd name="connsiteY131" fmla="*/ 45101 h 149161"/>
                  <a:gd name="connsiteX132" fmla="*/ 184690 w 190500"/>
                  <a:gd name="connsiteY132" fmla="*/ 39291 h 149161"/>
                  <a:gd name="connsiteX133" fmla="*/ 178879 w 190500"/>
                  <a:gd name="connsiteY133" fmla="*/ 45101 h 149161"/>
                  <a:gd name="connsiteX134" fmla="*/ 184690 w 190500"/>
                  <a:gd name="connsiteY134" fmla="*/ 50911 h 149161"/>
                  <a:gd name="connsiteX135" fmla="*/ 5810 w 190500"/>
                  <a:gd name="connsiteY135" fmla="*/ 70533 h 149161"/>
                  <a:gd name="connsiteX136" fmla="*/ 11621 w 190500"/>
                  <a:gd name="connsiteY136" fmla="*/ 64722 h 149161"/>
                  <a:gd name="connsiteX137" fmla="*/ 5810 w 190500"/>
                  <a:gd name="connsiteY137" fmla="*/ 58912 h 149161"/>
                  <a:gd name="connsiteX138" fmla="*/ 0 w 190500"/>
                  <a:gd name="connsiteY138" fmla="*/ 64722 h 149161"/>
                  <a:gd name="connsiteX139" fmla="*/ 5810 w 190500"/>
                  <a:gd name="connsiteY139" fmla="*/ 70533 h 149161"/>
                  <a:gd name="connsiteX140" fmla="*/ 28146 w 190500"/>
                  <a:gd name="connsiteY140" fmla="*/ 70533 h 149161"/>
                  <a:gd name="connsiteX141" fmla="*/ 33957 w 190500"/>
                  <a:gd name="connsiteY141" fmla="*/ 64722 h 149161"/>
                  <a:gd name="connsiteX142" fmla="*/ 28146 w 190500"/>
                  <a:gd name="connsiteY142" fmla="*/ 58912 h 149161"/>
                  <a:gd name="connsiteX143" fmla="*/ 22336 w 190500"/>
                  <a:gd name="connsiteY143" fmla="*/ 64722 h 149161"/>
                  <a:gd name="connsiteX144" fmla="*/ 28146 w 190500"/>
                  <a:gd name="connsiteY144" fmla="*/ 70533 h 149161"/>
                  <a:gd name="connsiteX145" fmla="*/ 50530 w 190500"/>
                  <a:gd name="connsiteY145" fmla="*/ 70533 h 149161"/>
                  <a:gd name="connsiteX146" fmla="*/ 56340 w 190500"/>
                  <a:gd name="connsiteY146" fmla="*/ 64722 h 149161"/>
                  <a:gd name="connsiteX147" fmla="*/ 50530 w 190500"/>
                  <a:gd name="connsiteY147" fmla="*/ 58912 h 149161"/>
                  <a:gd name="connsiteX148" fmla="*/ 44720 w 190500"/>
                  <a:gd name="connsiteY148" fmla="*/ 64722 h 149161"/>
                  <a:gd name="connsiteX149" fmla="*/ 50530 w 190500"/>
                  <a:gd name="connsiteY149" fmla="*/ 70533 h 149161"/>
                  <a:gd name="connsiteX150" fmla="*/ 72866 w 190500"/>
                  <a:gd name="connsiteY150" fmla="*/ 70533 h 149161"/>
                  <a:gd name="connsiteX151" fmla="*/ 78676 w 190500"/>
                  <a:gd name="connsiteY151" fmla="*/ 64722 h 149161"/>
                  <a:gd name="connsiteX152" fmla="*/ 72866 w 190500"/>
                  <a:gd name="connsiteY152" fmla="*/ 58912 h 149161"/>
                  <a:gd name="connsiteX153" fmla="*/ 67056 w 190500"/>
                  <a:gd name="connsiteY153" fmla="*/ 64722 h 149161"/>
                  <a:gd name="connsiteX154" fmla="*/ 72866 w 190500"/>
                  <a:gd name="connsiteY154" fmla="*/ 70533 h 149161"/>
                  <a:gd name="connsiteX155" fmla="*/ 95250 w 190500"/>
                  <a:gd name="connsiteY155" fmla="*/ 70533 h 149161"/>
                  <a:gd name="connsiteX156" fmla="*/ 101060 w 190500"/>
                  <a:gd name="connsiteY156" fmla="*/ 64722 h 149161"/>
                  <a:gd name="connsiteX157" fmla="*/ 95250 w 190500"/>
                  <a:gd name="connsiteY157" fmla="*/ 58912 h 149161"/>
                  <a:gd name="connsiteX158" fmla="*/ 89440 w 190500"/>
                  <a:gd name="connsiteY158" fmla="*/ 64722 h 149161"/>
                  <a:gd name="connsiteX159" fmla="*/ 95250 w 190500"/>
                  <a:gd name="connsiteY159" fmla="*/ 70533 h 149161"/>
                  <a:gd name="connsiteX160" fmla="*/ 117586 w 190500"/>
                  <a:gd name="connsiteY160" fmla="*/ 70533 h 149161"/>
                  <a:gd name="connsiteX161" fmla="*/ 123396 w 190500"/>
                  <a:gd name="connsiteY161" fmla="*/ 64722 h 149161"/>
                  <a:gd name="connsiteX162" fmla="*/ 117586 w 190500"/>
                  <a:gd name="connsiteY162" fmla="*/ 58912 h 149161"/>
                  <a:gd name="connsiteX163" fmla="*/ 111776 w 190500"/>
                  <a:gd name="connsiteY163" fmla="*/ 64722 h 149161"/>
                  <a:gd name="connsiteX164" fmla="*/ 117586 w 190500"/>
                  <a:gd name="connsiteY164" fmla="*/ 70533 h 149161"/>
                  <a:gd name="connsiteX165" fmla="*/ 139970 w 190500"/>
                  <a:gd name="connsiteY165" fmla="*/ 70533 h 149161"/>
                  <a:gd name="connsiteX166" fmla="*/ 145780 w 190500"/>
                  <a:gd name="connsiteY166" fmla="*/ 64722 h 149161"/>
                  <a:gd name="connsiteX167" fmla="*/ 139970 w 190500"/>
                  <a:gd name="connsiteY167" fmla="*/ 58912 h 149161"/>
                  <a:gd name="connsiteX168" fmla="*/ 134160 w 190500"/>
                  <a:gd name="connsiteY168" fmla="*/ 64722 h 149161"/>
                  <a:gd name="connsiteX169" fmla="*/ 139970 w 190500"/>
                  <a:gd name="connsiteY169" fmla="*/ 70533 h 149161"/>
                  <a:gd name="connsiteX170" fmla="*/ 162306 w 190500"/>
                  <a:gd name="connsiteY170" fmla="*/ 70533 h 149161"/>
                  <a:gd name="connsiteX171" fmla="*/ 168116 w 190500"/>
                  <a:gd name="connsiteY171" fmla="*/ 64722 h 149161"/>
                  <a:gd name="connsiteX172" fmla="*/ 162306 w 190500"/>
                  <a:gd name="connsiteY172" fmla="*/ 58912 h 149161"/>
                  <a:gd name="connsiteX173" fmla="*/ 156496 w 190500"/>
                  <a:gd name="connsiteY173" fmla="*/ 64722 h 149161"/>
                  <a:gd name="connsiteX174" fmla="*/ 162306 w 190500"/>
                  <a:gd name="connsiteY174" fmla="*/ 70533 h 149161"/>
                  <a:gd name="connsiteX175" fmla="*/ 184690 w 190500"/>
                  <a:gd name="connsiteY175" fmla="*/ 70533 h 149161"/>
                  <a:gd name="connsiteX176" fmla="*/ 190500 w 190500"/>
                  <a:gd name="connsiteY176" fmla="*/ 64722 h 149161"/>
                  <a:gd name="connsiteX177" fmla="*/ 184690 w 190500"/>
                  <a:gd name="connsiteY177" fmla="*/ 58912 h 149161"/>
                  <a:gd name="connsiteX178" fmla="*/ 178879 w 190500"/>
                  <a:gd name="connsiteY178" fmla="*/ 64722 h 149161"/>
                  <a:gd name="connsiteX179" fmla="*/ 184690 w 190500"/>
                  <a:gd name="connsiteY179" fmla="*/ 70533 h 149161"/>
                  <a:gd name="connsiteX180" fmla="*/ 5810 w 190500"/>
                  <a:gd name="connsiteY180" fmla="*/ 90202 h 149161"/>
                  <a:gd name="connsiteX181" fmla="*/ 11621 w 190500"/>
                  <a:gd name="connsiteY181" fmla="*/ 84392 h 149161"/>
                  <a:gd name="connsiteX182" fmla="*/ 5810 w 190500"/>
                  <a:gd name="connsiteY182" fmla="*/ 78581 h 149161"/>
                  <a:gd name="connsiteX183" fmla="*/ 0 w 190500"/>
                  <a:gd name="connsiteY183" fmla="*/ 84392 h 149161"/>
                  <a:gd name="connsiteX184" fmla="*/ 5810 w 190500"/>
                  <a:gd name="connsiteY184" fmla="*/ 90202 h 149161"/>
                  <a:gd name="connsiteX185" fmla="*/ 28146 w 190500"/>
                  <a:gd name="connsiteY185" fmla="*/ 90202 h 149161"/>
                  <a:gd name="connsiteX186" fmla="*/ 33957 w 190500"/>
                  <a:gd name="connsiteY186" fmla="*/ 84392 h 149161"/>
                  <a:gd name="connsiteX187" fmla="*/ 28146 w 190500"/>
                  <a:gd name="connsiteY187" fmla="*/ 78581 h 149161"/>
                  <a:gd name="connsiteX188" fmla="*/ 22336 w 190500"/>
                  <a:gd name="connsiteY188" fmla="*/ 84392 h 149161"/>
                  <a:gd name="connsiteX189" fmla="*/ 28146 w 190500"/>
                  <a:gd name="connsiteY189" fmla="*/ 90202 h 149161"/>
                  <a:gd name="connsiteX190" fmla="*/ 50530 w 190500"/>
                  <a:gd name="connsiteY190" fmla="*/ 90202 h 149161"/>
                  <a:gd name="connsiteX191" fmla="*/ 56340 w 190500"/>
                  <a:gd name="connsiteY191" fmla="*/ 84392 h 149161"/>
                  <a:gd name="connsiteX192" fmla="*/ 50530 w 190500"/>
                  <a:gd name="connsiteY192" fmla="*/ 78581 h 149161"/>
                  <a:gd name="connsiteX193" fmla="*/ 44720 w 190500"/>
                  <a:gd name="connsiteY193" fmla="*/ 84392 h 149161"/>
                  <a:gd name="connsiteX194" fmla="*/ 50530 w 190500"/>
                  <a:gd name="connsiteY194" fmla="*/ 90202 h 149161"/>
                  <a:gd name="connsiteX195" fmla="*/ 72866 w 190500"/>
                  <a:gd name="connsiteY195" fmla="*/ 90202 h 149161"/>
                  <a:gd name="connsiteX196" fmla="*/ 78676 w 190500"/>
                  <a:gd name="connsiteY196" fmla="*/ 84392 h 149161"/>
                  <a:gd name="connsiteX197" fmla="*/ 72866 w 190500"/>
                  <a:gd name="connsiteY197" fmla="*/ 78581 h 149161"/>
                  <a:gd name="connsiteX198" fmla="*/ 67056 w 190500"/>
                  <a:gd name="connsiteY198" fmla="*/ 84392 h 149161"/>
                  <a:gd name="connsiteX199" fmla="*/ 72866 w 190500"/>
                  <a:gd name="connsiteY199" fmla="*/ 90202 h 149161"/>
                  <a:gd name="connsiteX200" fmla="*/ 95250 w 190500"/>
                  <a:gd name="connsiteY200" fmla="*/ 90202 h 149161"/>
                  <a:gd name="connsiteX201" fmla="*/ 101060 w 190500"/>
                  <a:gd name="connsiteY201" fmla="*/ 84392 h 149161"/>
                  <a:gd name="connsiteX202" fmla="*/ 95250 w 190500"/>
                  <a:gd name="connsiteY202" fmla="*/ 78581 h 149161"/>
                  <a:gd name="connsiteX203" fmla="*/ 89440 w 190500"/>
                  <a:gd name="connsiteY203" fmla="*/ 84392 h 149161"/>
                  <a:gd name="connsiteX204" fmla="*/ 95250 w 190500"/>
                  <a:gd name="connsiteY204" fmla="*/ 90202 h 149161"/>
                  <a:gd name="connsiteX205" fmla="*/ 117586 w 190500"/>
                  <a:gd name="connsiteY205" fmla="*/ 90202 h 149161"/>
                  <a:gd name="connsiteX206" fmla="*/ 123396 w 190500"/>
                  <a:gd name="connsiteY206" fmla="*/ 84392 h 149161"/>
                  <a:gd name="connsiteX207" fmla="*/ 117586 w 190500"/>
                  <a:gd name="connsiteY207" fmla="*/ 78581 h 149161"/>
                  <a:gd name="connsiteX208" fmla="*/ 111776 w 190500"/>
                  <a:gd name="connsiteY208" fmla="*/ 84392 h 149161"/>
                  <a:gd name="connsiteX209" fmla="*/ 117586 w 190500"/>
                  <a:gd name="connsiteY209" fmla="*/ 90202 h 149161"/>
                  <a:gd name="connsiteX210" fmla="*/ 139970 w 190500"/>
                  <a:gd name="connsiteY210" fmla="*/ 90202 h 149161"/>
                  <a:gd name="connsiteX211" fmla="*/ 145780 w 190500"/>
                  <a:gd name="connsiteY211" fmla="*/ 84392 h 149161"/>
                  <a:gd name="connsiteX212" fmla="*/ 139970 w 190500"/>
                  <a:gd name="connsiteY212" fmla="*/ 78581 h 149161"/>
                  <a:gd name="connsiteX213" fmla="*/ 134160 w 190500"/>
                  <a:gd name="connsiteY213" fmla="*/ 84392 h 149161"/>
                  <a:gd name="connsiteX214" fmla="*/ 139970 w 190500"/>
                  <a:gd name="connsiteY214" fmla="*/ 90202 h 149161"/>
                  <a:gd name="connsiteX215" fmla="*/ 162306 w 190500"/>
                  <a:gd name="connsiteY215" fmla="*/ 90202 h 149161"/>
                  <a:gd name="connsiteX216" fmla="*/ 168116 w 190500"/>
                  <a:gd name="connsiteY216" fmla="*/ 84392 h 149161"/>
                  <a:gd name="connsiteX217" fmla="*/ 162306 w 190500"/>
                  <a:gd name="connsiteY217" fmla="*/ 78581 h 149161"/>
                  <a:gd name="connsiteX218" fmla="*/ 156496 w 190500"/>
                  <a:gd name="connsiteY218" fmla="*/ 84392 h 149161"/>
                  <a:gd name="connsiteX219" fmla="*/ 162306 w 190500"/>
                  <a:gd name="connsiteY219" fmla="*/ 90202 h 149161"/>
                  <a:gd name="connsiteX220" fmla="*/ 184690 w 190500"/>
                  <a:gd name="connsiteY220" fmla="*/ 90202 h 149161"/>
                  <a:gd name="connsiteX221" fmla="*/ 190500 w 190500"/>
                  <a:gd name="connsiteY221" fmla="*/ 84392 h 149161"/>
                  <a:gd name="connsiteX222" fmla="*/ 184690 w 190500"/>
                  <a:gd name="connsiteY222" fmla="*/ 78581 h 149161"/>
                  <a:gd name="connsiteX223" fmla="*/ 178879 w 190500"/>
                  <a:gd name="connsiteY223" fmla="*/ 84392 h 149161"/>
                  <a:gd name="connsiteX224" fmla="*/ 184690 w 190500"/>
                  <a:gd name="connsiteY224" fmla="*/ 90202 h 149161"/>
                  <a:gd name="connsiteX225" fmla="*/ 5810 w 190500"/>
                  <a:gd name="connsiteY225" fmla="*/ 109871 h 149161"/>
                  <a:gd name="connsiteX226" fmla="*/ 11621 w 190500"/>
                  <a:gd name="connsiteY226" fmla="*/ 104061 h 149161"/>
                  <a:gd name="connsiteX227" fmla="*/ 5810 w 190500"/>
                  <a:gd name="connsiteY227" fmla="*/ 98250 h 149161"/>
                  <a:gd name="connsiteX228" fmla="*/ 0 w 190500"/>
                  <a:gd name="connsiteY228" fmla="*/ 104061 h 149161"/>
                  <a:gd name="connsiteX229" fmla="*/ 5810 w 190500"/>
                  <a:gd name="connsiteY229" fmla="*/ 109871 h 149161"/>
                  <a:gd name="connsiteX230" fmla="*/ 28146 w 190500"/>
                  <a:gd name="connsiteY230" fmla="*/ 109871 h 149161"/>
                  <a:gd name="connsiteX231" fmla="*/ 33957 w 190500"/>
                  <a:gd name="connsiteY231" fmla="*/ 104061 h 149161"/>
                  <a:gd name="connsiteX232" fmla="*/ 28146 w 190500"/>
                  <a:gd name="connsiteY232" fmla="*/ 98250 h 149161"/>
                  <a:gd name="connsiteX233" fmla="*/ 22336 w 190500"/>
                  <a:gd name="connsiteY233" fmla="*/ 104061 h 149161"/>
                  <a:gd name="connsiteX234" fmla="*/ 28146 w 190500"/>
                  <a:gd name="connsiteY234" fmla="*/ 109871 h 149161"/>
                  <a:gd name="connsiteX235" fmla="*/ 50530 w 190500"/>
                  <a:gd name="connsiteY235" fmla="*/ 109871 h 149161"/>
                  <a:gd name="connsiteX236" fmla="*/ 56340 w 190500"/>
                  <a:gd name="connsiteY236" fmla="*/ 104061 h 149161"/>
                  <a:gd name="connsiteX237" fmla="*/ 50530 w 190500"/>
                  <a:gd name="connsiteY237" fmla="*/ 98250 h 149161"/>
                  <a:gd name="connsiteX238" fmla="*/ 44720 w 190500"/>
                  <a:gd name="connsiteY238" fmla="*/ 104061 h 149161"/>
                  <a:gd name="connsiteX239" fmla="*/ 50530 w 190500"/>
                  <a:gd name="connsiteY239" fmla="*/ 109871 h 149161"/>
                  <a:gd name="connsiteX240" fmla="*/ 72866 w 190500"/>
                  <a:gd name="connsiteY240" fmla="*/ 109871 h 149161"/>
                  <a:gd name="connsiteX241" fmla="*/ 78676 w 190500"/>
                  <a:gd name="connsiteY241" fmla="*/ 104061 h 149161"/>
                  <a:gd name="connsiteX242" fmla="*/ 72866 w 190500"/>
                  <a:gd name="connsiteY242" fmla="*/ 98250 h 149161"/>
                  <a:gd name="connsiteX243" fmla="*/ 67056 w 190500"/>
                  <a:gd name="connsiteY243" fmla="*/ 104061 h 149161"/>
                  <a:gd name="connsiteX244" fmla="*/ 72866 w 190500"/>
                  <a:gd name="connsiteY244" fmla="*/ 109871 h 149161"/>
                  <a:gd name="connsiteX245" fmla="*/ 95250 w 190500"/>
                  <a:gd name="connsiteY245" fmla="*/ 109871 h 149161"/>
                  <a:gd name="connsiteX246" fmla="*/ 101060 w 190500"/>
                  <a:gd name="connsiteY246" fmla="*/ 104061 h 149161"/>
                  <a:gd name="connsiteX247" fmla="*/ 95250 w 190500"/>
                  <a:gd name="connsiteY247" fmla="*/ 98250 h 149161"/>
                  <a:gd name="connsiteX248" fmla="*/ 89440 w 190500"/>
                  <a:gd name="connsiteY248" fmla="*/ 104061 h 149161"/>
                  <a:gd name="connsiteX249" fmla="*/ 95250 w 190500"/>
                  <a:gd name="connsiteY249" fmla="*/ 109871 h 149161"/>
                  <a:gd name="connsiteX250" fmla="*/ 117586 w 190500"/>
                  <a:gd name="connsiteY250" fmla="*/ 109871 h 149161"/>
                  <a:gd name="connsiteX251" fmla="*/ 123396 w 190500"/>
                  <a:gd name="connsiteY251" fmla="*/ 104061 h 149161"/>
                  <a:gd name="connsiteX252" fmla="*/ 117586 w 190500"/>
                  <a:gd name="connsiteY252" fmla="*/ 98250 h 149161"/>
                  <a:gd name="connsiteX253" fmla="*/ 111776 w 190500"/>
                  <a:gd name="connsiteY253" fmla="*/ 104061 h 149161"/>
                  <a:gd name="connsiteX254" fmla="*/ 117586 w 190500"/>
                  <a:gd name="connsiteY254" fmla="*/ 109871 h 149161"/>
                  <a:gd name="connsiteX255" fmla="*/ 139970 w 190500"/>
                  <a:gd name="connsiteY255" fmla="*/ 109871 h 149161"/>
                  <a:gd name="connsiteX256" fmla="*/ 145780 w 190500"/>
                  <a:gd name="connsiteY256" fmla="*/ 104061 h 149161"/>
                  <a:gd name="connsiteX257" fmla="*/ 139970 w 190500"/>
                  <a:gd name="connsiteY257" fmla="*/ 98250 h 149161"/>
                  <a:gd name="connsiteX258" fmla="*/ 134160 w 190500"/>
                  <a:gd name="connsiteY258" fmla="*/ 104061 h 149161"/>
                  <a:gd name="connsiteX259" fmla="*/ 139970 w 190500"/>
                  <a:gd name="connsiteY259" fmla="*/ 109871 h 149161"/>
                  <a:gd name="connsiteX260" fmla="*/ 162306 w 190500"/>
                  <a:gd name="connsiteY260" fmla="*/ 109871 h 149161"/>
                  <a:gd name="connsiteX261" fmla="*/ 168116 w 190500"/>
                  <a:gd name="connsiteY261" fmla="*/ 104061 h 149161"/>
                  <a:gd name="connsiteX262" fmla="*/ 162306 w 190500"/>
                  <a:gd name="connsiteY262" fmla="*/ 98250 h 149161"/>
                  <a:gd name="connsiteX263" fmla="*/ 156496 w 190500"/>
                  <a:gd name="connsiteY263" fmla="*/ 104061 h 149161"/>
                  <a:gd name="connsiteX264" fmla="*/ 162306 w 190500"/>
                  <a:gd name="connsiteY264" fmla="*/ 109871 h 149161"/>
                  <a:gd name="connsiteX265" fmla="*/ 184690 w 190500"/>
                  <a:gd name="connsiteY265" fmla="*/ 109871 h 149161"/>
                  <a:gd name="connsiteX266" fmla="*/ 190500 w 190500"/>
                  <a:gd name="connsiteY266" fmla="*/ 104061 h 149161"/>
                  <a:gd name="connsiteX267" fmla="*/ 184690 w 190500"/>
                  <a:gd name="connsiteY267" fmla="*/ 98250 h 149161"/>
                  <a:gd name="connsiteX268" fmla="*/ 178879 w 190500"/>
                  <a:gd name="connsiteY268" fmla="*/ 104061 h 149161"/>
                  <a:gd name="connsiteX269" fmla="*/ 184690 w 190500"/>
                  <a:gd name="connsiteY269" fmla="*/ 109871 h 149161"/>
                  <a:gd name="connsiteX270" fmla="*/ 5810 w 190500"/>
                  <a:gd name="connsiteY270" fmla="*/ 129492 h 149161"/>
                  <a:gd name="connsiteX271" fmla="*/ 11621 w 190500"/>
                  <a:gd name="connsiteY271" fmla="*/ 123682 h 149161"/>
                  <a:gd name="connsiteX272" fmla="*/ 5810 w 190500"/>
                  <a:gd name="connsiteY272" fmla="*/ 117872 h 149161"/>
                  <a:gd name="connsiteX273" fmla="*/ 0 w 190500"/>
                  <a:gd name="connsiteY273" fmla="*/ 123682 h 149161"/>
                  <a:gd name="connsiteX274" fmla="*/ 5810 w 190500"/>
                  <a:gd name="connsiteY274" fmla="*/ 129492 h 149161"/>
                  <a:gd name="connsiteX275" fmla="*/ 28146 w 190500"/>
                  <a:gd name="connsiteY275" fmla="*/ 129492 h 149161"/>
                  <a:gd name="connsiteX276" fmla="*/ 33957 w 190500"/>
                  <a:gd name="connsiteY276" fmla="*/ 123682 h 149161"/>
                  <a:gd name="connsiteX277" fmla="*/ 28146 w 190500"/>
                  <a:gd name="connsiteY277" fmla="*/ 117872 h 149161"/>
                  <a:gd name="connsiteX278" fmla="*/ 22336 w 190500"/>
                  <a:gd name="connsiteY278" fmla="*/ 123682 h 149161"/>
                  <a:gd name="connsiteX279" fmla="*/ 28146 w 190500"/>
                  <a:gd name="connsiteY279" fmla="*/ 129492 h 149161"/>
                  <a:gd name="connsiteX280" fmla="*/ 50530 w 190500"/>
                  <a:gd name="connsiteY280" fmla="*/ 129492 h 149161"/>
                  <a:gd name="connsiteX281" fmla="*/ 56340 w 190500"/>
                  <a:gd name="connsiteY281" fmla="*/ 123682 h 149161"/>
                  <a:gd name="connsiteX282" fmla="*/ 50530 w 190500"/>
                  <a:gd name="connsiteY282" fmla="*/ 117872 h 149161"/>
                  <a:gd name="connsiteX283" fmla="*/ 44720 w 190500"/>
                  <a:gd name="connsiteY283" fmla="*/ 123682 h 149161"/>
                  <a:gd name="connsiteX284" fmla="*/ 50530 w 190500"/>
                  <a:gd name="connsiteY284" fmla="*/ 129492 h 149161"/>
                  <a:gd name="connsiteX285" fmla="*/ 72866 w 190500"/>
                  <a:gd name="connsiteY285" fmla="*/ 129492 h 149161"/>
                  <a:gd name="connsiteX286" fmla="*/ 78676 w 190500"/>
                  <a:gd name="connsiteY286" fmla="*/ 123682 h 149161"/>
                  <a:gd name="connsiteX287" fmla="*/ 72866 w 190500"/>
                  <a:gd name="connsiteY287" fmla="*/ 117872 h 149161"/>
                  <a:gd name="connsiteX288" fmla="*/ 67056 w 190500"/>
                  <a:gd name="connsiteY288" fmla="*/ 123682 h 149161"/>
                  <a:gd name="connsiteX289" fmla="*/ 72866 w 190500"/>
                  <a:gd name="connsiteY289" fmla="*/ 129492 h 149161"/>
                  <a:gd name="connsiteX290" fmla="*/ 95250 w 190500"/>
                  <a:gd name="connsiteY290" fmla="*/ 129492 h 149161"/>
                  <a:gd name="connsiteX291" fmla="*/ 101060 w 190500"/>
                  <a:gd name="connsiteY291" fmla="*/ 123682 h 149161"/>
                  <a:gd name="connsiteX292" fmla="*/ 95250 w 190500"/>
                  <a:gd name="connsiteY292" fmla="*/ 117872 h 149161"/>
                  <a:gd name="connsiteX293" fmla="*/ 89440 w 190500"/>
                  <a:gd name="connsiteY293" fmla="*/ 123682 h 149161"/>
                  <a:gd name="connsiteX294" fmla="*/ 95250 w 190500"/>
                  <a:gd name="connsiteY294" fmla="*/ 129492 h 149161"/>
                  <a:gd name="connsiteX295" fmla="*/ 117586 w 190500"/>
                  <a:gd name="connsiteY295" fmla="*/ 129492 h 149161"/>
                  <a:gd name="connsiteX296" fmla="*/ 123396 w 190500"/>
                  <a:gd name="connsiteY296" fmla="*/ 123682 h 149161"/>
                  <a:gd name="connsiteX297" fmla="*/ 117586 w 190500"/>
                  <a:gd name="connsiteY297" fmla="*/ 117872 h 149161"/>
                  <a:gd name="connsiteX298" fmla="*/ 111776 w 190500"/>
                  <a:gd name="connsiteY298" fmla="*/ 123682 h 149161"/>
                  <a:gd name="connsiteX299" fmla="*/ 117586 w 190500"/>
                  <a:gd name="connsiteY299" fmla="*/ 129492 h 149161"/>
                  <a:gd name="connsiteX300" fmla="*/ 139970 w 190500"/>
                  <a:gd name="connsiteY300" fmla="*/ 129492 h 149161"/>
                  <a:gd name="connsiteX301" fmla="*/ 145780 w 190500"/>
                  <a:gd name="connsiteY301" fmla="*/ 123682 h 149161"/>
                  <a:gd name="connsiteX302" fmla="*/ 139970 w 190500"/>
                  <a:gd name="connsiteY302" fmla="*/ 117872 h 149161"/>
                  <a:gd name="connsiteX303" fmla="*/ 134160 w 190500"/>
                  <a:gd name="connsiteY303" fmla="*/ 123682 h 149161"/>
                  <a:gd name="connsiteX304" fmla="*/ 139970 w 190500"/>
                  <a:gd name="connsiteY304" fmla="*/ 129492 h 149161"/>
                  <a:gd name="connsiteX305" fmla="*/ 162306 w 190500"/>
                  <a:gd name="connsiteY305" fmla="*/ 129492 h 149161"/>
                  <a:gd name="connsiteX306" fmla="*/ 168116 w 190500"/>
                  <a:gd name="connsiteY306" fmla="*/ 123682 h 149161"/>
                  <a:gd name="connsiteX307" fmla="*/ 162306 w 190500"/>
                  <a:gd name="connsiteY307" fmla="*/ 117872 h 149161"/>
                  <a:gd name="connsiteX308" fmla="*/ 156496 w 190500"/>
                  <a:gd name="connsiteY308" fmla="*/ 123682 h 149161"/>
                  <a:gd name="connsiteX309" fmla="*/ 162306 w 190500"/>
                  <a:gd name="connsiteY309" fmla="*/ 129492 h 149161"/>
                  <a:gd name="connsiteX310" fmla="*/ 184690 w 190500"/>
                  <a:gd name="connsiteY310" fmla="*/ 129492 h 149161"/>
                  <a:gd name="connsiteX311" fmla="*/ 190500 w 190500"/>
                  <a:gd name="connsiteY311" fmla="*/ 123682 h 149161"/>
                  <a:gd name="connsiteX312" fmla="*/ 184690 w 190500"/>
                  <a:gd name="connsiteY312" fmla="*/ 117872 h 149161"/>
                  <a:gd name="connsiteX313" fmla="*/ 178879 w 190500"/>
                  <a:gd name="connsiteY313" fmla="*/ 123682 h 149161"/>
                  <a:gd name="connsiteX314" fmla="*/ 184690 w 190500"/>
                  <a:gd name="connsiteY314" fmla="*/ 129492 h 149161"/>
                  <a:gd name="connsiteX315" fmla="*/ 5810 w 190500"/>
                  <a:gd name="connsiteY315" fmla="*/ 149162 h 149161"/>
                  <a:gd name="connsiteX316" fmla="*/ 11621 w 190500"/>
                  <a:gd name="connsiteY316" fmla="*/ 143351 h 149161"/>
                  <a:gd name="connsiteX317" fmla="*/ 5810 w 190500"/>
                  <a:gd name="connsiteY317" fmla="*/ 137541 h 149161"/>
                  <a:gd name="connsiteX318" fmla="*/ 0 w 190500"/>
                  <a:gd name="connsiteY318" fmla="*/ 143351 h 149161"/>
                  <a:gd name="connsiteX319" fmla="*/ 5810 w 190500"/>
                  <a:gd name="connsiteY319" fmla="*/ 149162 h 149161"/>
                  <a:gd name="connsiteX320" fmla="*/ 28146 w 190500"/>
                  <a:gd name="connsiteY320" fmla="*/ 149162 h 149161"/>
                  <a:gd name="connsiteX321" fmla="*/ 33957 w 190500"/>
                  <a:gd name="connsiteY321" fmla="*/ 143351 h 149161"/>
                  <a:gd name="connsiteX322" fmla="*/ 28146 w 190500"/>
                  <a:gd name="connsiteY322" fmla="*/ 137541 h 149161"/>
                  <a:gd name="connsiteX323" fmla="*/ 22336 w 190500"/>
                  <a:gd name="connsiteY323" fmla="*/ 143351 h 149161"/>
                  <a:gd name="connsiteX324" fmla="*/ 28146 w 190500"/>
                  <a:gd name="connsiteY324" fmla="*/ 149162 h 149161"/>
                  <a:gd name="connsiteX325" fmla="*/ 50530 w 190500"/>
                  <a:gd name="connsiteY325" fmla="*/ 149162 h 149161"/>
                  <a:gd name="connsiteX326" fmla="*/ 56340 w 190500"/>
                  <a:gd name="connsiteY326" fmla="*/ 143351 h 149161"/>
                  <a:gd name="connsiteX327" fmla="*/ 50530 w 190500"/>
                  <a:gd name="connsiteY327" fmla="*/ 137541 h 149161"/>
                  <a:gd name="connsiteX328" fmla="*/ 44720 w 190500"/>
                  <a:gd name="connsiteY328" fmla="*/ 143351 h 149161"/>
                  <a:gd name="connsiteX329" fmla="*/ 50530 w 190500"/>
                  <a:gd name="connsiteY329" fmla="*/ 149162 h 149161"/>
                  <a:gd name="connsiteX330" fmla="*/ 72866 w 190500"/>
                  <a:gd name="connsiteY330" fmla="*/ 149162 h 149161"/>
                  <a:gd name="connsiteX331" fmla="*/ 78676 w 190500"/>
                  <a:gd name="connsiteY331" fmla="*/ 143351 h 149161"/>
                  <a:gd name="connsiteX332" fmla="*/ 72866 w 190500"/>
                  <a:gd name="connsiteY332" fmla="*/ 137541 h 149161"/>
                  <a:gd name="connsiteX333" fmla="*/ 67056 w 190500"/>
                  <a:gd name="connsiteY333" fmla="*/ 143351 h 149161"/>
                  <a:gd name="connsiteX334" fmla="*/ 72866 w 190500"/>
                  <a:gd name="connsiteY334" fmla="*/ 149162 h 149161"/>
                  <a:gd name="connsiteX335" fmla="*/ 95250 w 190500"/>
                  <a:gd name="connsiteY335" fmla="*/ 149162 h 149161"/>
                  <a:gd name="connsiteX336" fmla="*/ 101060 w 190500"/>
                  <a:gd name="connsiteY336" fmla="*/ 143351 h 149161"/>
                  <a:gd name="connsiteX337" fmla="*/ 95250 w 190500"/>
                  <a:gd name="connsiteY337" fmla="*/ 137541 h 149161"/>
                  <a:gd name="connsiteX338" fmla="*/ 89440 w 190500"/>
                  <a:gd name="connsiteY338" fmla="*/ 143351 h 149161"/>
                  <a:gd name="connsiteX339" fmla="*/ 95250 w 190500"/>
                  <a:gd name="connsiteY339" fmla="*/ 149162 h 149161"/>
                  <a:gd name="connsiteX340" fmla="*/ 117586 w 190500"/>
                  <a:gd name="connsiteY340" fmla="*/ 149162 h 149161"/>
                  <a:gd name="connsiteX341" fmla="*/ 123396 w 190500"/>
                  <a:gd name="connsiteY341" fmla="*/ 143351 h 149161"/>
                  <a:gd name="connsiteX342" fmla="*/ 117586 w 190500"/>
                  <a:gd name="connsiteY342" fmla="*/ 137541 h 149161"/>
                  <a:gd name="connsiteX343" fmla="*/ 111776 w 190500"/>
                  <a:gd name="connsiteY343" fmla="*/ 143351 h 149161"/>
                  <a:gd name="connsiteX344" fmla="*/ 117586 w 190500"/>
                  <a:gd name="connsiteY344" fmla="*/ 149162 h 149161"/>
                  <a:gd name="connsiteX345" fmla="*/ 139970 w 190500"/>
                  <a:gd name="connsiteY345" fmla="*/ 149162 h 149161"/>
                  <a:gd name="connsiteX346" fmla="*/ 145780 w 190500"/>
                  <a:gd name="connsiteY346" fmla="*/ 143351 h 149161"/>
                  <a:gd name="connsiteX347" fmla="*/ 139970 w 190500"/>
                  <a:gd name="connsiteY347" fmla="*/ 137541 h 149161"/>
                  <a:gd name="connsiteX348" fmla="*/ 134160 w 190500"/>
                  <a:gd name="connsiteY348" fmla="*/ 143351 h 149161"/>
                  <a:gd name="connsiteX349" fmla="*/ 139970 w 190500"/>
                  <a:gd name="connsiteY349" fmla="*/ 149162 h 149161"/>
                  <a:gd name="connsiteX350" fmla="*/ 162306 w 190500"/>
                  <a:gd name="connsiteY350" fmla="*/ 149162 h 149161"/>
                  <a:gd name="connsiteX351" fmla="*/ 168116 w 190500"/>
                  <a:gd name="connsiteY351" fmla="*/ 143351 h 149161"/>
                  <a:gd name="connsiteX352" fmla="*/ 162306 w 190500"/>
                  <a:gd name="connsiteY352" fmla="*/ 137541 h 149161"/>
                  <a:gd name="connsiteX353" fmla="*/ 156496 w 190500"/>
                  <a:gd name="connsiteY353" fmla="*/ 143351 h 149161"/>
                  <a:gd name="connsiteX354" fmla="*/ 162306 w 190500"/>
                  <a:gd name="connsiteY354" fmla="*/ 149162 h 149161"/>
                  <a:gd name="connsiteX355" fmla="*/ 184690 w 190500"/>
                  <a:gd name="connsiteY355" fmla="*/ 149162 h 149161"/>
                  <a:gd name="connsiteX356" fmla="*/ 190500 w 190500"/>
                  <a:gd name="connsiteY356" fmla="*/ 143351 h 149161"/>
                  <a:gd name="connsiteX357" fmla="*/ 184690 w 190500"/>
                  <a:gd name="connsiteY357" fmla="*/ 137541 h 149161"/>
                  <a:gd name="connsiteX358" fmla="*/ 178879 w 190500"/>
                  <a:gd name="connsiteY358" fmla="*/ 143351 h 149161"/>
                  <a:gd name="connsiteX359" fmla="*/ 184690 w 190500"/>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866" y="11621"/>
                    </a:moveTo>
                    <a:cubicBezTo>
                      <a:pt x="76076" y="11621"/>
                      <a:pt x="78676" y="9020"/>
                      <a:pt x="78676" y="5810"/>
                    </a:cubicBezTo>
                    <a:cubicBezTo>
                      <a:pt x="78676" y="2600"/>
                      <a:pt x="76076" y="0"/>
                      <a:pt x="72866" y="0"/>
                    </a:cubicBezTo>
                    <a:cubicBezTo>
                      <a:pt x="69656" y="0"/>
                      <a:pt x="67056" y="2600"/>
                      <a:pt x="67056" y="5810"/>
                    </a:cubicBezTo>
                    <a:cubicBezTo>
                      <a:pt x="67056" y="9020"/>
                      <a:pt x="69656" y="11621"/>
                      <a:pt x="72866"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586" y="11621"/>
                    </a:moveTo>
                    <a:cubicBezTo>
                      <a:pt x="120796" y="11621"/>
                      <a:pt x="123396" y="9020"/>
                      <a:pt x="123396" y="5810"/>
                    </a:cubicBezTo>
                    <a:cubicBezTo>
                      <a:pt x="123396" y="2600"/>
                      <a:pt x="120796" y="0"/>
                      <a:pt x="117586" y="0"/>
                    </a:cubicBezTo>
                    <a:cubicBezTo>
                      <a:pt x="114376" y="0"/>
                      <a:pt x="111776" y="2600"/>
                      <a:pt x="111776" y="5810"/>
                    </a:cubicBezTo>
                    <a:cubicBezTo>
                      <a:pt x="111776" y="9020"/>
                      <a:pt x="114376" y="11621"/>
                      <a:pt x="117586"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06" y="11621"/>
                    </a:moveTo>
                    <a:cubicBezTo>
                      <a:pt x="165516" y="11621"/>
                      <a:pt x="168116" y="9020"/>
                      <a:pt x="168116" y="5810"/>
                    </a:cubicBezTo>
                    <a:cubicBezTo>
                      <a:pt x="168116" y="2600"/>
                      <a:pt x="165516" y="0"/>
                      <a:pt x="162306" y="0"/>
                    </a:cubicBezTo>
                    <a:cubicBezTo>
                      <a:pt x="159096" y="0"/>
                      <a:pt x="156496" y="2600"/>
                      <a:pt x="156496" y="5810"/>
                    </a:cubicBezTo>
                    <a:cubicBezTo>
                      <a:pt x="156496" y="9020"/>
                      <a:pt x="159096" y="11621"/>
                      <a:pt x="162306" y="11621"/>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5810" y="31242"/>
                    </a:moveTo>
                    <a:cubicBezTo>
                      <a:pt x="9020" y="31242"/>
                      <a:pt x="11621" y="28642"/>
                      <a:pt x="11621" y="25432"/>
                    </a:cubicBezTo>
                    <a:cubicBezTo>
                      <a:pt x="11621" y="22222"/>
                      <a:pt x="9020" y="19621"/>
                      <a:pt x="5810" y="19621"/>
                    </a:cubicBezTo>
                    <a:cubicBezTo>
                      <a:pt x="2600" y="19621"/>
                      <a:pt x="0" y="22222"/>
                      <a:pt x="0" y="25432"/>
                    </a:cubicBezTo>
                    <a:cubicBezTo>
                      <a:pt x="0" y="28642"/>
                      <a:pt x="2600" y="31242"/>
                      <a:pt x="5810" y="31242"/>
                    </a:cubicBezTo>
                    <a:close/>
                    <a:moveTo>
                      <a:pt x="28146" y="31242"/>
                    </a:moveTo>
                    <a:cubicBezTo>
                      <a:pt x="31356" y="31242"/>
                      <a:pt x="33957" y="28642"/>
                      <a:pt x="33957" y="25432"/>
                    </a:cubicBezTo>
                    <a:cubicBezTo>
                      <a:pt x="33957" y="22222"/>
                      <a:pt x="31356" y="19621"/>
                      <a:pt x="28146" y="19621"/>
                    </a:cubicBezTo>
                    <a:cubicBezTo>
                      <a:pt x="24936" y="19621"/>
                      <a:pt x="22336" y="22222"/>
                      <a:pt x="22336" y="25432"/>
                    </a:cubicBezTo>
                    <a:cubicBezTo>
                      <a:pt x="22336" y="28642"/>
                      <a:pt x="24936" y="31242"/>
                      <a:pt x="28146" y="31242"/>
                    </a:cubicBezTo>
                    <a:close/>
                    <a:moveTo>
                      <a:pt x="50530" y="31242"/>
                    </a:moveTo>
                    <a:cubicBezTo>
                      <a:pt x="53740" y="31242"/>
                      <a:pt x="56340" y="28642"/>
                      <a:pt x="56340" y="25432"/>
                    </a:cubicBezTo>
                    <a:cubicBezTo>
                      <a:pt x="56340" y="22222"/>
                      <a:pt x="53740" y="19621"/>
                      <a:pt x="50530" y="19621"/>
                    </a:cubicBezTo>
                    <a:cubicBezTo>
                      <a:pt x="47320" y="19621"/>
                      <a:pt x="44720" y="22222"/>
                      <a:pt x="44720" y="25432"/>
                    </a:cubicBezTo>
                    <a:cubicBezTo>
                      <a:pt x="44720" y="28642"/>
                      <a:pt x="47320" y="31242"/>
                      <a:pt x="50530" y="31242"/>
                    </a:cubicBezTo>
                    <a:close/>
                    <a:moveTo>
                      <a:pt x="72866" y="31242"/>
                    </a:moveTo>
                    <a:cubicBezTo>
                      <a:pt x="76076" y="31242"/>
                      <a:pt x="78676" y="28642"/>
                      <a:pt x="78676" y="25432"/>
                    </a:cubicBezTo>
                    <a:cubicBezTo>
                      <a:pt x="78676" y="22222"/>
                      <a:pt x="76076" y="19621"/>
                      <a:pt x="72866" y="19621"/>
                    </a:cubicBezTo>
                    <a:cubicBezTo>
                      <a:pt x="69656" y="19621"/>
                      <a:pt x="67056" y="22222"/>
                      <a:pt x="67056" y="25432"/>
                    </a:cubicBezTo>
                    <a:cubicBezTo>
                      <a:pt x="67056" y="28642"/>
                      <a:pt x="69656" y="31242"/>
                      <a:pt x="72866" y="31242"/>
                    </a:cubicBezTo>
                    <a:close/>
                    <a:moveTo>
                      <a:pt x="95250" y="31242"/>
                    </a:moveTo>
                    <a:cubicBezTo>
                      <a:pt x="98460" y="31242"/>
                      <a:pt x="101060" y="28642"/>
                      <a:pt x="101060" y="25432"/>
                    </a:cubicBezTo>
                    <a:cubicBezTo>
                      <a:pt x="101060" y="22222"/>
                      <a:pt x="98460" y="19621"/>
                      <a:pt x="95250" y="19621"/>
                    </a:cubicBezTo>
                    <a:cubicBezTo>
                      <a:pt x="92040" y="19621"/>
                      <a:pt x="89440" y="22222"/>
                      <a:pt x="89440" y="25432"/>
                    </a:cubicBezTo>
                    <a:cubicBezTo>
                      <a:pt x="89440" y="28642"/>
                      <a:pt x="92040" y="31242"/>
                      <a:pt x="95250" y="31242"/>
                    </a:cubicBezTo>
                    <a:close/>
                    <a:moveTo>
                      <a:pt x="117586" y="31242"/>
                    </a:moveTo>
                    <a:cubicBezTo>
                      <a:pt x="120796" y="31242"/>
                      <a:pt x="123396" y="28642"/>
                      <a:pt x="123396" y="25432"/>
                    </a:cubicBezTo>
                    <a:cubicBezTo>
                      <a:pt x="123396" y="22222"/>
                      <a:pt x="120796" y="19621"/>
                      <a:pt x="117586" y="19621"/>
                    </a:cubicBezTo>
                    <a:cubicBezTo>
                      <a:pt x="114376" y="19621"/>
                      <a:pt x="111776" y="22222"/>
                      <a:pt x="111776" y="25432"/>
                    </a:cubicBezTo>
                    <a:cubicBezTo>
                      <a:pt x="111776" y="28642"/>
                      <a:pt x="114376" y="31242"/>
                      <a:pt x="117586" y="31242"/>
                    </a:cubicBezTo>
                    <a:close/>
                    <a:moveTo>
                      <a:pt x="139970" y="31242"/>
                    </a:moveTo>
                    <a:cubicBezTo>
                      <a:pt x="143180" y="31242"/>
                      <a:pt x="145780" y="28642"/>
                      <a:pt x="145780" y="25432"/>
                    </a:cubicBezTo>
                    <a:cubicBezTo>
                      <a:pt x="145780" y="22222"/>
                      <a:pt x="143180" y="19621"/>
                      <a:pt x="139970" y="19621"/>
                    </a:cubicBezTo>
                    <a:cubicBezTo>
                      <a:pt x="136760" y="19621"/>
                      <a:pt x="134160" y="22222"/>
                      <a:pt x="134160" y="25432"/>
                    </a:cubicBezTo>
                    <a:cubicBezTo>
                      <a:pt x="134160" y="28642"/>
                      <a:pt x="136760" y="31242"/>
                      <a:pt x="139970" y="31242"/>
                    </a:cubicBezTo>
                    <a:close/>
                    <a:moveTo>
                      <a:pt x="162306" y="31242"/>
                    </a:moveTo>
                    <a:cubicBezTo>
                      <a:pt x="165516" y="31242"/>
                      <a:pt x="168116" y="28642"/>
                      <a:pt x="168116" y="25432"/>
                    </a:cubicBezTo>
                    <a:cubicBezTo>
                      <a:pt x="168116" y="22222"/>
                      <a:pt x="165516" y="19621"/>
                      <a:pt x="162306" y="19621"/>
                    </a:cubicBezTo>
                    <a:cubicBezTo>
                      <a:pt x="159096" y="19621"/>
                      <a:pt x="156496" y="22222"/>
                      <a:pt x="156496" y="25432"/>
                    </a:cubicBezTo>
                    <a:cubicBezTo>
                      <a:pt x="156496" y="28642"/>
                      <a:pt x="159096" y="31242"/>
                      <a:pt x="162306" y="31242"/>
                    </a:cubicBezTo>
                    <a:close/>
                    <a:moveTo>
                      <a:pt x="184690" y="31242"/>
                    </a:moveTo>
                    <a:cubicBezTo>
                      <a:pt x="187900" y="31242"/>
                      <a:pt x="190500" y="28642"/>
                      <a:pt x="190500" y="25432"/>
                    </a:cubicBezTo>
                    <a:cubicBezTo>
                      <a:pt x="190500" y="22222"/>
                      <a:pt x="187900" y="19621"/>
                      <a:pt x="184690" y="19621"/>
                    </a:cubicBezTo>
                    <a:cubicBezTo>
                      <a:pt x="181480" y="19621"/>
                      <a:pt x="178879" y="22222"/>
                      <a:pt x="178879" y="25432"/>
                    </a:cubicBezTo>
                    <a:cubicBezTo>
                      <a:pt x="178879" y="28642"/>
                      <a:pt x="181480" y="31242"/>
                      <a:pt x="184690" y="31242"/>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866" y="50911"/>
                    </a:moveTo>
                    <a:cubicBezTo>
                      <a:pt x="76076" y="50911"/>
                      <a:pt x="78676" y="48311"/>
                      <a:pt x="78676" y="45101"/>
                    </a:cubicBezTo>
                    <a:cubicBezTo>
                      <a:pt x="78676" y="41891"/>
                      <a:pt x="76076" y="39291"/>
                      <a:pt x="72866" y="39291"/>
                    </a:cubicBezTo>
                    <a:cubicBezTo>
                      <a:pt x="69656" y="39291"/>
                      <a:pt x="67056" y="41891"/>
                      <a:pt x="67056" y="45101"/>
                    </a:cubicBezTo>
                    <a:cubicBezTo>
                      <a:pt x="67056" y="48311"/>
                      <a:pt x="69656" y="50911"/>
                      <a:pt x="72866"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586" y="50911"/>
                    </a:moveTo>
                    <a:cubicBezTo>
                      <a:pt x="120796" y="50911"/>
                      <a:pt x="123396" y="48311"/>
                      <a:pt x="123396" y="45101"/>
                    </a:cubicBezTo>
                    <a:cubicBezTo>
                      <a:pt x="123396" y="41891"/>
                      <a:pt x="120796" y="39291"/>
                      <a:pt x="117586" y="39291"/>
                    </a:cubicBezTo>
                    <a:cubicBezTo>
                      <a:pt x="114376" y="39291"/>
                      <a:pt x="111776" y="41891"/>
                      <a:pt x="111776" y="45101"/>
                    </a:cubicBezTo>
                    <a:cubicBezTo>
                      <a:pt x="111776" y="48311"/>
                      <a:pt x="114376" y="50911"/>
                      <a:pt x="117586"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06" y="50911"/>
                    </a:moveTo>
                    <a:cubicBezTo>
                      <a:pt x="165516" y="50911"/>
                      <a:pt x="168116" y="48311"/>
                      <a:pt x="168116" y="45101"/>
                    </a:cubicBezTo>
                    <a:cubicBezTo>
                      <a:pt x="168116" y="41891"/>
                      <a:pt x="165516" y="39291"/>
                      <a:pt x="162306" y="39291"/>
                    </a:cubicBezTo>
                    <a:cubicBezTo>
                      <a:pt x="159096" y="39291"/>
                      <a:pt x="156496" y="41891"/>
                      <a:pt x="156496" y="45101"/>
                    </a:cubicBezTo>
                    <a:cubicBezTo>
                      <a:pt x="156496" y="48311"/>
                      <a:pt x="159096" y="50911"/>
                      <a:pt x="162306" y="50911"/>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5810" y="70533"/>
                    </a:moveTo>
                    <a:cubicBezTo>
                      <a:pt x="9020" y="70533"/>
                      <a:pt x="11621" y="67932"/>
                      <a:pt x="11621" y="64722"/>
                    </a:cubicBezTo>
                    <a:cubicBezTo>
                      <a:pt x="11621" y="61513"/>
                      <a:pt x="9020" y="58912"/>
                      <a:pt x="5810" y="58912"/>
                    </a:cubicBezTo>
                    <a:cubicBezTo>
                      <a:pt x="2600" y="58912"/>
                      <a:pt x="0" y="61513"/>
                      <a:pt x="0" y="64722"/>
                    </a:cubicBezTo>
                    <a:cubicBezTo>
                      <a:pt x="0" y="67932"/>
                      <a:pt x="2600" y="70533"/>
                      <a:pt x="5810" y="70533"/>
                    </a:cubicBezTo>
                    <a:close/>
                    <a:moveTo>
                      <a:pt x="28146" y="70533"/>
                    </a:moveTo>
                    <a:cubicBezTo>
                      <a:pt x="31356" y="70533"/>
                      <a:pt x="33957" y="67932"/>
                      <a:pt x="33957" y="64722"/>
                    </a:cubicBezTo>
                    <a:cubicBezTo>
                      <a:pt x="33957" y="61513"/>
                      <a:pt x="31356" y="58912"/>
                      <a:pt x="28146" y="58912"/>
                    </a:cubicBezTo>
                    <a:cubicBezTo>
                      <a:pt x="24936" y="58912"/>
                      <a:pt x="22336" y="61513"/>
                      <a:pt x="22336" y="64722"/>
                    </a:cubicBezTo>
                    <a:cubicBezTo>
                      <a:pt x="22336" y="67932"/>
                      <a:pt x="24936" y="70533"/>
                      <a:pt x="28146" y="70533"/>
                    </a:cubicBezTo>
                    <a:close/>
                    <a:moveTo>
                      <a:pt x="50530" y="70533"/>
                    </a:moveTo>
                    <a:cubicBezTo>
                      <a:pt x="53740" y="70533"/>
                      <a:pt x="56340" y="67932"/>
                      <a:pt x="56340" y="64722"/>
                    </a:cubicBezTo>
                    <a:cubicBezTo>
                      <a:pt x="56340" y="61513"/>
                      <a:pt x="53740" y="58912"/>
                      <a:pt x="50530" y="58912"/>
                    </a:cubicBezTo>
                    <a:cubicBezTo>
                      <a:pt x="47320" y="58912"/>
                      <a:pt x="44720" y="61513"/>
                      <a:pt x="44720" y="64722"/>
                    </a:cubicBezTo>
                    <a:cubicBezTo>
                      <a:pt x="44720" y="67932"/>
                      <a:pt x="47320" y="70533"/>
                      <a:pt x="50530" y="70533"/>
                    </a:cubicBezTo>
                    <a:close/>
                    <a:moveTo>
                      <a:pt x="72866" y="70533"/>
                    </a:moveTo>
                    <a:cubicBezTo>
                      <a:pt x="76076" y="70533"/>
                      <a:pt x="78676" y="67932"/>
                      <a:pt x="78676" y="64722"/>
                    </a:cubicBezTo>
                    <a:cubicBezTo>
                      <a:pt x="78676" y="61513"/>
                      <a:pt x="76076" y="58912"/>
                      <a:pt x="72866" y="58912"/>
                    </a:cubicBezTo>
                    <a:cubicBezTo>
                      <a:pt x="69656" y="58912"/>
                      <a:pt x="67056" y="61513"/>
                      <a:pt x="67056" y="64722"/>
                    </a:cubicBezTo>
                    <a:cubicBezTo>
                      <a:pt x="67056" y="67932"/>
                      <a:pt x="69656" y="70533"/>
                      <a:pt x="72866" y="70533"/>
                    </a:cubicBezTo>
                    <a:close/>
                    <a:moveTo>
                      <a:pt x="95250" y="70533"/>
                    </a:moveTo>
                    <a:cubicBezTo>
                      <a:pt x="98460" y="70533"/>
                      <a:pt x="101060" y="67932"/>
                      <a:pt x="101060" y="64722"/>
                    </a:cubicBezTo>
                    <a:cubicBezTo>
                      <a:pt x="101060" y="61513"/>
                      <a:pt x="98460" y="58912"/>
                      <a:pt x="95250" y="58912"/>
                    </a:cubicBezTo>
                    <a:cubicBezTo>
                      <a:pt x="92040" y="58912"/>
                      <a:pt x="89440" y="61513"/>
                      <a:pt x="89440" y="64722"/>
                    </a:cubicBezTo>
                    <a:cubicBezTo>
                      <a:pt x="89440" y="67932"/>
                      <a:pt x="92040" y="70533"/>
                      <a:pt x="95250" y="70533"/>
                    </a:cubicBezTo>
                    <a:close/>
                    <a:moveTo>
                      <a:pt x="117586" y="70533"/>
                    </a:moveTo>
                    <a:cubicBezTo>
                      <a:pt x="120796" y="70533"/>
                      <a:pt x="123396" y="67932"/>
                      <a:pt x="123396" y="64722"/>
                    </a:cubicBezTo>
                    <a:cubicBezTo>
                      <a:pt x="123396" y="61513"/>
                      <a:pt x="120796" y="58912"/>
                      <a:pt x="117586" y="58912"/>
                    </a:cubicBezTo>
                    <a:cubicBezTo>
                      <a:pt x="114376" y="58912"/>
                      <a:pt x="111776" y="61513"/>
                      <a:pt x="111776" y="64722"/>
                    </a:cubicBezTo>
                    <a:cubicBezTo>
                      <a:pt x="111776" y="67932"/>
                      <a:pt x="114376" y="70533"/>
                      <a:pt x="117586" y="70533"/>
                    </a:cubicBezTo>
                    <a:close/>
                    <a:moveTo>
                      <a:pt x="139970" y="70533"/>
                    </a:moveTo>
                    <a:cubicBezTo>
                      <a:pt x="143180" y="70533"/>
                      <a:pt x="145780" y="67932"/>
                      <a:pt x="145780" y="64722"/>
                    </a:cubicBezTo>
                    <a:cubicBezTo>
                      <a:pt x="145780" y="61513"/>
                      <a:pt x="143180" y="58912"/>
                      <a:pt x="139970" y="58912"/>
                    </a:cubicBezTo>
                    <a:cubicBezTo>
                      <a:pt x="136760" y="58912"/>
                      <a:pt x="134160" y="61513"/>
                      <a:pt x="134160" y="64722"/>
                    </a:cubicBezTo>
                    <a:cubicBezTo>
                      <a:pt x="134160" y="67932"/>
                      <a:pt x="136760" y="70533"/>
                      <a:pt x="139970" y="70533"/>
                    </a:cubicBezTo>
                    <a:close/>
                    <a:moveTo>
                      <a:pt x="162306" y="70533"/>
                    </a:moveTo>
                    <a:cubicBezTo>
                      <a:pt x="165516" y="70533"/>
                      <a:pt x="168116" y="67932"/>
                      <a:pt x="168116" y="64722"/>
                    </a:cubicBezTo>
                    <a:cubicBezTo>
                      <a:pt x="168116" y="61513"/>
                      <a:pt x="165516" y="58912"/>
                      <a:pt x="162306" y="58912"/>
                    </a:cubicBezTo>
                    <a:cubicBezTo>
                      <a:pt x="159096" y="58912"/>
                      <a:pt x="156496" y="61513"/>
                      <a:pt x="156496" y="64722"/>
                    </a:cubicBezTo>
                    <a:cubicBezTo>
                      <a:pt x="156496" y="67932"/>
                      <a:pt x="159096" y="70533"/>
                      <a:pt x="162306" y="70533"/>
                    </a:cubicBezTo>
                    <a:close/>
                    <a:moveTo>
                      <a:pt x="184690" y="70533"/>
                    </a:moveTo>
                    <a:cubicBezTo>
                      <a:pt x="187900" y="70533"/>
                      <a:pt x="190500" y="67932"/>
                      <a:pt x="190500" y="64722"/>
                    </a:cubicBezTo>
                    <a:cubicBezTo>
                      <a:pt x="190500" y="61513"/>
                      <a:pt x="187900" y="58912"/>
                      <a:pt x="184690" y="58912"/>
                    </a:cubicBezTo>
                    <a:cubicBezTo>
                      <a:pt x="181480" y="58912"/>
                      <a:pt x="178879" y="61513"/>
                      <a:pt x="178879" y="64722"/>
                    </a:cubicBezTo>
                    <a:cubicBezTo>
                      <a:pt x="178879" y="67932"/>
                      <a:pt x="181480" y="70533"/>
                      <a:pt x="184690" y="70533"/>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28146" y="90202"/>
                    </a:moveTo>
                    <a:cubicBezTo>
                      <a:pt x="31356" y="90202"/>
                      <a:pt x="33957" y="87601"/>
                      <a:pt x="33957" y="84392"/>
                    </a:cubicBezTo>
                    <a:cubicBezTo>
                      <a:pt x="33957" y="81182"/>
                      <a:pt x="31356" y="78581"/>
                      <a:pt x="28146" y="78581"/>
                    </a:cubicBezTo>
                    <a:cubicBezTo>
                      <a:pt x="24936" y="78581"/>
                      <a:pt x="22336" y="81182"/>
                      <a:pt x="22336" y="84392"/>
                    </a:cubicBezTo>
                    <a:cubicBezTo>
                      <a:pt x="22336" y="87601"/>
                      <a:pt x="24936" y="90202"/>
                      <a:pt x="28146"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72866" y="90202"/>
                    </a:moveTo>
                    <a:cubicBezTo>
                      <a:pt x="76076" y="90202"/>
                      <a:pt x="78676" y="87601"/>
                      <a:pt x="78676" y="84392"/>
                    </a:cubicBezTo>
                    <a:cubicBezTo>
                      <a:pt x="78676" y="81182"/>
                      <a:pt x="76076" y="78581"/>
                      <a:pt x="72866" y="78581"/>
                    </a:cubicBezTo>
                    <a:cubicBezTo>
                      <a:pt x="69656" y="78581"/>
                      <a:pt x="67056" y="81182"/>
                      <a:pt x="67056" y="84392"/>
                    </a:cubicBezTo>
                    <a:cubicBezTo>
                      <a:pt x="67056" y="87601"/>
                      <a:pt x="69656" y="90202"/>
                      <a:pt x="72866"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117586" y="90202"/>
                    </a:moveTo>
                    <a:cubicBezTo>
                      <a:pt x="120796" y="90202"/>
                      <a:pt x="123396" y="87601"/>
                      <a:pt x="123396" y="84392"/>
                    </a:cubicBezTo>
                    <a:cubicBezTo>
                      <a:pt x="123396" y="81182"/>
                      <a:pt x="120796" y="78581"/>
                      <a:pt x="117586" y="78581"/>
                    </a:cubicBezTo>
                    <a:cubicBezTo>
                      <a:pt x="114376" y="78581"/>
                      <a:pt x="111776" y="81182"/>
                      <a:pt x="111776" y="84392"/>
                    </a:cubicBezTo>
                    <a:cubicBezTo>
                      <a:pt x="111776" y="87601"/>
                      <a:pt x="114376" y="90202"/>
                      <a:pt x="117586" y="90202"/>
                    </a:cubicBezTo>
                    <a:close/>
                    <a:moveTo>
                      <a:pt x="139970" y="90202"/>
                    </a:moveTo>
                    <a:cubicBezTo>
                      <a:pt x="143180" y="90202"/>
                      <a:pt x="145780" y="87601"/>
                      <a:pt x="145780" y="84392"/>
                    </a:cubicBezTo>
                    <a:cubicBezTo>
                      <a:pt x="145780" y="81182"/>
                      <a:pt x="143180" y="78581"/>
                      <a:pt x="139970" y="78581"/>
                    </a:cubicBezTo>
                    <a:cubicBezTo>
                      <a:pt x="136760" y="78581"/>
                      <a:pt x="134160" y="81182"/>
                      <a:pt x="134160" y="84392"/>
                    </a:cubicBezTo>
                    <a:cubicBezTo>
                      <a:pt x="134160" y="87601"/>
                      <a:pt x="136760" y="90202"/>
                      <a:pt x="139970" y="90202"/>
                    </a:cubicBezTo>
                    <a:close/>
                    <a:moveTo>
                      <a:pt x="162306" y="90202"/>
                    </a:moveTo>
                    <a:cubicBezTo>
                      <a:pt x="165516" y="90202"/>
                      <a:pt x="168116" y="87601"/>
                      <a:pt x="168116" y="84392"/>
                    </a:cubicBezTo>
                    <a:cubicBezTo>
                      <a:pt x="168116" y="81182"/>
                      <a:pt x="165516" y="78581"/>
                      <a:pt x="162306" y="78581"/>
                    </a:cubicBezTo>
                    <a:cubicBezTo>
                      <a:pt x="159096" y="78581"/>
                      <a:pt x="156496" y="81182"/>
                      <a:pt x="156496" y="84392"/>
                    </a:cubicBezTo>
                    <a:cubicBezTo>
                      <a:pt x="156496" y="87601"/>
                      <a:pt x="159096" y="90202"/>
                      <a:pt x="162306" y="90202"/>
                    </a:cubicBezTo>
                    <a:close/>
                    <a:moveTo>
                      <a:pt x="184690" y="90202"/>
                    </a:moveTo>
                    <a:cubicBezTo>
                      <a:pt x="187900" y="90202"/>
                      <a:pt x="190500" y="87601"/>
                      <a:pt x="190500" y="84392"/>
                    </a:cubicBezTo>
                    <a:cubicBezTo>
                      <a:pt x="190500" y="81182"/>
                      <a:pt x="187900" y="78581"/>
                      <a:pt x="184690" y="78581"/>
                    </a:cubicBezTo>
                    <a:cubicBezTo>
                      <a:pt x="181480" y="78581"/>
                      <a:pt x="178879" y="81182"/>
                      <a:pt x="178879" y="84392"/>
                    </a:cubicBezTo>
                    <a:cubicBezTo>
                      <a:pt x="178879" y="87601"/>
                      <a:pt x="181480" y="90202"/>
                      <a:pt x="184690" y="90202"/>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866" y="109871"/>
                    </a:moveTo>
                    <a:cubicBezTo>
                      <a:pt x="76076" y="109871"/>
                      <a:pt x="78676" y="107271"/>
                      <a:pt x="78676" y="104061"/>
                    </a:cubicBezTo>
                    <a:cubicBezTo>
                      <a:pt x="78676" y="100851"/>
                      <a:pt x="76076" y="98250"/>
                      <a:pt x="72866" y="98250"/>
                    </a:cubicBezTo>
                    <a:cubicBezTo>
                      <a:pt x="69656" y="98250"/>
                      <a:pt x="67056" y="100851"/>
                      <a:pt x="67056" y="104061"/>
                    </a:cubicBezTo>
                    <a:cubicBezTo>
                      <a:pt x="67056" y="107271"/>
                      <a:pt x="69656" y="109871"/>
                      <a:pt x="72866"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586" y="109871"/>
                    </a:moveTo>
                    <a:cubicBezTo>
                      <a:pt x="120796" y="109871"/>
                      <a:pt x="123396" y="107271"/>
                      <a:pt x="123396" y="104061"/>
                    </a:cubicBezTo>
                    <a:cubicBezTo>
                      <a:pt x="123396" y="100851"/>
                      <a:pt x="120796" y="98250"/>
                      <a:pt x="117586" y="98250"/>
                    </a:cubicBezTo>
                    <a:cubicBezTo>
                      <a:pt x="114376" y="98250"/>
                      <a:pt x="111776" y="100851"/>
                      <a:pt x="111776" y="104061"/>
                    </a:cubicBezTo>
                    <a:cubicBezTo>
                      <a:pt x="111776" y="107271"/>
                      <a:pt x="114376" y="109871"/>
                      <a:pt x="117586"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06" y="109871"/>
                    </a:moveTo>
                    <a:cubicBezTo>
                      <a:pt x="165516" y="109871"/>
                      <a:pt x="168116" y="107271"/>
                      <a:pt x="168116" y="104061"/>
                    </a:cubicBezTo>
                    <a:cubicBezTo>
                      <a:pt x="168116" y="100851"/>
                      <a:pt x="165516" y="98250"/>
                      <a:pt x="162306" y="98250"/>
                    </a:cubicBezTo>
                    <a:cubicBezTo>
                      <a:pt x="159096" y="98250"/>
                      <a:pt x="156496" y="100851"/>
                      <a:pt x="156496" y="104061"/>
                    </a:cubicBezTo>
                    <a:cubicBezTo>
                      <a:pt x="156496" y="107271"/>
                      <a:pt x="159096" y="109871"/>
                      <a:pt x="162306" y="109871"/>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28146" y="129492"/>
                    </a:moveTo>
                    <a:cubicBezTo>
                      <a:pt x="31356" y="129492"/>
                      <a:pt x="33957" y="126892"/>
                      <a:pt x="33957" y="123682"/>
                    </a:cubicBezTo>
                    <a:cubicBezTo>
                      <a:pt x="33957" y="120472"/>
                      <a:pt x="31356" y="117872"/>
                      <a:pt x="28146" y="117872"/>
                    </a:cubicBezTo>
                    <a:cubicBezTo>
                      <a:pt x="24936" y="117872"/>
                      <a:pt x="22336" y="120472"/>
                      <a:pt x="22336" y="123682"/>
                    </a:cubicBezTo>
                    <a:cubicBezTo>
                      <a:pt x="22336" y="126892"/>
                      <a:pt x="24936" y="129492"/>
                      <a:pt x="28146"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72866" y="129492"/>
                    </a:moveTo>
                    <a:cubicBezTo>
                      <a:pt x="76076" y="129492"/>
                      <a:pt x="78676" y="126892"/>
                      <a:pt x="78676" y="123682"/>
                    </a:cubicBezTo>
                    <a:cubicBezTo>
                      <a:pt x="78676" y="120472"/>
                      <a:pt x="76076" y="117872"/>
                      <a:pt x="72866" y="117872"/>
                    </a:cubicBezTo>
                    <a:cubicBezTo>
                      <a:pt x="69656" y="117872"/>
                      <a:pt x="67056" y="120472"/>
                      <a:pt x="67056" y="123682"/>
                    </a:cubicBezTo>
                    <a:cubicBezTo>
                      <a:pt x="67056" y="126892"/>
                      <a:pt x="69656" y="129492"/>
                      <a:pt x="72866"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117586" y="129492"/>
                    </a:moveTo>
                    <a:cubicBezTo>
                      <a:pt x="120796" y="129492"/>
                      <a:pt x="123396" y="126892"/>
                      <a:pt x="123396" y="123682"/>
                    </a:cubicBezTo>
                    <a:cubicBezTo>
                      <a:pt x="123396" y="120472"/>
                      <a:pt x="120796" y="117872"/>
                      <a:pt x="117586" y="117872"/>
                    </a:cubicBezTo>
                    <a:cubicBezTo>
                      <a:pt x="114376" y="117872"/>
                      <a:pt x="111776" y="120472"/>
                      <a:pt x="111776" y="123682"/>
                    </a:cubicBezTo>
                    <a:cubicBezTo>
                      <a:pt x="111776" y="126892"/>
                      <a:pt x="114376" y="129492"/>
                      <a:pt x="117586" y="129492"/>
                    </a:cubicBezTo>
                    <a:close/>
                    <a:moveTo>
                      <a:pt x="139970" y="129492"/>
                    </a:moveTo>
                    <a:cubicBezTo>
                      <a:pt x="143180" y="129492"/>
                      <a:pt x="145780" y="126892"/>
                      <a:pt x="145780" y="123682"/>
                    </a:cubicBezTo>
                    <a:cubicBezTo>
                      <a:pt x="145780" y="120472"/>
                      <a:pt x="143180" y="117872"/>
                      <a:pt x="139970" y="117872"/>
                    </a:cubicBezTo>
                    <a:cubicBezTo>
                      <a:pt x="136760" y="117872"/>
                      <a:pt x="134160" y="120472"/>
                      <a:pt x="134160" y="123682"/>
                    </a:cubicBezTo>
                    <a:cubicBezTo>
                      <a:pt x="134160" y="126892"/>
                      <a:pt x="136760" y="129492"/>
                      <a:pt x="139970" y="129492"/>
                    </a:cubicBezTo>
                    <a:close/>
                    <a:moveTo>
                      <a:pt x="162306" y="129492"/>
                    </a:moveTo>
                    <a:cubicBezTo>
                      <a:pt x="165516" y="129492"/>
                      <a:pt x="168116" y="126892"/>
                      <a:pt x="168116" y="123682"/>
                    </a:cubicBezTo>
                    <a:cubicBezTo>
                      <a:pt x="168116" y="120472"/>
                      <a:pt x="165516" y="117872"/>
                      <a:pt x="162306" y="117872"/>
                    </a:cubicBezTo>
                    <a:cubicBezTo>
                      <a:pt x="159096" y="117872"/>
                      <a:pt x="156496" y="120472"/>
                      <a:pt x="156496" y="123682"/>
                    </a:cubicBezTo>
                    <a:cubicBezTo>
                      <a:pt x="156496" y="126892"/>
                      <a:pt x="159096" y="129492"/>
                      <a:pt x="162306" y="129492"/>
                    </a:cubicBezTo>
                    <a:close/>
                    <a:moveTo>
                      <a:pt x="184690" y="129492"/>
                    </a:moveTo>
                    <a:cubicBezTo>
                      <a:pt x="187900" y="129492"/>
                      <a:pt x="190500" y="126892"/>
                      <a:pt x="190500" y="123682"/>
                    </a:cubicBezTo>
                    <a:cubicBezTo>
                      <a:pt x="190500" y="120472"/>
                      <a:pt x="187900" y="117872"/>
                      <a:pt x="184690" y="117872"/>
                    </a:cubicBezTo>
                    <a:cubicBezTo>
                      <a:pt x="181480" y="117872"/>
                      <a:pt x="178879" y="120472"/>
                      <a:pt x="178879" y="123682"/>
                    </a:cubicBezTo>
                    <a:cubicBezTo>
                      <a:pt x="178879" y="126892"/>
                      <a:pt x="181480" y="129492"/>
                      <a:pt x="184690" y="129492"/>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46" y="149162"/>
                    </a:moveTo>
                    <a:cubicBezTo>
                      <a:pt x="31356" y="149162"/>
                      <a:pt x="33957" y="146561"/>
                      <a:pt x="33957" y="143351"/>
                    </a:cubicBezTo>
                    <a:cubicBezTo>
                      <a:pt x="33957" y="140141"/>
                      <a:pt x="31356" y="137541"/>
                      <a:pt x="28146" y="137541"/>
                    </a:cubicBezTo>
                    <a:cubicBezTo>
                      <a:pt x="24936" y="137541"/>
                      <a:pt x="22336" y="140141"/>
                      <a:pt x="22336" y="143351"/>
                    </a:cubicBezTo>
                    <a:cubicBezTo>
                      <a:pt x="22336" y="146561"/>
                      <a:pt x="24936" y="149162"/>
                      <a:pt x="28146"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866" y="149162"/>
                    </a:moveTo>
                    <a:cubicBezTo>
                      <a:pt x="76076" y="149162"/>
                      <a:pt x="78676" y="146561"/>
                      <a:pt x="78676" y="143351"/>
                    </a:cubicBezTo>
                    <a:cubicBezTo>
                      <a:pt x="78676" y="140141"/>
                      <a:pt x="76076" y="137541"/>
                      <a:pt x="72866" y="137541"/>
                    </a:cubicBezTo>
                    <a:cubicBezTo>
                      <a:pt x="69656" y="137541"/>
                      <a:pt x="67056" y="140141"/>
                      <a:pt x="67056" y="143351"/>
                    </a:cubicBezTo>
                    <a:cubicBezTo>
                      <a:pt x="67056" y="146561"/>
                      <a:pt x="69656" y="149162"/>
                      <a:pt x="72866"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586" y="149162"/>
                    </a:moveTo>
                    <a:cubicBezTo>
                      <a:pt x="120796" y="149162"/>
                      <a:pt x="123396" y="146561"/>
                      <a:pt x="123396" y="143351"/>
                    </a:cubicBezTo>
                    <a:cubicBezTo>
                      <a:pt x="123396" y="140141"/>
                      <a:pt x="120796" y="137541"/>
                      <a:pt x="117586" y="137541"/>
                    </a:cubicBezTo>
                    <a:cubicBezTo>
                      <a:pt x="114376" y="137541"/>
                      <a:pt x="111776" y="140141"/>
                      <a:pt x="111776" y="143351"/>
                    </a:cubicBezTo>
                    <a:cubicBezTo>
                      <a:pt x="111776" y="146561"/>
                      <a:pt x="114376" y="149162"/>
                      <a:pt x="117586"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06" y="149162"/>
                    </a:moveTo>
                    <a:cubicBezTo>
                      <a:pt x="165516" y="149162"/>
                      <a:pt x="168116" y="146561"/>
                      <a:pt x="168116" y="143351"/>
                    </a:cubicBezTo>
                    <a:cubicBezTo>
                      <a:pt x="168116" y="140141"/>
                      <a:pt x="165516" y="137541"/>
                      <a:pt x="162306" y="137541"/>
                    </a:cubicBezTo>
                    <a:cubicBezTo>
                      <a:pt x="159096" y="137541"/>
                      <a:pt x="156496" y="140141"/>
                      <a:pt x="156496" y="143351"/>
                    </a:cubicBezTo>
                    <a:cubicBezTo>
                      <a:pt x="156496" y="146561"/>
                      <a:pt x="159096" y="149162"/>
                      <a:pt x="162306" y="149162"/>
                    </a:cubicBezTo>
                    <a:close/>
                    <a:moveTo>
                      <a:pt x="184690" y="149162"/>
                    </a:moveTo>
                    <a:cubicBezTo>
                      <a:pt x="187900" y="149162"/>
                      <a:pt x="190500" y="146561"/>
                      <a:pt x="190500" y="143351"/>
                    </a:cubicBezTo>
                    <a:cubicBezTo>
                      <a:pt x="190500" y="140141"/>
                      <a:pt x="187900" y="137541"/>
                      <a:pt x="184690" y="137541"/>
                    </a:cubicBezTo>
                    <a:cubicBezTo>
                      <a:pt x="181480" y="137541"/>
                      <a:pt x="178879" y="140141"/>
                      <a:pt x="178879" y="143351"/>
                    </a:cubicBezTo>
                    <a:cubicBezTo>
                      <a:pt x="178879" y="146561"/>
                      <a:pt x="181480" y="149162"/>
                      <a:pt x="184690"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848AEBD4-C280-C40C-F281-EE66B196C4A0}"/>
                  </a:ext>
                </a:extLst>
              </p:cNvPr>
              <p:cNvSpPr/>
              <p:nvPr/>
            </p:nvSpPr>
            <p:spPr>
              <a:xfrm>
                <a:off x="2627365" y="3048794"/>
                <a:ext cx="190500" cy="170307"/>
              </a:xfrm>
              <a:custGeom>
                <a:avLst/>
                <a:gdLst>
                  <a:gd name="connsiteX0" fmla="*/ 5810 w 190500"/>
                  <a:gd name="connsiteY0" fmla="*/ 11621 h 170307"/>
                  <a:gd name="connsiteX1" fmla="*/ 11621 w 190500"/>
                  <a:gd name="connsiteY1" fmla="*/ 5810 h 170307"/>
                  <a:gd name="connsiteX2" fmla="*/ 5810 w 190500"/>
                  <a:gd name="connsiteY2" fmla="*/ 0 h 170307"/>
                  <a:gd name="connsiteX3" fmla="*/ 0 w 190500"/>
                  <a:gd name="connsiteY3" fmla="*/ 5810 h 170307"/>
                  <a:gd name="connsiteX4" fmla="*/ 5810 w 190500"/>
                  <a:gd name="connsiteY4" fmla="*/ 11621 h 170307"/>
                  <a:gd name="connsiteX5" fmla="*/ 28146 w 190500"/>
                  <a:gd name="connsiteY5" fmla="*/ 11621 h 170307"/>
                  <a:gd name="connsiteX6" fmla="*/ 33957 w 190500"/>
                  <a:gd name="connsiteY6" fmla="*/ 5810 h 170307"/>
                  <a:gd name="connsiteX7" fmla="*/ 28146 w 190500"/>
                  <a:gd name="connsiteY7" fmla="*/ 0 h 170307"/>
                  <a:gd name="connsiteX8" fmla="*/ 22336 w 190500"/>
                  <a:gd name="connsiteY8" fmla="*/ 5810 h 170307"/>
                  <a:gd name="connsiteX9" fmla="*/ 28146 w 190500"/>
                  <a:gd name="connsiteY9" fmla="*/ 11621 h 170307"/>
                  <a:gd name="connsiteX10" fmla="*/ 50530 w 190500"/>
                  <a:gd name="connsiteY10" fmla="*/ 11621 h 170307"/>
                  <a:gd name="connsiteX11" fmla="*/ 56340 w 190500"/>
                  <a:gd name="connsiteY11" fmla="*/ 5810 h 170307"/>
                  <a:gd name="connsiteX12" fmla="*/ 50530 w 190500"/>
                  <a:gd name="connsiteY12" fmla="*/ 0 h 170307"/>
                  <a:gd name="connsiteX13" fmla="*/ 44720 w 190500"/>
                  <a:gd name="connsiteY13" fmla="*/ 5810 h 170307"/>
                  <a:gd name="connsiteX14" fmla="*/ 50530 w 190500"/>
                  <a:gd name="connsiteY14" fmla="*/ 11621 h 170307"/>
                  <a:gd name="connsiteX15" fmla="*/ 72866 w 190500"/>
                  <a:gd name="connsiteY15" fmla="*/ 11621 h 170307"/>
                  <a:gd name="connsiteX16" fmla="*/ 78676 w 190500"/>
                  <a:gd name="connsiteY16" fmla="*/ 5810 h 170307"/>
                  <a:gd name="connsiteX17" fmla="*/ 72866 w 190500"/>
                  <a:gd name="connsiteY17" fmla="*/ 0 h 170307"/>
                  <a:gd name="connsiteX18" fmla="*/ 67056 w 190500"/>
                  <a:gd name="connsiteY18" fmla="*/ 5810 h 170307"/>
                  <a:gd name="connsiteX19" fmla="*/ 72866 w 190500"/>
                  <a:gd name="connsiteY19" fmla="*/ 11621 h 170307"/>
                  <a:gd name="connsiteX20" fmla="*/ 95250 w 190500"/>
                  <a:gd name="connsiteY20" fmla="*/ 11621 h 170307"/>
                  <a:gd name="connsiteX21" fmla="*/ 101060 w 190500"/>
                  <a:gd name="connsiteY21" fmla="*/ 5810 h 170307"/>
                  <a:gd name="connsiteX22" fmla="*/ 95250 w 190500"/>
                  <a:gd name="connsiteY22" fmla="*/ 0 h 170307"/>
                  <a:gd name="connsiteX23" fmla="*/ 89440 w 190500"/>
                  <a:gd name="connsiteY23" fmla="*/ 5810 h 170307"/>
                  <a:gd name="connsiteX24" fmla="*/ 95250 w 190500"/>
                  <a:gd name="connsiteY24" fmla="*/ 11621 h 170307"/>
                  <a:gd name="connsiteX25" fmla="*/ 117586 w 190500"/>
                  <a:gd name="connsiteY25" fmla="*/ 11621 h 170307"/>
                  <a:gd name="connsiteX26" fmla="*/ 123396 w 190500"/>
                  <a:gd name="connsiteY26" fmla="*/ 5810 h 170307"/>
                  <a:gd name="connsiteX27" fmla="*/ 117586 w 190500"/>
                  <a:gd name="connsiteY27" fmla="*/ 0 h 170307"/>
                  <a:gd name="connsiteX28" fmla="*/ 111776 w 190500"/>
                  <a:gd name="connsiteY28" fmla="*/ 5810 h 170307"/>
                  <a:gd name="connsiteX29" fmla="*/ 117586 w 190500"/>
                  <a:gd name="connsiteY29" fmla="*/ 11621 h 170307"/>
                  <a:gd name="connsiteX30" fmla="*/ 139970 w 190500"/>
                  <a:gd name="connsiteY30" fmla="*/ 11621 h 170307"/>
                  <a:gd name="connsiteX31" fmla="*/ 145780 w 190500"/>
                  <a:gd name="connsiteY31" fmla="*/ 5810 h 170307"/>
                  <a:gd name="connsiteX32" fmla="*/ 139970 w 190500"/>
                  <a:gd name="connsiteY32" fmla="*/ 0 h 170307"/>
                  <a:gd name="connsiteX33" fmla="*/ 134160 w 190500"/>
                  <a:gd name="connsiteY33" fmla="*/ 5810 h 170307"/>
                  <a:gd name="connsiteX34" fmla="*/ 139970 w 190500"/>
                  <a:gd name="connsiteY34" fmla="*/ 11621 h 170307"/>
                  <a:gd name="connsiteX35" fmla="*/ 162306 w 190500"/>
                  <a:gd name="connsiteY35" fmla="*/ 11621 h 170307"/>
                  <a:gd name="connsiteX36" fmla="*/ 168116 w 190500"/>
                  <a:gd name="connsiteY36" fmla="*/ 5810 h 170307"/>
                  <a:gd name="connsiteX37" fmla="*/ 162306 w 190500"/>
                  <a:gd name="connsiteY37" fmla="*/ 0 h 170307"/>
                  <a:gd name="connsiteX38" fmla="*/ 156496 w 190500"/>
                  <a:gd name="connsiteY38" fmla="*/ 5810 h 170307"/>
                  <a:gd name="connsiteX39" fmla="*/ 162306 w 190500"/>
                  <a:gd name="connsiteY39" fmla="*/ 11621 h 170307"/>
                  <a:gd name="connsiteX40" fmla="*/ 184690 w 190500"/>
                  <a:gd name="connsiteY40" fmla="*/ 11621 h 170307"/>
                  <a:gd name="connsiteX41" fmla="*/ 190500 w 190500"/>
                  <a:gd name="connsiteY41" fmla="*/ 5810 h 170307"/>
                  <a:gd name="connsiteX42" fmla="*/ 184690 w 190500"/>
                  <a:gd name="connsiteY42" fmla="*/ 0 h 170307"/>
                  <a:gd name="connsiteX43" fmla="*/ 178879 w 190500"/>
                  <a:gd name="connsiteY43" fmla="*/ 5810 h 170307"/>
                  <a:gd name="connsiteX44" fmla="*/ 184690 w 190500"/>
                  <a:gd name="connsiteY44" fmla="*/ 11621 h 170307"/>
                  <a:gd name="connsiteX45" fmla="*/ 5810 w 190500"/>
                  <a:gd name="connsiteY45" fmla="*/ 31290 h 170307"/>
                  <a:gd name="connsiteX46" fmla="*/ 11621 w 190500"/>
                  <a:gd name="connsiteY46" fmla="*/ 25479 h 170307"/>
                  <a:gd name="connsiteX47" fmla="*/ 5810 w 190500"/>
                  <a:gd name="connsiteY47" fmla="*/ 19669 h 170307"/>
                  <a:gd name="connsiteX48" fmla="*/ 0 w 190500"/>
                  <a:gd name="connsiteY48" fmla="*/ 25479 h 170307"/>
                  <a:gd name="connsiteX49" fmla="*/ 5810 w 190500"/>
                  <a:gd name="connsiteY49" fmla="*/ 31290 h 170307"/>
                  <a:gd name="connsiteX50" fmla="*/ 28146 w 190500"/>
                  <a:gd name="connsiteY50" fmla="*/ 31290 h 170307"/>
                  <a:gd name="connsiteX51" fmla="*/ 33957 w 190500"/>
                  <a:gd name="connsiteY51" fmla="*/ 25479 h 170307"/>
                  <a:gd name="connsiteX52" fmla="*/ 28146 w 190500"/>
                  <a:gd name="connsiteY52" fmla="*/ 19669 h 170307"/>
                  <a:gd name="connsiteX53" fmla="*/ 22336 w 190500"/>
                  <a:gd name="connsiteY53" fmla="*/ 25479 h 170307"/>
                  <a:gd name="connsiteX54" fmla="*/ 28146 w 190500"/>
                  <a:gd name="connsiteY54" fmla="*/ 31290 h 170307"/>
                  <a:gd name="connsiteX55" fmla="*/ 50530 w 190500"/>
                  <a:gd name="connsiteY55" fmla="*/ 31290 h 170307"/>
                  <a:gd name="connsiteX56" fmla="*/ 56340 w 190500"/>
                  <a:gd name="connsiteY56" fmla="*/ 25479 h 170307"/>
                  <a:gd name="connsiteX57" fmla="*/ 50530 w 190500"/>
                  <a:gd name="connsiteY57" fmla="*/ 19669 h 170307"/>
                  <a:gd name="connsiteX58" fmla="*/ 44720 w 190500"/>
                  <a:gd name="connsiteY58" fmla="*/ 25479 h 170307"/>
                  <a:gd name="connsiteX59" fmla="*/ 50530 w 190500"/>
                  <a:gd name="connsiteY59" fmla="*/ 31290 h 170307"/>
                  <a:gd name="connsiteX60" fmla="*/ 72866 w 190500"/>
                  <a:gd name="connsiteY60" fmla="*/ 31290 h 170307"/>
                  <a:gd name="connsiteX61" fmla="*/ 78676 w 190500"/>
                  <a:gd name="connsiteY61" fmla="*/ 25479 h 170307"/>
                  <a:gd name="connsiteX62" fmla="*/ 72866 w 190500"/>
                  <a:gd name="connsiteY62" fmla="*/ 19669 h 170307"/>
                  <a:gd name="connsiteX63" fmla="*/ 67056 w 190500"/>
                  <a:gd name="connsiteY63" fmla="*/ 25479 h 170307"/>
                  <a:gd name="connsiteX64" fmla="*/ 72866 w 190500"/>
                  <a:gd name="connsiteY64" fmla="*/ 31290 h 170307"/>
                  <a:gd name="connsiteX65" fmla="*/ 95250 w 190500"/>
                  <a:gd name="connsiteY65" fmla="*/ 31290 h 170307"/>
                  <a:gd name="connsiteX66" fmla="*/ 101060 w 190500"/>
                  <a:gd name="connsiteY66" fmla="*/ 25479 h 170307"/>
                  <a:gd name="connsiteX67" fmla="*/ 95250 w 190500"/>
                  <a:gd name="connsiteY67" fmla="*/ 19669 h 170307"/>
                  <a:gd name="connsiteX68" fmla="*/ 89440 w 190500"/>
                  <a:gd name="connsiteY68" fmla="*/ 25479 h 170307"/>
                  <a:gd name="connsiteX69" fmla="*/ 95250 w 190500"/>
                  <a:gd name="connsiteY69" fmla="*/ 31290 h 170307"/>
                  <a:gd name="connsiteX70" fmla="*/ 117586 w 190500"/>
                  <a:gd name="connsiteY70" fmla="*/ 31290 h 170307"/>
                  <a:gd name="connsiteX71" fmla="*/ 123396 w 190500"/>
                  <a:gd name="connsiteY71" fmla="*/ 25479 h 170307"/>
                  <a:gd name="connsiteX72" fmla="*/ 117586 w 190500"/>
                  <a:gd name="connsiteY72" fmla="*/ 19669 h 170307"/>
                  <a:gd name="connsiteX73" fmla="*/ 111776 w 190500"/>
                  <a:gd name="connsiteY73" fmla="*/ 25479 h 170307"/>
                  <a:gd name="connsiteX74" fmla="*/ 117586 w 190500"/>
                  <a:gd name="connsiteY74" fmla="*/ 31290 h 170307"/>
                  <a:gd name="connsiteX75" fmla="*/ 139970 w 190500"/>
                  <a:gd name="connsiteY75" fmla="*/ 31290 h 170307"/>
                  <a:gd name="connsiteX76" fmla="*/ 145780 w 190500"/>
                  <a:gd name="connsiteY76" fmla="*/ 25479 h 170307"/>
                  <a:gd name="connsiteX77" fmla="*/ 139970 w 190500"/>
                  <a:gd name="connsiteY77" fmla="*/ 19669 h 170307"/>
                  <a:gd name="connsiteX78" fmla="*/ 134160 w 190500"/>
                  <a:gd name="connsiteY78" fmla="*/ 25479 h 170307"/>
                  <a:gd name="connsiteX79" fmla="*/ 139970 w 190500"/>
                  <a:gd name="connsiteY79" fmla="*/ 31290 h 170307"/>
                  <a:gd name="connsiteX80" fmla="*/ 162306 w 190500"/>
                  <a:gd name="connsiteY80" fmla="*/ 31290 h 170307"/>
                  <a:gd name="connsiteX81" fmla="*/ 168116 w 190500"/>
                  <a:gd name="connsiteY81" fmla="*/ 25479 h 170307"/>
                  <a:gd name="connsiteX82" fmla="*/ 162306 w 190500"/>
                  <a:gd name="connsiteY82" fmla="*/ 19669 h 170307"/>
                  <a:gd name="connsiteX83" fmla="*/ 156496 w 190500"/>
                  <a:gd name="connsiteY83" fmla="*/ 25479 h 170307"/>
                  <a:gd name="connsiteX84" fmla="*/ 162306 w 190500"/>
                  <a:gd name="connsiteY84" fmla="*/ 31290 h 170307"/>
                  <a:gd name="connsiteX85" fmla="*/ 184690 w 190500"/>
                  <a:gd name="connsiteY85" fmla="*/ 31290 h 170307"/>
                  <a:gd name="connsiteX86" fmla="*/ 190500 w 190500"/>
                  <a:gd name="connsiteY86" fmla="*/ 25479 h 170307"/>
                  <a:gd name="connsiteX87" fmla="*/ 184690 w 190500"/>
                  <a:gd name="connsiteY87" fmla="*/ 19669 h 170307"/>
                  <a:gd name="connsiteX88" fmla="*/ 178879 w 190500"/>
                  <a:gd name="connsiteY88" fmla="*/ 25479 h 170307"/>
                  <a:gd name="connsiteX89" fmla="*/ 184690 w 190500"/>
                  <a:gd name="connsiteY89" fmla="*/ 31290 h 170307"/>
                  <a:gd name="connsiteX90" fmla="*/ 5810 w 190500"/>
                  <a:gd name="connsiteY90" fmla="*/ 50911 h 170307"/>
                  <a:gd name="connsiteX91" fmla="*/ 11621 w 190500"/>
                  <a:gd name="connsiteY91" fmla="*/ 45101 h 170307"/>
                  <a:gd name="connsiteX92" fmla="*/ 5810 w 190500"/>
                  <a:gd name="connsiteY92" fmla="*/ 39291 h 170307"/>
                  <a:gd name="connsiteX93" fmla="*/ 0 w 190500"/>
                  <a:gd name="connsiteY93" fmla="*/ 45101 h 170307"/>
                  <a:gd name="connsiteX94" fmla="*/ 5810 w 190500"/>
                  <a:gd name="connsiteY94" fmla="*/ 50911 h 170307"/>
                  <a:gd name="connsiteX95" fmla="*/ 28146 w 190500"/>
                  <a:gd name="connsiteY95" fmla="*/ 50911 h 170307"/>
                  <a:gd name="connsiteX96" fmla="*/ 33957 w 190500"/>
                  <a:gd name="connsiteY96" fmla="*/ 45101 h 170307"/>
                  <a:gd name="connsiteX97" fmla="*/ 28146 w 190500"/>
                  <a:gd name="connsiteY97" fmla="*/ 39291 h 170307"/>
                  <a:gd name="connsiteX98" fmla="*/ 22336 w 190500"/>
                  <a:gd name="connsiteY98" fmla="*/ 45101 h 170307"/>
                  <a:gd name="connsiteX99" fmla="*/ 28146 w 190500"/>
                  <a:gd name="connsiteY99" fmla="*/ 50911 h 170307"/>
                  <a:gd name="connsiteX100" fmla="*/ 50530 w 190500"/>
                  <a:gd name="connsiteY100" fmla="*/ 50911 h 170307"/>
                  <a:gd name="connsiteX101" fmla="*/ 56340 w 190500"/>
                  <a:gd name="connsiteY101" fmla="*/ 45101 h 170307"/>
                  <a:gd name="connsiteX102" fmla="*/ 50530 w 190500"/>
                  <a:gd name="connsiteY102" fmla="*/ 39291 h 170307"/>
                  <a:gd name="connsiteX103" fmla="*/ 44720 w 190500"/>
                  <a:gd name="connsiteY103" fmla="*/ 45101 h 170307"/>
                  <a:gd name="connsiteX104" fmla="*/ 50530 w 190500"/>
                  <a:gd name="connsiteY104" fmla="*/ 50911 h 170307"/>
                  <a:gd name="connsiteX105" fmla="*/ 72866 w 190500"/>
                  <a:gd name="connsiteY105" fmla="*/ 50911 h 170307"/>
                  <a:gd name="connsiteX106" fmla="*/ 78676 w 190500"/>
                  <a:gd name="connsiteY106" fmla="*/ 45101 h 170307"/>
                  <a:gd name="connsiteX107" fmla="*/ 72866 w 190500"/>
                  <a:gd name="connsiteY107" fmla="*/ 39291 h 170307"/>
                  <a:gd name="connsiteX108" fmla="*/ 67056 w 190500"/>
                  <a:gd name="connsiteY108" fmla="*/ 45101 h 170307"/>
                  <a:gd name="connsiteX109" fmla="*/ 72866 w 190500"/>
                  <a:gd name="connsiteY109" fmla="*/ 50911 h 170307"/>
                  <a:gd name="connsiteX110" fmla="*/ 95250 w 190500"/>
                  <a:gd name="connsiteY110" fmla="*/ 50911 h 170307"/>
                  <a:gd name="connsiteX111" fmla="*/ 101060 w 190500"/>
                  <a:gd name="connsiteY111" fmla="*/ 45101 h 170307"/>
                  <a:gd name="connsiteX112" fmla="*/ 95250 w 190500"/>
                  <a:gd name="connsiteY112" fmla="*/ 39291 h 170307"/>
                  <a:gd name="connsiteX113" fmla="*/ 89440 w 190500"/>
                  <a:gd name="connsiteY113" fmla="*/ 45101 h 170307"/>
                  <a:gd name="connsiteX114" fmla="*/ 95250 w 190500"/>
                  <a:gd name="connsiteY114" fmla="*/ 50911 h 170307"/>
                  <a:gd name="connsiteX115" fmla="*/ 117586 w 190500"/>
                  <a:gd name="connsiteY115" fmla="*/ 50911 h 170307"/>
                  <a:gd name="connsiteX116" fmla="*/ 123396 w 190500"/>
                  <a:gd name="connsiteY116" fmla="*/ 45101 h 170307"/>
                  <a:gd name="connsiteX117" fmla="*/ 117586 w 190500"/>
                  <a:gd name="connsiteY117" fmla="*/ 39291 h 170307"/>
                  <a:gd name="connsiteX118" fmla="*/ 111776 w 190500"/>
                  <a:gd name="connsiteY118" fmla="*/ 45101 h 170307"/>
                  <a:gd name="connsiteX119" fmla="*/ 117586 w 190500"/>
                  <a:gd name="connsiteY119" fmla="*/ 50911 h 170307"/>
                  <a:gd name="connsiteX120" fmla="*/ 139970 w 190500"/>
                  <a:gd name="connsiteY120" fmla="*/ 50911 h 170307"/>
                  <a:gd name="connsiteX121" fmla="*/ 145780 w 190500"/>
                  <a:gd name="connsiteY121" fmla="*/ 45101 h 170307"/>
                  <a:gd name="connsiteX122" fmla="*/ 139970 w 190500"/>
                  <a:gd name="connsiteY122" fmla="*/ 39291 h 170307"/>
                  <a:gd name="connsiteX123" fmla="*/ 134160 w 190500"/>
                  <a:gd name="connsiteY123" fmla="*/ 45101 h 170307"/>
                  <a:gd name="connsiteX124" fmla="*/ 139970 w 190500"/>
                  <a:gd name="connsiteY124" fmla="*/ 50911 h 170307"/>
                  <a:gd name="connsiteX125" fmla="*/ 162306 w 190500"/>
                  <a:gd name="connsiteY125" fmla="*/ 50911 h 170307"/>
                  <a:gd name="connsiteX126" fmla="*/ 168116 w 190500"/>
                  <a:gd name="connsiteY126" fmla="*/ 45101 h 170307"/>
                  <a:gd name="connsiteX127" fmla="*/ 162306 w 190500"/>
                  <a:gd name="connsiteY127" fmla="*/ 39291 h 170307"/>
                  <a:gd name="connsiteX128" fmla="*/ 156496 w 190500"/>
                  <a:gd name="connsiteY128" fmla="*/ 45101 h 170307"/>
                  <a:gd name="connsiteX129" fmla="*/ 162306 w 190500"/>
                  <a:gd name="connsiteY129" fmla="*/ 50911 h 170307"/>
                  <a:gd name="connsiteX130" fmla="*/ 184690 w 190500"/>
                  <a:gd name="connsiteY130" fmla="*/ 50911 h 170307"/>
                  <a:gd name="connsiteX131" fmla="*/ 190500 w 190500"/>
                  <a:gd name="connsiteY131" fmla="*/ 45101 h 170307"/>
                  <a:gd name="connsiteX132" fmla="*/ 184690 w 190500"/>
                  <a:gd name="connsiteY132" fmla="*/ 39291 h 170307"/>
                  <a:gd name="connsiteX133" fmla="*/ 178879 w 190500"/>
                  <a:gd name="connsiteY133" fmla="*/ 45101 h 170307"/>
                  <a:gd name="connsiteX134" fmla="*/ 184690 w 190500"/>
                  <a:gd name="connsiteY134" fmla="*/ 50911 h 170307"/>
                  <a:gd name="connsiteX135" fmla="*/ 5810 w 190500"/>
                  <a:gd name="connsiteY135" fmla="*/ 70580 h 170307"/>
                  <a:gd name="connsiteX136" fmla="*/ 11621 w 190500"/>
                  <a:gd name="connsiteY136" fmla="*/ 64770 h 170307"/>
                  <a:gd name="connsiteX137" fmla="*/ 5810 w 190500"/>
                  <a:gd name="connsiteY137" fmla="*/ 58960 h 170307"/>
                  <a:gd name="connsiteX138" fmla="*/ 0 w 190500"/>
                  <a:gd name="connsiteY138" fmla="*/ 64770 h 170307"/>
                  <a:gd name="connsiteX139" fmla="*/ 5810 w 190500"/>
                  <a:gd name="connsiteY139" fmla="*/ 70580 h 170307"/>
                  <a:gd name="connsiteX140" fmla="*/ 28146 w 190500"/>
                  <a:gd name="connsiteY140" fmla="*/ 70580 h 170307"/>
                  <a:gd name="connsiteX141" fmla="*/ 33957 w 190500"/>
                  <a:gd name="connsiteY141" fmla="*/ 64770 h 170307"/>
                  <a:gd name="connsiteX142" fmla="*/ 28146 w 190500"/>
                  <a:gd name="connsiteY142" fmla="*/ 58960 h 170307"/>
                  <a:gd name="connsiteX143" fmla="*/ 22336 w 190500"/>
                  <a:gd name="connsiteY143" fmla="*/ 64770 h 170307"/>
                  <a:gd name="connsiteX144" fmla="*/ 28146 w 190500"/>
                  <a:gd name="connsiteY144" fmla="*/ 70580 h 170307"/>
                  <a:gd name="connsiteX145" fmla="*/ 50530 w 190500"/>
                  <a:gd name="connsiteY145" fmla="*/ 70580 h 170307"/>
                  <a:gd name="connsiteX146" fmla="*/ 56340 w 190500"/>
                  <a:gd name="connsiteY146" fmla="*/ 64770 h 170307"/>
                  <a:gd name="connsiteX147" fmla="*/ 50530 w 190500"/>
                  <a:gd name="connsiteY147" fmla="*/ 58960 h 170307"/>
                  <a:gd name="connsiteX148" fmla="*/ 44720 w 190500"/>
                  <a:gd name="connsiteY148" fmla="*/ 64770 h 170307"/>
                  <a:gd name="connsiteX149" fmla="*/ 50530 w 190500"/>
                  <a:gd name="connsiteY149" fmla="*/ 70580 h 170307"/>
                  <a:gd name="connsiteX150" fmla="*/ 72866 w 190500"/>
                  <a:gd name="connsiteY150" fmla="*/ 70580 h 170307"/>
                  <a:gd name="connsiteX151" fmla="*/ 78676 w 190500"/>
                  <a:gd name="connsiteY151" fmla="*/ 64770 h 170307"/>
                  <a:gd name="connsiteX152" fmla="*/ 72866 w 190500"/>
                  <a:gd name="connsiteY152" fmla="*/ 58960 h 170307"/>
                  <a:gd name="connsiteX153" fmla="*/ 67056 w 190500"/>
                  <a:gd name="connsiteY153" fmla="*/ 64770 h 170307"/>
                  <a:gd name="connsiteX154" fmla="*/ 72866 w 190500"/>
                  <a:gd name="connsiteY154" fmla="*/ 70580 h 170307"/>
                  <a:gd name="connsiteX155" fmla="*/ 95250 w 190500"/>
                  <a:gd name="connsiteY155" fmla="*/ 70580 h 170307"/>
                  <a:gd name="connsiteX156" fmla="*/ 101060 w 190500"/>
                  <a:gd name="connsiteY156" fmla="*/ 64770 h 170307"/>
                  <a:gd name="connsiteX157" fmla="*/ 95250 w 190500"/>
                  <a:gd name="connsiteY157" fmla="*/ 58960 h 170307"/>
                  <a:gd name="connsiteX158" fmla="*/ 89440 w 190500"/>
                  <a:gd name="connsiteY158" fmla="*/ 64770 h 170307"/>
                  <a:gd name="connsiteX159" fmla="*/ 95250 w 190500"/>
                  <a:gd name="connsiteY159" fmla="*/ 70580 h 170307"/>
                  <a:gd name="connsiteX160" fmla="*/ 117586 w 190500"/>
                  <a:gd name="connsiteY160" fmla="*/ 70580 h 170307"/>
                  <a:gd name="connsiteX161" fmla="*/ 123396 w 190500"/>
                  <a:gd name="connsiteY161" fmla="*/ 64770 h 170307"/>
                  <a:gd name="connsiteX162" fmla="*/ 117586 w 190500"/>
                  <a:gd name="connsiteY162" fmla="*/ 58960 h 170307"/>
                  <a:gd name="connsiteX163" fmla="*/ 111776 w 190500"/>
                  <a:gd name="connsiteY163" fmla="*/ 64770 h 170307"/>
                  <a:gd name="connsiteX164" fmla="*/ 117586 w 190500"/>
                  <a:gd name="connsiteY164" fmla="*/ 70580 h 170307"/>
                  <a:gd name="connsiteX165" fmla="*/ 139970 w 190500"/>
                  <a:gd name="connsiteY165" fmla="*/ 70580 h 170307"/>
                  <a:gd name="connsiteX166" fmla="*/ 145780 w 190500"/>
                  <a:gd name="connsiteY166" fmla="*/ 64770 h 170307"/>
                  <a:gd name="connsiteX167" fmla="*/ 139970 w 190500"/>
                  <a:gd name="connsiteY167" fmla="*/ 58960 h 170307"/>
                  <a:gd name="connsiteX168" fmla="*/ 134160 w 190500"/>
                  <a:gd name="connsiteY168" fmla="*/ 64770 h 170307"/>
                  <a:gd name="connsiteX169" fmla="*/ 139970 w 190500"/>
                  <a:gd name="connsiteY169" fmla="*/ 70580 h 170307"/>
                  <a:gd name="connsiteX170" fmla="*/ 162306 w 190500"/>
                  <a:gd name="connsiteY170" fmla="*/ 70580 h 170307"/>
                  <a:gd name="connsiteX171" fmla="*/ 168116 w 190500"/>
                  <a:gd name="connsiteY171" fmla="*/ 64770 h 170307"/>
                  <a:gd name="connsiteX172" fmla="*/ 162306 w 190500"/>
                  <a:gd name="connsiteY172" fmla="*/ 58960 h 170307"/>
                  <a:gd name="connsiteX173" fmla="*/ 156496 w 190500"/>
                  <a:gd name="connsiteY173" fmla="*/ 64770 h 170307"/>
                  <a:gd name="connsiteX174" fmla="*/ 162306 w 190500"/>
                  <a:gd name="connsiteY174" fmla="*/ 70580 h 170307"/>
                  <a:gd name="connsiteX175" fmla="*/ 184690 w 190500"/>
                  <a:gd name="connsiteY175" fmla="*/ 70580 h 170307"/>
                  <a:gd name="connsiteX176" fmla="*/ 190500 w 190500"/>
                  <a:gd name="connsiteY176" fmla="*/ 64770 h 170307"/>
                  <a:gd name="connsiteX177" fmla="*/ 184690 w 190500"/>
                  <a:gd name="connsiteY177" fmla="*/ 58960 h 170307"/>
                  <a:gd name="connsiteX178" fmla="*/ 178879 w 190500"/>
                  <a:gd name="connsiteY178" fmla="*/ 64770 h 170307"/>
                  <a:gd name="connsiteX179" fmla="*/ 184690 w 190500"/>
                  <a:gd name="connsiteY179" fmla="*/ 70580 h 170307"/>
                  <a:gd name="connsiteX180" fmla="*/ 5810 w 190500"/>
                  <a:gd name="connsiteY180" fmla="*/ 90249 h 170307"/>
                  <a:gd name="connsiteX181" fmla="*/ 11621 w 190500"/>
                  <a:gd name="connsiteY181" fmla="*/ 84439 h 170307"/>
                  <a:gd name="connsiteX182" fmla="*/ 5810 w 190500"/>
                  <a:gd name="connsiteY182" fmla="*/ 78629 h 170307"/>
                  <a:gd name="connsiteX183" fmla="*/ 0 w 190500"/>
                  <a:gd name="connsiteY183" fmla="*/ 84439 h 170307"/>
                  <a:gd name="connsiteX184" fmla="*/ 5810 w 190500"/>
                  <a:gd name="connsiteY184" fmla="*/ 90249 h 170307"/>
                  <a:gd name="connsiteX185" fmla="*/ 28146 w 190500"/>
                  <a:gd name="connsiteY185" fmla="*/ 90249 h 170307"/>
                  <a:gd name="connsiteX186" fmla="*/ 33957 w 190500"/>
                  <a:gd name="connsiteY186" fmla="*/ 84439 h 170307"/>
                  <a:gd name="connsiteX187" fmla="*/ 28146 w 190500"/>
                  <a:gd name="connsiteY187" fmla="*/ 78629 h 170307"/>
                  <a:gd name="connsiteX188" fmla="*/ 22336 w 190500"/>
                  <a:gd name="connsiteY188" fmla="*/ 84439 h 170307"/>
                  <a:gd name="connsiteX189" fmla="*/ 28146 w 190500"/>
                  <a:gd name="connsiteY189" fmla="*/ 90249 h 170307"/>
                  <a:gd name="connsiteX190" fmla="*/ 50530 w 190500"/>
                  <a:gd name="connsiteY190" fmla="*/ 90249 h 170307"/>
                  <a:gd name="connsiteX191" fmla="*/ 56340 w 190500"/>
                  <a:gd name="connsiteY191" fmla="*/ 84439 h 170307"/>
                  <a:gd name="connsiteX192" fmla="*/ 50530 w 190500"/>
                  <a:gd name="connsiteY192" fmla="*/ 78629 h 170307"/>
                  <a:gd name="connsiteX193" fmla="*/ 44720 w 190500"/>
                  <a:gd name="connsiteY193" fmla="*/ 84439 h 170307"/>
                  <a:gd name="connsiteX194" fmla="*/ 50530 w 190500"/>
                  <a:gd name="connsiteY194" fmla="*/ 90249 h 170307"/>
                  <a:gd name="connsiteX195" fmla="*/ 72866 w 190500"/>
                  <a:gd name="connsiteY195" fmla="*/ 90249 h 170307"/>
                  <a:gd name="connsiteX196" fmla="*/ 78676 w 190500"/>
                  <a:gd name="connsiteY196" fmla="*/ 84439 h 170307"/>
                  <a:gd name="connsiteX197" fmla="*/ 72866 w 190500"/>
                  <a:gd name="connsiteY197" fmla="*/ 78629 h 170307"/>
                  <a:gd name="connsiteX198" fmla="*/ 67056 w 190500"/>
                  <a:gd name="connsiteY198" fmla="*/ 84439 h 170307"/>
                  <a:gd name="connsiteX199" fmla="*/ 72866 w 190500"/>
                  <a:gd name="connsiteY199" fmla="*/ 90249 h 170307"/>
                  <a:gd name="connsiteX200" fmla="*/ 95250 w 190500"/>
                  <a:gd name="connsiteY200" fmla="*/ 90249 h 170307"/>
                  <a:gd name="connsiteX201" fmla="*/ 101060 w 190500"/>
                  <a:gd name="connsiteY201" fmla="*/ 84439 h 170307"/>
                  <a:gd name="connsiteX202" fmla="*/ 95250 w 190500"/>
                  <a:gd name="connsiteY202" fmla="*/ 78629 h 170307"/>
                  <a:gd name="connsiteX203" fmla="*/ 89440 w 190500"/>
                  <a:gd name="connsiteY203" fmla="*/ 84439 h 170307"/>
                  <a:gd name="connsiteX204" fmla="*/ 95250 w 190500"/>
                  <a:gd name="connsiteY204" fmla="*/ 90249 h 170307"/>
                  <a:gd name="connsiteX205" fmla="*/ 117586 w 190500"/>
                  <a:gd name="connsiteY205" fmla="*/ 90249 h 170307"/>
                  <a:gd name="connsiteX206" fmla="*/ 123396 w 190500"/>
                  <a:gd name="connsiteY206" fmla="*/ 84439 h 170307"/>
                  <a:gd name="connsiteX207" fmla="*/ 117586 w 190500"/>
                  <a:gd name="connsiteY207" fmla="*/ 78629 h 170307"/>
                  <a:gd name="connsiteX208" fmla="*/ 111776 w 190500"/>
                  <a:gd name="connsiteY208" fmla="*/ 84439 h 170307"/>
                  <a:gd name="connsiteX209" fmla="*/ 117586 w 190500"/>
                  <a:gd name="connsiteY209" fmla="*/ 90249 h 170307"/>
                  <a:gd name="connsiteX210" fmla="*/ 139970 w 190500"/>
                  <a:gd name="connsiteY210" fmla="*/ 90249 h 170307"/>
                  <a:gd name="connsiteX211" fmla="*/ 145780 w 190500"/>
                  <a:gd name="connsiteY211" fmla="*/ 84439 h 170307"/>
                  <a:gd name="connsiteX212" fmla="*/ 139970 w 190500"/>
                  <a:gd name="connsiteY212" fmla="*/ 78629 h 170307"/>
                  <a:gd name="connsiteX213" fmla="*/ 134160 w 190500"/>
                  <a:gd name="connsiteY213" fmla="*/ 84439 h 170307"/>
                  <a:gd name="connsiteX214" fmla="*/ 139970 w 190500"/>
                  <a:gd name="connsiteY214" fmla="*/ 90249 h 170307"/>
                  <a:gd name="connsiteX215" fmla="*/ 162306 w 190500"/>
                  <a:gd name="connsiteY215" fmla="*/ 90249 h 170307"/>
                  <a:gd name="connsiteX216" fmla="*/ 168116 w 190500"/>
                  <a:gd name="connsiteY216" fmla="*/ 84439 h 170307"/>
                  <a:gd name="connsiteX217" fmla="*/ 162306 w 190500"/>
                  <a:gd name="connsiteY217" fmla="*/ 78629 h 170307"/>
                  <a:gd name="connsiteX218" fmla="*/ 156496 w 190500"/>
                  <a:gd name="connsiteY218" fmla="*/ 84439 h 170307"/>
                  <a:gd name="connsiteX219" fmla="*/ 162306 w 190500"/>
                  <a:gd name="connsiteY219" fmla="*/ 90249 h 170307"/>
                  <a:gd name="connsiteX220" fmla="*/ 184690 w 190500"/>
                  <a:gd name="connsiteY220" fmla="*/ 90249 h 170307"/>
                  <a:gd name="connsiteX221" fmla="*/ 190500 w 190500"/>
                  <a:gd name="connsiteY221" fmla="*/ 84439 h 170307"/>
                  <a:gd name="connsiteX222" fmla="*/ 184690 w 190500"/>
                  <a:gd name="connsiteY222" fmla="*/ 78629 h 170307"/>
                  <a:gd name="connsiteX223" fmla="*/ 178879 w 190500"/>
                  <a:gd name="connsiteY223" fmla="*/ 84439 h 170307"/>
                  <a:gd name="connsiteX224" fmla="*/ 184690 w 190500"/>
                  <a:gd name="connsiteY224" fmla="*/ 90249 h 170307"/>
                  <a:gd name="connsiteX225" fmla="*/ 5810 w 190500"/>
                  <a:gd name="connsiteY225" fmla="*/ 109871 h 170307"/>
                  <a:gd name="connsiteX226" fmla="*/ 11621 w 190500"/>
                  <a:gd name="connsiteY226" fmla="*/ 104061 h 170307"/>
                  <a:gd name="connsiteX227" fmla="*/ 5810 w 190500"/>
                  <a:gd name="connsiteY227" fmla="*/ 98250 h 170307"/>
                  <a:gd name="connsiteX228" fmla="*/ 0 w 190500"/>
                  <a:gd name="connsiteY228" fmla="*/ 104061 h 170307"/>
                  <a:gd name="connsiteX229" fmla="*/ 5810 w 190500"/>
                  <a:gd name="connsiteY229" fmla="*/ 109871 h 170307"/>
                  <a:gd name="connsiteX230" fmla="*/ 28146 w 190500"/>
                  <a:gd name="connsiteY230" fmla="*/ 109871 h 170307"/>
                  <a:gd name="connsiteX231" fmla="*/ 33957 w 190500"/>
                  <a:gd name="connsiteY231" fmla="*/ 104061 h 170307"/>
                  <a:gd name="connsiteX232" fmla="*/ 28146 w 190500"/>
                  <a:gd name="connsiteY232" fmla="*/ 98250 h 170307"/>
                  <a:gd name="connsiteX233" fmla="*/ 22336 w 190500"/>
                  <a:gd name="connsiteY233" fmla="*/ 104061 h 170307"/>
                  <a:gd name="connsiteX234" fmla="*/ 28146 w 190500"/>
                  <a:gd name="connsiteY234" fmla="*/ 109871 h 170307"/>
                  <a:gd name="connsiteX235" fmla="*/ 50530 w 190500"/>
                  <a:gd name="connsiteY235" fmla="*/ 109871 h 170307"/>
                  <a:gd name="connsiteX236" fmla="*/ 56340 w 190500"/>
                  <a:gd name="connsiteY236" fmla="*/ 104061 h 170307"/>
                  <a:gd name="connsiteX237" fmla="*/ 50530 w 190500"/>
                  <a:gd name="connsiteY237" fmla="*/ 98250 h 170307"/>
                  <a:gd name="connsiteX238" fmla="*/ 44720 w 190500"/>
                  <a:gd name="connsiteY238" fmla="*/ 104061 h 170307"/>
                  <a:gd name="connsiteX239" fmla="*/ 50530 w 190500"/>
                  <a:gd name="connsiteY239" fmla="*/ 109871 h 170307"/>
                  <a:gd name="connsiteX240" fmla="*/ 72866 w 190500"/>
                  <a:gd name="connsiteY240" fmla="*/ 109871 h 170307"/>
                  <a:gd name="connsiteX241" fmla="*/ 78676 w 190500"/>
                  <a:gd name="connsiteY241" fmla="*/ 104061 h 170307"/>
                  <a:gd name="connsiteX242" fmla="*/ 72866 w 190500"/>
                  <a:gd name="connsiteY242" fmla="*/ 98250 h 170307"/>
                  <a:gd name="connsiteX243" fmla="*/ 67056 w 190500"/>
                  <a:gd name="connsiteY243" fmla="*/ 104061 h 170307"/>
                  <a:gd name="connsiteX244" fmla="*/ 72866 w 190500"/>
                  <a:gd name="connsiteY244" fmla="*/ 109871 h 170307"/>
                  <a:gd name="connsiteX245" fmla="*/ 95250 w 190500"/>
                  <a:gd name="connsiteY245" fmla="*/ 109871 h 170307"/>
                  <a:gd name="connsiteX246" fmla="*/ 101060 w 190500"/>
                  <a:gd name="connsiteY246" fmla="*/ 104061 h 170307"/>
                  <a:gd name="connsiteX247" fmla="*/ 95250 w 190500"/>
                  <a:gd name="connsiteY247" fmla="*/ 98250 h 170307"/>
                  <a:gd name="connsiteX248" fmla="*/ 89440 w 190500"/>
                  <a:gd name="connsiteY248" fmla="*/ 104061 h 170307"/>
                  <a:gd name="connsiteX249" fmla="*/ 95250 w 190500"/>
                  <a:gd name="connsiteY249" fmla="*/ 109871 h 170307"/>
                  <a:gd name="connsiteX250" fmla="*/ 117586 w 190500"/>
                  <a:gd name="connsiteY250" fmla="*/ 109871 h 170307"/>
                  <a:gd name="connsiteX251" fmla="*/ 123396 w 190500"/>
                  <a:gd name="connsiteY251" fmla="*/ 104061 h 170307"/>
                  <a:gd name="connsiteX252" fmla="*/ 117586 w 190500"/>
                  <a:gd name="connsiteY252" fmla="*/ 98250 h 170307"/>
                  <a:gd name="connsiteX253" fmla="*/ 111776 w 190500"/>
                  <a:gd name="connsiteY253" fmla="*/ 104061 h 170307"/>
                  <a:gd name="connsiteX254" fmla="*/ 117586 w 190500"/>
                  <a:gd name="connsiteY254" fmla="*/ 109871 h 170307"/>
                  <a:gd name="connsiteX255" fmla="*/ 139970 w 190500"/>
                  <a:gd name="connsiteY255" fmla="*/ 109871 h 170307"/>
                  <a:gd name="connsiteX256" fmla="*/ 145780 w 190500"/>
                  <a:gd name="connsiteY256" fmla="*/ 104061 h 170307"/>
                  <a:gd name="connsiteX257" fmla="*/ 139970 w 190500"/>
                  <a:gd name="connsiteY257" fmla="*/ 98250 h 170307"/>
                  <a:gd name="connsiteX258" fmla="*/ 134160 w 190500"/>
                  <a:gd name="connsiteY258" fmla="*/ 104061 h 170307"/>
                  <a:gd name="connsiteX259" fmla="*/ 139970 w 190500"/>
                  <a:gd name="connsiteY259" fmla="*/ 109871 h 170307"/>
                  <a:gd name="connsiteX260" fmla="*/ 162306 w 190500"/>
                  <a:gd name="connsiteY260" fmla="*/ 109871 h 170307"/>
                  <a:gd name="connsiteX261" fmla="*/ 168116 w 190500"/>
                  <a:gd name="connsiteY261" fmla="*/ 104061 h 170307"/>
                  <a:gd name="connsiteX262" fmla="*/ 162306 w 190500"/>
                  <a:gd name="connsiteY262" fmla="*/ 98250 h 170307"/>
                  <a:gd name="connsiteX263" fmla="*/ 156496 w 190500"/>
                  <a:gd name="connsiteY263" fmla="*/ 104061 h 170307"/>
                  <a:gd name="connsiteX264" fmla="*/ 162306 w 190500"/>
                  <a:gd name="connsiteY264" fmla="*/ 109871 h 170307"/>
                  <a:gd name="connsiteX265" fmla="*/ 184690 w 190500"/>
                  <a:gd name="connsiteY265" fmla="*/ 109871 h 170307"/>
                  <a:gd name="connsiteX266" fmla="*/ 190500 w 190500"/>
                  <a:gd name="connsiteY266" fmla="*/ 104061 h 170307"/>
                  <a:gd name="connsiteX267" fmla="*/ 184690 w 190500"/>
                  <a:gd name="connsiteY267" fmla="*/ 98250 h 170307"/>
                  <a:gd name="connsiteX268" fmla="*/ 178879 w 190500"/>
                  <a:gd name="connsiteY268" fmla="*/ 104061 h 170307"/>
                  <a:gd name="connsiteX269" fmla="*/ 184690 w 190500"/>
                  <a:gd name="connsiteY269" fmla="*/ 109871 h 170307"/>
                  <a:gd name="connsiteX270" fmla="*/ 5810 w 190500"/>
                  <a:gd name="connsiteY270" fmla="*/ 129540 h 170307"/>
                  <a:gd name="connsiteX271" fmla="*/ 11621 w 190500"/>
                  <a:gd name="connsiteY271" fmla="*/ 123730 h 170307"/>
                  <a:gd name="connsiteX272" fmla="*/ 5810 w 190500"/>
                  <a:gd name="connsiteY272" fmla="*/ 117920 h 170307"/>
                  <a:gd name="connsiteX273" fmla="*/ 0 w 190500"/>
                  <a:gd name="connsiteY273" fmla="*/ 123730 h 170307"/>
                  <a:gd name="connsiteX274" fmla="*/ 5810 w 190500"/>
                  <a:gd name="connsiteY274" fmla="*/ 129540 h 170307"/>
                  <a:gd name="connsiteX275" fmla="*/ 28146 w 190500"/>
                  <a:gd name="connsiteY275" fmla="*/ 129540 h 170307"/>
                  <a:gd name="connsiteX276" fmla="*/ 33957 w 190500"/>
                  <a:gd name="connsiteY276" fmla="*/ 123730 h 170307"/>
                  <a:gd name="connsiteX277" fmla="*/ 28146 w 190500"/>
                  <a:gd name="connsiteY277" fmla="*/ 117920 h 170307"/>
                  <a:gd name="connsiteX278" fmla="*/ 22336 w 190500"/>
                  <a:gd name="connsiteY278" fmla="*/ 123730 h 170307"/>
                  <a:gd name="connsiteX279" fmla="*/ 28146 w 190500"/>
                  <a:gd name="connsiteY279" fmla="*/ 129540 h 170307"/>
                  <a:gd name="connsiteX280" fmla="*/ 50530 w 190500"/>
                  <a:gd name="connsiteY280" fmla="*/ 129540 h 170307"/>
                  <a:gd name="connsiteX281" fmla="*/ 56340 w 190500"/>
                  <a:gd name="connsiteY281" fmla="*/ 123730 h 170307"/>
                  <a:gd name="connsiteX282" fmla="*/ 50530 w 190500"/>
                  <a:gd name="connsiteY282" fmla="*/ 117920 h 170307"/>
                  <a:gd name="connsiteX283" fmla="*/ 44720 w 190500"/>
                  <a:gd name="connsiteY283" fmla="*/ 123730 h 170307"/>
                  <a:gd name="connsiteX284" fmla="*/ 50530 w 190500"/>
                  <a:gd name="connsiteY284" fmla="*/ 129540 h 170307"/>
                  <a:gd name="connsiteX285" fmla="*/ 72866 w 190500"/>
                  <a:gd name="connsiteY285" fmla="*/ 129540 h 170307"/>
                  <a:gd name="connsiteX286" fmla="*/ 78676 w 190500"/>
                  <a:gd name="connsiteY286" fmla="*/ 123730 h 170307"/>
                  <a:gd name="connsiteX287" fmla="*/ 72866 w 190500"/>
                  <a:gd name="connsiteY287" fmla="*/ 117920 h 170307"/>
                  <a:gd name="connsiteX288" fmla="*/ 67056 w 190500"/>
                  <a:gd name="connsiteY288" fmla="*/ 123730 h 170307"/>
                  <a:gd name="connsiteX289" fmla="*/ 72866 w 190500"/>
                  <a:gd name="connsiteY289" fmla="*/ 129540 h 170307"/>
                  <a:gd name="connsiteX290" fmla="*/ 95250 w 190500"/>
                  <a:gd name="connsiteY290" fmla="*/ 129540 h 170307"/>
                  <a:gd name="connsiteX291" fmla="*/ 101060 w 190500"/>
                  <a:gd name="connsiteY291" fmla="*/ 123730 h 170307"/>
                  <a:gd name="connsiteX292" fmla="*/ 95250 w 190500"/>
                  <a:gd name="connsiteY292" fmla="*/ 117920 h 170307"/>
                  <a:gd name="connsiteX293" fmla="*/ 89440 w 190500"/>
                  <a:gd name="connsiteY293" fmla="*/ 123730 h 170307"/>
                  <a:gd name="connsiteX294" fmla="*/ 95250 w 190500"/>
                  <a:gd name="connsiteY294" fmla="*/ 129540 h 170307"/>
                  <a:gd name="connsiteX295" fmla="*/ 117586 w 190500"/>
                  <a:gd name="connsiteY295" fmla="*/ 129540 h 170307"/>
                  <a:gd name="connsiteX296" fmla="*/ 123396 w 190500"/>
                  <a:gd name="connsiteY296" fmla="*/ 123730 h 170307"/>
                  <a:gd name="connsiteX297" fmla="*/ 117586 w 190500"/>
                  <a:gd name="connsiteY297" fmla="*/ 117920 h 170307"/>
                  <a:gd name="connsiteX298" fmla="*/ 111776 w 190500"/>
                  <a:gd name="connsiteY298" fmla="*/ 123730 h 170307"/>
                  <a:gd name="connsiteX299" fmla="*/ 117586 w 190500"/>
                  <a:gd name="connsiteY299" fmla="*/ 129540 h 170307"/>
                  <a:gd name="connsiteX300" fmla="*/ 139970 w 190500"/>
                  <a:gd name="connsiteY300" fmla="*/ 129540 h 170307"/>
                  <a:gd name="connsiteX301" fmla="*/ 145780 w 190500"/>
                  <a:gd name="connsiteY301" fmla="*/ 123730 h 170307"/>
                  <a:gd name="connsiteX302" fmla="*/ 139970 w 190500"/>
                  <a:gd name="connsiteY302" fmla="*/ 117920 h 170307"/>
                  <a:gd name="connsiteX303" fmla="*/ 134160 w 190500"/>
                  <a:gd name="connsiteY303" fmla="*/ 123730 h 170307"/>
                  <a:gd name="connsiteX304" fmla="*/ 139970 w 190500"/>
                  <a:gd name="connsiteY304" fmla="*/ 129540 h 170307"/>
                  <a:gd name="connsiteX305" fmla="*/ 162306 w 190500"/>
                  <a:gd name="connsiteY305" fmla="*/ 129540 h 170307"/>
                  <a:gd name="connsiteX306" fmla="*/ 168116 w 190500"/>
                  <a:gd name="connsiteY306" fmla="*/ 123730 h 170307"/>
                  <a:gd name="connsiteX307" fmla="*/ 162306 w 190500"/>
                  <a:gd name="connsiteY307" fmla="*/ 117920 h 170307"/>
                  <a:gd name="connsiteX308" fmla="*/ 156496 w 190500"/>
                  <a:gd name="connsiteY308" fmla="*/ 123730 h 170307"/>
                  <a:gd name="connsiteX309" fmla="*/ 162306 w 190500"/>
                  <a:gd name="connsiteY309" fmla="*/ 129540 h 170307"/>
                  <a:gd name="connsiteX310" fmla="*/ 184690 w 190500"/>
                  <a:gd name="connsiteY310" fmla="*/ 129540 h 170307"/>
                  <a:gd name="connsiteX311" fmla="*/ 190500 w 190500"/>
                  <a:gd name="connsiteY311" fmla="*/ 123730 h 170307"/>
                  <a:gd name="connsiteX312" fmla="*/ 184690 w 190500"/>
                  <a:gd name="connsiteY312" fmla="*/ 117920 h 170307"/>
                  <a:gd name="connsiteX313" fmla="*/ 178879 w 190500"/>
                  <a:gd name="connsiteY313" fmla="*/ 123730 h 170307"/>
                  <a:gd name="connsiteX314" fmla="*/ 184690 w 190500"/>
                  <a:gd name="connsiteY314" fmla="*/ 129540 h 170307"/>
                  <a:gd name="connsiteX315" fmla="*/ 5810 w 190500"/>
                  <a:gd name="connsiteY315" fmla="*/ 149209 h 170307"/>
                  <a:gd name="connsiteX316" fmla="*/ 11621 w 190500"/>
                  <a:gd name="connsiteY316" fmla="*/ 143399 h 170307"/>
                  <a:gd name="connsiteX317" fmla="*/ 5810 w 190500"/>
                  <a:gd name="connsiteY317" fmla="*/ 137589 h 170307"/>
                  <a:gd name="connsiteX318" fmla="*/ 0 w 190500"/>
                  <a:gd name="connsiteY318" fmla="*/ 143399 h 170307"/>
                  <a:gd name="connsiteX319" fmla="*/ 5810 w 190500"/>
                  <a:gd name="connsiteY319" fmla="*/ 149209 h 170307"/>
                  <a:gd name="connsiteX320" fmla="*/ 28146 w 190500"/>
                  <a:gd name="connsiteY320" fmla="*/ 149209 h 170307"/>
                  <a:gd name="connsiteX321" fmla="*/ 33957 w 190500"/>
                  <a:gd name="connsiteY321" fmla="*/ 143399 h 170307"/>
                  <a:gd name="connsiteX322" fmla="*/ 28146 w 190500"/>
                  <a:gd name="connsiteY322" fmla="*/ 137589 h 170307"/>
                  <a:gd name="connsiteX323" fmla="*/ 22336 w 190500"/>
                  <a:gd name="connsiteY323" fmla="*/ 143399 h 170307"/>
                  <a:gd name="connsiteX324" fmla="*/ 28146 w 190500"/>
                  <a:gd name="connsiteY324" fmla="*/ 149209 h 170307"/>
                  <a:gd name="connsiteX325" fmla="*/ 50530 w 190500"/>
                  <a:gd name="connsiteY325" fmla="*/ 149209 h 170307"/>
                  <a:gd name="connsiteX326" fmla="*/ 56340 w 190500"/>
                  <a:gd name="connsiteY326" fmla="*/ 143399 h 170307"/>
                  <a:gd name="connsiteX327" fmla="*/ 50530 w 190500"/>
                  <a:gd name="connsiteY327" fmla="*/ 137589 h 170307"/>
                  <a:gd name="connsiteX328" fmla="*/ 44720 w 190500"/>
                  <a:gd name="connsiteY328" fmla="*/ 143399 h 170307"/>
                  <a:gd name="connsiteX329" fmla="*/ 50530 w 190500"/>
                  <a:gd name="connsiteY329" fmla="*/ 149209 h 170307"/>
                  <a:gd name="connsiteX330" fmla="*/ 72866 w 190500"/>
                  <a:gd name="connsiteY330" fmla="*/ 149209 h 170307"/>
                  <a:gd name="connsiteX331" fmla="*/ 78676 w 190500"/>
                  <a:gd name="connsiteY331" fmla="*/ 143399 h 170307"/>
                  <a:gd name="connsiteX332" fmla="*/ 72866 w 190500"/>
                  <a:gd name="connsiteY332" fmla="*/ 137589 h 170307"/>
                  <a:gd name="connsiteX333" fmla="*/ 67056 w 190500"/>
                  <a:gd name="connsiteY333" fmla="*/ 143399 h 170307"/>
                  <a:gd name="connsiteX334" fmla="*/ 72866 w 190500"/>
                  <a:gd name="connsiteY334" fmla="*/ 149209 h 170307"/>
                  <a:gd name="connsiteX335" fmla="*/ 95250 w 190500"/>
                  <a:gd name="connsiteY335" fmla="*/ 149209 h 170307"/>
                  <a:gd name="connsiteX336" fmla="*/ 101060 w 190500"/>
                  <a:gd name="connsiteY336" fmla="*/ 143399 h 170307"/>
                  <a:gd name="connsiteX337" fmla="*/ 95250 w 190500"/>
                  <a:gd name="connsiteY337" fmla="*/ 137589 h 170307"/>
                  <a:gd name="connsiteX338" fmla="*/ 89440 w 190500"/>
                  <a:gd name="connsiteY338" fmla="*/ 143399 h 170307"/>
                  <a:gd name="connsiteX339" fmla="*/ 95250 w 190500"/>
                  <a:gd name="connsiteY339" fmla="*/ 149209 h 170307"/>
                  <a:gd name="connsiteX340" fmla="*/ 117586 w 190500"/>
                  <a:gd name="connsiteY340" fmla="*/ 149209 h 170307"/>
                  <a:gd name="connsiteX341" fmla="*/ 123396 w 190500"/>
                  <a:gd name="connsiteY341" fmla="*/ 143399 h 170307"/>
                  <a:gd name="connsiteX342" fmla="*/ 117586 w 190500"/>
                  <a:gd name="connsiteY342" fmla="*/ 137589 h 170307"/>
                  <a:gd name="connsiteX343" fmla="*/ 111776 w 190500"/>
                  <a:gd name="connsiteY343" fmla="*/ 143399 h 170307"/>
                  <a:gd name="connsiteX344" fmla="*/ 117586 w 190500"/>
                  <a:gd name="connsiteY344" fmla="*/ 149209 h 170307"/>
                  <a:gd name="connsiteX345" fmla="*/ 139970 w 190500"/>
                  <a:gd name="connsiteY345" fmla="*/ 149209 h 170307"/>
                  <a:gd name="connsiteX346" fmla="*/ 145780 w 190500"/>
                  <a:gd name="connsiteY346" fmla="*/ 143399 h 170307"/>
                  <a:gd name="connsiteX347" fmla="*/ 139970 w 190500"/>
                  <a:gd name="connsiteY347" fmla="*/ 137589 h 170307"/>
                  <a:gd name="connsiteX348" fmla="*/ 134160 w 190500"/>
                  <a:gd name="connsiteY348" fmla="*/ 143399 h 170307"/>
                  <a:gd name="connsiteX349" fmla="*/ 139970 w 190500"/>
                  <a:gd name="connsiteY349" fmla="*/ 149209 h 170307"/>
                  <a:gd name="connsiteX350" fmla="*/ 162306 w 190500"/>
                  <a:gd name="connsiteY350" fmla="*/ 149209 h 170307"/>
                  <a:gd name="connsiteX351" fmla="*/ 168116 w 190500"/>
                  <a:gd name="connsiteY351" fmla="*/ 143399 h 170307"/>
                  <a:gd name="connsiteX352" fmla="*/ 162306 w 190500"/>
                  <a:gd name="connsiteY352" fmla="*/ 137589 h 170307"/>
                  <a:gd name="connsiteX353" fmla="*/ 156496 w 190500"/>
                  <a:gd name="connsiteY353" fmla="*/ 143399 h 170307"/>
                  <a:gd name="connsiteX354" fmla="*/ 162306 w 190500"/>
                  <a:gd name="connsiteY354" fmla="*/ 149209 h 170307"/>
                  <a:gd name="connsiteX355" fmla="*/ 184690 w 190500"/>
                  <a:gd name="connsiteY355" fmla="*/ 149209 h 170307"/>
                  <a:gd name="connsiteX356" fmla="*/ 190500 w 190500"/>
                  <a:gd name="connsiteY356" fmla="*/ 143399 h 170307"/>
                  <a:gd name="connsiteX357" fmla="*/ 184690 w 190500"/>
                  <a:gd name="connsiteY357" fmla="*/ 137589 h 170307"/>
                  <a:gd name="connsiteX358" fmla="*/ 178879 w 190500"/>
                  <a:gd name="connsiteY358" fmla="*/ 143399 h 170307"/>
                  <a:gd name="connsiteX359" fmla="*/ 184690 w 190500"/>
                  <a:gd name="connsiteY359" fmla="*/ 149209 h 170307"/>
                  <a:gd name="connsiteX360" fmla="*/ 5810 w 190500"/>
                  <a:gd name="connsiteY360" fmla="*/ 170307 h 170307"/>
                  <a:gd name="connsiteX361" fmla="*/ 11621 w 190500"/>
                  <a:gd name="connsiteY361" fmla="*/ 164497 h 170307"/>
                  <a:gd name="connsiteX362" fmla="*/ 5810 w 190500"/>
                  <a:gd name="connsiteY362" fmla="*/ 158687 h 170307"/>
                  <a:gd name="connsiteX363" fmla="*/ 0 w 190500"/>
                  <a:gd name="connsiteY363" fmla="*/ 164497 h 170307"/>
                  <a:gd name="connsiteX364" fmla="*/ 5810 w 190500"/>
                  <a:gd name="connsiteY364" fmla="*/ 170307 h 170307"/>
                  <a:gd name="connsiteX365" fmla="*/ 28146 w 190500"/>
                  <a:gd name="connsiteY365" fmla="*/ 170307 h 170307"/>
                  <a:gd name="connsiteX366" fmla="*/ 33957 w 190500"/>
                  <a:gd name="connsiteY366" fmla="*/ 164497 h 170307"/>
                  <a:gd name="connsiteX367" fmla="*/ 28146 w 190500"/>
                  <a:gd name="connsiteY367" fmla="*/ 158687 h 170307"/>
                  <a:gd name="connsiteX368" fmla="*/ 22336 w 190500"/>
                  <a:gd name="connsiteY368" fmla="*/ 164497 h 170307"/>
                  <a:gd name="connsiteX369" fmla="*/ 28146 w 190500"/>
                  <a:gd name="connsiteY369" fmla="*/ 170307 h 170307"/>
                  <a:gd name="connsiteX370" fmla="*/ 50530 w 190500"/>
                  <a:gd name="connsiteY370" fmla="*/ 170307 h 170307"/>
                  <a:gd name="connsiteX371" fmla="*/ 56340 w 190500"/>
                  <a:gd name="connsiteY371" fmla="*/ 164497 h 170307"/>
                  <a:gd name="connsiteX372" fmla="*/ 50530 w 190500"/>
                  <a:gd name="connsiteY372" fmla="*/ 158687 h 170307"/>
                  <a:gd name="connsiteX373" fmla="*/ 44720 w 190500"/>
                  <a:gd name="connsiteY373" fmla="*/ 164497 h 170307"/>
                  <a:gd name="connsiteX374" fmla="*/ 50530 w 190500"/>
                  <a:gd name="connsiteY374" fmla="*/ 170307 h 170307"/>
                  <a:gd name="connsiteX375" fmla="*/ 72866 w 190500"/>
                  <a:gd name="connsiteY375" fmla="*/ 170307 h 170307"/>
                  <a:gd name="connsiteX376" fmla="*/ 78676 w 190500"/>
                  <a:gd name="connsiteY376" fmla="*/ 164497 h 170307"/>
                  <a:gd name="connsiteX377" fmla="*/ 72866 w 190500"/>
                  <a:gd name="connsiteY377" fmla="*/ 158687 h 170307"/>
                  <a:gd name="connsiteX378" fmla="*/ 67056 w 190500"/>
                  <a:gd name="connsiteY378" fmla="*/ 164497 h 170307"/>
                  <a:gd name="connsiteX379" fmla="*/ 72866 w 190500"/>
                  <a:gd name="connsiteY379" fmla="*/ 170307 h 170307"/>
                  <a:gd name="connsiteX380" fmla="*/ 95250 w 190500"/>
                  <a:gd name="connsiteY380" fmla="*/ 170307 h 170307"/>
                  <a:gd name="connsiteX381" fmla="*/ 101060 w 190500"/>
                  <a:gd name="connsiteY381" fmla="*/ 164497 h 170307"/>
                  <a:gd name="connsiteX382" fmla="*/ 95250 w 190500"/>
                  <a:gd name="connsiteY382" fmla="*/ 158687 h 170307"/>
                  <a:gd name="connsiteX383" fmla="*/ 89440 w 190500"/>
                  <a:gd name="connsiteY383" fmla="*/ 164497 h 170307"/>
                  <a:gd name="connsiteX384" fmla="*/ 95250 w 190500"/>
                  <a:gd name="connsiteY384" fmla="*/ 170307 h 170307"/>
                  <a:gd name="connsiteX385" fmla="*/ 117586 w 190500"/>
                  <a:gd name="connsiteY385" fmla="*/ 170307 h 170307"/>
                  <a:gd name="connsiteX386" fmla="*/ 123396 w 190500"/>
                  <a:gd name="connsiteY386" fmla="*/ 164497 h 170307"/>
                  <a:gd name="connsiteX387" fmla="*/ 117586 w 190500"/>
                  <a:gd name="connsiteY387" fmla="*/ 158687 h 170307"/>
                  <a:gd name="connsiteX388" fmla="*/ 111776 w 190500"/>
                  <a:gd name="connsiteY388" fmla="*/ 164497 h 170307"/>
                  <a:gd name="connsiteX389" fmla="*/ 117586 w 190500"/>
                  <a:gd name="connsiteY389" fmla="*/ 170307 h 170307"/>
                  <a:gd name="connsiteX390" fmla="*/ 139970 w 190500"/>
                  <a:gd name="connsiteY390" fmla="*/ 170307 h 170307"/>
                  <a:gd name="connsiteX391" fmla="*/ 145780 w 190500"/>
                  <a:gd name="connsiteY391" fmla="*/ 164497 h 170307"/>
                  <a:gd name="connsiteX392" fmla="*/ 139970 w 190500"/>
                  <a:gd name="connsiteY392" fmla="*/ 158687 h 170307"/>
                  <a:gd name="connsiteX393" fmla="*/ 134160 w 190500"/>
                  <a:gd name="connsiteY393" fmla="*/ 164497 h 170307"/>
                  <a:gd name="connsiteX394" fmla="*/ 139970 w 190500"/>
                  <a:gd name="connsiteY394" fmla="*/ 170307 h 170307"/>
                  <a:gd name="connsiteX395" fmla="*/ 162306 w 190500"/>
                  <a:gd name="connsiteY395" fmla="*/ 170307 h 170307"/>
                  <a:gd name="connsiteX396" fmla="*/ 168116 w 190500"/>
                  <a:gd name="connsiteY396" fmla="*/ 164497 h 170307"/>
                  <a:gd name="connsiteX397" fmla="*/ 162306 w 190500"/>
                  <a:gd name="connsiteY397" fmla="*/ 158687 h 170307"/>
                  <a:gd name="connsiteX398" fmla="*/ 156496 w 190500"/>
                  <a:gd name="connsiteY398" fmla="*/ 164497 h 170307"/>
                  <a:gd name="connsiteX399" fmla="*/ 162306 w 190500"/>
                  <a:gd name="connsiteY399" fmla="*/ 170307 h 170307"/>
                  <a:gd name="connsiteX400" fmla="*/ 184690 w 190500"/>
                  <a:gd name="connsiteY400" fmla="*/ 170307 h 170307"/>
                  <a:gd name="connsiteX401" fmla="*/ 190500 w 190500"/>
                  <a:gd name="connsiteY401" fmla="*/ 164497 h 170307"/>
                  <a:gd name="connsiteX402" fmla="*/ 184690 w 190500"/>
                  <a:gd name="connsiteY402" fmla="*/ 158687 h 170307"/>
                  <a:gd name="connsiteX403" fmla="*/ 178879 w 190500"/>
                  <a:gd name="connsiteY403" fmla="*/ 164497 h 170307"/>
                  <a:gd name="connsiteX404" fmla="*/ 184690 w 190500"/>
                  <a:gd name="connsiteY404" fmla="*/ 170307 h 17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Lst>
                <a:rect l="l" t="t" r="r" b="b"/>
                <a:pathLst>
                  <a:path w="190500" h="170307">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866" y="11621"/>
                    </a:moveTo>
                    <a:cubicBezTo>
                      <a:pt x="76076" y="11621"/>
                      <a:pt x="78676" y="9020"/>
                      <a:pt x="78676" y="5810"/>
                    </a:cubicBezTo>
                    <a:cubicBezTo>
                      <a:pt x="78676" y="2600"/>
                      <a:pt x="76076" y="0"/>
                      <a:pt x="72866" y="0"/>
                    </a:cubicBezTo>
                    <a:cubicBezTo>
                      <a:pt x="69656" y="0"/>
                      <a:pt x="67056" y="2600"/>
                      <a:pt x="67056" y="5810"/>
                    </a:cubicBezTo>
                    <a:cubicBezTo>
                      <a:pt x="67056" y="9020"/>
                      <a:pt x="69656" y="11621"/>
                      <a:pt x="72866"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586" y="11621"/>
                    </a:moveTo>
                    <a:cubicBezTo>
                      <a:pt x="120796" y="11621"/>
                      <a:pt x="123396" y="9020"/>
                      <a:pt x="123396" y="5810"/>
                    </a:cubicBezTo>
                    <a:cubicBezTo>
                      <a:pt x="123396" y="2600"/>
                      <a:pt x="120796" y="0"/>
                      <a:pt x="117586" y="0"/>
                    </a:cubicBezTo>
                    <a:cubicBezTo>
                      <a:pt x="114376" y="0"/>
                      <a:pt x="111776" y="2600"/>
                      <a:pt x="111776" y="5810"/>
                    </a:cubicBezTo>
                    <a:cubicBezTo>
                      <a:pt x="111776" y="9020"/>
                      <a:pt x="114376" y="11621"/>
                      <a:pt x="117586"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06" y="11621"/>
                    </a:moveTo>
                    <a:cubicBezTo>
                      <a:pt x="165516" y="11621"/>
                      <a:pt x="168116" y="9020"/>
                      <a:pt x="168116" y="5810"/>
                    </a:cubicBezTo>
                    <a:cubicBezTo>
                      <a:pt x="168116" y="2600"/>
                      <a:pt x="165516" y="0"/>
                      <a:pt x="162306" y="0"/>
                    </a:cubicBezTo>
                    <a:cubicBezTo>
                      <a:pt x="159096" y="0"/>
                      <a:pt x="156496" y="2600"/>
                      <a:pt x="156496" y="5810"/>
                    </a:cubicBezTo>
                    <a:cubicBezTo>
                      <a:pt x="156496" y="9020"/>
                      <a:pt x="159096" y="11621"/>
                      <a:pt x="162306" y="11621"/>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5810" y="31290"/>
                    </a:moveTo>
                    <a:cubicBezTo>
                      <a:pt x="9020" y="31290"/>
                      <a:pt x="11621" y="28689"/>
                      <a:pt x="11621" y="25479"/>
                    </a:cubicBezTo>
                    <a:cubicBezTo>
                      <a:pt x="11621" y="22270"/>
                      <a:pt x="9020" y="19669"/>
                      <a:pt x="5810" y="19669"/>
                    </a:cubicBezTo>
                    <a:cubicBezTo>
                      <a:pt x="2600" y="19669"/>
                      <a:pt x="0" y="22270"/>
                      <a:pt x="0" y="25479"/>
                    </a:cubicBezTo>
                    <a:cubicBezTo>
                      <a:pt x="0" y="28689"/>
                      <a:pt x="2600" y="31290"/>
                      <a:pt x="5810" y="31290"/>
                    </a:cubicBezTo>
                    <a:close/>
                    <a:moveTo>
                      <a:pt x="28146" y="31290"/>
                    </a:moveTo>
                    <a:cubicBezTo>
                      <a:pt x="31356" y="31290"/>
                      <a:pt x="33957" y="28689"/>
                      <a:pt x="33957" y="25479"/>
                    </a:cubicBezTo>
                    <a:cubicBezTo>
                      <a:pt x="33957" y="22270"/>
                      <a:pt x="31356" y="19669"/>
                      <a:pt x="28146" y="19669"/>
                    </a:cubicBezTo>
                    <a:cubicBezTo>
                      <a:pt x="24936" y="19669"/>
                      <a:pt x="22336" y="22270"/>
                      <a:pt x="22336" y="25479"/>
                    </a:cubicBezTo>
                    <a:cubicBezTo>
                      <a:pt x="22336" y="28689"/>
                      <a:pt x="24936" y="31290"/>
                      <a:pt x="28146" y="31290"/>
                    </a:cubicBezTo>
                    <a:close/>
                    <a:moveTo>
                      <a:pt x="50530" y="31290"/>
                    </a:moveTo>
                    <a:cubicBezTo>
                      <a:pt x="53740" y="31290"/>
                      <a:pt x="56340" y="28689"/>
                      <a:pt x="56340" y="25479"/>
                    </a:cubicBezTo>
                    <a:cubicBezTo>
                      <a:pt x="56340" y="22270"/>
                      <a:pt x="53740" y="19669"/>
                      <a:pt x="50530" y="19669"/>
                    </a:cubicBezTo>
                    <a:cubicBezTo>
                      <a:pt x="47320" y="19669"/>
                      <a:pt x="44720" y="22270"/>
                      <a:pt x="44720" y="25479"/>
                    </a:cubicBezTo>
                    <a:cubicBezTo>
                      <a:pt x="44720" y="28689"/>
                      <a:pt x="47320" y="31290"/>
                      <a:pt x="50530" y="31290"/>
                    </a:cubicBezTo>
                    <a:close/>
                    <a:moveTo>
                      <a:pt x="72866" y="31290"/>
                    </a:moveTo>
                    <a:cubicBezTo>
                      <a:pt x="76076" y="31290"/>
                      <a:pt x="78676" y="28689"/>
                      <a:pt x="78676" y="25479"/>
                    </a:cubicBezTo>
                    <a:cubicBezTo>
                      <a:pt x="78676" y="22270"/>
                      <a:pt x="76076" y="19669"/>
                      <a:pt x="72866" y="19669"/>
                    </a:cubicBezTo>
                    <a:cubicBezTo>
                      <a:pt x="69656" y="19669"/>
                      <a:pt x="67056" y="22270"/>
                      <a:pt x="67056" y="25479"/>
                    </a:cubicBezTo>
                    <a:cubicBezTo>
                      <a:pt x="67056" y="28689"/>
                      <a:pt x="69656" y="31290"/>
                      <a:pt x="72866" y="31290"/>
                    </a:cubicBezTo>
                    <a:close/>
                    <a:moveTo>
                      <a:pt x="95250" y="31290"/>
                    </a:moveTo>
                    <a:cubicBezTo>
                      <a:pt x="98460" y="31290"/>
                      <a:pt x="101060" y="28689"/>
                      <a:pt x="101060" y="25479"/>
                    </a:cubicBezTo>
                    <a:cubicBezTo>
                      <a:pt x="101060" y="22270"/>
                      <a:pt x="98460" y="19669"/>
                      <a:pt x="95250" y="19669"/>
                    </a:cubicBezTo>
                    <a:cubicBezTo>
                      <a:pt x="92040" y="19669"/>
                      <a:pt x="89440" y="22270"/>
                      <a:pt x="89440" y="25479"/>
                    </a:cubicBezTo>
                    <a:cubicBezTo>
                      <a:pt x="89440" y="28689"/>
                      <a:pt x="92040" y="31290"/>
                      <a:pt x="95250" y="31290"/>
                    </a:cubicBezTo>
                    <a:close/>
                    <a:moveTo>
                      <a:pt x="117586" y="31290"/>
                    </a:moveTo>
                    <a:cubicBezTo>
                      <a:pt x="120796" y="31290"/>
                      <a:pt x="123396" y="28689"/>
                      <a:pt x="123396" y="25479"/>
                    </a:cubicBezTo>
                    <a:cubicBezTo>
                      <a:pt x="123396" y="22270"/>
                      <a:pt x="120796" y="19669"/>
                      <a:pt x="117586" y="19669"/>
                    </a:cubicBezTo>
                    <a:cubicBezTo>
                      <a:pt x="114376" y="19669"/>
                      <a:pt x="111776" y="22270"/>
                      <a:pt x="111776" y="25479"/>
                    </a:cubicBezTo>
                    <a:cubicBezTo>
                      <a:pt x="111776" y="28689"/>
                      <a:pt x="114376" y="31290"/>
                      <a:pt x="117586" y="31290"/>
                    </a:cubicBezTo>
                    <a:close/>
                    <a:moveTo>
                      <a:pt x="139970" y="31290"/>
                    </a:moveTo>
                    <a:cubicBezTo>
                      <a:pt x="143180" y="31290"/>
                      <a:pt x="145780" y="28689"/>
                      <a:pt x="145780" y="25479"/>
                    </a:cubicBezTo>
                    <a:cubicBezTo>
                      <a:pt x="145780" y="22270"/>
                      <a:pt x="143180" y="19669"/>
                      <a:pt x="139970" y="19669"/>
                    </a:cubicBezTo>
                    <a:cubicBezTo>
                      <a:pt x="136760" y="19669"/>
                      <a:pt x="134160" y="22270"/>
                      <a:pt x="134160" y="25479"/>
                    </a:cubicBezTo>
                    <a:cubicBezTo>
                      <a:pt x="134160" y="28689"/>
                      <a:pt x="136760" y="31290"/>
                      <a:pt x="139970" y="31290"/>
                    </a:cubicBezTo>
                    <a:close/>
                    <a:moveTo>
                      <a:pt x="162306" y="31290"/>
                    </a:moveTo>
                    <a:cubicBezTo>
                      <a:pt x="165516" y="31290"/>
                      <a:pt x="168116" y="28689"/>
                      <a:pt x="168116" y="25479"/>
                    </a:cubicBezTo>
                    <a:cubicBezTo>
                      <a:pt x="168116" y="22270"/>
                      <a:pt x="165516" y="19669"/>
                      <a:pt x="162306" y="19669"/>
                    </a:cubicBezTo>
                    <a:cubicBezTo>
                      <a:pt x="159096" y="19669"/>
                      <a:pt x="156496" y="22270"/>
                      <a:pt x="156496" y="25479"/>
                    </a:cubicBezTo>
                    <a:cubicBezTo>
                      <a:pt x="156496" y="28689"/>
                      <a:pt x="159096" y="31290"/>
                      <a:pt x="162306" y="31290"/>
                    </a:cubicBezTo>
                    <a:close/>
                    <a:moveTo>
                      <a:pt x="184690" y="31290"/>
                    </a:moveTo>
                    <a:cubicBezTo>
                      <a:pt x="187900" y="31290"/>
                      <a:pt x="190500" y="28689"/>
                      <a:pt x="190500" y="25479"/>
                    </a:cubicBezTo>
                    <a:cubicBezTo>
                      <a:pt x="190500" y="22270"/>
                      <a:pt x="187900" y="19669"/>
                      <a:pt x="184690" y="19669"/>
                    </a:cubicBezTo>
                    <a:cubicBezTo>
                      <a:pt x="181480" y="19669"/>
                      <a:pt x="178879" y="22270"/>
                      <a:pt x="178879" y="25479"/>
                    </a:cubicBezTo>
                    <a:cubicBezTo>
                      <a:pt x="178879" y="28689"/>
                      <a:pt x="181480" y="31290"/>
                      <a:pt x="184690" y="31290"/>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866" y="50911"/>
                    </a:moveTo>
                    <a:cubicBezTo>
                      <a:pt x="76076" y="50911"/>
                      <a:pt x="78676" y="48311"/>
                      <a:pt x="78676" y="45101"/>
                    </a:cubicBezTo>
                    <a:cubicBezTo>
                      <a:pt x="78676" y="41891"/>
                      <a:pt x="76076" y="39291"/>
                      <a:pt x="72866" y="39291"/>
                    </a:cubicBezTo>
                    <a:cubicBezTo>
                      <a:pt x="69656" y="39291"/>
                      <a:pt x="67056" y="41891"/>
                      <a:pt x="67056" y="45101"/>
                    </a:cubicBezTo>
                    <a:cubicBezTo>
                      <a:pt x="67056" y="48311"/>
                      <a:pt x="69656" y="50911"/>
                      <a:pt x="72866"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586" y="50911"/>
                    </a:moveTo>
                    <a:cubicBezTo>
                      <a:pt x="120796" y="50911"/>
                      <a:pt x="123396" y="48311"/>
                      <a:pt x="123396" y="45101"/>
                    </a:cubicBezTo>
                    <a:cubicBezTo>
                      <a:pt x="123396" y="41891"/>
                      <a:pt x="120796" y="39291"/>
                      <a:pt x="117586" y="39291"/>
                    </a:cubicBezTo>
                    <a:cubicBezTo>
                      <a:pt x="114376" y="39291"/>
                      <a:pt x="111776" y="41891"/>
                      <a:pt x="111776" y="45101"/>
                    </a:cubicBezTo>
                    <a:cubicBezTo>
                      <a:pt x="111776" y="48311"/>
                      <a:pt x="114376" y="50911"/>
                      <a:pt x="117586"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06" y="50911"/>
                    </a:moveTo>
                    <a:cubicBezTo>
                      <a:pt x="165516" y="50911"/>
                      <a:pt x="168116" y="48311"/>
                      <a:pt x="168116" y="45101"/>
                    </a:cubicBezTo>
                    <a:cubicBezTo>
                      <a:pt x="168116" y="41891"/>
                      <a:pt x="165516" y="39291"/>
                      <a:pt x="162306" y="39291"/>
                    </a:cubicBezTo>
                    <a:cubicBezTo>
                      <a:pt x="159096" y="39291"/>
                      <a:pt x="156496" y="41891"/>
                      <a:pt x="156496" y="45101"/>
                    </a:cubicBezTo>
                    <a:cubicBezTo>
                      <a:pt x="156496" y="48311"/>
                      <a:pt x="159096" y="50911"/>
                      <a:pt x="162306" y="50911"/>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46" y="70580"/>
                    </a:moveTo>
                    <a:cubicBezTo>
                      <a:pt x="31356" y="70580"/>
                      <a:pt x="33957" y="67980"/>
                      <a:pt x="33957" y="64770"/>
                    </a:cubicBezTo>
                    <a:cubicBezTo>
                      <a:pt x="33957" y="61560"/>
                      <a:pt x="31356" y="58960"/>
                      <a:pt x="28146" y="58960"/>
                    </a:cubicBezTo>
                    <a:cubicBezTo>
                      <a:pt x="24936" y="58960"/>
                      <a:pt x="22336" y="61560"/>
                      <a:pt x="22336" y="64770"/>
                    </a:cubicBezTo>
                    <a:cubicBezTo>
                      <a:pt x="22336" y="67980"/>
                      <a:pt x="24936" y="70580"/>
                      <a:pt x="28146"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866" y="70580"/>
                    </a:moveTo>
                    <a:cubicBezTo>
                      <a:pt x="76076" y="70580"/>
                      <a:pt x="78676" y="67980"/>
                      <a:pt x="78676" y="64770"/>
                    </a:cubicBezTo>
                    <a:cubicBezTo>
                      <a:pt x="78676" y="61560"/>
                      <a:pt x="76076" y="58960"/>
                      <a:pt x="72866" y="58960"/>
                    </a:cubicBezTo>
                    <a:cubicBezTo>
                      <a:pt x="69656" y="58960"/>
                      <a:pt x="67056" y="61560"/>
                      <a:pt x="67056" y="64770"/>
                    </a:cubicBezTo>
                    <a:cubicBezTo>
                      <a:pt x="67056" y="67980"/>
                      <a:pt x="69656" y="70580"/>
                      <a:pt x="72866"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586" y="70580"/>
                    </a:moveTo>
                    <a:cubicBezTo>
                      <a:pt x="120796" y="70580"/>
                      <a:pt x="123396" y="67980"/>
                      <a:pt x="123396" y="64770"/>
                    </a:cubicBezTo>
                    <a:cubicBezTo>
                      <a:pt x="123396" y="61560"/>
                      <a:pt x="120796" y="58960"/>
                      <a:pt x="117586" y="58960"/>
                    </a:cubicBezTo>
                    <a:cubicBezTo>
                      <a:pt x="114376" y="58960"/>
                      <a:pt x="111776" y="61560"/>
                      <a:pt x="111776" y="64770"/>
                    </a:cubicBezTo>
                    <a:cubicBezTo>
                      <a:pt x="111776" y="67980"/>
                      <a:pt x="114376" y="70580"/>
                      <a:pt x="117586"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06" y="70580"/>
                    </a:moveTo>
                    <a:cubicBezTo>
                      <a:pt x="165516" y="70580"/>
                      <a:pt x="168116" y="67980"/>
                      <a:pt x="168116" y="64770"/>
                    </a:cubicBezTo>
                    <a:cubicBezTo>
                      <a:pt x="168116" y="61560"/>
                      <a:pt x="165516" y="58960"/>
                      <a:pt x="162306" y="58960"/>
                    </a:cubicBezTo>
                    <a:cubicBezTo>
                      <a:pt x="159096" y="58960"/>
                      <a:pt x="156496" y="61560"/>
                      <a:pt x="156496" y="64770"/>
                    </a:cubicBezTo>
                    <a:cubicBezTo>
                      <a:pt x="156496" y="67980"/>
                      <a:pt x="159096" y="70580"/>
                      <a:pt x="162306" y="70580"/>
                    </a:cubicBezTo>
                    <a:close/>
                    <a:moveTo>
                      <a:pt x="184690" y="70580"/>
                    </a:moveTo>
                    <a:cubicBezTo>
                      <a:pt x="187900" y="70580"/>
                      <a:pt x="190500" y="67980"/>
                      <a:pt x="190500" y="64770"/>
                    </a:cubicBezTo>
                    <a:cubicBezTo>
                      <a:pt x="190500" y="61560"/>
                      <a:pt x="187900" y="58960"/>
                      <a:pt x="184690" y="58960"/>
                    </a:cubicBezTo>
                    <a:cubicBezTo>
                      <a:pt x="181480" y="58960"/>
                      <a:pt x="178879" y="61560"/>
                      <a:pt x="178879" y="64770"/>
                    </a:cubicBezTo>
                    <a:cubicBezTo>
                      <a:pt x="178879" y="67980"/>
                      <a:pt x="181480" y="70580"/>
                      <a:pt x="184690" y="70580"/>
                    </a:cubicBezTo>
                    <a:close/>
                    <a:moveTo>
                      <a:pt x="5810" y="90249"/>
                    </a:moveTo>
                    <a:cubicBezTo>
                      <a:pt x="9020" y="90249"/>
                      <a:pt x="11621" y="87649"/>
                      <a:pt x="11621" y="84439"/>
                    </a:cubicBezTo>
                    <a:cubicBezTo>
                      <a:pt x="11621" y="81229"/>
                      <a:pt x="9020" y="78629"/>
                      <a:pt x="5810" y="78629"/>
                    </a:cubicBezTo>
                    <a:cubicBezTo>
                      <a:pt x="2600" y="78629"/>
                      <a:pt x="0" y="81229"/>
                      <a:pt x="0" y="84439"/>
                    </a:cubicBezTo>
                    <a:cubicBezTo>
                      <a:pt x="0" y="87649"/>
                      <a:pt x="2600" y="90249"/>
                      <a:pt x="5810" y="90249"/>
                    </a:cubicBezTo>
                    <a:close/>
                    <a:moveTo>
                      <a:pt x="28146" y="90249"/>
                    </a:moveTo>
                    <a:cubicBezTo>
                      <a:pt x="31356" y="90249"/>
                      <a:pt x="33957" y="87649"/>
                      <a:pt x="33957" y="84439"/>
                    </a:cubicBezTo>
                    <a:cubicBezTo>
                      <a:pt x="33957" y="81229"/>
                      <a:pt x="31356" y="78629"/>
                      <a:pt x="28146" y="78629"/>
                    </a:cubicBezTo>
                    <a:cubicBezTo>
                      <a:pt x="24936" y="78629"/>
                      <a:pt x="22336" y="81229"/>
                      <a:pt x="22336" y="84439"/>
                    </a:cubicBezTo>
                    <a:cubicBezTo>
                      <a:pt x="22336" y="87649"/>
                      <a:pt x="24936" y="90249"/>
                      <a:pt x="28146" y="90249"/>
                    </a:cubicBezTo>
                    <a:close/>
                    <a:moveTo>
                      <a:pt x="50530" y="90249"/>
                    </a:moveTo>
                    <a:cubicBezTo>
                      <a:pt x="53740" y="90249"/>
                      <a:pt x="56340" y="87649"/>
                      <a:pt x="56340" y="84439"/>
                    </a:cubicBezTo>
                    <a:cubicBezTo>
                      <a:pt x="56340" y="81229"/>
                      <a:pt x="53740" y="78629"/>
                      <a:pt x="50530" y="78629"/>
                    </a:cubicBezTo>
                    <a:cubicBezTo>
                      <a:pt x="47320" y="78629"/>
                      <a:pt x="44720" y="81229"/>
                      <a:pt x="44720" y="84439"/>
                    </a:cubicBezTo>
                    <a:cubicBezTo>
                      <a:pt x="44720" y="87649"/>
                      <a:pt x="47320" y="90249"/>
                      <a:pt x="50530" y="90249"/>
                    </a:cubicBezTo>
                    <a:close/>
                    <a:moveTo>
                      <a:pt x="72866" y="90249"/>
                    </a:moveTo>
                    <a:cubicBezTo>
                      <a:pt x="76076" y="90249"/>
                      <a:pt x="78676" y="87649"/>
                      <a:pt x="78676" y="84439"/>
                    </a:cubicBezTo>
                    <a:cubicBezTo>
                      <a:pt x="78676" y="81229"/>
                      <a:pt x="76076" y="78629"/>
                      <a:pt x="72866" y="78629"/>
                    </a:cubicBezTo>
                    <a:cubicBezTo>
                      <a:pt x="69656" y="78629"/>
                      <a:pt x="67056" y="81229"/>
                      <a:pt x="67056" y="84439"/>
                    </a:cubicBezTo>
                    <a:cubicBezTo>
                      <a:pt x="67056" y="87649"/>
                      <a:pt x="69656" y="90249"/>
                      <a:pt x="72866" y="90249"/>
                    </a:cubicBezTo>
                    <a:close/>
                    <a:moveTo>
                      <a:pt x="95250" y="90249"/>
                    </a:moveTo>
                    <a:cubicBezTo>
                      <a:pt x="98460" y="90249"/>
                      <a:pt x="101060" y="87649"/>
                      <a:pt x="101060" y="84439"/>
                    </a:cubicBezTo>
                    <a:cubicBezTo>
                      <a:pt x="101060" y="81229"/>
                      <a:pt x="98460" y="78629"/>
                      <a:pt x="95250" y="78629"/>
                    </a:cubicBezTo>
                    <a:cubicBezTo>
                      <a:pt x="92040" y="78629"/>
                      <a:pt x="89440" y="81229"/>
                      <a:pt x="89440" y="84439"/>
                    </a:cubicBezTo>
                    <a:cubicBezTo>
                      <a:pt x="89440" y="87649"/>
                      <a:pt x="92040" y="90249"/>
                      <a:pt x="95250" y="90249"/>
                    </a:cubicBezTo>
                    <a:close/>
                    <a:moveTo>
                      <a:pt x="117586" y="90249"/>
                    </a:moveTo>
                    <a:cubicBezTo>
                      <a:pt x="120796" y="90249"/>
                      <a:pt x="123396" y="87649"/>
                      <a:pt x="123396" y="84439"/>
                    </a:cubicBezTo>
                    <a:cubicBezTo>
                      <a:pt x="123396" y="81229"/>
                      <a:pt x="120796" y="78629"/>
                      <a:pt x="117586" y="78629"/>
                    </a:cubicBezTo>
                    <a:cubicBezTo>
                      <a:pt x="114376" y="78629"/>
                      <a:pt x="111776" y="81229"/>
                      <a:pt x="111776" y="84439"/>
                    </a:cubicBezTo>
                    <a:cubicBezTo>
                      <a:pt x="111776" y="87649"/>
                      <a:pt x="114376" y="90249"/>
                      <a:pt x="117586" y="90249"/>
                    </a:cubicBezTo>
                    <a:close/>
                    <a:moveTo>
                      <a:pt x="139970" y="90249"/>
                    </a:moveTo>
                    <a:cubicBezTo>
                      <a:pt x="143180" y="90249"/>
                      <a:pt x="145780" y="87649"/>
                      <a:pt x="145780" y="84439"/>
                    </a:cubicBezTo>
                    <a:cubicBezTo>
                      <a:pt x="145780" y="81229"/>
                      <a:pt x="143180" y="78629"/>
                      <a:pt x="139970" y="78629"/>
                    </a:cubicBezTo>
                    <a:cubicBezTo>
                      <a:pt x="136760" y="78629"/>
                      <a:pt x="134160" y="81229"/>
                      <a:pt x="134160" y="84439"/>
                    </a:cubicBezTo>
                    <a:cubicBezTo>
                      <a:pt x="134160" y="87649"/>
                      <a:pt x="136760" y="90249"/>
                      <a:pt x="139970" y="90249"/>
                    </a:cubicBezTo>
                    <a:close/>
                    <a:moveTo>
                      <a:pt x="162306" y="90249"/>
                    </a:moveTo>
                    <a:cubicBezTo>
                      <a:pt x="165516" y="90249"/>
                      <a:pt x="168116" y="87649"/>
                      <a:pt x="168116" y="84439"/>
                    </a:cubicBezTo>
                    <a:cubicBezTo>
                      <a:pt x="168116" y="81229"/>
                      <a:pt x="165516" y="78629"/>
                      <a:pt x="162306" y="78629"/>
                    </a:cubicBezTo>
                    <a:cubicBezTo>
                      <a:pt x="159096" y="78629"/>
                      <a:pt x="156496" y="81229"/>
                      <a:pt x="156496" y="84439"/>
                    </a:cubicBezTo>
                    <a:cubicBezTo>
                      <a:pt x="156496" y="87649"/>
                      <a:pt x="159096" y="90249"/>
                      <a:pt x="162306" y="90249"/>
                    </a:cubicBezTo>
                    <a:close/>
                    <a:moveTo>
                      <a:pt x="184690" y="90249"/>
                    </a:moveTo>
                    <a:cubicBezTo>
                      <a:pt x="187900" y="90249"/>
                      <a:pt x="190500" y="87649"/>
                      <a:pt x="190500" y="84439"/>
                    </a:cubicBezTo>
                    <a:cubicBezTo>
                      <a:pt x="190500" y="81229"/>
                      <a:pt x="187900" y="78629"/>
                      <a:pt x="184690" y="78629"/>
                    </a:cubicBezTo>
                    <a:cubicBezTo>
                      <a:pt x="181480" y="78629"/>
                      <a:pt x="178879" y="81229"/>
                      <a:pt x="178879" y="84439"/>
                    </a:cubicBezTo>
                    <a:cubicBezTo>
                      <a:pt x="178879" y="87649"/>
                      <a:pt x="181480" y="90249"/>
                      <a:pt x="184690" y="90249"/>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866" y="109871"/>
                    </a:moveTo>
                    <a:cubicBezTo>
                      <a:pt x="76076" y="109871"/>
                      <a:pt x="78676" y="107271"/>
                      <a:pt x="78676" y="104061"/>
                    </a:cubicBezTo>
                    <a:cubicBezTo>
                      <a:pt x="78676" y="100851"/>
                      <a:pt x="76076" y="98250"/>
                      <a:pt x="72866" y="98250"/>
                    </a:cubicBezTo>
                    <a:cubicBezTo>
                      <a:pt x="69656" y="98250"/>
                      <a:pt x="67056" y="100851"/>
                      <a:pt x="67056" y="104061"/>
                    </a:cubicBezTo>
                    <a:cubicBezTo>
                      <a:pt x="67056" y="107271"/>
                      <a:pt x="69656" y="109871"/>
                      <a:pt x="72866"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586" y="109871"/>
                    </a:moveTo>
                    <a:cubicBezTo>
                      <a:pt x="120796" y="109871"/>
                      <a:pt x="123396" y="107271"/>
                      <a:pt x="123396" y="104061"/>
                    </a:cubicBezTo>
                    <a:cubicBezTo>
                      <a:pt x="123396" y="100851"/>
                      <a:pt x="120796" y="98250"/>
                      <a:pt x="117586" y="98250"/>
                    </a:cubicBezTo>
                    <a:cubicBezTo>
                      <a:pt x="114376" y="98250"/>
                      <a:pt x="111776" y="100851"/>
                      <a:pt x="111776" y="104061"/>
                    </a:cubicBezTo>
                    <a:cubicBezTo>
                      <a:pt x="111776" y="107271"/>
                      <a:pt x="114376" y="109871"/>
                      <a:pt x="117586"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06" y="109871"/>
                    </a:moveTo>
                    <a:cubicBezTo>
                      <a:pt x="165516" y="109871"/>
                      <a:pt x="168116" y="107271"/>
                      <a:pt x="168116" y="104061"/>
                    </a:cubicBezTo>
                    <a:cubicBezTo>
                      <a:pt x="168116" y="100851"/>
                      <a:pt x="165516" y="98250"/>
                      <a:pt x="162306" y="98250"/>
                    </a:cubicBezTo>
                    <a:cubicBezTo>
                      <a:pt x="159096" y="98250"/>
                      <a:pt x="156496" y="100851"/>
                      <a:pt x="156496" y="104061"/>
                    </a:cubicBezTo>
                    <a:cubicBezTo>
                      <a:pt x="156496" y="107271"/>
                      <a:pt x="159096" y="109871"/>
                      <a:pt x="162306" y="109871"/>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5810" y="129540"/>
                    </a:moveTo>
                    <a:cubicBezTo>
                      <a:pt x="9020" y="129540"/>
                      <a:pt x="11621" y="126940"/>
                      <a:pt x="11621" y="123730"/>
                    </a:cubicBezTo>
                    <a:cubicBezTo>
                      <a:pt x="11621" y="120520"/>
                      <a:pt x="9020" y="117920"/>
                      <a:pt x="5810" y="117920"/>
                    </a:cubicBezTo>
                    <a:cubicBezTo>
                      <a:pt x="2600" y="117920"/>
                      <a:pt x="0" y="120520"/>
                      <a:pt x="0" y="123730"/>
                    </a:cubicBezTo>
                    <a:cubicBezTo>
                      <a:pt x="0" y="126940"/>
                      <a:pt x="2600" y="129540"/>
                      <a:pt x="5810" y="129540"/>
                    </a:cubicBezTo>
                    <a:close/>
                    <a:moveTo>
                      <a:pt x="28146" y="129540"/>
                    </a:moveTo>
                    <a:cubicBezTo>
                      <a:pt x="31356" y="129540"/>
                      <a:pt x="33957" y="126940"/>
                      <a:pt x="33957" y="123730"/>
                    </a:cubicBezTo>
                    <a:cubicBezTo>
                      <a:pt x="33957" y="120520"/>
                      <a:pt x="31356" y="117920"/>
                      <a:pt x="28146" y="117920"/>
                    </a:cubicBezTo>
                    <a:cubicBezTo>
                      <a:pt x="24936" y="117920"/>
                      <a:pt x="22336" y="120520"/>
                      <a:pt x="22336" y="123730"/>
                    </a:cubicBezTo>
                    <a:cubicBezTo>
                      <a:pt x="22336" y="126940"/>
                      <a:pt x="24936" y="129540"/>
                      <a:pt x="28146" y="129540"/>
                    </a:cubicBezTo>
                    <a:close/>
                    <a:moveTo>
                      <a:pt x="50530" y="129540"/>
                    </a:moveTo>
                    <a:cubicBezTo>
                      <a:pt x="53740" y="129540"/>
                      <a:pt x="56340" y="126940"/>
                      <a:pt x="56340" y="123730"/>
                    </a:cubicBezTo>
                    <a:cubicBezTo>
                      <a:pt x="56340" y="120520"/>
                      <a:pt x="53740" y="117920"/>
                      <a:pt x="50530" y="117920"/>
                    </a:cubicBezTo>
                    <a:cubicBezTo>
                      <a:pt x="47320" y="117920"/>
                      <a:pt x="44720" y="120520"/>
                      <a:pt x="44720" y="123730"/>
                    </a:cubicBezTo>
                    <a:cubicBezTo>
                      <a:pt x="44720" y="126940"/>
                      <a:pt x="47320" y="129540"/>
                      <a:pt x="50530" y="129540"/>
                    </a:cubicBezTo>
                    <a:close/>
                    <a:moveTo>
                      <a:pt x="72866" y="129540"/>
                    </a:moveTo>
                    <a:cubicBezTo>
                      <a:pt x="76076" y="129540"/>
                      <a:pt x="78676" y="126940"/>
                      <a:pt x="78676" y="123730"/>
                    </a:cubicBezTo>
                    <a:cubicBezTo>
                      <a:pt x="78676" y="120520"/>
                      <a:pt x="76076" y="117920"/>
                      <a:pt x="72866" y="117920"/>
                    </a:cubicBezTo>
                    <a:cubicBezTo>
                      <a:pt x="69656" y="117920"/>
                      <a:pt x="67056" y="120520"/>
                      <a:pt x="67056" y="123730"/>
                    </a:cubicBezTo>
                    <a:cubicBezTo>
                      <a:pt x="67056" y="126940"/>
                      <a:pt x="69656" y="129540"/>
                      <a:pt x="72866" y="129540"/>
                    </a:cubicBezTo>
                    <a:close/>
                    <a:moveTo>
                      <a:pt x="95250" y="129540"/>
                    </a:moveTo>
                    <a:cubicBezTo>
                      <a:pt x="98460" y="129540"/>
                      <a:pt x="101060" y="126940"/>
                      <a:pt x="101060" y="123730"/>
                    </a:cubicBezTo>
                    <a:cubicBezTo>
                      <a:pt x="101060" y="120520"/>
                      <a:pt x="98460" y="117920"/>
                      <a:pt x="95250" y="117920"/>
                    </a:cubicBezTo>
                    <a:cubicBezTo>
                      <a:pt x="92040" y="117920"/>
                      <a:pt x="89440" y="120520"/>
                      <a:pt x="89440" y="123730"/>
                    </a:cubicBezTo>
                    <a:cubicBezTo>
                      <a:pt x="89440" y="126940"/>
                      <a:pt x="92040" y="129540"/>
                      <a:pt x="95250" y="129540"/>
                    </a:cubicBezTo>
                    <a:close/>
                    <a:moveTo>
                      <a:pt x="117586" y="129540"/>
                    </a:moveTo>
                    <a:cubicBezTo>
                      <a:pt x="120796" y="129540"/>
                      <a:pt x="123396" y="126940"/>
                      <a:pt x="123396" y="123730"/>
                    </a:cubicBezTo>
                    <a:cubicBezTo>
                      <a:pt x="123396" y="120520"/>
                      <a:pt x="120796" y="117920"/>
                      <a:pt x="117586" y="117920"/>
                    </a:cubicBezTo>
                    <a:cubicBezTo>
                      <a:pt x="114376" y="117920"/>
                      <a:pt x="111776" y="120520"/>
                      <a:pt x="111776" y="123730"/>
                    </a:cubicBezTo>
                    <a:cubicBezTo>
                      <a:pt x="111776" y="126940"/>
                      <a:pt x="114376" y="129540"/>
                      <a:pt x="117586" y="129540"/>
                    </a:cubicBezTo>
                    <a:close/>
                    <a:moveTo>
                      <a:pt x="139970" y="129540"/>
                    </a:moveTo>
                    <a:cubicBezTo>
                      <a:pt x="143180" y="129540"/>
                      <a:pt x="145780" y="126940"/>
                      <a:pt x="145780" y="123730"/>
                    </a:cubicBezTo>
                    <a:cubicBezTo>
                      <a:pt x="145780" y="120520"/>
                      <a:pt x="143180" y="117920"/>
                      <a:pt x="139970" y="117920"/>
                    </a:cubicBezTo>
                    <a:cubicBezTo>
                      <a:pt x="136760" y="117920"/>
                      <a:pt x="134160" y="120520"/>
                      <a:pt x="134160" y="123730"/>
                    </a:cubicBezTo>
                    <a:cubicBezTo>
                      <a:pt x="134160" y="126940"/>
                      <a:pt x="136760" y="129540"/>
                      <a:pt x="139970" y="129540"/>
                    </a:cubicBezTo>
                    <a:close/>
                    <a:moveTo>
                      <a:pt x="162306" y="129540"/>
                    </a:moveTo>
                    <a:cubicBezTo>
                      <a:pt x="165516" y="129540"/>
                      <a:pt x="168116" y="126940"/>
                      <a:pt x="168116" y="123730"/>
                    </a:cubicBezTo>
                    <a:cubicBezTo>
                      <a:pt x="168116" y="120520"/>
                      <a:pt x="165516" y="117920"/>
                      <a:pt x="162306" y="117920"/>
                    </a:cubicBezTo>
                    <a:cubicBezTo>
                      <a:pt x="159096" y="117920"/>
                      <a:pt x="156496" y="120520"/>
                      <a:pt x="156496" y="123730"/>
                    </a:cubicBezTo>
                    <a:cubicBezTo>
                      <a:pt x="156496" y="126940"/>
                      <a:pt x="159096" y="129540"/>
                      <a:pt x="162306" y="129540"/>
                    </a:cubicBezTo>
                    <a:close/>
                    <a:moveTo>
                      <a:pt x="184690" y="129540"/>
                    </a:moveTo>
                    <a:cubicBezTo>
                      <a:pt x="187900" y="129540"/>
                      <a:pt x="190500" y="126940"/>
                      <a:pt x="190500" y="123730"/>
                    </a:cubicBezTo>
                    <a:cubicBezTo>
                      <a:pt x="190500" y="120520"/>
                      <a:pt x="187900" y="117920"/>
                      <a:pt x="184690" y="117920"/>
                    </a:cubicBezTo>
                    <a:cubicBezTo>
                      <a:pt x="181480" y="117920"/>
                      <a:pt x="178879" y="120520"/>
                      <a:pt x="178879" y="123730"/>
                    </a:cubicBezTo>
                    <a:cubicBezTo>
                      <a:pt x="178879" y="126940"/>
                      <a:pt x="181480" y="129540"/>
                      <a:pt x="184690" y="129540"/>
                    </a:cubicBezTo>
                    <a:close/>
                    <a:moveTo>
                      <a:pt x="5810" y="149209"/>
                    </a:moveTo>
                    <a:cubicBezTo>
                      <a:pt x="9020" y="149209"/>
                      <a:pt x="11621" y="146609"/>
                      <a:pt x="11621" y="143399"/>
                    </a:cubicBezTo>
                    <a:cubicBezTo>
                      <a:pt x="11621" y="140189"/>
                      <a:pt x="9020" y="137589"/>
                      <a:pt x="5810" y="137589"/>
                    </a:cubicBezTo>
                    <a:cubicBezTo>
                      <a:pt x="2600" y="137589"/>
                      <a:pt x="0" y="140189"/>
                      <a:pt x="0" y="143399"/>
                    </a:cubicBezTo>
                    <a:cubicBezTo>
                      <a:pt x="0" y="146609"/>
                      <a:pt x="2600" y="149209"/>
                      <a:pt x="5810" y="149209"/>
                    </a:cubicBezTo>
                    <a:close/>
                    <a:moveTo>
                      <a:pt x="28146" y="149209"/>
                    </a:moveTo>
                    <a:cubicBezTo>
                      <a:pt x="31356" y="149209"/>
                      <a:pt x="33957" y="146609"/>
                      <a:pt x="33957" y="143399"/>
                    </a:cubicBezTo>
                    <a:cubicBezTo>
                      <a:pt x="33957" y="140189"/>
                      <a:pt x="31356" y="137589"/>
                      <a:pt x="28146" y="137589"/>
                    </a:cubicBezTo>
                    <a:cubicBezTo>
                      <a:pt x="24936" y="137589"/>
                      <a:pt x="22336" y="140189"/>
                      <a:pt x="22336" y="143399"/>
                    </a:cubicBezTo>
                    <a:cubicBezTo>
                      <a:pt x="22336" y="146609"/>
                      <a:pt x="24936" y="149209"/>
                      <a:pt x="28146" y="149209"/>
                    </a:cubicBezTo>
                    <a:close/>
                    <a:moveTo>
                      <a:pt x="50530" y="149209"/>
                    </a:moveTo>
                    <a:cubicBezTo>
                      <a:pt x="53740" y="149209"/>
                      <a:pt x="56340" y="146609"/>
                      <a:pt x="56340" y="143399"/>
                    </a:cubicBezTo>
                    <a:cubicBezTo>
                      <a:pt x="56340" y="140189"/>
                      <a:pt x="53740" y="137589"/>
                      <a:pt x="50530" y="137589"/>
                    </a:cubicBezTo>
                    <a:cubicBezTo>
                      <a:pt x="47320" y="137589"/>
                      <a:pt x="44720" y="140189"/>
                      <a:pt x="44720" y="143399"/>
                    </a:cubicBezTo>
                    <a:cubicBezTo>
                      <a:pt x="44720" y="146609"/>
                      <a:pt x="47320" y="149209"/>
                      <a:pt x="50530" y="149209"/>
                    </a:cubicBezTo>
                    <a:close/>
                    <a:moveTo>
                      <a:pt x="72866" y="149209"/>
                    </a:moveTo>
                    <a:cubicBezTo>
                      <a:pt x="76076" y="149209"/>
                      <a:pt x="78676" y="146609"/>
                      <a:pt x="78676" y="143399"/>
                    </a:cubicBezTo>
                    <a:cubicBezTo>
                      <a:pt x="78676" y="140189"/>
                      <a:pt x="76076" y="137589"/>
                      <a:pt x="72866" y="137589"/>
                    </a:cubicBezTo>
                    <a:cubicBezTo>
                      <a:pt x="69656" y="137589"/>
                      <a:pt x="67056" y="140189"/>
                      <a:pt x="67056" y="143399"/>
                    </a:cubicBezTo>
                    <a:cubicBezTo>
                      <a:pt x="67056" y="146609"/>
                      <a:pt x="69656" y="149209"/>
                      <a:pt x="72866" y="149209"/>
                    </a:cubicBezTo>
                    <a:close/>
                    <a:moveTo>
                      <a:pt x="95250" y="149209"/>
                    </a:moveTo>
                    <a:cubicBezTo>
                      <a:pt x="98460" y="149209"/>
                      <a:pt x="101060" y="146609"/>
                      <a:pt x="101060" y="143399"/>
                    </a:cubicBezTo>
                    <a:cubicBezTo>
                      <a:pt x="101060" y="140189"/>
                      <a:pt x="98460" y="137589"/>
                      <a:pt x="95250" y="137589"/>
                    </a:cubicBezTo>
                    <a:cubicBezTo>
                      <a:pt x="92040" y="137589"/>
                      <a:pt x="89440" y="140189"/>
                      <a:pt x="89440" y="143399"/>
                    </a:cubicBezTo>
                    <a:cubicBezTo>
                      <a:pt x="89440" y="146609"/>
                      <a:pt x="92040" y="149209"/>
                      <a:pt x="95250" y="149209"/>
                    </a:cubicBezTo>
                    <a:close/>
                    <a:moveTo>
                      <a:pt x="117586" y="149209"/>
                    </a:moveTo>
                    <a:cubicBezTo>
                      <a:pt x="120796" y="149209"/>
                      <a:pt x="123396" y="146609"/>
                      <a:pt x="123396" y="143399"/>
                    </a:cubicBezTo>
                    <a:cubicBezTo>
                      <a:pt x="123396" y="140189"/>
                      <a:pt x="120796" y="137589"/>
                      <a:pt x="117586" y="137589"/>
                    </a:cubicBezTo>
                    <a:cubicBezTo>
                      <a:pt x="114376" y="137589"/>
                      <a:pt x="111776" y="140189"/>
                      <a:pt x="111776" y="143399"/>
                    </a:cubicBezTo>
                    <a:cubicBezTo>
                      <a:pt x="111776" y="146609"/>
                      <a:pt x="114376" y="149209"/>
                      <a:pt x="117586" y="149209"/>
                    </a:cubicBezTo>
                    <a:close/>
                    <a:moveTo>
                      <a:pt x="139970" y="149209"/>
                    </a:moveTo>
                    <a:cubicBezTo>
                      <a:pt x="143180" y="149209"/>
                      <a:pt x="145780" y="146609"/>
                      <a:pt x="145780" y="143399"/>
                    </a:cubicBezTo>
                    <a:cubicBezTo>
                      <a:pt x="145780" y="140189"/>
                      <a:pt x="143180" y="137589"/>
                      <a:pt x="139970" y="137589"/>
                    </a:cubicBezTo>
                    <a:cubicBezTo>
                      <a:pt x="136760" y="137589"/>
                      <a:pt x="134160" y="140189"/>
                      <a:pt x="134160" y="143399"/>
                    </a:cubicBezTo>
                    <a:cubicBezTo>
                      <a:pt x="134160" y="146609"/>
                      <a:pt x="136760" y="149209"/>
                      <a:pt x="139970" y="149209"/>
                    </a:cubicBezTo>
                    <a:close/>
                    <a:moveTo>
                      <a:pt x="162306" y="149209"/>
                    </a:moveTo>
                    <a:cubicBezTo>
                      <a:pt x="165516" y="149209"/>
                      <a:pt x="168116" y="146609"/>
                      <a:pt x="168116" y="143399"/>
                    </a:cubicBezTo>
                    <a:cubicBezTo>
                      <a:pt x="168116" y="140189"/>
                      <a:pt x="165516" y="137589"/>
                      <a:pt x="162306" y="137589"/>
                    </a:cubicBezTo>
                    <a:cubicBezTo>
                      <a:pt x="159096" y="137589"/>
                      <a:pt x="156496" y="140189"/>
                      <a:pt x="156496" y="143399"/>
                    </a:cubicBezTo>
                    <a:cubicBezTo>
                      <a:pt x="156496" y="146609"/>
                      <a:pt x="159096" y="149209"/>
                      <a:pt x="162306" y="149209"/>
                    </a:cubicBezTo>
                    <a:close/>
                    <a:moveTo>
                      <a:pt x="184690" y="149209"/>
                    </a:moveTo>
                    <a:cubicBezTo>
                      <a:pt x="187900" y="149209"/>
                      <a:pt x="190500" y="146609"/>
                      <a:pt x="190500" y="143399"/>
                    </a:cubicBezTo>
                    <a:cubicBezTo>
                      <a:pt x="190500" y="140189"/>
                      <a:pt x="187900" y="137589"/>
                      <a:pt x="184690" y="137589"/>
                    </a:cubicBezTo>
                    <a:cubicBezTo>
                      <a:pt x="181480" y="137589"/>
                      <a:pt x="178879" y="140189"/>
                      <a:pt x="178879" y="143399"/>
                    </a:cubicBezTo>
                    <a:cubicBezTo>
                      <a:pt x="178879" y="146609"/>
                      <a:pt x="181480" y="149209"/>
                      <a:pt x="184690" y="149209"/>
                    </a:cubicBezTo>
                    <a:close/>
                    <a:moveTo>
                      <a:pt x="5810" y="170307"/>
                    </a:moveTo>
                    <a:cubicBezTo>
                      <a:pt x="9020" y="170307"/>
                      <a:pt x="11621" y="167707"/>
                      <a:pt x="11621" y="164497"/>
                    </a:cubicBezTo>
                    <a:cubicBezTo>
                      <a:pt x="11621" y="161287"/>
                      <a:pt x="9020" y="158687"/>
                      <a:pt x="5810" y="158687"/>
                    </a:cubicBezTo>
                    <a:cubicBezTo>
                      <a:pt x="2600" y="158687"/>
                      <a:pt x="0" y="161287"/>
                      <a:pt x="0" y="164497"/>
                    </a:cubicBezTo>
                    <a:cubicBezTo>
                      <a:pt x="0" y="167707"/>
                      <a:pt x="2600" y="170307"/>
                      <a:pt x="5810" y="170307"/>
                    </a:cubicBezTo>
                    <a:close/>
                    <a:moveTo>
                      <a:pt x="28146" y="170307"/>
                    </a:moveTo>
                    <a:cubicBezTo>
                      <a:pt x="31356" y="170307"/>
                      <a:pt x="33957" y="167707"/>
                      <a:pt x="33957" y="164497"/>
                    </a:cubicBezTo>
                    <a:cubicBezTo>
                      <a:pt x="33957" y="161287"/>
                      <a:pt x="31356" y="158687"/>
                      <a:pt x="28146" y="158687"/>
                    </a:cubicBezTo>
                    <a:cubicBezTo>
                      <a:pt x="24936" y="158687"/>
                      <a:pt x="22336" y="161287"/>
                      <a:pt x="22336" y="164497"/>
                    </a:cubicBezTo>
                    <a:cubicBezTo>
                      <a:pt x="22336" y="167707"/>
                      <a:pt x="24936" y="170307"/>
                      <a:pt x="28146" y="170307"/>
                    </a:cubicBezTo>
                    <a:close/>
                    <a:moveTo>
                      <a:pt x="50530" y="170307"/>
                    </a:moveTo>
                    <a:cubicBezTo>
                      <a:pt x="53740" y="170307"/>
                      <a:pt x="56340" y="167707"/>
                      <a:pt x="56340" y="164497"/>
                    </a:cubicBezTo>
                    <a:cubicBezTo>
                      <a:pt x="56340" y="161287"/>
                      <a:pt x="53740" y="158687"/>
                      <a:pt x="50530" y="158687"/>
                    </a:cubicBezTo>
                    <a:cubicBezTo>
                      <a:pt x="47320" y="158687"/>
                      <a:pt x="44720" y="161287"/>
                      <a:pt x="44720" y="164497"/>
                    </a:cubicBezTo>
                    <a:cubicBezTo>
                      <a:pt x="44720" y="167707"/>
                      <a:pt x="47320" y="170307"/>
                      <a:pt x="50530" y="170307"/>
                    </a:cubicBezTo>
                    <a:close/>
                    <a:moveTo>
                      <a:pt x="72866" y="170307"/>
                    </a:moveTo>
                    <a:cubicBezTo>
                      <a:pt x="76076" y="170307"/>
                      <a:pt x="78676" y="167707"/>
                      <a:pt x="78676" y="164497"/>
                    </a:cubicBezTo>
                    <a:cubicBezTo>
                      <a:pt x="78676" y="161287"/>
                      <a:pt x="76076" y="158687"/>
                      <a:pt x="72866" y="158687"/>
                    </a:cubicBezTo>
                    <a:cubicBezTo>
                      <a:pt x="69656" y="158687"/>
                      <a:pt x="67056" y="161287"/>
                      <a:pt x="67056" y="164497"/>
                    </a:cubicBezTo>
                    <a:cubicBezTo>
                      <a:pt x="67056" y="167707"/>
                      <a:pt x="69656" y="170307"/>
                      <a:pt x="72866" y="170307"/>
                    </a:cubicBezTo>
                    <a:close/>
                    <a:moveTo>
                      <a:pt x="95250" y="170307"/>
                    </a:moveTo>
                    <a:cubicBezTo>
                      <a:pt x="98460" y="170307"/>
                      <a:pt x="101060" y="167707"/>
                      <a:pt x="101060" y="164497"/>
                    </a:cubicBezTo>
                    <a:cubicBezTo>
                      <a:pt x="101060" y="161287"/>
                      <a:pt x="98460" y="158687"/>
                      <a:pt x="95250" y="158687"/>
                    </a:cubicBezTo>
                    <a:cubicBezTo>
                      <a:pt x="92040" y="158687"/>
                      <a:pt x="89440" y="161287"/>
                      <a:pt x="89440" y="164497"/>
                    </a:cubicBezTo>
                    <a:cubicBezTo>
                      <a:pt x="89440" y="167707"/>
                      <a:pt x="92040" y="170307"/>
                      <a:pt x="95250" y="170307"/>
                    </a:cubicBezTo>
                    <a:close/>
                    <a:moveTo>
                      <a:pt x="117586" y="170307"/>
                    </a:moveTo>
                    <a:cubicBezTo>
                      <a:pt x="120796" y="170307"/>
                      <a:pt x="123396" y="167707"/>
                      <a:pt x="123396" y="164497"/>
                    </a:cubicBezTo>
                    <a:cubicBezTo>
                      <a:pt x="123396" y="161287"/>
                      <a:pt x="120796" y="158687"/>
                      <a:pt x="117586" y="158687"/>
                    </a:cubicBezTo>
                    <a:cubicBezTo>
                      <a:pt x="114376" y="158687"/>
                      <a:pt x="111776" y="161287"/>
                      <a:pt x="111776" y="164497"/>
                    </a:cubicBezTo>
                    <a:cubicBezTo>
                      <a:pt x="111776" y="167707"/>
                      <a:pt x="114376" y="170307"/>
                      <a:pt x="117586" y="170307"/>
                    </a:cubicBezTo>
                    <a:close/>
                    <a:moveTo>
                      <a:pt x="139970" y="170307"/>
                    </a:moveTo>
                    <a:cubicBezTo>
                      <a:pt x="143180" y="170307"/>
                      <a:pt x="145780" y="167707"/>
                      <a:pt x="145780" y="164497"/>
                    </a:cubicBezTo>
                    <a:cubicBezTo>
                      <a:pt x="145780" y="161287"/>
                      <a:pt x="143180" y="158687"/>
                      <a:pt x="139970" y="158687"/>
                    </a:cubicBezTo>
                    <a:cubicBezTo>
                      <a:pt x="136760" y="158687"/>
                      <a:pt x="134160" y="161287"/>
                      <a:pt x="134160" y="164497"/>
                    </a:cubicBezTo>
                    <a:cubicBezTo>
                      <a:pt x="134160" y="167707"/>
                      <a:pt x="136760" y="170307"/>
                      <a:pt x="139970" y="170307"/>
                    </a:cubicBezTo>
                    <a:close/>
                    <a:moveTo>
                      <a:pt x="162306" y="170307"/>
                    </a:moveTo>
                    <a:cubicBezTo>
                      <a:pt x="165516" y="170307"/>
                      <a:pt x="168116" y="167707"/>
                      <a:pt x="168116" y="164497"/>
                    </a:cubicBezTo>
                    <a:cubicBezTo>
                      <a:pt x="168116" y="161287"/>
                      <a:pt x="165516" y="158687"/>
                      <a:pt x="162306" y="158687"/>
                    </a:cubicBezTo>
                    <a:cubicBezTo>
                      <a:pt x="159096" y="158687"/>
                      <a:pt x="156496" y="161287"/>
                      <a:pt x="156496" y="164497"/>
                    </a:cubicBezTo>
                    <a:cubicBezTo>
                      <a:pt x="156496" y="167707"/>
                      <a:pt x="159096" y="170307"/>
                      <a:pt x="162306" y="170307"/>
                    </a:cubicBezTo>
                    <a:close/>
                    <a:moveTo>
                      <a:pt x="184690" y="170307"/>
                    </a:moveTo>
                    <a:cubicBezTo>
                      <a:pt x="187900" y="170307"/>
                      <a:pt x="190500" y="167707"/>
                      <a:pt x="190500" y="164497"/>
                    </a:cubicBezTo>
                    <a:cubicBezTo>
                      <a:pt x="190500" y="161287"/>
                      <a:pt x="187900" y="158687"/>
                      <a:pt x="184690" y="158687"/>
                    </a:cubicBezTo>
                    <a:cubicBezTo>
                      <a:pt x="181480" y="158687"/>
                      <a:pt x="178879" y="161287"/>
                      <a:pt x="178879" y="164497"/>
                    </a:cubicBezTo>
                    <a:cubicBezTo>
                      <a:pt x="178879" y="167707"/>
                      <a:pt x="181480" y="170307"/>
                      <a:pt x="184690" y="170307"/>
                    </a:cubicBezTo>
                    <a:close/>
                  </a:path>
                </a:pathLst>
              </a:custGeom>
              <a:solidFill>
                <a:srgbClr val="C9CACA">
                  <a:alpha val="59000"/>
                </a:srgbClr>
              </a:solidFill>
              <a:ln w="9525" cap="flat">
                <a:noFill/>
                <a:prstDash val="solid"/>
                <a:miter/>
              </a:ln>
            </p:spPr>
            <p:txBody>
              <a:bodyPr rtlCol="0" anchor="ctr"/>
              <a:lstStyle/>
              <a:p>
                <a:endParaRPr lang="zh-CN" altLang="en-US"/>
              </a:p>
            </p:txBody>
          </p:sp>
        </p:grpSp>
        <p:grpSp>
          <p:nvGrpSpPr>
            <p:cNvPr id="49" name="图形 2">
              <a:extLst>
                <a:ext uri="{FF2B5EF4-FFF2-40B4-BE49-F238E27FC236}">
                  <a16:creationId xmlns:a16="http://schemas.microsoft.com/office/drawing/2014/main" id="{5048BA02-009B-2131-6538-B0BFFAEFB801}"/>
                </a:ext>
              </a:extLst>
            </p:cNvPr>
            <p:cNvGrpSpPr/>
            <p:nvPr/>
          </p:nvGrpSpPr>
          <p:grpSpPr>
            <a:xfrm>
              <a:off x="-2239859" y="3270828"/>
              <a:ext cx="242683" cy="975524"/>
              <a:chOff x="2828581" y="2566448"/>
              <a:chExt cx="190547" cy="652653"/>
            </a:xfrm>
            <a:solidFill>
              <a:srgbClr val="C9CACA">
                <a:alpha val="59000"/>
              </a:srgbClr>
            </a:solidFill>
          </p:grpSpPr>
          <p:sp>
            <p:nvSpPr>
              <p:cNvPr id="50" name="任意多边形: 形状 49">
                <a:extLst>
                  <a:ext uri="{FF2B5EF4-FFF2-40B4-BE49-F238E27FC236}">
                    <a16:creationId xmlns:a16="http://schemas.microsoft.com/office/drawing/2014/main" id="{DD40379A-A179-B7BB-65F5-43810D04A8AE}"/>
                  </a:ext>
                </a:extLst>
              </p:cNvPr>
              <p:cNvSpPr/>
              <p:nvPr/>
            </p:nvSpPr>
            <p:spPr>
              <a:xfrm>
                <a:off x="2828581" y="2566448"/>
                <a:ext cx="190547" cy="149161"/>
              </a:xfrm>
              <a:custGeom>
                <a:avLst/>
                <a:gdLst>
                  <a:gd name="connsiteX0" fmla="*/ 5810 w 190547"/>
                  <a:gd name="connsiteY0" fmla="*/ 11621 h 149161"/>
                  <a:gd name="connsiteX1" fmla="*/ 11621 w 190547"/>
                  <a:gd name="connsiteY1" fmla="*/ 5810 h 149161"/>
                  <a:gd name="connsiteX2" fmla="*/ 5810 w 190547"/>
                  <a:gd name="connsiteY2" fmla="*/ 0 h 149161"/>
                  <a:gd name="connsiteX3" fmla="*/ 0 w 190547"/>
                  <a:gd name="connsiteY3" fmla="*/ 5810 h 149161"/>
                  <a:gd name="connsiteX4" fmla="*/ 5810 w 190547"/>
                  <a:gd name="connsiteY4" fmla="*/ 11621 h 149161"/>
                  <a:gd name="connsiteX5" fmla="*/ 28194 w 190547"/>
                  <a:gd name="connsiteY5" fmla="*/ 11621 h 149161"/>
                  <a:gd name="connsiteX6" fmla="*/ 34004 w 190547"/>
                  <a:gd name="connsiteY6" fmla="*/ 5810 h 149161"/>
                  <a:gd name="connsiteX7" fmla="*/ 28194 w 190547"/>
                  <a:gd name="connsiteY7" fmla="*/ 0 h 149161"/>
                  <a:gd name="connsiteX8" fmla="*/ 22384 w 190547"/>
                  <a:gd name="connsiteY8" fmla="*/ 5810 h 149161"/>
                  <a:gd name="connsiteX9" fmla="*/ 28194 w 190547"/>
                  <a:gd name="connsiteY9" fmla="*/ 11621 h 149161"/>
                  <a:gd name="connsiteX10" fmla="*/ 50530 w 190547"/>
                  <a:gd name="connsiteY10" fmla="*/ 11621 h 149161"/>
                  <a:gd name="connsiteX11" fmla="*/ 56340 w 190547"/>
                  <a:gd name="connsiteY11" fmla="*/ 5810 h 149161"/>
                  <a:gd name="connsiteX12" fmla="*/ 50530 w 190547"/>
                  <a:gd name="connsiteY12" fmla="*/ 0 h 149161"/>
                  <a:gd name="connsiteX13" fmla="*/ 44720 w 190547"/>
                  <a:gd name="connsiteY13" fmla="*/ 5810 h 149161"/>
                  <a:gd name="connsiteX14" fmla="*/ 50530 w 190547"/>
                  <a:gd name="connsiteY14" fmla="*/ 11621 h 149161"/>
                  <a:gd name="connsiteX15" fmla="*/ 72914 w 190547"/>
                  <a:gd name="connsiteY15" fmla="*/ 11621 h 149161"/>
                  <a:gd name="connsiteX16" fmla="*/ 78724 w 190547"/>
                  <a:gd name="connsiteY16" fmla="*/ 5810 h 149161"/>
                  <a:gd name="connsiteX17" fmla="*/ 72914 w 190547"/>
                  <a:gd name="connsiteY17" fmla="*/ 0 h 149161"/>
                  <a:gd name="connsiteX18" fmla="*/ 67104 w 190547"/>
                  <a:gd name="connsiteY18" fmla="*/ 5810 h 149161"/>
                  <a:gd name="connsiteX19" fmla="*/ 72914 w 190547"/>
                  <a:gd name="connsiteY19" fmla="*/ 11621 h 149161"/>
                  <a:gd name="connsiteX20" fmla="*/ 95250 w 190547"/>
                  <a:gd name="connsiteY20" fmla="*/ 11621 h 149161"/>
                  <a:gd name="connsiteX21" fmla="*/ 101060 w 190547"/>
                  <a:gd name="connsiteY21" fmla="*/ 5810 h 149161"/>
                  <a:gd name="connsiteX22" fmla="*/ 95250 w 190547"/>
                  <a:gd name="connsiteY22" fmla="*/ 0 h 149161"/>
                  <a:gd name="connsiteX23" fmla="*/ 89440 w 190547"/>
                  <a:gd name="connsiteY23" fmla="*/ 5810 h 149161"/>
                  <a:gd name="connsiteX24" fmla="*/ 95250 w 190547"/>
                  <a:gd name="connsiteY24" fmla="*/ 11621 h 149161"/>
                  <a:gd name="connsiteX25" fmla="*/ 117634 w 190547"/>
                  <a:gd name="connsiteY25" fmla="*/ 11621 h 149161"/>
                  <a:gd name="connsiteX26" fmla="*/ 123444 w 190547"/>
                  <a:gd name="connsiteY26" fmla="*/ 5810 h 149161"/>
                  <a:gd name="connsiteX27" fmla="*/ 117634 w 190547"/>
                  <a:gd name="connsiteY27" fmla="*/ 0 h 149161"/>
                  <a:gd name="connsiteX28" fmla="*/ 111823 w 190547"/>
                  <a:gd name="connsiteY28" fmla="*/ 5810 h 149161"/>
                  <a:gd name="connsiteX29" fmla="*/ 117634 w 190547"/>
                  <a:gd name="connsiteY29" fmla="*/ 11621 h 149161"/>
                  <a:gd name="connsiteX30" fmla="*/ 139970 w 190547"/>
                  <a:gd name="connsiteY30" fmla="*/ 11621 h 149161"/>
                  <a:gd name="connsiteX31" fmla="*/ 145780 w 190547"/>
                  <a:gd name="connsiteY31" fmla="*/ 5810 h 149161"/>
                  <a:gd name="connsiteX32" fmla="*/ 139970 w 190547"/>
                  <a:gd name="connsiteY32" fmla="*/ 0 h 149161"/>
                  <a:gd name="connsiteX33" fmla="*/ 134160 w 190547"/>
                  <a:gd name="connsiteY33" fmla="*/ 5810 h 149161"/>
                  <a:gd name="connsiteX34" fmla="*/ 139970 w 190547"/>
                  <a:gd name="connsiteY34" fmla="*/ 11621 h 149161"/>
                  <a:gd name="connsiteX35" fmla="*/ 162354 w 190547"/>
                  <a:gd name="connsiteY35" fmla="*/ 11621 h 149161"/>
                  <a:gd name="connsiteX36" fmla="*/ 168164 w 190547"/>
                  <a:gd name="connsiteY36" fmla="*/ 5810 h 149161"/>
                  <a:gd name="connsiteX37" fmla="*/ 162354 w 190547"/>
                  <a:gd name="connsiteY37" fmla="*/ 0 h 149161"/>
                  <a:gd name="connsiteX38" fmla="*/ 156543 w 190547"/>
                  <a:gd name="connsiteY38" fmla="*/ 5810 h 149161"/>
                  <a:gd name="connsiteX39" fmla="*/ 162354 w 190547"/>
                  <a:gd name="connsiteY39" fmla="*/ 11621 h 149161"/>
                  <a:gd name="connsiteX40" fmla="*/ 184737 w 190547"/>
                  <a:gd name="connsiteY40" fmla="*/ 11621 h 149161"/>
                  <a:gd name="connsiteX41" fmla="*/ 190548 w 190547"/>
                  <a:gd name="connsiteY41" fmla="*/ 5810 h 149161"/>
                  <a:gd name="connsiteX42" fmla="*/ 184737 w 190547"/>
                  <a:gd name="connsiteY42" fmla="*/ 0 h 149161"/>
                  <a:gd name="connsiteX43" fmla="*/ 178927 w 190547"/>
                  <a:gd name="connsiteY43" fmla="*/ 5810 h 149161"/>
                  <a:gd name="connsiteX44" fmla="*/ 184737 w 190547"/>
                  <a:gd name="connsiteY44" fmla="*/ 11621 h 149161"/>
                  <a:gd name="connsiteX45" fmla="*/ 5810 w 190547"/>
                  <a:gd name="connsiteY45" fmla="*/ 31290 h 149161"/>
                  <a:gd name="connsiteX46" fmla="*/ 11621 w 190547"/>
                  <a:gd name="connsiteY46" fmla="*/ 25479 h 149161"/>
                  <a:gd name="connsiteX47" fmla="*/ 5810 w 190547"/>
                  <a:gd name="connsiteY47" fmla="*/ 19669 h 149161"/>
                  <a:gd name="connsiteX48" fmla="*/ 0 w 190547"/>
                  <a:gd name="connsiteY48" fmla="*/ 25479 h 149161"/>
                  <a:gd name="connsiteX49" fmla="*/ 5810 w 190547"/>
                  <a:gd name="connsiteY49" fmla="*/ 31290 h 149161"/>
                  <a:gd name="connsiteX50" fmla="*/ 28194 w 190547"/>
                  <a:gd name="connsiteY50" fmla="*/ 31290 h 149161"/>
                  <a:gd name="connsiteX51" fmla="*/ 34004 w 190547"/>
                  <a:gd name="connsiteY51" fmla="*/ 25479 h 149161"/>
                  <a:gd name="connsiteX52" fmla="*/ 28194 w 190547"/>
                  <a:gd name="connsiteY52" fmla="*/ 19669 h 149161"/>
                  <a:gd name="connsiteX53" fmla="*/ 22384 w 190547"/>
                  <a:gd name="connsiteY53" fmla="*/ 25479 h 149161"/>
                  <a:gd name="connsiteX54" fmla="*/ 28194 w 190547"/>
                  <a:gd name="connsiteY54" fmla="*/ 31290 h 149161"/>
                  <a:gd name="connsiteX55" fmla="*/ 50530 w 190547"/>
                  <a:gd name="connsiteY55" fmla="*/ 31290 h 149161"/>
                  <a:gd name="connsiteX56" fmla="*/ 56340 w 190547"/>
                  <a:gd name="connsiteY56" fmla="*/ 25479 h 149161"/>
                  <a:gd name="connsiteX57" fmla="*/ 50530 w 190547"/>
                  <a:gd name="connsiteY57" fmla="*/ 19669 h 149161"/>
                  <a:gd name="connsiteX58" fmla="*/ 44720 w 190547"/>
                  <a:gd name="connsiteY58" fmla="*/ 25479 h 149161"/>
                  <a:gd name="connsiteX59" fmla="*/ 50530 w 190547"/>
                  <a:gd name="connsiteY59" fmla="*/ 31290 h 149161"/>
                  <a:gd name="connsiteX60" fmla="*/ 72914 w 190547"/>
                  <a:gd name="connsiteY60" fmla="*/ 31290 h 149161"/>
                  <a:gd name="connsiteX61" fmla="*/ 78724 w 190547"/>
                  <a:gd name="connsiteY61" fmla="*/ 25479 h 149161"/>
                  <a:gd name="connsiteX62" fmla="*/ 72914 w 190547"/>
                  <a:gd name="connsiteY62" fmla="*/ 19669 h 149161"/>
                  <a:gd name="connsiteX63" fmla="*/ 67104 w 190547"/>
                  <a:gd name="connsiteY63" fmla="*/ 25479 h 149161"/>
                  <a:gd name="connsiteX64" fmla="*/ 72914 w 190547"/>
                  <a:gd name="connsiteY64" fmla="*/ 31290 h 149161"/>
                  <a:gd name="connsiteX65" fmla="*/ 95250 w 190547"/>
                  <a:gd name="connsiteY65" fmla="*/ 31290 h 149161"/>
                  <a:gd name="connsiteX66" fmla="*/ 101060 w 190547"/>
                  <a:gd name="connsiteY66" fmla="*/ 25479 h 149161"/>
                  <a:gd name="connsiteX67" fmla="*/ 95250 w 190547"/>
                  <a:gd name="connsiteY67" fmla="*/ 19669 h 149161"/>
                  <a:gd name="connsiteX68" fmla="*/ 89440 w 190547"/>
                  <a:gd name="connsiteY68" fmla="*/ 25479 h 149161"/>
                  <a:gd name="connsiteX69" fmla="*/ 95250 w 190547"/>
                  <a:gd name="connsiteY69" fmla="*/ 31290 h 149161"/>
                  <a:gd name="connsiteX70" fmla="*/ 117634 w 190547"/>
                  <a:gd name="connsiteY70" fmla="*/ 31290 h 149161"/>
                  <a:gd name="connsiteX71" fmla="*/ 123444 w 190547"/>
                  <a:gd name="connsiteY71" fmla="*/ 25479 h 149161"/>
                  <a:gd name="connsiteX72" fmla="*/ 117634 w 190547"/>
                  <a:gd name="connsiteY72" fmla="*/ 19669 h 149161"/>
                  <a:gd name="connsiteX73" fmla="*/ 111823 w 190547"/>
                  <a:gd name="connsiteY73" fmla="*/ 25479 h 149161"/>
                  <a:gd name="connsiteX74" fmla="*/ 117634 w 190547"/>
                  <a:gd name="connsiteY74" fmla="*/ 31290 h 149161"/>
                  <a:gd name="connsiteX75" fmla="*/ 139970 w 190547"/>
                  <a:gd name="connsiteY75" fmla="*/ 31290 h 149161"/>
                  <a:gd name="connsiteX76" fmla="*/ 145780 w 190547"/>
                  <a:gd name="connsiteY76" fmla="*/ 25479 h 149161"/>
                  <a:gd name="connsiteX77" fmla="*/ 139970 w 190547"/>
                  <a:gd name="connsiteY77" fmla="*/ 19669 h 149161"/>
                  <a:gd name="connsiteX78" fmla="*/ 134160 w 190547"/>
                  <a:gd name="connsiteY78" fmla="*/ 25479 h 149161"/>
                  <a:gd name="connsiteX79" fmla="*/ 139970 w 190547"/>
                  <a:gd name="connsiteY79" fmla="*/ 31290 h 149161"/>
                  <a:gd name="connsiteX80" fmla="*/ 162354 w 190547"/>
                  <a:gd name="connsiteY80" fmla="*/ 31290 h 149161"/>
                  <a:gd name="connsiteX81" fmla="*/ 168164 w 190547"/>
                  <a:gd name="connsiteY81" fmla="*/ 25479 h 149161"/>
                  <a:gd name="connsiteX82" fmla="*/ 162354 w 190547"/>
                  <a:gd name="connsiteY82" fmla="*/ 19669 h 149161"/>
                  <a:gd name="connsiteX83" fmla="*/ 156543 w 190547"/>
                  <a:gd name="connsiteY83" fmla="*/ 25479 h 149161"/>
                  <a:gd name="connsiteX84" fmla="*/ 162354 w 190547"/>
                  <a:gd name="connsiteY84" fmla="*/ 31290 h 149161"/>
                  <a:gd name="connsiteX85" fmla="*/ 184737 w 190547"/>
                  <a:gd name="connsiteY85" fmla="*/ 31290 h 149161"/>
                  <a:gd name="connsiteX86" fmla="*/ 190548 w 190547"/>
                  <a:gd name="connsiteY86" fmla="*/ 25479 h 149161"/>
                  <a:gd name="connsiteX87" fmla="*/ 184737 w 190547"/>
                  <a:gd name="connsiteY87" fmla="*/ 19669 h 149161"/>
                  <a:gd name="connsiteX88" fmla="*/ 178927 w 190547"/>
                  <a:gd name="connsiteY88" fmla="*/ 25479 h 149161"/>
                  <a:gd name="connsiteX89" fmla="*/ 184737 w 190547"/>
                  <a:gd name="connsiteY89" fmla="*/ 31290 h 149161"/>
                  <a:gd name="connsiteX90" fmla="*/ 5810 w 190547"/>
                  <a:gd name="connsiteY90" fmla="*/ 50911 h 149161"/>
                  <a:gd name="connsiteX91" fmla="*/ 11621 w 190547"/>
                  <a:gd name="connsiteY91" fmla="*/ 45101 h 149161"/>
                  <a:gd name="connsiteX92" fmla="*/ 5810 w 190547"/>
                  <a:gd name="connsiteY92" fmla="*/ 39291 h 149161"/>
                  <a:gd name="connsiteX93" fmla="*/ 0 w 190547"/>
                  <a:gd name="connsiteY93" fmla="*/ 45101 h 149161"/>
                  <a:gd name="connsiteX94" fmla="*/ 5810 w 190547"/>
                  <a:gd name="connsiteY94" fmla="*/ 50911 h 149161"/>
                  <a:gd name="connsiteX95" fmla="*/ 28194 w 190547"/>
                  <a:gd name="connsiteY95" fmla="*/ 50911 h 149161"/>
                  <a:gd name="connsiteX96" fmla="*/ 34004 w 190547"/>
                  <a:gd name="connsiteY96" fmla="*/ 45101 h 149161"/>
                  <a:gd name="connsiteX97" fmla="*/ 28194 w 190547"/>
                  <a:gd name="connsiteY97" fmla="*/ 39291 h 149161"/>
                  <a:gd name="connsiteX98" fmla="*/ 22384 w 190547"/>
                  <a:gd name="connsiteY98" fmla="*/ 45101 h 149161"/>
                  <a:gd name="connsiteX99" fmla="*/ 28194 w 190547"/>
                  <a:gd name="connsiteY99" fmla="*/ 50911 h 149161"/>
                  <a:gd name="connsiteX100" fmla="*/ 50530 w 190547"/>
                  <a:gd name="connsiteY100" fmla="*/ 50911 h 149161"/>
                  <a:gd name="connsiteX101" fmla="*/ 56340 w 190547"/>
                  <a:gd name="connsiteY101" fmla="*/ 45101 h 149161"/>
                  <a:gd name="connsiteX102" fmla="*/ 50530 w 190547"/>
                  <a:gd name="connsiteY102" fmla="*/ 39291 h 149161"/>
                  <a:gd name="connsiteX103" fmla="*/ 44720 w 190547"/>
                  <a:gd name="connsiteY103" fmla="*/ 45101 h 149161"/>
                  <a:gd name="connsiteX104" fmla="*/ 50530 w 190547"/>
                  <a:gd name="connsiteY104" fmla="*/ 50911 h 149161"/>
                  <a:gd name="connsiteX105" fmla="*/ 72914 w 190547"/>
                  <a:gd name="connsiteY105" fmla="*/ 50911 h 149161"/>
                  <a:gd name="connsiteX106" fmla="*/ 78724 w 190547"/>
                  <a:gd name="connsiteY106" fmla="*/ 45101 h 149161"/>
                  <a:gd name="connsiteX107" fmla="*/ 72914 w 190547"/>
                  <a:gd name="connsiteY107" fmla="*/ 39291 h 149161"/>
                  <a:gd name="connsiteX108" fmla="*/ 67104 w 190547"/>
                  <a:gd name="connsiteY108" fmla="*/ 45101 h 149161"/>
                  <a:gd name="connsiteX109" fmla="*/ 72914 w 190547"/>
                  <a:gd name="connsiteY109" fmla="*/ 50911 h 149161"/>
                  <a:gd name="connsiteX110" fmla="*/ 95250 w 190547"/>
                  <a:gd name="connsiteY110" fmla="*/ 50911 h 149161"/>
                  <a:gd name="connsiteX111" fmla="*/ 101060 w 190547"/>
                  <a:gd name="connsiteY111" fmla="*/ 45101 h 149161"/>
                  <a:gd name="connsiteX112" fmla="*/ 95250 w 190547"/>
                  <a:gd name="connsiteY112" fmla="*/ 39291 h 149161"/>
                  <a:gd name="connsiteX113" fmla="*/ 89440 w 190547"/>
                  <a:gd name="connsiteY113" fmla="*/ 45101 h 149161"/>
                  <a:gd name="connsiteX114" fmla="*/ 95250 w 190547"/>
                  <a:gd name="connsiteY114" fmla="*/ 50911 h 149161"/>
                  <a:gd name="connsiteX115" fmla="*/ 117634 w 190547"/>
                  <a:gd name="connsiteY115" fmla="*/ 50911 h 149161"/>
                  <a:gd name="connsiteX116" fmla="*/ 123444 w 190547"/>
                  <a:gd name="connsiteY116" fmla="*/ 45101 h 149161"/>
                  <a:gd name="connsiteX117" fmla="*/ 117634 w 190547"/>
                  <a:gd name="connsiteY117" fmla="*/ 39291 h 149161"/>
                  <a:gd name="connsiteX118" fmla="*/ 111823 w 190547"/>
                  <a:gd name="connsiteY118" fmla="*/ 45101 h 149161"/>
                  <a:gd name="connsiteX119" fmla="*/ 117634 w 190547"/>
                  <a:gd name="connsiteY119" fmla="*/ 50911 h 149161"/>
                  <a:gd name="connsiteX120" fmla="*/ 139970 w 190547"/>
                  <a:gd name="connsiteY120" fmla="*/ 50911 h 149161"/>
                  <a:gd name="connsiteX121" fmla="*/ 145780 w 190547"/>
                  <a:gd name="connsiteY121" fmla="*/ 45101 h 149161"/>
                  <a:gd name="connsiteX122" fmla="*/ 139970 w 190547"/>
                  <a:gd name="connsiteY122" fmla="*/ 39291 h 149161"/>
                  <a:gd name="connsiteX123" fmla="*/ 134160 w 190547"/>
                  <a:gd name="connsiteY123" fmla="*/ 45101 h 149161"/>
                  <a:gd name="connsiteX124" fmla="*/ 139970 w 190547"/>
                  <a:gd name="connsiteY124" fmla="*/ 50911 h 149161"/>
                  <a:gd name="connsiteX125" fmla="*/ 162354 w 190547"/>
                  <a:gd name="connsiteY125" fmla="*/ 50911 h 149161"/>
                  <a:gd name="connsiteX126" fmla="*/ 168164 w 190547"/>
                  <a:gd name="connsiteY126" fmla="*/ 45101 h 149161"/>
                  <a:gd name="connsiteX127" fmla="*/ 162354 w 190547"/>
                  <a:gd name="connsiteY127" fmla="*/ 39291 h 149161"/>
                  <a:gd name="connsiteX128" fmla="*/ 156543 w 190547"/>
                  <a:gd name="connsiteY128" fmla="*/ 45101 h 149161"/>
                  <a:gd name="connsiteX129" fmla="*/ 162354 w 190547"/>
                  <a:gd name="connsiteY129" fmla="*/ 50911 h 149161"/>
                  <a:gd name="connsiteX130" fmla="*/ 184737 w 190547"/>
                  <a:gd name="connsiteY130" fmla="*/ 50911 h 149161"/>
                  <a:gd name="connsiteX131" fmla="*/ 190548 w 190547"/>
                  <a:gd name="connsiteY131" fmla="*/ 45101 h 149161"/>
                  <a:gd name="connsiteX132" fmla="*/ 184737 w 190547"/>
                  <a:gd name="connsiteY132" fmla="*/ 39291 h 149161"/>
                  <a:gd name="connsiteX133" fmla="*/ 178927 w 190547"/>
                  <a:gd name="connsiteY133" fmla="*/ 45101 h 149161"/>
                  <a:gd name="connsiteX134" fmla="*/ 184737 w 190547"/>
                  <a:gd name="connsiteY134" fmla="*/ 50911 h 149161"/>
                  <a:gd name="connsiteX135" fmla="*/ 5810 w 190547"/>
                  <a:gd name="connsiteY135" fmla="*/ 70580 h 149161"/>
                  <a:gd name="connsiteX136" fmla="*/ 11621 w 190547"/>
                  <a:gd name="connsiteY136" fmla="*/ 64770 h 149161"/>
                  <a:gd name="connsiteX137" fmla="*/ 5810 w 190547"/>
                  <a:gd name="connsiteY137" fmla="*/ 58960 h 149161"/>
                  <a:gd name="connsiteX138" fmla="*/ 0 w 190547"/>
                  <a:gd name="connsiteY138" fmla="*/ 64770 h 149161"/>
                  <a:gd name="connsiteX139" fmla="*/ 5810 w 190547"/>
                  <a:gd name="connsiteY139" fmla="*/ 70580 h 149161"/>
                  <a:gd name="connsiteX140" fmla="*/ 28194 w 190547"/>
                  <a:gd name="connsiteY140" fmla="*/ 70580 h 149161"/>
                  <a:gd name="connsiteX141" fmla="*/ 34004 w 190547"/>
                  <a:gd name="connsiteY141" fmla="*/ 64770 h 149161"/>
                  <a:gd name="connsiteX142" fmla="*/ 28194 w 190547"/>
                  <a:gd name="connsiteY142" fmla="*/ 58960 h 149161"/>
                  <a:gd name="connsiteX143" fmla="*/ 22384 w 190547"/>
                  <a:gd name="connsiteY143" fmla="*/ 64770 h 149161"/>
                  <a:gd name="connsiteX144" fmla="*/ 28194 w 190547"/>
                  <a:gd name="connsiteY144" fmla="*/ 70580 h 149161"/>
                  <a:gd name="connsiteX145" fmla="*/ 50530 w 190547"/>
                  <a:gd name="connsiteY145" fmla="*/ 70580 h 149161"/>
                  <a:gd name="connsiteX146" fmla="*/ 56340 w 190547"/>
                  <a:gd name="connsiteY146" fmla="*/ 64770 h 149161"/>
                  <a:gd name="connsiteX147" fmla="*/ 50530 w 190547"/>
                  <a:gd name="connsiteY147" fmla="*/ 58960 h 149161"/>
                  <a:gd name="connsiteX148" fmla="*/ 44720 w 190547"/>
                  <a:gd name="connsiteY148" fmla="*/ 64770 h 149161"/>
                  <a:gd name="connsiteX149" fmla="*/ 50530 w 190547"/>
                  <a:gd name="connsiteY149" fmla="*/ 70580 h 149161"/>
                  <a:gd name="connsiteX150" fmla="*/ 72914 w 190547"/>
                  <a:gd name="connsiteY150" fmla="*/ 70580 h 149161"/>
                  <a:gd name="connsiteX151" fmla="*/ 78724 w 190547"/>
                  <a:gd name="connsiteY151" fmla="*/ 64770 h 149161"/>
                  <a:gd name="connsiteX152" fmla="*/ 72914 w 190547"/>
                  <a:gd name="connsiteY152" fmla="*/ 58960 h 149161"/>
                  <a:gd name="connsiteX153" fmla="*/ 67104 w 190547"/>
                  <a:gd name="connsiteY153" fmla="*/ 64770 h 149161"/>
                  <a:gd name="connsiteX154" fmla="*/ 72914 w 190547"/>
                  <a:gd name="connsiteY154" fmla="*/ 70580 h 149161"/>
                  <a:gd name="connsiteX155" fmla="*/ 95250 w 190547"/>
                  <a:gd name="connsiteY155" fmla="*/ 70580 h 149161"/>
                  <a:gd name="connsiteX156" fmla="*/ 101060 w 190547"/>
                  <a:gd name="connsiteY156" fmla="*/ 64770 h 149161"/>
                  <a:gd name="connsiteX157" fmla="*/ 95250 w 190547"/>
                  <a:gd name="connsiteY157" fmla="*/ 58960 h 149161"/>
                  <a:gd name="connsiteX158" fmla="*/ 89440 w 190547"/>
                  <a:gd name="connsiteY158" fmla="*/ 64770 h 149161"/>
                  <a:gd name="connsiteX159" fmla="*/ 95250 w 190547"/>
                  <a:gd name="connsiteY159" fmla="*/ 70580 h 149161"/>
                  <a:gd name="connsiteX160" fmla="*/ 117634 w 190547"/>
                  <a:gd name="connsiteY160" fmla="*/ 70580 h 149161"/>
                  <a:gd name="connsiteX161" fmla="*/ 123444 w 190547"/>
                  <a:gd name="connsiteY161" fmla="*/ 64770 h 149161"/>
                  <a:gd name="connsiteX162" fmla="*/ 117634 w 190547"/>
                  <a:gd name="connsiteY162" fmla="*/ 58960 h 149161"/>
                  <a:gd name="connsiteX163" fmla="*/ 111823 w 190547"/>
                  <a:gd name="connsiteY163" fmla="*/ 64770 h 149161"/>
                  <a:gd name="connsiteX164" fmla="*/ 117634 w 190547"/>
                  <a:gd name="connsiteY164" fmla="*/ 70580 h 149161"/>
                  <a:gd name="connsiteX165" fmla="*/ 139970 w 190547"/>
                  <a:gd name="connsiteY165" fmla="*/ 70580 h 149161"/>
                  <a:gd name="connsiteX166" fmla="*/ 145780 w 190547"/>
                  <a:gd name="connsiteY166" fmla="*/ 64770 h 149161"/>
                  <a:gd name="connsiteX167" fmla="*/ 139970 w 190547"/>
                  <a:gd name="connsiteY167" fmla="*/ 58960 h 149161"/>
                  <a:gd name="connsiteX168" fmla="*/ 134160 w 190547"/>
                  <a:gd name="connsiteY168" fmla="*/ 64770 h 149161"/>
                  <a:gd name="connsiteX169" fmla="*/ 139970 w 190547"/>
                  <a:gd name="connsiteY169" fmla="*/ 70580 h 149161"/>
                  <a:gd name="connsiteX170" fmla="*/ 162354 w 190547"/>
                  <a:gd name="connsiteY170" fmla="*/ 70580 h 149161"/>
                  <a:gd name="connsiteX171" fmla="*/ 168164 w 190547"/>
                  <a:gd name="connsiteY171" fmla="*/ 64770 h 149161"/>
                  <a:gd name="connsiteX172" fmla="*/ 162354 w 190547"/>
                  <a:gd name="connsiteY172" fmla="*/ 58960 h 149161"/>
                  <a:gd name="connsiteX173" fmla="*/ 156543 w 190547"/>
                  <a:gd name="connsiteY173" fmla="*/ 64770 h 149161"/>
                  <a:gd name="connsiteX174" fmla="*/ 162354 w 190547"/>
                  <a:gd name="connsiteY174" fmla="*/ 70580 h 149161"/>
                  <a:gd name="connsiteX175" fmla="*/ 184737 w 190547"/>
                  <a:gd name="connsiteY175" fmla="*/ 70580 h 149161"/>
                  <a:gd name="connsiteX176" fmla="*/ 190548 w 190547"/>
                  <a:gd name="connsiteY176" fmla="*/ 64770 h 149161"/>
                  <a:gd name="connsiteX177" fmla="*/ 184737 w 190547"/>
                  <a:gd name="connsiteY177" fmla="*/ 58960 h 149161"/>
                  <a:gd name="connsiteX178" fmla="*/ 178927 w 190547"/>
                  <a:gd name="connsiteY178" fmla="*/ 64770 h 149161"/>
                  <a:gd name="connsiteX179" fmla="*/ 184737 w 190547"/>
                  <a:gd name="connsiteY179" fmla="*/ 70580 h 149161"/>
                  <a:gd name="connsiteX180" fmla="*/ 5810 w 190547"/>
                  <a:gd name="connsiteY180" fmla="*/ 90249 h 149161"/>
                  <a:gd name="connsiteX181" fmla="*/ 11621 w 190547"/>
                  <a:gd name="connsiteY181" fmla="*/ 84439 h 149161"/>
                  <a:gd name="connsiteX182" fmla="*/ 5810 w 190547"/>
                  <a:gd name="connsiteY182" fmla="*/ 78629 h 149161"/>
                  <a:gd name="connsiteX183" fmla="*/ 0 w 190547"/>
                  <a:gd name="connsiteY183" fmla="*/ 84439 h 149161"/>
                  <a:gd name="connsiteX184" fmla="*/ 5810 w 190547"/>
                  <a:gd name="connsiteY184" fmla="*/ 90249 h 149161"/>
                  <a:gd name="connsiteX185" fmla="*/ 28194 w 190547"/>
                  <a:gd name="connsiteY185" fmla="*/ 90249 h 149161"/>
                  <a:gd name="connsiteX186" fmla="*/ 34004 w 190547"/>
                  <a:gd name="connsiteY186" fmla="*/ 84439 h 149161"/>
                  <a:gd name="connsiteX187" fmla="*/ 28194 w 190547"/>
                  <a:gd name="connsiteY187" fmla="*/ 78629 h 149161"/>
                  <a:gd name="connsiteX188" fmla="*/ 22384 w 190547"/>
                  <a:gd name="connsiteY188" fmla="*/ 84439 h 149161"/>
                  <a:gd name="connsiteX189" fmla="*/ 28194 w 190547"/>
                  <a:gd name="connsiteY189" fmla="*/ 90249 h 149161"/>
                  <a:gd name="connsiteX190" fmla="*/ 50530 w 190547"/>
                  <a:gd name="connsiteY190" fmla="*/ 90249 h 149161"/>
                  <a:gd name="connsiteX191" fmla="*/ 56340 w 190547"/>
                  <a:gd name="connsiteY191" fmla="*/ 84439 h 149161"/>
                  <a:gd name="connsiteX192" fmla="*/ 50530 w 190547"/>
                  <a:gd name="connsiteY192" fmla="*/ 78629 h 149161"/>
                  <a:gd name="connsiteX193" fmla="*/ 44720 w 190547"/>
                  <a:gd name="connsiteY193" fmla="*/ 84439 h 149161"/>
                  <a:gd name="connsiteX194" fmla="*/ 50530 w 190547"/>
                  <a:gd name="connsiteY194" fmla="*/ 90249 h 149161"/>
                  <a:gd name="connsiteX195" fmla="*/ 72914 w 190547"/>
                  <a:gd name="connsiteY195" fmla="*/ 90249 h 149161"/>
                  <a:gd name="connsiteX196" fmla="*/ 78724 w 190547"/>
                  <a:gd name="connsiteY196" fmla="*/ 84439 h 149161"/>
                  <a:gd name="connsiteX197" fmla="*/ 72914 w 190547"/>
                  <a:gd name="connsiteY197" fmla="*/ 78629 h 149161"/>
                  <a:gd name="connsiteX198" fmla="*/ 67104 w 190547"/>
                  <a:gd name="connsiteY198" fmla="*/ 84439 h 149161"/>
                  <a:gd name="connsiteX199" fmla="*/ 72914 w 190547"/>
                  <a:gd name="connsiteY199" fmla="*/ 90249 h 149161"/>
                  <a:gd name="connsiteX200" fmla="*/ 95250 w 190547"/>
                  <a:gd name="connsiteY200" fmla="*/ 90249 h 149161"/>
                  <a:gd name="connsiteX201" fmla="*/ 101060 w 190547"/>
                  <a:gd name="connsiteY201" fmla="*/ 84439 h 149161"/>
                  <a:gd name="connsiteX202" fmla="*/ 95250 w 190547"/>
                  <a:gd name="connsiteY202" fmla="*/ 78629 h 149161"/>
                  <a:gd name="connsiteX203" fmla="*/ 89440 w 190547"/>
                  <a:gd name="connsiteY203" fmla="*/ 84439 h 149161"/>
                  <a:gd name="connsiteX204" fmla="*/ 95250 w 190547"/>
                  <a:gd name="connsiteY204" fmla="*/ 90249 h 149161"/>
                  <a:gd name="connsiteX205" fmla="*/ 117634 w 190547"/>
                  <a:gd name="connsiteY205" fmla="*/ 90249 h 149161"/>
                  <a:gd name="connsiteX206" fmla="*/ 123444 w 190547"/>
                  <a:gd name="connsiteY206" fmla="*/ 84439 h 149161"/>
                  <a:gd name="connsiteX207" fmla="*/ 117634 w 190547"/>
                  <a:gd name="connsiteY207" fmla="*/ 78629 h 149161"/>
                  <a:gd name="connsiteX208" fmla="*/ 111823 w 190547"/>
                  <a:gd name="connsiteY208" fmla="*/ 84439 h 149161"/>
                  <a:gd name="connsiteX209" fmla="*/ 117634 w 190547"/>
                  <a:gd name="connsiteY209" fmla="*/ 90249 h 149161"/>
                  <a:gd name="connsiteX210" fmla="*/ 139970 w 190547"/>
                  <a:gd name="connsiteY210" fmla="*/ 90249 h 149161"/>
                  <a:gd name="connsiteX211" fmla="*/ 145780 w 190547"/>
                  <a:gd name="connsiteY211" fmla="*/ 84439 h 149161"/>
                  <a:gd name="connsiteX212" fmla="*/ 139970 w 190547"/>
                  <a:gd name="connsiteY212" fmla="*/ 78629 h 149161"/>
                  <a:gd name="connsiteX213" fmla="*/ 134160 w 190547"/>
                  <a:gd name="connsiteY213" fmla="*/ 84439 h 149161"/>
                  <a:gd name="connsiteX214" fmla="*/ 139970 w 190547"/>
                  <a:gd name="connsiteY214" fmla="*/ 90249 h 149161"/>
                  <a:gd name="connsiteX215" fmla="*/ 162354 w 190547"/>
                  <a:gd name="connsiteY215" fmla="*/ 90249 h 149161"/>
                  <a:gd name="connsiteX216" fmla="*/ 168164 w 190547"/>
                  <a:gd name="connsiteY216" fmla="*/ 84439 h 149161"/>
                  <a:gd name="connsiteX217" fmla="*/ 162354 w 190547"/>
                  <a:gd name="connsiteY217" fmla="*/ 78629 h 149161"/>
                  <a:gd name="connsiteX218" fmla="*/ 156543 w 190547"/>
                  <a:gd name="connsiteY218" fmla="*/ 84439 h 149161"/>
                  <a:gd name="connsiteX219" fmla="*/ 162354 w 190547"/>
                  <a:gd name="connsiteY219" fmla="*/ 90249 h 149161"/>
                  <a:gd name="connsiteX220" fmla="*/ 184737 w 190547"/>
                  <a:gd name="connsiteY220" fmla="*/ 90249 h 149161"/>
                  <a:gd name="connsiteX221" fmla="*/ 190548 w 190547"/>
                  <a:gd name="connsiteY221" fmla="*/ 84439 h 149161"/>
                  <a:gd name="connsiteX222" fmla="*/ 184737 w 190547"/>
                  <a:gd name="connsiteY222" fmla="*/ 78629 h 149161"/>
                  <a:gd name="connsiteX223" fmla="*/ 178927 w 190547"/>
                  <a:gd name="connsiteY223" fmla="*/ 84439 h 149161"/>
                  <a:gd name="connsiteX224" fmla="*/ 184737 w 190547"/>
                  <a:gd name="connsiteY224" fmla="*/ 90249 h 149161"/>
                  <a:gd name="connsiteX225" fmla="*/ 5810 w 190547"/>
                  <a:gd name="connsiteY225" fmla="*/ 109871 h 149161"/>
                  <a:gd name="connsiteX226" fmla="*/ 11621 w 190547"/>
                  <a:gd name="connsiteY226" fmla="*/ 104061 h 149161"/>
                  <a:gd name="connsiteX227" fmla="*/ 5810 w 190547"/>
                  <a:gd name="connsiteY227" fmla="*/ 98250 h 149161"/>
                  <a:gd name="connsiteX228" fmla="*/ 0 w 190547"/>
                  <a:gd name="connsiteY228" fmla="*/ 104061 h 149161"/>
                  <a:gd name="connsiteX229" fmla="*/ 5810 w 190547"/>
                  <a:gd name="connsiteY229" fmla="*/ 109871 h 149161"/>
                  <a:gd name="connsiteX230" fmla="*/ 28194 w 190547"/>
                  <a:gd name="connsiteY230" fmla="*/ 109871 h 149161"/>
                  <a:gd name="connsiteX231" fmla="*/ 34004 w 190547"/>
                  <a:gd name="connsiteY231" fmla="*/ 104061 h 149161"/>
                  <a:gd name="connsiteX232" fmla="*/ 28194 w 190547"/>
                  <a:gd name="connsiteY232" fmla="*/ 98250 h 149161"/>
                  <a:gd name="connsiteX233" fmla="*/ 22384 w 190547"/>
                  <a:gd name="connsiteY233" fmla="*/ 104061 h 149161"/>
                  <a:gd name="connsiteX234" fmla="*/ 28194 w 190547"/>
                  <a:gd name="connsiteY234" fmla="*/ 109871 h 149161"/>
                  <a:gd name="connsiteX235" fmla="*/ 50530 w 190547"/>
                  <a:gd name="connsiteY235" fmla="*/ 109871 h 149161"/>
                  <a:gd name="connsiteX236" fmla="*/ 56340 w 190547"/>
                  <a:gd name="connsiteY236" fmla="*/ 104061 h 149161"/>
                  <a:gd name="connsiteX237" fmla="*/ 50530 w 190547"/>
                  <a:gd name="connsiteY237" fmla="*/ 98250 h 149161"/>
                  <a:gd name="connsiteX238" fmla="*/ 44720 w 190547"/>
                  <a:gd name="connsiteY238" fmla="*/ 104061 h 149161"/>
                  <a:gd name="connsiteX239" fmla="*/ 50530 w 190547"/>
                  <a:gd name="connsiteY239" fmla="*/ 109871 h 149161"/>
                  <a:gd name="connsiteX240" fmla="*/ 72914 w 190547"/>
                  <a:gd name="connsiteY240" fmla="*/ 109871 h 149161"/>
                  <a:gd name="connsiteX241" fmla="*/ 78724 w 190547"/>
                  <a:gd name="connsiteY241" fmla="*/ 104061 h 149161"/>
                  <a:gd name="connsiteX242" fmla="*/ 72914 w 190547"/>
                  <a:gd name="connsiteY242" fmla="*/ 98250 h 149161"/>
                  <a:gd name="connsiteX243" fmla="*/ 67104 w 190547"/>
                  <a:gd name="connsiteY243" fmla="*/ 104061 h 149161"/>
                  <a:gd name="connsiteX244" fmla="*/ 72914 w 190547"/>
                  <a:gd name="connsiteY244" fmla="*/ 109871 h 149161"/>
                  <a:gd name="connsiteX245" fmla="*/ 95250 w 190547"/>
                  <a:gd name="connsiteY245" fmla="*/ 109871 h 149161"/>
                  <a:gd name="connsiteX246" fmla="*/ 101060 w 190547"/>
                  <a:gd name="connsiteY246" fmla="*/ 104061 h 149161"/>
                  <a:gd name="connsiteX247" fmla="*/ 95250 w 190547"/>
                  <a:gd name="connsiteY247" fmla="*/ 98250 h 149161"/>
                  <a:gd name="connsiteX248" fmla="*/ 89440 w 190547"/>
                  <a:gd name="connsiteY248" fmla="*/ 104061 h 149161"/>
                  <a:gd name="connsiteX249" fmla="*/ 95250 w 190547"/>
                  <a:gd name="connsiteY249" fmla="*/ 109871 h 149161"/>
                  <a:gd name="connsiteX250" fmla="*/ 117634 w 190547"/>
                  <a:gd name="connsiteY250" fmla="*/ 109871 h 149161"/>
                  <a:gd name="connsiteX251" fmla="*/ 123444 w 190547"/>
                  <a:gd name="connsiteY251" fmla="*/ 104061 h 149161"/>
                  <a:gd name="connsiteX252" fmla="*/ 117634 w 190547"/>
                  <a:gd name="connsiteY252" fmla="*/ 98250 h 149161"/>
                  <a:gd name="connsiteX253" fmla="*/ 111823 w 190547"/>
                  <a:gd name="connsiteY253" fmla="*/ 104061 h 149161"/>
                  <a:gd name="connsiteX254" fmla="*/ 117634 w 190547"/>
                  <a:gd name="connsiteY254" fmla="*/ 109871 h 149161"/>
                  <a:gd name="connsiteX255" fmla="*/ 139970 w 190547"/>
                  <a:gd name="connsiteY255" fmla="*/ 109871 h 149161"/>
                  <a:gd name="connsiteX256" fmla="*/ 145780 w 190547"/>
                  <a:gd name="connsiteY256" fmla="*/ 104061 h 149161"/>
                  <a:gd name="connsiteX257" fmla="*/ 139970 w 190547"/>
                  <a:gd name="connsiteY257" fmla="*/ 98250 h 149161"/>
                  <a:gd name="connsiteX258" fmla="*/ 134160 w 190547"/>
                  <a:gd name="connsiteY258" fmla="*/ 104061 h 149161"/>
                  <a:gd name="connsiteX259" fmla="*/ 139970 w 190547"/>
                  <a:gd name="connsiteY259" fmla="*/ 109871 h 149161"/>
                  <a:gd name="connsiteX260" fmla="*/ 162354 w 190547"/>
                  <a:gd name="connsiteY260" fmla="*/ 109871 h 149161"/>
                  <a:gd name="connsiteX261" fmla="*/ 168164 w 190547"/>
                  <a:gd name="connsiteY261" fmla="*/ 104061 h 149161"/>
                  <a:gd name="connsiteX262" fmla="*/ 162354 w 190547"/>
                  <a:gd name="connsiteY262" fmla="*/ 98250 h 149161"/>
                  <a:gd name="connsiteX263" fmla="*/ 156543 w 190547"/>
                  <a:gd name="connsiteY263" fmla="*/ 104061 h 149161"/>
                  <a:gd name="connsiteX264" fmla="*/ 162354 w 190547"/>
                  <a:gd name="connsiteY264" fmla="*/ 109871 h 149161"/>
                  <a:gd name="connsiteX265" fmla="*/ 184737 w 190547"/>
                  <a:gd name="connsiteY265" fmla="*/ 109871 h 149161"/>
                  <a:gd name="connsiteX266" fmla="*/ 190548 w 190547"/>
                  <a:gd name="connsiteY266" fmla="*/ 104061 h 149161"/>
                  <a:gd name="connsiteX267" fmla="*/ 184737 w 190547"/>
                  <a:gd name="connsiteY267" fmla="*/ 98250 h 149161"/>
                  <a:gd name="connsiteX268" fmla="*/ 178927 w 190547"/>
                  <a:gd name="connsiteY268" fmla="*/ 104061 h 149161"/>
                  <a:gd name="connsiteX269" fmla="*/ 184737 w 190547"/>
                  <a:gd name="connsiteY269" fmla="*/ 109871 h 149161"/>
                  <a:gd name="connsiteX270" fmla="*/ 5810 w 190547"/>
                  <a:gd name="connsiteY270" fmla="*/ 129540 h 149161"/>
                  <a:gd name="connsiteX271" fmla="*/ 11621 w 190547"/>
                  <a:gd name="connsiteY271" fmla="*/ 123730 h 149161"/>
                  <a:gd name="connsiteX272" fmla="*/ 5810 w 190547"/>
                  <a:gd name="connsiteY272" fmla="*/ 117920 h 149161"/>
                  <a:gd name="connsiteX273" fmla="*/ 0 w 190547"/>
                  <a:gd name="connsiteY273" fmla="*/ 123730 h 149161"/>
                  <a:gd name="connsiteX274" fmla="*/ 5810 w 190547"/>
                  <a:gd name="connsiteY274" fmla="*/ 129540 h 149161"/>
                  <a:gd name="connsiteX275" fmla="*/ 28194 w 190547"/>
                  <a:gd name="connsiteY275" fmla="*/ 129540 h 149161"/>
                  <a:gd name="connsiteX276" fmla="*/ 34004 w 190547"/>
                  <a:gd name="connsiteY276" fmla="*/ 123730 h 149161"/>
                  <a:gd name="connsiteX277" fmla="*/ 28194 w 190547"/>
                  <a:gd name="connsiteY277" fmla="*/ 117920 h 149161"/>
                  <a:gd name="connsiteX278" fmla="*/ 22384 w 190547"/>
                  <a:gd name="connsiteY278" fmla="*/ 123730 h 149161"/>
                  <a:gd name="connsiteX279" fmla="*/ 28194 w 190547"/>
                  <a:gd name="connsiteY279" fmla="*/ 129540 h 149161"/>
                  <a:gd name="connsiteX280" fmla="*/ 50530 w 190547"/>
                  <a:gd name="connsiteY280" fmla="*/ 129540 h 149161"/>
                  <a:gd name="connsiteX281" fmla="*/ 56340 w 190547"/>
                  <a:gd name="connsiteY281" fmla="*/ 123730 h 149161"/>
                  <a:gd name="connsiteX282" fmla="*/ 50530 w 190547"/>
                  <a:gd name="connsiteY282" fmla="*/ 117920 h 149161"/>
                  <a:gd name="connsiteX283" fmla="*/ 44720 w 190547"/>
                  <a:gd name="connsiteY283" fmla="*/ 123730 h 149161"/>
                  <a:gd name="connsiteX284" fmla="*/ 50530 w 190547"/>
                  <a:gd name="connsiteY284" fmla="*/ 129540 h 149161"/>
                  <a:gd name="connsiteX285" fmla="*/ 72914 w 190547"/>
                  <a:gd name="connsiteY285" fmla="*/ 129540 h 149161"/>
                  <a:gd name="connsiteX286" fmla="*/ 78724 w 190547"/>
                  <a:gd name="connsiteY286" fmla="*/ 123730 h 149161"/>
                  <a:gd name="connsiteX287" fmla="*/ 72914 w 190547"/>
                  <a:gd name="connsiteY287" fmla="*/ 117920 h 149161"/>
                  <a:gd name="connsiteX288" fmla="*/ 67104 w 190547"/>
                  <a:gd name="connsiteY288" fmla="*/ 123730 h 149161"/>
                  <a:gd name="connsiteX289" fmla="*/ 72914 w 190547"/>
                  <a:gd name="connsiteY289" fmla="*/ 129540 h 149161"/>
                  <a:gd name="connsiteX290" fmla="*/ 95250 w 190547"/>
                  <a:gd name="connsiteY290" fmla="*/ 129540 h 149161"/>
                  <a:gd name="connsiteX291" fmla="*/ 101060 w 190547"/>
                  <a:gd name="connsiteY291" fmla="*/ 123730 h 149161"/>
                  <a:gd name="connsiteX292" fmla="*/ 95250 w 190547"/>
                  <a:gd name="connsiteY292" fmla="*/ 117920 h 149161"/>
                  <a:gd name="connsiteX293" fmla="*/ 89440 w 190547"/>
                  <a:gd name="connsiteY293" fmla="*/ 123730 h 149161"/>
                  <a:gd name="connsiteX294" fmla="*/ 95250 w 190547"/>
                  <a:gd name="connsiteY294" fmla="*/ 129540 h 149161"/>
                  <a:gd name="connsiteX295" fmla="*/ 117634 w 190547"/>
                  <a:gd name="connsiteY295" fmla="*/ 129540 h 149161"/>
                  <a:gd name="connsiteX296" fmla="*/ 123444 w 190547"/>
                  <a:gd name="connsiteY296" fmla="*/ 123730 h 149161"/>
                  <a:gd name="connsiteX297" fmla="*/ 117634 w 190547"/>
                  <a:gd name="connsiteY297" fmla="*/ 117920 h 149161"/>
                  <a:gd name="connsiteX298" fmla="*/ 111823 w 190547"/>
                  <a:gd name="connsiteY298" fmla="*/ 123730 h 149161"/>
                  <a:gd name="connsiteX299" fmla="*/ 117634 w 190547"/>
                  <a:gd name="connsiteY299" fmla="*/ 129540 h 149161"/>
                  <a:gd name="connsiteX300" fmla="*/ 139970 w 190547"/>
                  <a:gd name="connsiteY300" fmla="*/ 129540 h 149161"/>
                  <a:gd name="connsiteX301" fmla="*/ 145780 w 190547"/>
                  <a:gd name="connsiteY301" fmla="*/ 123730 h 149161"/>
                  <a:gd name="connsiteX302" fmla="*/ 139970 w 190547"/>
                  <a:gd name="connsiteY302" fmla="*/ 117920 h 149161"/>
                  <a:gd name="connsiteX303" fmla="*/ 134160 w 190547"/>
                  <a:gd name="connsiteY303" fmla="*/ 123730 h 149161"/>
                  <a:gd name="connsiteX304" fmla="*/ 139970 w 190547"/>
                  <a:gd name="connsiteY304" fmla="*/ 129540 h 149161"/>
                  <a:gd name="connsiteX305" fmla="*/ 162354 w 190547"/>
                  <a:gd name="connsiteY305" fmla="*/ 129540 h 149161"/>
                  <a:gd name="connsiteX306" fmla="*/ 168164 w 190547"/>
                  <a:gd name="connsiteY306" fmla="*/ 123730 h 149161"/>
                  <a:gd name="connsiteX307" fmla="*/ 162354 w 190547"/>
                  <a:gd name="connsiteY307" fmla="*/ 117920 h 149161"/>
                  <a:gd name="connsiteX308" fmla="*/ 156543 w 190547"/>
                  <a:gd name="connsiteY308" fmla="*/ 123730 h 149161"/>
                  <a:gd name="connsiteX309" fmla="*/ 162354 w 190547"/>
                  <a:gd name="connsiteY309" fmla="*/ 129540 h 149161"/>
                  <a:gd name="connsiteX310" fmla="*/ 184737 w 190547"/>
                  <a:gd name="connsiteY310" fmla="*/ 129540 h 149161"/>
                  <a:gd name="connsiteX311" fmla="*/ 190548 w 190547"/>
                  <a:gd name="connsiteY311" fmla="*/ 123730 h 149161"/>
                  <a:gd name="connsiteX312" fmla="*/ 184737 w 190547"/>
                  <a:gd name="connsiteY312" fmla="*/ 117920 h 149161"/>
                  <a:gd name="connsiteX313" fmla="*/ 178927 w 190547"/>
                  <a:gd name="connsiteY313" fmla="*/ 123730 h 149161"/>
                  <a:gd name="connsiteX314" fmla="*/ 184737 w 190547"/>
                  <a:gd name="connsiteY314" fmla="*/ 129540 h 149161"/>
                  <a:gd name="connsiteX315" fmla="*/ 5810 w 190547"/>
                  <a:gd name="connsiteY315" fmla="*/ 149162 h 149161"/>
                  <a:gd name="connsiteX316" fmla="*/ 11621 w 190547"/>
                  <a:gd name="connsiteY316" fmla="*/ 143351 h 149161"/>
                  <a:gd name="connsiteX317" fmla="*/ 5810 w 190547"/>
                  <a:gd name="connsiteY317" fmla="*/ 137541 h 149161"/>
                  <a:gd name="connsiteX318" fmla="*/ 0 w 190547"/>
                  <a:gd name="connsiteY318" fmla="*/ 143351 h 149161"/>
                  <a:gd name="connsiteX319" fmla="*/ 5810 w 190547"/>
                  <a:gd name="connsiteY319" fmla="*/ 149162 h 149161"/>
                  <a:gd name="connsiteX320" fmla="*/ 28194 w 190547"/>
                  <a:gd name="connsiteY320" fmla="*/ 149162 h 149161"/>
                  <a:gd name="connsiteX321" fmla="*/ 34004 w 190547"/>
                  <a:gd name="connsiteY321" fmla="*/ 143351 h 149161"/>
                  <a:gd name="connsiteX322" fmla="*/ 28194 w 190547"/>
                  <a:gd name="connsiteY322" fmla="*/ 137541 h 149161"/>
                  <a:gd name="connsiteX323" fmla="*/ 22384 w 190547"/>
                  <a:gd name="connsiteY323" fmla="*/ 143351 h 149161"/>
                  <a:gd name="connsiteX324" fmla="*/ 28194 w 190547"/>
                  <a:gd name="connsiteY324" fmla="*/ 149162 h 149161"/>
                  <a:gd name="connsiteX325" fmla="*/ 50530 w 190547"/>
                  <a:gd name="connsiteY325" fmla="*/ 149162 h 149161"/>
                  <a:gd name="connsiteX326" fmla="*/ 56340 w 190547"/>
                  <a:gd name="connsiteY326" fmla="*/ 143351 h 149161"/>
                  <a:gd name="connsiteX327" fmla="*/ 50530 w 190547"/>
                  <a:gd name="connsiteY327" fmla="*/ 137541 h 149161"/>
                  <a:gd name="connsiteX328" fmla="*/ 44720 w 190547"/>
                  <a:gd name="connsiteY328" fmla="*/ 143351 h 149161"/>
                  <a:gd name="connsiteX329" fmla="*/ 50530 w 190547"/>
                  <a:gd name="connsiteY329" fmla="*/ 149162 h 149161"/>
                  <a:gd name="connsiteX330" fmla="*/ 72914 w 190547"/>
                  <a:gd name="connsiteY330" fmla="*/ 149162 h 149161"/>
                  <a:gd name="connsiteX331" fmla="*/ 78724 w 190547"/>
                  <a:gd name="connsiteY331" fmla="*/ 143351 h 149161"/>
                  <a:gd name="connsiteX332" fmla="*/ 72914 w 190547"/>
                  <a:gd name="connsiteY332" fmla="*/ 137541 h 149161"/>
                  <a:gd name="connsiteX333" fmla="*/ 67104 w 190547"/>
                  <a:gd name="connsiteY333" fmla="*/ 143351 h 149161"/>
                  <a:gd name="connsiteX334" fmla="*/ 72914 w 190547"/>
                  <a:gd name="connsiteY334" fmla="*/ 149162 h 149161"/>
                  <a:gd name="connsiteX335" fmla="*/ 95250 w 190547"/>
                  <a:gd name="connsiteY335" fmla="*/ 149162 h 149161"/>
                  <a:gd name="connsiteX336" fmla="*/ 101060 w 190547"/>
                  <a:gd name="connsiteY336" fmla="*/ 143351 h 149161"/>
                  <a:gd name="connsiteX337" fmla="*/ 95250 w 190547"/>
                  <a:gd name="connsiteY337" fmla="*/ 137541 h 149161"/>
                  <a:gd name="connsiteX338" fmla="*/ 89440 w 190547"/>
                  <a:gd name="connsiteY338" fmla="*/ 143351 h 149161"/>
                  <a:gd name="connsiteX339" fmla="*/ 95250 w 190547"/>
                  <a:gd name="connsiteY339" fmla="*/ 149162 h 149161"/>
                  <a:gd name="connsiteX340" fmla="*/ 117634 w 190547"/>
                  <a:gd name="connsiteY340" fmla="*/ 149162 h 149161"/>
                  <a:gd name="connsiteX341" fmla="*/ 123444 w 190547"/>
                  <a:gd name="connsiteY341" fmla="*/ 143351 h 149161"/>
                  <a:gd name="connsiteX342" fmla="*/ 117634 w 190547"/>
                  <a:gd name="connsiteY342" fmla="*/ 137541 h 149161"/>
                  <a:gd name="connsiteX343" fmla="*/ 111823 w 190547"/>
                  <a:gd name="connsiteY343" fmla="*/ 143351 h 149161"/>
                  <a:gd name="connsiteX344" fmla="*/ 117634 w 190547"/>
                  <a:gd name="connsiteY344" fmla="*/ 149162 h 149161"/>
                  <a:gd name="connsiteX345" fmla="*/ 139970 w 190547"/>
                  <a:gd name="connsiteY345" fmla="*/ 149162 h 149161"/>
                  <a:gd name="connsiteX346" fmla="*/ 145780 w 190547"/>
                  <a:gd name="connsiteY346" fmla="*/ 143351 h 149161"/>
                  <a:gd name="connsiteX347" fmla="*/ 139970 w 190547"/>
                  <a:gd name="connsiteY347" fmla="*/ 137541 h 149161"/>
                  <a:gd name="connsiteX348" fmla="*/ 134160 w 190547"/>
                  <a:gd name="connsiteY348" fmla="*/ 143351 h 149161"/>
                  <a:gd name="connsiteX349" fmla="*/ 139970 w 190547"/>
                  <a:gd name="connsiteY349" fmla="*/ 149162 h 149161"/>
                  <a:gd name="connsiteX350" fmla="*/ 162354 w 190547"/>
                  <a:gd name="connsiteY350" fmla="*/ 149162 h 149161"/>
                  <a:gd name="connsiteX351" fmla="*/ 168164 w 190547"/>
                  <a:gd name="connsiteY351" fmla="*/ 143351 h 149161"/>
                  <a:gd name="connsiteX352" fmla="*/ 162354 w 190547"/>
                  <a:gd name="connsiteY352" fmla="*/ 137541 h 149161"/>
                  <a:gd name="connsiteX353" fmla="*/ 156543 w 190547"/>
                  <a:gd name="connsiteY353" fmla="*/ 143351 h 149161"/>
                  <a:gd name="connsiteX354" fmla="*/ 162354 w 190547"/>
                  <a:gd name="connsiteY354" fmla="*/ 149162 h 149161"/>
                  <a:gd name="connsiteX355" fmla="*/ 184737 w 190547"/>
                  <a:gd name="connsiteY355" fmla="*/ 149162 h 149161"/>
                  <a:gd name="connsiteX356" fmla="*/ 190548 w 190547"/>
                  <a:gd name="connsiteY356" fmla="*/ 143351 h 149161"/>
                  <a:gd name="connsiteX357" fmla="*/ 184737 w 190547"/>
                  <a:gd name="connsiteY357" fmla="*/ 137541 h 149161"/>
                  <a:gd name="connsiteX358" fmla="*/ 178927 w 190547"/>
                  <a:gd name="connsiteY358" fmla="*/ 143351 h 149161"/>
                  <a:gd name="connsiteX359" fmla="*/ 184737 w 190547"/>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47"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94" y="11621"/>
                    </a:moveTo>
                    <a:cubicBezTo>
                      <a:pt x="31404" y="11621"/>
                      <a:pt x="34004" y="9020"/>
                      <a:pt x="34004" y="5810"/>
                    </a:cubicBezTo>
                    <a:cubicBezTo>
                      <a:pt x="34004" y="2600"/>
                      <a:pt x="31404" y="0"/>
                      <a:pt x="28194" y="0"/>
                    </a:cubicBezTo>
                    <a:cubicBezTo>
                      <a:pt x="24984" y="0"/>
                      <a:pt x="22384" y="2600"/>
                      <a:pt x="22384" y="5810"/>
                    </a:cubicBezTo>
                    <a:cubicBezTo>
                      <a:pt x="22384" y="9020"/>
                      <a:pt x="24984" y="11621"/>
                      <a:pt x="2819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3" y="2600"/>
                      <a:pt x="111823" y="5810"/>
                    </a:cubicBezTo>
                    <a:cubicBezTo>
                      <a:pt x="111823" y="9020"/>
                      <a:pt x="114424" y="11621"/>
                      <a:pt x="117634"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54" y="11621"/>
                    </a:moveTo>
                    <a:cubicBezTo>
                      <a:pt x="165563" y="11621"/>
                      <a:pt x="168164" y="9020"/>
                      <a:pt x="168164" y="5810"/>
                    </a:cubicBezTo>
                    <a:cubicBezTo>
                      <a:pt x="168164" y="2600"/>
                      <a:pt x="165563" y="0"/>
                      <a:pt x="162354" y="0"/>
                    </a:cubicBezTo>
                    <a:cubicBezTo>
                      <a:pt x="159144" y="0"/>
                      <a:pt x="156543" y="2600"/>
                      <a:pt x="156543" y="5810"/>
                    </a:cubicBezTo>
                    <a:cubicBezTo>
                      <a:pt x="156543" y="9020"/>
                      <a:pt x="159144" y="11621"/>
                      <a:pt x="162354" y="11621"/>
                    </a:cubicBezTo>
                    <a:close/>
                    <a:moveTo>
                      <a:pt x="184737" y="11621"/>
                    </a:moveTo>
                    <a:cubicBezTo>
                      <a:pt x="187947" y="11621"/>
                      <a:pt x="190548" y="9020"/>
                      <a:pt x="190548" y="5810"/>
                    </a:cubicBezTo>
                    <a:cubicBezTo>
                      <a:pt x="190548" y="2600"/>
                      <a:pt x="187947" y="0"/>
                      <a:pt x="184737" y="0"/>
                    </a:cubicBezTo>
                    <a:cubicBezTo>
                      <a:pt x="181527" y="0"/>
                      <a:pt x="178927" y="2600"/>
                      <a:pt x="178927" y="5810"/>
                    </a:cubicBezTo>
                    <a:cubicBezTo>
                      <a:pt x="178927" y="9020"/>
                      <a:pt x="181527" y="11621"/>
                      <a:pt x="184737" y="11621"/>
                    </a:cubicBezTo>
                    <a:close/>
                    <a:moveTo>
                      <a:pt x="5810" y="31290"/>
                    </a:moveTo>
                    <a:cubicBezTo>
                      <a:pt x="9020" y="31290"/>
                      <a:pt x="11621" y="28689"/>
                      <a:pt x="11621" y="25479"/>
                    </a:cubicBezTo>
                    <a:cubicBezTo>
                      <a:pt x="11621" y="22270"/>
                      <a:pt x="9020" y="19669"/>
                      <a:pt x="5810" y="19669"/>
                    </a:cubicBezTo>
                    <a:cubicBezTo>
                      <a:pt x="2600" y="19669"/>
                      <a:pt x="0" y="22270"/>
                      <a:pt x="0" y="25479"/>
                    </a:cubicBezTo>
                    <a:cubicBezTo>
                      <a:pt x="0" y="28689"/>
                      <a:pt x="2600" y="31290"/>
                      <a:pt x="5810" y="31290"/>
                    </a:cubicBezTo>
                    <a:close/>
                    <a:moveTo>
                      <a:pt x="28194" y="31290"/>
                    </a:moveTo>
                    <a:cubicBezTo>
                      <a:pt x="31404" y="31290"/>
                      <a:pt x="34004" y="28689"/>
                      <a:pt x="34004" y="25479"/>
                    </a:cubicBezTo>
                    <a:cubicBezTo>
                      <a:pt x="34004" y="22270"/>
                      <a:pt x="31404" y="19669"/>
                      <a:pt x="28194" y="19669"/>
                    </a:cubicBezTo>
                    <a:cubicBezTo>
                      <a:pt x="24984" y="19669"/>
                      <a:pt x="22384" y="22270"/>
                      <a:pt x="22384" y="25479"/>
                    </a:cubicBezTo>
                    <a:cubicBezTo>
                      <a:pt x="22384" y="28689"/>
                      <a:pt x="24984" y="31290"/>
                      <a:pt x="28194" y="31290"/>
                    </a:cubicBezTo>
                    <a:close/>
                    <a:moveTo>
                      <a:pt x="50530" y="31290"/>
                    </a:moveTo>
                    <a:cubicBezTo>
                      <a:pt x="53740" y="31290"/>
                      <a:pt x="56340" y="28689"/>
                      <a:pt x="56340" y="25479"/>
                    </a:cubicBezTo>
                    <a:cubicBezTo>
                      <a:pt x="56340" y="22270"/>
                      <a:pt x="53740" y="19669"/>
                      <a:pt x="50530" y="19669"/>
                    </a:cubicBezTo>
                    <a:cubicBezTo>
                      <a:pt x="47320" y="19669"/>
                      <a:pt x="44720" y="22270"/>
                      <a:pt x="44720" y="25479"/>
                    </a:cubicBezTo>
                    <a:cubicBezTo>
                      <a:pt x="44720" y="28689"/>
                      <a:pt x="47320" y="31290"/>
                      <a:pt x="50530" y="31290"/>
                    </a:cubicBezTo>
                    <a:close/>
                    <a:moveTo>
                      <a:pt x="72914" y="31290"/>
                    </a:moveTo>
                    <a:cubicBezTo>
                      <a:pt x="76124" y="31290"/>
                      <a:pt x="78724" y="28689"/>
                      <a:pt x="78724" y="25479"/>
                    </a:cubicBezTo>
                    <a:cubicBezTo>
                      <a:pt x="78724" y="22270"/>
                      <a:pt x="76124" y="19669"/>
                      <a:pt x="72914" y="19669"/>
                    </a:cubicBezTo>
                    <a:cubicBezTo>
                      <a:pt x="69704" y="19669"/>
                      <a:pt x="67104" y="22270"/>
                      <a:pt x="67104" y="25479"/>
                    </a:cubicBezTo>
                    <a:cubicBezTo>
                      <a:pt x="67104" y="28689"/>
                      <a:pt x="69704" y="31290"/>
                      <a:pt x="72914" y="31290"/>
                    </a:cubicBezTo>
                    <a:close/>
                    <a:moveTo>
                      <a:pt x="95250" y="31290"/>
                    </a:moveTo>
                    <a:cubicBezTo>
                      <a:pt x="98460" y="31290"/>
                      <a:pt x="101060" y="28689"/>
                      <a:pt x="101060" y="25479"/>
                    </a:cubicBezTo>
                    <a:cubicBezTo>
                      <a:pt x="101060" y="22270"/>
                      <a:pt x="98460" y="19669"/>
                      <a:pt x="95250" y="19669"/>
                    </a:cubicBezTo>
                    <a:cubicBezTo>
                      <a:pt x="92040" y="19669"/>
                      <a:pt x="89440" y="22270"/>
                      <a:pt x="89440" y="25479"/>
                    </a:cubicBezTo>
                    <a:cubicBezTo>
                      <a:pt x="89440" y="28689"/>
                      <a:pt x="92040" y="31290"/>
                      <a:pt x="95250" y="31290"/>
                    </a:cubicBezTo>
                    <a:close/>
                    <a:moveTo>
                      <a:pt x="117634" y="31290"/>
                    </a:moveTo>
                    <a:cubicBezTo>
                      <a:pt x="120844" y="31290"/>
                      <a:pt x="123444" y="28689"/>
                      <a:pt x="123444" y="25479"/>
                    </a:cubicBezTo>
                    <a:cubicBezTo>
                      <a:pt x="123444" y="22270"/>
                      <a:pt x="120844" y="19669"/>
                      <a:pt x="117634" y="19669"/>
                    </a:cubicBezTo>
                    <a:cubicBezTo>
                      <a:pt x="114424" y="19669"/>
                      <a:pt x="111823" y="22270"/>
                      <a:pt x="111823" y="25479"/>
                    </a:cubicBezTo>
                    <a:cubicBezTo>
                      <a:pt x="111823" y="28689"/>
                      <a:pt x="114424" y="31290"/>
                      <a:pt x="117634" y="31290"/>
                    </a:cubicBezTo>
                    <a:close/>
                    <a:moveTo>
                      <a:pt x="139970" y="31290"/>
                    </a:moveTo>
                    <a:cubicBezTo>
                      <a:pt x="143180" y="31290"/>
                      <a:pt x="145780" y="28689"/>
                      <a:pt x="145780" y="25479"/>
                    </a:cubicBezTo>
                    <a:cubicBezTo>
                      <a:pt x="145780" y="22270"/>
                      <a:pt x="143180" y="19669"/>
                      <a:pt x="139970" y="19669"/>
                    </a:cubicBezTo>
                    <a:cubicBezTo>
                      <a:pt x="136760" y="19669"/>
                      <a:pt x="134160" y="22270"/>
                      <a:pt x="134160" y="25479"/>
                    </a:cubicBezTo>
                    <a:cubicBezTo>
                      <a:pt x="134160" y="28689"/>
                      <a:pt x="136760" y="31290"/>
                      <a:pt x="139970" y="31290"/>
                    </a:cubicBezTo>
                    <a:close/>
                    <a:moveTo>
                      <a:pt x="162354" y="31290"/>
                    </a:moveTo>
                    <a:cubicBezTo>
                      <a:pt x="165563" y="31290"/>
                      <a:pt x="168164" y="28689"/>
                      <a:pt x="168164" y="25479"/>
                    </a:cubicBezTo>
                    <a:cubicBezTo>
                      <a:pt x="168164" y="22270"/>
                      <a:pt x="165563" y="19669"/>
                      <a:pt x="162354" y="19669"/>
                    </a:cubicBezTo>
                    <a:cubicBezTo>
                      <a:pt x="159144" y="19669"/>
                      <a:pt x="156543" y="22270"/>
                      <a:pt x="156543" y="25479"/>
                    </a:cubicBezTo>
                    <a:cubicBezTo>
                      <a:pt x="156543" y="28689"/>
                      <a:pt x="159144" y="31290"/>
                      <a:pt x="162354" y="31290"/>
                    </a:cubicBezTo>
                    <a:close/>
                    <a:moveTo>
                      <a:pt x="184737" y="31290"/>
                    </a:moveTo>
                    <a:cubicBezTo>
                      <a:pt x="187947" y="31290"/>
                      <a:pt x="190548" y="28689"/>
                      <a:pt x="190548" y="25479"/>
                    </a:cubicBezTo>
                    <a:cubicBezTo>
                      <a:pt x="190548" y="22270"/>
                      <a:pt x="187947" y="19669"/>
                      <a:pt x="184737" y="19669"/>
                    </a:cubicBezTo>
                    <a:cubicBezTo>
                      <a:pt x="181527" y="19669"/>
                      <a:pt x="178927" y="22270"/>
                      <a:pt x="178927" y="25479"/>
                    </a:cubicBezTo>
                    <a:cubicBezTo>
                      <a:pt x="178927" y="28689"/>
                      <a:pt x="181527" y="31290"/>
                      <a:pt x="184737" y="31290"/>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94" y="50911"/>
                    </a:moveTo>
                    <a:cubicBezTo>
                      <a:pt x="31404" y="50911"/>
                      <a:pt x="34004" y="48311"/>
                      <a:pt x="34004" y="45101"/>
                    </a:cubicBezTo>
                    <a:cubicBezTo>
                      <a:pt x="34004" y="41891"/>
                      <a:pt x="31404" y="39291"/>
                      <a:pt x="28194" y="39291"/>
                    </a:cubicBezTo>
                    <a:cubicBezTo>
                      <a:pt x="24984" y="39291"/>
                      <a:pt x="22384" y="41891"/>
                      <a:pt x="22384" y="45101"/>
                    </a:cubicBezTo>
                    <a:cubicBezTo>
                      <a:pt x="22384" y="48311"/>
                      <a:pt x="24984" y="50911"/>
                      <a:pt x="2819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3" y="41891"/>
                      <a:pt x="111823" y="45101"/>
                    </a:cubicBezTo>
                    <a:cubicBezTo>
                      <a:pt x="111823" y="48311"/>
                      <a:pt x="114424" y="50911"/>
                      <a:pt x="117634"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54" y="50911"/>
                    </a:moveTo>
                    <a:cubicBezTo>
                      <a:pt x="165563" y="50911"/>
                      <a:pt x="168164" y="48311"/>
                      <a:pt x="168164" y="45101"/>
                    </a:cubicBezTo>
                    <a:cubicBezTo>
                      <a:pt x="168164" y="41891"/>
                      <a:pt x="165563" y="39291"/>
                      <a:pt x="162354" y="39291"/>
                    </a:cubicBezTo>
                    <a:cubicBezTo>
                      <a:pt x="159144" y="39291"/>
                      <a:pt x="156543" y="41891"/>
                      <a:pt x="156543" y="45101"/>
                    </a:cubicBezTo>
                    <a:cubicBezTo>
                      <a:pt x="156543" y="48311"/>
                      <a:pt x="159144" y="50911"/>
                      <a:pt x="162354" y="50911"/>
                    </a:cubicBezTo>
                    <a:close/>
                    <a:moveTo>
                      <a:pt x="184737" y="50911"/>
                    </a:moveTo>
                    <a:cubicBezTo>
                      <a:pt x="187947" y="50911"/>
                      <a:pt x="190548" y="48311"/>
                      <a:pt x="190548" y="45101"/>
                    </a:cubicBezTo>
                    <a:cubicBezTo>
                      <a:pt x="190548" y="41891"/>
                      <a:pt x="187947" y="39291"/>
                      <a:pt x="184737" y="39291"/>
                    </a:cubicBezTo>
                    <a:cubicBezTo>
                      <a:pt x="181527" y="39291"/>
                      <a:pt x="178927" y="41891"/>
                      <a:pt x="178927" y="45101"/>
                    </a:cubicBezTo>
                    <a:cubicBezTo>
                      <a:pt x="178927" y="48311"/>
                      <a:pt x="181527" y="50911"/>
                      <a:pt x="184737"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94" y="70580"/>
                    </a:moveTo>
                    <a:cubicBezTo>
                      <a:pt x="31404" y="70580"/>
                      <a:pt x="34004" y="67980"/>
                      <a:pt x="34004" y="64770"/>
                    </a:cubicBezTo>
                    <a:cubicBezTo>
                      <a:pt x="34004" y="61560"/>
                      <a:pt x="31404" y="58960"/>
                      <a:pt x="28194" y="58960"/>
                    </a:cubicBezTo>
                    <a:cubicBezTo>
                      <a:pt x="24984" y="58960"/>
                      <a:pt x="22384" y="61560"/>
                      <a:pt x="22384" y="64770"/>
                    </a:cubicBezTo>
                    <a:cubicBezTo>
                      <a:pt x="22384" y="67980"/>
                      <a:pt x="24984" y="70580"/>
                      <a:pt x="28194"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3" y="61560"/>
                      <a:pt x="111823" y="64770"/>
                    </a:cubicBezTo>
                    <a:cubicBezTo>
                      <a:pt x="111823" y="67980"/>
                      <a:pt x="114424" y="70580"/>
                      <a:pt x="117634"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54" y="70580"/>
                    </a:moveTo>
                    <a:cubicBezTo>
                      <a:pt x="165563" y="70580"/>
                      <a:pt x="168164" y="67980"/>
                      <a:pt x="168164" y="64770"/>
                    </a:cubicBezTo>
                    <a:cubicBezTo>
                      <a:pt x="168164" y="61560"/>
                      <a:pt x="165563" y="58960"/>
                      <a:pt x="162354" y="58960"/>
                    </a:cubicBezTo>
                    <a:cubicBezTo>
                      <a:pt x="159144" y="58960"/>
                      <a:pt x="156543" y="61560"/>
                      <a:pt x="156543" y="64770"/>
                    </a:cubicBezTo>
                    <a:cubicBezTo>
                      <a:pt x="156543" y="67980"/>
                      <a:pt x="159144" y="70580"/>
                      <a:pt x="162354" y="70580"/>
                    </a:cubicBezTo>
                    <a:close/>
                    <a:moveTo>
                      <a:pt x="184737" y="70580"/>
                    </a:moveTo>
                    <a:cubicBezTo>
                      <a:pt x="187947" y="70580"/>
                      <a:pt x="190548" y="67980"/>
                      <a:pt x="190548" y="64770"/>
                    </a:cubicBezTo>
                    <a:cubicBezTo>
                      <a:pt x="190548" y="61560"/>
                      <a:pt x="187947" y="58960"/>
                      <a:pt x="184737" y="58960"/>
                    </a:cubicBezTo>
                    <a:cubicBezTo>
                      <a:pt x="181527" y="58960"/>
                      <a:pt x="178927" y="61560"/>
                      <a:pt x="178927" y="64770"/>
                    </a:cubicBezTo>
                    <a:cubicBezTo>
                      <a:pt x="178927" y="67980"/>
                      <a:pt x="181527" y="70580"/>
                      <a:pt x="184737" y="70580"/>
                    </a:cubicBezTo>
                    <a:close/>
                    <a:moveTo>
                      <a:pt x="5810" y="90249"/>
                    </a:moveTo>
                    <a:cubicBezTo>
                      <a:pt x="9020" y="90249"/>
                      <a:pt x="11621" y="87649"/>
                      <a:pt x="11621" y="84439"/>
                    </a:cubicBezTo>
                    <a:cubicBezTo>
                      <a:pt x="11621" y="81229"/>
                      <a:pt x="9020" y="78629"/>
                      <a:pt x="5810" y="78629"/>
                    </a:cubicBezTo>
                    <a:cubicBezTo>
                      <a:pt x="2600" y="78629"/>
                      <a:pt x="0" y="81229"/>
                      <a:pt x="0" y="84439"/>
                    </a:cubicBezTo>
                    <a:cubicBezTo>
                      <a:pt x="0" y="87649"/>
                      <a:pt x="2600" y="90249"/>
                      <a:pt x="5810" y="90249"/>
                    </a:cubicBezTo>
                    <a:close/>
                    <a:moveTo>
                      <a:pt x="28194" y="90249"/>
                    </a:moveTo>
                    <a:cubicBezTo>
                      <a:pt x="31404" y="90249"/>
                      <a:pt x="34004" y="87649"/>
                      <a:pt x="34004" y="84439"/>
                    </a:cubicBezTo>
                    <a:cubicBezTo>
                      <a:pt x="34004" y="81229"/>
                      <a:pt x="31404" y="78629"/>
                      <a:pt x="28194" y="78629"/>
                    </a:cubicBezTo>
                    <a:cubicBezTo>
                      <a:pt x="24984" y="78629"/>
                      <a:pt x="22384" y="81229"/>
                      <a:pt x="22384" y="84439"/>
                    </a:cubicBezTo>
                    <a:cubicBezTo>
                      <a:pt x="22384" y="87649"/>
                      <a:pt x="24984" y="90249"/>
                      <a:pt x="28194" y="90249"/>
                    </a:cubicBezTo>
                    <a:close/>
                    <a:moveTo>
                      <a:pt x="50530" y="90249"/>
                    </a:moveTo>
                    <a:cubicBezTo>
                      <a:pt x="53740" y="90249"/>
                      <a:pt x="56340" y="87649"/>
                      <a:pt x="56340" y="84439"/>
                    </a:cubicBezTo>
                    <a:cubicBezTo>
                      <a:pt x="56340" y="81229"/>
                      <a:pt x="53740" y="78629"/>
                      <a:pt x="50530" y="78629"/>
                    </a:cubicBezTo>
                    <a:cubicBezTo>
                      <a:pt x="47320" y="78629"/>
                      <a:pt x="44720" y="81229"/>
                      <a:pt x="44720" y="84439"/>
                    </a:cubicBezTo>
                    <a:cubicBezTo>
                      <a:pt x="44720" y="87649"/>
                      <a:pt x="47320" y="90249"/>
                      <a:pt x="50530" y="90249"/>
                    </a:cubicBezTo>
                    <a:close/>
                    <a:moveTo>
                      <a:pt x="72914" y="90249"/>
                    </a:moveTo>
                    <a:cubicBezTo>
                      <a:pt x="76124" y="90249"/>
                      <a:pt x="78724" y="87649"/>
                      <a:pt x="78724" y="84439"/>
                    </a:cubicBezTo>
                    <a:cubicBezTo>
                      <a:pt x="78724" y="81229"/>
                      <a:pt x="76124" y="78629"/>
                      <a:pt x="72914" y="78629"/>
                    </a:cubicBezTo>
                    <a:cubicBezTo>
                      <a:pt x="69704" y="78629"/>
                      <a:pt x="67104" y="81229"/>
                      <a:pt x="67104" y="84439"/>
                    </a:cubicBezTo>
                    <a:cubicBezTo>
                      <a:pt x="67104" y="87649"/>
                      <a:pt x="69704" y="90249"/>
                      <a:pt x="72914" y="90249"/>
                    </a:cubicBezTo>
                    <a:close/>
                    <a:moveTo>
                      <a:pt x="95250" y="90249"/>
                    </a:moveTo>
                    <a:cubicBezTo>
                      <a:pt x="98460" y="90249"/>
                      <a:pt x="101060" y="87649"/>
                      <a:pt x="101060" y="84439"/>
                    </a:cubicBezTo>
                    <a:cubicBezTo>
                      <a:pt x="101060" y="81229"/>
                      <a:pt x="98460" y="78629"/>
                      <a:pt x="95250" y="78629"/>
                    </a:cubicBezTo>
                    <a:cubicBezTo>
                      <a:pt x="92040" y="78629"/>
                      <a:pt x="89440" y="81229"/>
                      <a:pt x="89440" y="84439"/>
                    </a:cubicBezTo>
                    <a:cubicBezTo>
                      <a:pt x="89440" y="87649"/>
                      <a:pt x="92040" y="90249"/>
                      <a:pt x="95250" y="90249"/>
                    </a:cubicBezTo>
                    <a:close/>
                    <a:moveTo>
                      <a:pt x="117634" y="90249"/>
                    </a:moveTo>
                    <a:cubicBezTo>
                      <a:pt x="120844" y="90249"/>
                      <a:pt x="123444" y="87649"/>
                      <a:pt x="123444" y="84439"/>
                    </a:cubicBezTo>
                    <a:cubicBezTo>
                      <a:pt x="123444" y="81229"/>
                      <a:pt x="120844" y="78629"/>
                      <a:pt x="117634" y="78629"/>
                    </a:cubicBezTo>
                    <a:cubicBezTo>
                      <a:pt x="114424" y="78629"/>
                      <a:pt x="111823" y="81229"/>
                      <a:pt x="111823" y="84439"/>
                    </a:cubicBezTo>
                    <a:cubicBezTo>
                      <a:pt x="111823" y="87649"/>
                      <a:pt x="114424" y="90249"/>
                      <a:pt x="117634" y="90249"/>
                    </a:cubicBezTo>
                    <a:close/>
                    <a:moveTo>
                      <a:pt x="139970" y="90249"/>
                    </a:moveTo>
                    <a:cubicBezTo>
                      <a:pt x="143180" y="90249"/>
                      <a:pt x="145780" y="87649"/>
                      <a:pt x="145780" y="84439"/>
                    </a:cubicBezTo>
                    <a:cubicBezTo>
                      <a:pt x="145780" y="81229"/>
                      <a:pt x="143180" y="78629"/>
                      <a:pt x="139970" y="78629"/>
                    </a:cubicBezTo>
                    <a:cubicBezTo>
                      <a:pt x="136760" y="78629"/>
                      <a:pt x="134160" y="81229"/>
                      <a:pt x="134160" y="84439"/>
                    </a:cubicBezTo>
                    <a:cubicBezTo>
                      <a:pt x="134160" y="87649"/>
                      <a:pt x="136760" y="90249"/>
                      <a:pt x="139970" y="90249"/>
                    </a:cubicBezTo>
                    <a:close/>
                    <a:moveTo>
                      <a:pt x="162354" y="90249"/>
                    </a:moveTo>
                    <a:cubicBezTo>
                      <a:pt x="165563" y="90249"/>
                      <a:pt x="168164" y="87649"/>
                      <a:pt x="168164" y="84439"/>
                    </a:cubicBezTo>
                    <a:cubicBezTo>
                      <a:pt x="168164" y="81229"/>
                      <a:pt x="165563" y="78629"/>
                      <a:pt x="162354" y="78629"/>
                    </a:cubicBezTo>
                    <a:cubicBezTo>
                      <a:pt x="159144" y="78629"/>
                      <a:pt x="156543" y="81229"/>
                      <a:pt x="156543" y="84439"/>
                    </a:cubicBezTo>
                    <a:cubicBezTo>
                      <a:pt x="156543" y="87649"/>
                      <a:pt x="159144" y="90249"/>
                      <a:pt x="162354" y="90249"/>
                    </a:cubicBezTo>
                    <a:close/>
                    <a:moveTo>
                      <a:pt x="184737" y="90249"/>
                    </a:moveTo>
                    <a:cubicBezTo>
                      <a:pt x="187947" y="90249"/>
                      <a:pt x="190548" y="87649"/>
                      <a:pt x="190548" y="84439"/>
                    </a:cubicBezTo>
                    <a:cubicBezTo>
                      <a:pt x="190548" y="81229"/>
                      <a:pt x="187947" y="78629"/>
                      <a:pt x="184737" y="78629"/>
                    </a:cubicBezTo>
                    <a:cubicBezTo>
                      <a:pt x="181527" y="78629"/>
                      <a:pt x="178927" y="81229"/>
                      <a:pt x="178927" y="84439"/>
                    </a:cubicBezTo>
                    <a:cubicBezTo>
                      <a:pt x="178927" y="87649"/>
                      <a:pt x="181527" y="90249"/>
                      <a:pt x="184737" y="90249"/>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94" y="109871"/>
                    </a:moveTo>
                    <a:cubicBezTo>
                      <a:pt x="31404" y="109871"/>
                      <a:pt x="34004" y="107271"/>
                      <a:pt x="34004" y="104061"/>
                    </a:cubicBezTo>
                    <a:cubicBezTo>
                      <a:pt x="34004" y="100851"/>
                      <a:pt x="31404" y="98250"/>
                      <a:pt x="28194" y="98250"/>
                    </a:cubicBezTo>
                    <a:cubicBezTo>
                      <a:pt x="24984" y="98250"/>
                      <a:pt x="22384" y="100851"/>
                      <a:pt x="22384" y="104061"/>
                    </a:cubicBezTo>
                    <a:cubicBezTo>
                      <a:pt x="22384" y="107271"/>
                      <a:pt x="24984" y="109871"/>
                      <a:pt x="2819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3" y="100851"/>
                      <a:pt x="111823" y="104061"/>
                    </a:cubicBezTo>
                    <a:cubicBezTo>
                      <a:pt x="111823" y="107271"/>
                      <a:pt x="114424" y="109871"/>
                      <a:pt x="117634"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54" y="109871"/>
                    </a:moveTo>
                    <a:cubicBezTo>
                      <a:pt x="165563" y="109871"/>
                      <a:pt x="168164" y="107271"/>
                      <a:pt x="168164" y="104061"/>
                    </a:cubicBezTo>
                    <a:cubicBezTo>
                      <a:pt x="168164" y="100851"/>
                      <a:pt x="165563" y="98250"/>
                      <a:pt x="162354" y="98250"/>
                    </a:cubicBezTo>
                    <a:cubicBezTo>
                      <a:pt x="159144" y="98250"/>
                      <a:pt x="156543" y="100851"/>
                      <a:pt x="156543" y="104061"/>
                    </a:cubicBezTo>
                    <a:cubicBezTo>
                      <a:pt x="156543" y="107271"/>
                      <a:pt x="159144" y="109871"/>
                      <a:pt x="162354" y="109871"/>
                    </a:cubicBezTo>
                    <a:close/>
                    <a:moveTo>
                      <a:pt x="184737" y="109871"/>
                    </a:moveTo>
                    <a:cubicBezTo>
                      <a:pt x="187947" y="109871"/>
                      <a:pt x="190548" y="107271"/>
                      <a:pt x="190548" y="104061"/>
                    </a:cubicBezTo>
                    <a:cubicBezTo>
                      <a:pt x="190548" y="100851"/>
                      <a:pt x="187947" y="98250"/>
                      <a:pt x="184737" y="98250"/>
                    </a:cubicBezTo>
                    <a:cubicBezTo>
                      <a:pt x="181527" y="98250"/>
                      <a:pt x="178927" y="100851"/>
                      <a:pt x="178927" y="104061"/>
                    </a:cubicBezTo>
                    <a:cubicBezTo>
                      <a:pt x="178927" y="107271"/>
                      <a:pt x="181527" y="109871"/>
                      <a:pt x="184737" y="109871"/>
                    </a:cubicBezTo>
                    <a:close/>
                    <a:moveTo>
                      <a:pt x="5810" y="129540"/>
                    </a:moveTo>
                    <a:cubicBezTo>
                      <a:pt x="9020" y="129540"/>
                      <a:pt x="11621" y="126940"/>
                      <a:pt x="11621" y="123730"/>
                    </a:cubicBezTo>
                    <a:cubicBezTo>
                      <a:pt x="11621" y="120520"/>
                      <a:pt x="9020" y="117920"/>
                      <a:pt x="5810" y="117920"/>
                    </a:cubicBezTo>
                    <a:cubicBezTo>
                      <a:pt x="2600" y="117920"/>
                      <a:pt x="0" y="120520"/>
                      <a:pt x="0" y="123730"/>
                    </a:cubicBezTo>
                    <a:cubicBezTo>
                      <a:pt x="0" y="126940"/>
                      <a:pt x="2600" y="129540"/>
                      <a:pt x="5810" y="129540"/>
                    </a:cubicBezTo>
                    <a:close/>
                    <a:moveTo>
                      <a:pt x="28194" y="129540"/>
                    </a:moveTo>
                    <a:cubicBezTo>
                      <a:pt x="31404" y="129540"/>
                      <a:pt x="34004" y="126940"/>
                      <a:pt x="34004" y="123730"/>
                    </a:cubicBezTo>
                    <a:cubicBezTo>
                      <a:pt x="34004" y="120520"/>
                      <a:pt x="31404" y="117920"/>
                      <a:pt x="28194" y="117920"/>
                    </a:cubicBezTo>
                    <a:cubicBezTo>
                      <a:pt x="24984" y="117920"/>
                      <a:pt x="22384" y="120520"/>
                      <a:pt x="22384" y="123730"/>
                    </a:cubicBezTo>
                    <a:cubicBezTo>
                      <a:pt x="22384" y="126940"/>
                      <a:pt x="24984" y="129540"/>
                      <a:pt x="28194" y="129540"/>
                    </a:cubicBezTo>
                    <a:close/>
                    <a:moveTo>
                      <a:pt x="50530" y="129540"/>
                    </a:moveTo>
                    <a:cubicBezTo>
                      <a:pt x="53740" y="129540"/>
                      <a:pt x="56340" y="126940"/>
                      <a:pt x="56340" y="123730"/>
                    </a:cubicBezTo>
                    <a:cubicBezTo>
                      <a:pt x="56340" y="120520"/>
                      <a:pt x="53740" y="117920"/>
                      <a:pt x="50530" y="117920"/>
                    </a:cubicBezTo>
                    <a:cubicBezTo>
                      <a:pt x="47320" y="117920"/>
                      <a:pt x="44720" y="120520"/>
                      <a:pt x="44720" y="123730"/>
                    </a:cubicBezTo>
                    <a:cubicBezTo>
                      <a:pt x="44720" y="126940"/>
                      <a:pt x="47320" y="129540"/>
                      <a:pt x="50530" y="129540"/>
                    </a:cubicBezTo>
                    <a:close/>
                    <a:moveTo>
                      <a:pt x="72914" y="129540"/>
                    </a:moveTo>
                    <a:cubicBezTo>
                      <a:pt x="76124" y="129540"/>
                      <a:pt x="78724" y="126940"/>
                      <a:pt x="78724" y="123730"/>
                    </a:cubicBezTo>
                    <a:cubicBezTo>
                      <a:pt x="78724" y="120520"/>
                      <a:pt x="76124" y="117920"/>
                      <a:pt x="72914" y="117920"/>
                    </a:cubicBezTo>
                    <a:cubicBezTo>
                      <a:pt x="69704" y="117920"/>
                      <a:pt x="67104" y="120520"/>
                      <a:pt x="67104" y="123730"/>
                    </a:cubicBezTo>
                    <a:cubicBezTo>
                      <a:pt x="67104" y="126940"/>
                      <a:pt x="69704" y="129540"/>
                      <a:pt x="72914" y="129540"/>
                    </a:cubicBezTo>
                    <a:close/>
                    <a:moveTo>
                      <a:pt x="95250" y="129540"/>
                    </a:moveTo>
                    <a:cubicBezTo>
                      <a:pt x="98460" y="129540"/>
                      <a:pt x="101060" y="126940"/>
                      <a:pt x="101060" y="123730"/>
                    </a:cubicBezTo>
                    <a:cubicBezTo>
                      <a:pt x="101060" y="120520"/>
                      <a:pt x="98460" y="117920"/>
                      <a:pt x="95250" y="117920"/>
                    </a:cubicBezTo>
                    <a:cubicBezTo>
                      <a:pt x="92040" y="117920"/>
                      <a:pt x="89440" y="120520"/>
                      <a:pt x="89440" y="123730"/>
                    </a:cubicBezTo>
                    <a:cubicBezTo>
                      <a:pt x="89440" y="126940"/>
                      <a:pt x="92040" y="129540"/>
                      <a:pt x="95250" y="129540"/>
                    </a:cubicBezTo>
                    <a:close/>
                    <a:moveTo>
                      <a:pt x="117634" y="129540"/>
                    </a:moveTo>
                    <a:cubicBezTo>
                      <a:pt x="120844" y="129540"/>
                      <a:pt x="123444" y="126940"/>
                      <a:pt x="123444" y="123730"/>
                    </a:cubicBezTo>
                    <a:cubicBezTo>
                      <a:pt x="123444" y="120520"/>
                      <a:pt x="120844" y="117920"/>
                      <a:pt x="117634" y="117920"/>
                    </a:cubicBezTo>
                    <a:cubicBezTo>
                      <a:pt x="114424" y="117920"/>
                      <a:pt x="111823" y="120520"/>
                      <a:pt x="111823" y="123730"/>
                    </a:cubicBezTo>
                    <a:cubicBezTo>
                      <a:pt x="111823" y="126940"/>
                      <a:pt x="114424" y="129540"/>
                      <a:pt x="117634" y="129540"/>
                    </a:cubicBezTo>
                    <a:close/>
                    <a:moveTo>
                      <a:pt x="139970" y="129540"/>
                    </a:moveTo>
                    <a:cubicBezTo>
                      <a:pt x="143180" y="129540"/>
                      <a:pt x="145780" y="126940"/>
                      <a:pt x="145780" y="123730"/>
                    </a:cubicBezTo>
                    <a:cubicBezTo>
                      <a:pt x="145780" y="120520"/>
                      <a:pt x="143180" y="117920"/>
                      <a:pt x="139970" y="117920"/>
                    </a:cubicBezTo>
                    <a:cubicBezTo>
                      <a:pt x="136760" y="117920"/>
                      <a:pt x="134160" y="120520"/>
                      <a:pt x="134160" y="123730"/>
                    </a:cubicBezTo>
                    <a:cubicBezTo>
                      <a:pt x="134160" y="126940"/>
                      <a:pt x="136760" y="129540"/>
                      <a:pt x="139970" y="129540"/>
                    </a:cubicBezTo>
                    <a:close/>
                    <a:moveTo>
                      <a:pt x="162354" y="129540"/>
                    </a:moveTo>
                    <a:cubicBezTo>
                      <a:pt x="165563" y="129540"/>
                      <a:pt x="168164" y="126940"/>
                      <a:pt x="168164" y="123730"/>
                    </a:cubicBezTo>
                    <a:cubicBezTo>
                      <a:pt x="168164" y="120520"/>
                      <a:pt x="165563" y="117920"/>
                      <a:pt x="162354" y="117920"/>
                    </a:cubicBezTo>
                    <a:cubicBezTo>
                      <a:pt x="159144" y="117920"/>
                      <a:pt x="156543" y="120520"/>
                      <a:pt x="156543" y="123730"/>
                    </a:cubicBezTo>
                    <a:cubicBezTo>
                      <a:pt x="156543" y="126940"/>
                      <a:pt x="159144" y="129540"/>
                      <a:pt x="162354" y="129540"/>
                    </a:cubicBezTo>
                    <a:close/>
                    <a:moveTo>
                      <a:pt x="184737" y="129540"/>
                    </a:moveTo>
                    <a:cubicBezTo>
                      <a:pt x="187947" y="129540"/>
                      <a:pt x="190548" y="126940"/>
                      <a:pt x="190548" y="123730"/>
                    </a:cubicBezTo>
                    <a:cubicBezTo>
                      <a:pt x="190548" y="120520"/>
                      <a:pt x="187947" y="117920"/>
                      <a:pt x="184737" y="117920"/>
                    </a:cubicBezTo>
                    <a:cubicBezTo>
                      <a:pt x="181527" y="117920"/>
                      <a:pt x="178927" y="120520"/>
                      <a:pt x="178927" y="123730"/>
                    </a:cubicBezTo>
                    <a:cubicBezTo>
                      <a:pt x="178927" y="126940"/>
                      <a:pt x="181527" y="129540"/>
                      <a:pt x="184737" y="129540"/>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94" y="149162"/>
                    </a:moveTo>
                    <a:cubicBezTo>
                      <a:pt x="31404" y="149162"/>
                      <a:pt x="34004" y="146561"/>
                      <a:pt x="34004" y="143351"/>
                    </a:cubicBezTo>
                    <a:cubicBezTo>
                      <a:pt x="34004" y="140141"/>
                      <a:pt x="31404" y="137541"/>
                      <a:pt x="28194" y="137541"/>
                    </a:cubicBezTo>
                    <a:cubicBezTo>
                      <a:pt x="24984" y="137541"/>
                      <a:pt x="22384" y="140141"/>
                      <a:pt x="22384" y="143351"/>
                    </a:cubicBezTo>
                    <a:cubicBezTo>
                      <a:pt x="22384" y="146561"/>
                      <a:pt x="24984" y="149162"/>
                      <a:pt x="28194"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3" y="140141"/>
                      <a:pt x="111823" y="143351"/>
                    </a:cubicBezTo>
                    <a:cubicBezTo>
                      <a:pt x="111823" y="146561"/>
                      <a:pt x="114424" y="149162"/>
                      <a:pt x="117634"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54" y="149162"/>
                    </a:moveTo>
                    <a:cubicBezTo>
                      <a:pt x="165563" y="149162"/>
                      <a:pt x="168164" y="146561"/>
                      <a:pt x="168164" y="143351"/>
                    </a:cubicBezTo>
                    <a:cubicBezTo>
                      <a:pt x="168164" y="140141"/>
                      <a:pt x="165563" y="137541"/>
                      <a:pt x="162354" y="137541"/>
                    </a:cubicBezTo>
                    <a:cubicBezTo>
                      <a:pt x="159144" y="137541"/>
                      <a:pt x="156543" y="140141"/>
                      <a:pt x="156543" y="143351"/>
                    </a:cubicBezTo>
                    <a:cubicBezTo>
                      <a:pt x="156543" y="146561"/>
                      <a:pt x="159144" y="149162"/>
                      <a:pt x="162354" y="149162"/>
                    </a:cubicBezTo>
                    <a:close/>
                    <a:moveTo>
                      <a:pt x="184737" y="149162"/>
                    </a:moveTo>
                    <a:cubicBezTo>
                      <a:pt x="187947" y="149162"/>
                      <a:pt x="190548" y="146561"/>
                      <a:pt x="190548" y="143351"/>
                    </a:cubicBezTo>
                    <a:cubicBezTo>
                      <a:pt x="190548" y="140141"/>
                      <a:pt x="187947" y="137541"/>
                      <a:pt x="184737" y="137541"/>
                    </a:cubicBezTo>
                    <a:cubicBezTo>
                      <a:pt x="181527" y="137541"/>
                      <a:pt x="178927" y="140141"/>
                      <a:pt x="178927" y="143351"/>
                    </a:cubicBezTo>
                    <a:cubicBezTo>
                      <a:pt x="178927" y="146561"/>
                      <a:pt x="181527" y="149162"/>
                      <a:pt x="184737"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45DEF9B6-DED5-5754-FFB5-7FCA7AF63CB1}"/>
                  </a:ext>
                </a:extLst>
              </p:cNvPr>
              <p:cNvSpPr/>
              <p:nvPr/>
            </p:nvSpPr>
            <p:spPr>
              <a:xfrm>
                <a:off x="2828581" y="2728373"/>
                <a:ext cx="190547" cy="149161"/>
              </a:xfrm>
              <a:custGeom>
                <a:avLst/>
                <a:gdLst>
                  <a:gd name="connsiteX0" fmla="*/ 5810 w 190547"/>
                  <a:gd name="connsiteY0" fmla="*/ 11621 h 149161"/>
                  <a:gd name="connsiteX1" fmla="*/ 11621 w 190547"/>
                  <a:gd name="connsiteY1" fmla="*/ 5810 h 149161"/>
                  <a:gd name="connsiteX2" fmla="*/ 5810 w 190547"/>
                  <a:gd name="connsiteY2" fmla="*/ 0 h 149161"/>
                  <a:gd name="connsiteX3" fmla="*/ 0 w 190547"/>
                  <a:gd name="connsiteY3" fmla="*/ 5810 h 149161"/>
                  <a:gd name="connsiteX4" fmla="*/ 5810 w 190547"/>
                  <a:gd name="connsiteY4" fmla="*/ 11621 h 149161"/>
                  <a:gd name="connsiteX5" fmla="*/ 28194 w 190547"/>
                  <a:gd name="connsiteY5" fmla="*/ 11621 h 149161"/>
                  <a:gd name="connsiteX6" fmla="*/ 34004 w 190547"/>
                  <a:gd name="connsiteY6" fmla="*/ 5810 h 149161"/>
                  <a:gd name="connsiteX7" fmla="*/ 28194 w 190547"/>
                  <a:gd name="connsiteY7" fmla="*/ 0 h 149161"/>
                  <a:gd name="connsiteX8" fmla="*/ 22384 w 190547"/>
                  <a:gd name="connsiteY8" fmla="*/ 5810 h 149161"/>
                  <a:gd name="connsiteX9" fmla="*/ 28194 w 190547"/>
                  <a:gd name="connsiteY9" fmla="*/ 11621 h 149161"/>
                  <a:gd name="connsiteX10" fmla="*/ 50530 w 190547"/>
                  <a:gd name="connsiteY10" fmla="*/ 11621 h 149161"/>
                  <a:gd name="connsiteX11" fmla="*/ 56340 w 190547"/>
                  <a:gd name="connsiteY11" fmla="*/ 5810 h 149161"/>
                  <a:gd name="connsiteX12" fmla="*/ 50530 w 190547"/>
                  <a:gd name="connsiteY12" fmla="*/ 0 h 149161"/>
                  <a:gd name="connsiteX13" fmla="*/ 44720 w 190547"/>
                  <a:gd name="connsiteY13" fmla="*/ 5810 h 149161"/>
                  <a:gd name="connsiteX14" fmla="*/ 50530 w 190547"/>
                  <a:gd name="connsiteY14" fmla="*/ 11621 h 149161"/>
                  <a:gd name="connsiteX15" fmla="*/ 72914 w 190547"/>
                  <a:gd name="connsiteY15" fmla="*/ 11621 h 149161"/>
                  <a:gd name="connsiteX16" fmla="*/ 78724 w 190547"/>
                  <a:gd name="connsiteY16" fmla="*/ 5810 h 149161"/>
                  <a:gd name="connsiteX17" fmla="*/ 72914 w 190547"/>
                  <a:gd name="connsiteY17" fmla="*/ 0 h 149161"/>
                  <a:gd name="connsiteX18" fmla="*/ 67104 w 190547"/>
                  <a:gd name="connsiteY18" fmla="*/ 5810 h 149161"/>
                  <a:gd name="connsiteX19" fmla="*/ 72914 w 190547"/>
                  <a:gd name="connsiteY19" fmla="*/ 11621 h 149161"/>
                  <a:gd name="connsiteX20" fmla="*/ 95250 w 190547"/>
                  <a:gd name="connsiteY20" fmla="*/ 11621 h 149161"/>
                  <a:gd name="connsiteX21" fmla="*/ 101060 w 190547"/>
                  <a:gd name="connsiteY21" fmla="*/ 5810 h 149161"/>
                  <a:gd name="connsiteX22" fmla="*/ 95250 w 190547"/>
                  <a:gd name="connsiteY22" fmla="*/ 0 h 149161"/>
                  <a:gd name="connsiteX23" fmla="*/ 89440 w 190547"/>
                  <a:gd name="connsiteY23" fmla="*/ 5810 h 149161"/>
                  <a:gd name="connsiteX24" fmla="*/ 95250 w 190547"/>
                  <a:gd name="connsiteY24" fmla="*/ 11621 h 149161"/>
                  <a:gd name="connsiteX25" fmla="*/ 117634 w 190547"/>
                  <a:gd name="connsiteY25" fmla="*/ 11621 h 149161"/>
                  <a:gd name="connsiteX26" fmla="*/ 123444 w 190547"/>
                  <a:gd name="connsiteY26" fmla="*/ 5810 h 149161"/>
                  <a:gd name="connsiteX27" fmla="*/ 117634 w 190547"/>
                  <a:gd name="connsiteY27" fmla="*/ 0 h 149161"/>
                  <a:gd name="connsiteX28" fmla="*/ 111823 w 190547"/>
                  <a:gd name="connsiteY28" fmla="*/ 5810 h 149161"/>
                  <a:gd name="connsiteX29" fmla="*/ 117634 w 190547"/>
                  <a:gd name="connsiteY29" fmla="*/ 11621 h 149161"/>
                  <a:gd name="connsiteX30" fmla="*/ 139970 w 190547"/>
                  <a:gd name="connsiteY30" fmla="*/ 11621 h 149161"/>
                  <a:gd name="connsiteX31" fmla="*/ 145780 w 190547"/>
                  <a:gd name="connsiteY31" fmla="*/ 5810 h 149161"/>
                  <a:gd name="connsiteX32" fmla="*/ 139970 w 190547"/>
                  <a:gd name="connsiteY32" fmla="*/ 0 h 149161"/>
                  <a:gd name="connsiteX33" fmla="*/ 134160 w 190547"/>
                  <a:gd name="connsiteY33" fmla="*/ 5810 h 149161"/>
                  <a:gd name="connsiteX34" fmla="*/ 139970 w 190547"/>
                  <a:gd name="connsiteY34" fmla="*/ 11621 h 149161"/>
                  <a:gd name="connsiteX35" fmla="*/ 162354 w 190547"/>
                  <a:gd name="connsiteY35" fmla="*/ 11621 h 149161"/>
                  <a:gd name="connsiteX36" fmla="*/ 168164 w 190547"/>
                  <a:gd name="connsiteY36" fmla="*/ 5810 h 149161"/>
                  <a:gd name="connsiteX37" fmla="*/ 162354 w 190547"/>
                  <a:gd name="connsiteY37" fmla="*/ 0 h 149161"/>
                  <a:gd name="connsiteX38" fmla="*/ 156543 w 190547"/>
                  <a:gd name="connsiteY38" fmla="*/ 5810 h 149161"/>
                  <a:gd name="connsiteX39" fmla="*/ 162354 w 190547"/>
                  <a:gd name="connsiteY39" fmla="*/ 11621 h 149161"/>
                  <a:gd name="connsiteX40" fmla="*/ 184737 w 190547"/>
                  <a:gd name="connsiteY40" fmla="*/ 11621 h 149161"/>
                  <a:gd name="connsiteX41" fmla="*/ 190548 w 190547"/>
                  <a:gd name="connsiteY41" fmla="*/ 5810 h 149161"/>
                  <a:gd name="connsiteX42" fmla="*/ 184737 w 190547"/>
                  <a:gd name="connsiteY42" fmla="*/ 0 h 149161"/>
                  <a:gd name="connsiteX43" fmla="*/ 178927 w 190547"/>
                  <a:gd name="connsiteY43" fmla="*/ 5810 h 149161"/>
                  <a:gd name="connsiteX44" fmla="*/ 184737 w 190547"/>
                  <a:gd name="connsiteY44" fmla="*/ 11621 h 149161"/>
                  <a:gd name="connsiteX45" fmla="*/ 5810 w 190547"/>
                  <a:gd name="connsiteY45" fmla="*/ 31242 h 149161"/>
                  <a:gd name="connsiteX46" fmla="*/ 11621 w 190547"/>
                  <a:gd name="connsiteY46" fmla="*/ 25432 h 149161"/>
                  <a:gd name="connsiteX47" fmla="*/ 5810 w 190547"/>
                  <a:gd name="connsiteY47" fmla="*/ 19622 h 149161"/>
                  <a:gd name="connsiteX48" fmla="*/ 0 w 190547"/>
                  <a:gd name="connsiteY48" fmla="*/ 25432 h 149161"/>
                  <a:gd name="connsiteX49" fmla="*/ 5810 w 190547"/>
                  <a:gd name="connsiteY49" fmla="*/ 31242 h 149161"/>
                  <a:gd name="connsiteX50" fmla="*/ 28194 w 190547"/>
                  <a:gd name="connsiteY50" fmla="*/ 31242 h 149161"/>
                  <a:gd name="connsiteX51" fmla="*/ 34004 w 190547"/>
                  <a:gd name="connsiteY51" fmla="*/ 25432 h 149161"/>
                  <a:gd name="connsiteX52" fmla="*/ 28194 w 190547"/>
                  <a:gd name="connsiteY52" fmla="*/ 19622 h 149161"/>
                  <a:gd name="connsiteX53" fmla="*/ 22384 w 190547"/>
                  <a:gd name="connsiteY53" fmla="*/ 25432 h 149161"/>
                  <a:gd name="connsiteX54" fmla="*/ 28194 w 190547"/>
                  <a:gd name="connsiteY54" fmla="*/ 31242 h 149161"/>
                  <a:gd name="connsiteX55" fmla="*/ 50530 w 190547"/>
                  <a:gd name="connsiteY55" fmla="*/ 31242 h 149161"/>
                  <a:gd name="connsiteX56" fmla="*/ 56340 w 190547"/>
                  <a:gd name="connsiteY56" fmla="*/ 25432 h 149161"/>
                  <a:gd name="connsiteX57" fmla="*/ 50530 w 190547"/>
                  <a:gd name="connsiteY57" fmla="*/ 19622 h 149161"/>
                  <a:gd name="connsiteX58" fmla="*/ 44720 w 190547"/>
                  <a:gd name="connsiteY58" fmla="*/ 25432 h 149161"/>
                  <a:gd name="connsiteX59" fmla="*/ 50530 w 190547"/>
                  <a:gd name="connsiteY59" fmla="*/ 31242 h 149161"/>
                  <a:gd name="connsiteX60" fmla="*/ 72914 w 190547"/>
                  <a:gd name="connsiteY60" fmla="*/ 31242 h 149161"/>
                  <a:gd name="connsiteX61" fmla="*/ 78724 w 190547"/>
                  <a:gd name="connsiteY61" fmla="*/ 25432 h 149161"/>
                  <a:gd name="connsiteX62" fmla="*/ 72914 w 190547"/>
                  <a:gd name="connsiteY62" fmla="*/ 19622 h 149161"/>
                  <a:gd name="connsiteX63" fmla="*/ 67104 w 190547"/>
                  <a:gd name="connsiteY63" fmla="*/ 25432 h 149161"/>
                  <a:gd name="connsiteX64" fmla="*/ 72914 w 190547"/>
                  <a:gd name="connsiteY64" fmla="*/ 31242 h 149161"/>
                  <a:gd name="connsiteX65" fmla="*/ 95250 w 190547"/>
                  <a:gd name="connsiteY65" fmla="*/ 31242 h 149161"/>
                  <a:gd name="connsiteX66" fmla="*/ 101060 w 190547"/>
                  <a:gd name="connsiteY66" fmla="*/ 25432 h 149161"/>
                  <a:gd name="connsiteX67" fmla="*/ 95250 w 190547"/>
                  <a:gd name="connsiteY67" fmla="*/ 19622 h 149161"/>
                  <a:gd name="connsiteX68" fmla="*/ 89440 w 190547"/>
                  <a:gd name="connsiteY68" fmla="*/ 25432 h 149161"/>
                  <a:gd name="connsiteX69" fmla="*/ 95250 w 190547"/>
                  <a:gd name="connsiteY69" fmla="*/ 31242 h 149161"/>
                  <a:gd name="connsiteX70" fmla="*/ 117634 w 190547"/>
                  <a:gd name="connsiteY70" fmla="*/ 31242 h 149161"/>
                  <a:gd name="connsiteX71" fmla="*/ 123444 w 190547"/>
                  <a:gd name="connsiteY71" fmla="*/ 25432 h 149161"/>
                  <a:gd name="connsiteX72" fmla="*/ 117634 w 190547"/>
                  <a:gd name="connsiteY72" fmla="*/ 19622 h 149161"/>
                  <a:gd name="connsiteX73" fmla="*/ 111823 w 190547"/>
                  <a:gd name="connsiteY73" fmla="*/ 25432 h 149161"/>
                  <a:gd name="connsiteX74" fmla="*/ 117634 w 190547"/>
                  <a:gd name="connsiteY74" fmla="*/ 31242 h 149161"/>
                  <a:gd name="connsiteX75" fmla="*/ 139970 w 190547"/>
                  <a:gd name="connsiteY75" fmla="*/ 31242 h 149161"/>
                  <a:gd name="connsiteX76" fmla="*/ 145780 w 190547"/>
                  <a:gd name="connsiteY76" fmla="*/ 25432 h 149161"/>
                  <a:gd name="connsiteX77" fmla="*/ 139970 w 190547"/>
                  <a:gd name="connsiteY77" fmla="*/ 19622 h 149161"/>
                  <a:gd name="connsiteX78" fmla="*/ 134160 w 190547"/>
                  <a:gd name="connsiteY78" fmla="*/ 25432 h 149161"/>
                  <a:gd name="connsiteX79" fmla="*/ 139970 w 190547"/>
                  <a:gd name="connsiteY79" fmla="*/ 31242 h 149161"/>
                  <a:gd name="connsiteX80" fmla="*/ 162354 w 190547"/>
                  <a:gd name="connsiteY80" fmla="*/ 31242 h 149161"/>
                  <a:gd name="connsiteX81" fmla="*/ 168164 w 190547"/>
                  <a:gd name="connsiteY81" fmla="*/ 25432 h 149161"/>
                  <a:gd name="connsiteX82" fmla="*/ 162354 w 190547"/>
                  <a:gd name="connsiteY82" fmla="*/ 19622 h 149161"/>
                  <a:gd name="connsiteX83" fmla="*/ 156543 w 190547"/>
                  <a:gd name="connsiteY83" fmla="*/ 25432 h 149161"/>
                  <a:gd name="connsiteX84" fmla="*/ 162354 w 190547"/>
                  <a:gd name="connsiteY84" fmla="*/ 31242 h 149161"/>
                  <a:gd name="connsiteX85" fmla="*/ 184737 w 190547"/>
                  <a:gd name="connsiteY85" fmla="*/ 31242 h 149161"/>
                  <a:gd name="connsiteX86" fmla="*/ 190548 w 190547"/>
                  <a:gd name="connsiteY86" fmla="*/ 25432 h 149161"/>
                  <a:gd name="connsiteX87" fmla="*/ 184737 w 190547"/>
                  <a:gd name="connsiteY87" fmla="*/ 19622 h 149161"/>
                  <a:gd name="connsiteX88" fmla="*/ 178927 w 190547"/>
                  <a:gd name="connsiteY88" fmla="*/ 25432 h 149161"/>
                  <a:gd name="connsiteX89" fmla="*/ 184737 w 190547"/>
                  <a:gd name="connsiteY89" fmla="*/ 31242 h 149161"/>
                  <a:gd name="connsiteX90" fmla="*/ 5810 w 190547"/>
                  <a:gd name="connsiteY90" fmla="*/ 50911 h 149161"/>
                  <a:gd name="connsiteX91" fmla="*/ 11621 w 190547"/>
                  <a:gd name="connsiteY91" fmla="*/ 45101 h 149161"/>
                  <a:gd name="connsiteX92" fmla="*/ 5810 w 190547"/>
                  <a:gd name="connsiteY92" fmla="*/ 39291 h 149161"/>
                  <a:gd name="connsiteX93" fmla="*/ 0 w 190547"/>
                  <a:gd name="connsiteY93" fmla="*/ 45101 h 149161"/>
                  <a:gd name="connsiteX94" fmla="*/ 5810 w 190547"/>
                  <a:gd name="connsiteY94" fmla="*/ 50911 h 149161"/>
                  <a:gd name="connsiteX95" fmla="*/ 28194 w 190547"/>
                  <a:gd name="connsiteY95" fmla="*/ 50911 h 149161"/>
                  <a:gd name="connsiteX96" fmla="*/ 34004 w 190547"/>
                  <a:gd name="connsiteY96" fmla="*/ 45101 h 149161"/>
                  <a:gd name="connsiteX97" fmla="*/ 28194 w 190547"/>
                  <a:gd name="connsiteY97" fmla="*/ 39291 h 149161"/>
                  <a:gd name="connsiteX98" fmla="*/ 22384 w 190547"/>
                  <a:gd name="connsiteY98" fmla="*/ 45101 h 149161"/>
                  <a:gd name="connsiteX99" fmla="*/ 28194 w 190547"/>
                  <a:gd name="connsiteY99" fmla="*/ 50911 h 149161"/>
                  <a:gd name="connsiteX100" fmla="*/ 50530 w 190547"/>
                  <a:gd name="connsiteY100" fmla="*/ 50911 h 149161"/>
                  <a:gd name="connsiteX101" fmla="*/ 56340 w 190547"/>
                  <a:gd name="connsiteY101" fmla="*/ 45101 h 149161"/>
                  <a:gd name="connsiteX102" fmla="*/ 50530 w 190547"/>
                  <a:gd name="connsiteY102" fmla="*/ 39291 h 149161"/>
                  <a:gd name="connsiteX103" fmla="*/ 44720 w 190547"/>
                  <a:gd name="connsiteY103" fmla="*/ 45101 h 149161"/>
                  <a:gd name="connsiteX104" fmla="*/ 50530 w 190547"/>
                  <a:gd name="connsiteY104" fmla="*/ 50911 h 149161"/>
                  <a:gd name="connsiteX105" fmla="*/ 72914 w 190547"/>
                  <a:gd name="connsiteY105" fmla="*/ 50911 h 149161"/>
                  <a:gd name="connsiteX106" fmla="*/ 78724 w 190547"/>
                  <a:gd name="connsiteY106" fmla="*/ 45101 h 149161"/>
                  <a:gd name="connsiteX107" fmla="*/ 72914 w 190547"/>
                  <a:gd name="connsiteY107" fmla="*/ 39291 h 149161"/>
                  <a:gd name="connsiteX108" fmla="*/ 67104 w 190547"/>
                  <a:gd name="connsiteY108" fmla="*/ 45101 h 149161"/>
                  <a:gd name="connsiteX109" fmla="*/ 72914 w 190547"/>
                  <a:gd name="connsiteY109" fmla="*/ 50911 h 149161"/>
                  <a:gd name="connsiteX110" fmla="*/ 95250 w 190547"/>
                  <a:gd name="connsiteY110" fmla="*/ 50911 h 149161"/>
                  <a:gd name="connsiteX111" fmla="*/ 101060 w 190547"/>
                  <a:gd name="connsiteY111" fmla="*/ 45101 h 149161"/>
                  <a:gd name="connsiteX112" fmla="*/ 95250 w 190547"/>
                  <a:gd name="connsiteY112" fmla="*/ 39291 h 149161"/>
                  <a:gd name="connsiteX113" fmla="*/ 89440 w 190547"/>
                  <a:gd name="connsiteY113" fmla="*/ 45101 h 149161"/>
                  <a:gd name="connsiteX114" fmla="*/ 95250 w 190547"/>
                  <a:gd name="connsiteY114" fmla="*/ 50911 h 149161"/>
                  <a:gd name="connsiteX115" fmla="*/ 117634 w 190547"/>
                  <a:gd name="connsiteY115" fmla="*/ 50911 h 149161"/>
                  <a:gd name="connsiteX116" fmla="*/ 123444 w 190547"/>
                  <a:gd name="connsiteY116" fmla="*/ 45101 h 149161"/>
                  <a:gd name="connsiteX117" fmla="*/ 117634 w 190547"/>
                  <a:gd name="connsiteY117" fmla="*/ 39291 h 149161"/>
                  <a:gd name="connsiteX118" fmla="*/ 111823 w 190547"/>
                  <a:gd name="connsiteY118" fmla="*/ 45101 h 149161"/>
                  <a:gd name="connsiteX119" fmla="*/ 117634 w 190547"/>
                  <a:gd name="connsiteY119" fmla="*/ 50911 h 149161"/>
                  <a:gd name="connsiteX120" fmla="*/ 139970 w 190547"/>
                  <a:gd name="connsiteY120" fmla="*/ 50911 h 149161"/>
                  <a:gd name="connsiteX121" fmla="*/ 145780 w 190547"/>
                  <a:gd name="connsiteY121" fmla="*/ 45101 h 149161"/>
                  <a:gd name="connsiteX122" fmla="*/ 139970 w 190547"/>
                  <a:gd name="connsiteY122" fmla="*/ 39291 h 149161"/>
                  <a:gd name="connsiteX123" fmla="*/ 134160 w 190547"/>
                  <a:gd name="connsiteY123" fmla="*/ 45101 h 149161"/>
                  <a:gd name="connsiteX124" fmla="*/ 139970 w 190547"/>
                  <a:gd name="connsiteY124" fmla="*/ 50911 h 149161"/>
                  <a:gd name="connsiteX125" fmla="*/ 162354 w 190547"/>
                  <a:gd name="connsiteY125" fmla="*/ 50911 h 149161"/>
                  <a:gd name="connsiteX126" fmla="*/ 168164 w 190547"/>
                  <a:gd name="connsiteY126" fmla="*/ 45101 h 149161"/>
                  <a:gd name="connsiteX127" fmla="*/ 162354 w 190547"/>
                  <a:gd name="connsiteY127" fmla="*/ 39291 h 149161"/>
                  <a:gd name="connsiteX128" fmla="*/ 156543 w 190547"/>
                  <a:gd name="connsiteY128" fmla="*/ 45101 h 149161"/>
                  <a:gd name="connsiteX129" fmla="*/ 162354 w 190547"/>
                  <a:gd name="connsiteY129" fmla="*/ 50911 h 149161"/>
                  <a:gd name="connsiteX130" fmla="*/ 184737 w 190547"/>
                  <a:gd name="connsiteY130" fmla="*/ 50911 h 149161"/>
                  <a:gd name="connsiteX131" fmla="*/ 190548 w 190547"/>
                  <a:gd name="connsiteY131" fmla="*/ 45101 h 149161"/>
                  <a:gd name="connsiteX132" fmla="*/ 184737 w 190547"/>
                  <a:gd name="connsiteY132" fmla="*/ 39291 h 149161"/>
                  <a:gd name="connsiteX133" fmla="*/ 178927 w 190547"/>
                  <a:gd name="connsiteY133" fmla="*/ 45101 h 149161"/>
                  <a:gd name="connsiteX134" fmla="*/ 184737 w 190547"/>
                  <a:gd name="connsiteY134" fmla="*/ 50911 h 149161"/>
                  <a:gd name="connsiteX135" fmla="*/ 5810 w 190547"/>
                  <a:gd name="connsiteY135" fmla="*/ 70580 h 149161"/>
                  <a:gd name="connsiteX136" fmla="*/ 11621 w 190547"/>
                  <a:gd name="connsiteY136" fmla="*/ 64770 h 149161"/>
                  <a:gd name="connsiteX137" fmla="*/ 5810 w 190547"/>
                  <a:gd name="connsiteY137" fmla="*/ 58960 h 149161"/>
                  <a:gd name="connsiteX138" fmla="*/ 0 w 190547"/>
                  <a:gd name="connsiteY138" fmla="*/ 64770 h 149161"/>
                  <a:gd name="connsiteX139" fmla="*/ 5810 w 190547"/>
                  <a:gd name="connsiteY139" fmla="*/ 70580 h 149161"/>
                  <a:gd name="connsiteX140" fmla="*/ 28194 w 190547"/>
                  <a:gd name="connsiteY140" fmla="*/ 70580 h 149161"/>
                  <a:gd name="connsiteX141" fmla="*/ 34004 w 190547"/>
                  <a:gd name="connsiteY141" fmla="*/ 64770 h 149161"/>
                  <a:gd name="connsiteX142" fmla="*/ 28194 w 190547"/>
                  <a:gd name="connsiteY142" fmla="*/ 58960 h 149161"/>
                  <a:gd name="connsiteX143" fmla="*/ 22384 w 190547"/>
                  <a:gd name="connsiteY143" fmla="*/ 64770 h 149161"/>
                  <a:gd name="connsiteX144" fmla="*/ 28194 w 190547"/>
                  <a:gd name="connsiteY144" fmla="*/ 70580 h 149161"/>
                  <a:gd name="connsiteX145" fmla="*/ 50530 w 190547"/>
                  <a:gd name="connsiteY145" fmla="*/ 70580 h 149161"/>
                  <a:gd name="connsiteX146" fmla="*/ 56340 w 190547"/>
                  <a:gd name="connsiteY146" fmla="*/ 64770 h 149161"/>
                  <a:gd name="connsiteX147" fmla="*/ 50530 w 190547"/>
                  <a:gd name="connsiteY147" fmla="*/ 58960 h 149161"/>
                  <a:gd name="connsiteX148" fmla="*/ 44720 w 190547"/>
                  <a:gd name="connsiteY148" fmla="*/ 64770 h 149161"/>
                  <a:gd name="connsiteX149" fmla="*/ 50530 w 190547"/>
                  <a:gd name="connsiteY149" fmla="*/ 70580 h 149161"/>
                  <a:gd name="connsiteX150" fmla="*/ 72914 w 190547"/>
                  <a:gd name="connsiteY150" fmla="*/ 70580 h 149161"/>
                  <a:gd name="connsiteX151" fmla="*/ 78724 w 190547"/>
                  <a:gd name="connsiteY151" fmla="*/ 64770 h 149161"/>
                  <a:gd name="connsiteX152" fmla="*/ 72914 w 190547"/>
                  <a:gd name="connsiteY152" fmla="*/ 58960 h 149161"/>
                  <a:gd name="connsiteX153" fmla="*/ 67104 w 190547"/>
                  <a:gd name="connsiteY153" fmla="*/ 64770 h 149161"/>
                  <a:gd name="connsiteX154" fmla="*/ 72914 w 190547"/>
                  <a:gd name="connsiteY154" fmla="*/ 70580 h 149161"/>
                  <a:gd name="connsiteX155" fmla="*/ 95250 w 190547"/>
                  <a:gd name="connsiteY155" fmla="*/ 70580 h 149161"/>
                  <a:gd name="connsiteX156" fmla="*/ 101060 w 190547"/>
                  <a:gd name="connsiteY156" fmla="*/ 64770 h 149161"/>
                  <a:gd name="connsiteX157" fmla="*/ 95250 w 190547"/>
                  <a:gd name="connsiteY157" fmla="*/ 58960 h 149161"/>
                  <a:gd name="connsiteX158" fmla="*/ 89440 w 190547"/>
                  <a:gd name="connsiteY158" fmla="*/ 64770 h 149161"/>
                  <a:gd name="connsiteX159" fmla="*/ 95250 w 190547"/>
                  <a:gd name="connsiteY159" fmla="*/ 70580 h 149161"/>
                  <a:gd name="connsiteX160" fmla="*/ 117634 w 190547"/>
                  <a:gd name="connsiteY160" fmla="*/ 70580 h 149161"/>
                  <a:gd name="connsiteX161" fmla="*/ 123444 w 190547"/>
                  <a:gd name="connsiteY161" fmla="*/ 64770 h 149161"/>
                  <a:gd name="connsiteX162" fmla="*/ 117634 w 190547"/>
                  <a:gd name="connsiteY162" fmla="*/ 58960 h 149161"/>
                  <a:gd name="connsiteX163" fmla="*/ 111823 w 190547"/>
                  <a:gd name="connsiteY163" fmla="*/ 64770 h 149161"/>
                  <a:gd name="connsiteX164" fmla="*/ 117634 w 190547"/>
                  <a:gd name="connsiteY164" fmla="*/ 70580 h 149161"/>
                  <a:gd name="connsiteX165" fmla="*/ 139970 w 190547"/>
                  <a:gd name="connsiteY165" fmla="*/ 70580 h 149161"/>
                  <a:gd name="connsiteX166" fmla="*/ 145780 w 190547"/>
                  <a:gd name="connsiteY166" fmla="*/ 64770 h 149161"/>
                  <a:gd name="connsiteX167" fmla="*/ 139970 w 190547"/>
                  <a:gd name="connsiteY167" fmla="*/ 58960 h 149161"/>
                  <a:gd name="connsiteX168" fmla="*/ 134160 w 190547"/>
                  <a:gd name="connsiteY168" fmla="*/ 64770 h 149161"/>
                  <a:gd name="connsiteX169" fmla="*/ 139970 w 190547"/>
                  <a:gd name="connsiteY169" fmla="*/ 70580 h 149161"/>
                  <a:gd name="connsiteX170" fmla="*/ 162354 w 190547"/>
                  <a:gd name="connsiteY170" fmla="*/ 70580 h 149161"/>
                  <a:gd name="connsiteX171" fmla="*/ 168164 w 190547"/>
                  <a:gd name="connsiteY171" fmla="*/ 64770 h 149161"/>
                  <a:gd name="connsiteX172" fmla="*/ 162354 w 190547"/>
                  <a:gd name="connsiteY172" fmla="*/ 58960 h 149161"/>
                  <a:gd name="connsiteX173" fmla="*/ 156543 w 190547"/>
                  <a:gd name="connsiteY173" fmla="*/ 64770 h 149161"/>
                  <a:gd name="connsiteX174" fmla="*/ 162354 w 190547"/>
                  <a:gd name="connsiteY174" fmla="*/ 70580 h 149161"/>
                  <a:gd name="connsiteX175" fmla="*/ 184737 w 190547"/>
                  <a:gd name="connsiteY175" fmla="*/ 70580 h 149161"/>
                  <a:gd name="connsiteX176" fmla="*/ 190548 w 190547"/>
                  <a:gd name="connsiteY176" fmla="*/ 64770 h 149161"/>
                  <a:gd name="connsiteX177" fmla="*/ 184737 w 190547"/>
                  <a:gd name="connsiteY177" fmla="*/ 58960 h 149161"/>
                  <a:gd name="connsiteX178" fmla="*/ 178927 w 190547"/>
                  <a:gd name="connsiteY178" fmla="*/ 64770 h 149161"/>
                  <a:gd name="connsiteX179" fmla="*/ 184737 w 190547"/>
                  <a:gd name="connsiteY179" fmla="*/ 70580 h 149161"/>
                  <a:gd name="connsiteX180" fmla="*/ 5810 w 190547"/>
                  <a:gd name="connsiteY180" fmla="*/ 90202 h 149161"/>
                  <a:gd name="connsiteX181" fmla="*/ 11621 w 190547"/>
                  <a:gd name="connsiteY181" fmla="*/ 84392 h 149161"/>
                  <a:gd name="connsiteX182" fmla="*/ 5810 w 190547"/>
                  <a:gd name="connsiteY182" fmla="*/ 78581 h 149161"/>
                  <a:gd name="connsiteX183" fmla="*/ 0 w 190547"/>
                  <a:gd name="connsiteY183" fmla="*/ 84392 h 149161"/>
                  <a:gd name="connsiteX184" fmla="*/ 5810 w 190547"/>
                  <a:gd name="connsiteY184" fmla="*/ 90202 h 149161"/>
                  <a:gd name="connsiteX185" fmla="*/ 28194 w 190547"/>
                  <a:gd name="connsiteY185" fmla="*/ 90202 h 149161"/>
                  <a:gd name="connsiteX186" fmla="*/ 34004 w 190547"/>
                  <a:gd name="connsiteY186" fmla="*/ 84392 h 149161"/>
                  <a:gd name="connsiteX187" fmla="*/ 28194 w 190547"/>
                  <a:gd name="connsiteY187" fmla="*/ 78581 h 149161"/>
                  <a:gd name="connsiteX188" fmla="*/ 22384 w 190547"/>
                  <a:gd name="connsiteY188" fmla="*/ 84392 h 149161"/>
                  <a:gd name="connsiteX189" fmla="*/ 28194 w 190547"/>
                  <a:gd name="connsiteY189" fmla="*/ 90202 h 149161"/>
                  <a:gd name="connsiteX190" fmla="*/ 50530 w 190547"/>
                  <a:gd name="connsiteY190" fmla="*/ 90202 h 149161"/>
                  <a:gd name="connsiteX191" fmla="*/ 56340 w 190547"/>
                  <a:gd name="connsiteY191" fmla="*/ 84392 h 149161"/>
                  <a:gd name="connsiteX192" fmla="*/ 50530 w 190547"/>
                  <a:gd name="connsiteY192" fmla="*/ 78581 h 149161"/>
                  <a:gd name="connsiteX193" fmla="*/ 44720 w 190547"/>
                  <a:gd name="connsiteY193" fmla="*/ 84392 h 149161"/>
                  <a:gd name="connsiteX194" fmla="*/ 50530 w 190547"/>
                  <a:gd name="connsiteY194" fmla="*/ 90202 h 149161"/>
                  <a:gd name="connsiteX195" fmla="*/ 72914 w 190547"/>
                  <a:gd name="connsiteY195" fmla="*/ 90202 h 149161"/>
                  <a:gd name="connsiteX196" fmla="*/ 78724 w 190547"/>
                  <a:gd name="connsiteY196" fmla="*/ 84392 h 149161"/>
                  <a:gd name="connsiteX197" fmla="*/ 72914 w 190547"/>
                  <a:gd name="connsiteY197" fmla="*/ 78581 h 149161"/>
                  <a:gd name="connsiteX198" fmla="*/ 67104 w 190547"/>
                  <a:gd name="connsiteY198" fmla="*/ 84392 h 149161"/>
                  <a:gd name="connsiteX199" fmla="*/ 72914 w 190547"/>
                  <a:gd name="connsiteY199" fmla="*/ 90202 h 149161"/>
                  <a:gd name="connsiteX200" fmla="*/ 95250 w 190547"/>
                  <a:gd name="connsiteY200" fmla="*/ 90202 h 149161"/>
                  <a:gd name="connsiteX201" fmla="*/ 101060 w 190547"/>
                  <a:gd name="connsiteY201" fmla="*/ 84392 h 149161"/>
                  <a:gd name="connsiteX202" fmla="*/ 95250 w 190547"/>
                  <a:gd name="connsiteY202" fmla="*/ 78581 h 149161"/>
                  <a:gd name="connsiteX203" fmla="*/ 89440 w 190547"/>
                  <a:gd name="connsiteY203" fmla="*/ 84392 h 149161"/>
                  <a:gd name="connsiteX204" fmla="*/ 95250 w 190547"/>
                  <a:gd name="connsiteY204" fmla="*/ 90202 h 149161"/>
                  <a:gd name="connsiteX205" fmla="*/ 117634 w 190547"/>
                  <a:gd name="connsiteY205" fmla="*/ 90202 h 149161"/>
                  <a:gd name="connsiteX206" fmla="*/ 123444 w 190547"/>
                  <a:gd name="connsiteY206" fmla="*/ 84392 h 149161"/>
                  <a:gd name="connsiteX207" fmla="*/ 117634 w 190547"/>
                  <a:gd name="connsiteY207" fmla="*/ 78581 h 149161"/>
                  <a:gd name="connsiteX208" fmla="*/ 111823 w 190547"/>
                  <a:gd name="connsiteY208" fmla="*/ 84392 h 149161"/>
                  <a:gd name="connsiteX209" fmla="*/ 117634 w 190547"/>
                  <a:gd name="connsiteY209" fmla="*/ 90202 h 149161"/>
                  <a:gd name="connsiteX210" fmla="*/ 139970 w 190547"/>
                  <a:gd name="connsiteY210" fmla="*/ 90202 h 149161"/>
                  <a:gd name="connsiteX211" fmla="*/ 145780 w 190547"/>
                  <a:gd name="connsiteY211" fmla="*/ 84392 h 149161"/>
                  <a:gd name="connsiteX212" fmla="*/ 139970 w 190547"/>
                  <a:gd name="connsiteY212" fmla="*/ 78581 h 149161"/>
                  <a:gd name="connsiteX213" fmla="*/ 134160 w 190547"/>
                  <a:gd name="connsiteY213" fmla="*/ 84392 h 149161"/>
                  <a:gd name="connsiteX214" fmla="*/ 139970 w 190547"/>
                  <a:gd name="connsiteY214" fmla="*/ 90202 h 149161"/>
                  <a:gd name="connsiteX215" fmla="*/ 162354 w 190547"/>
                  <a:gd name="connsiteY215" fmla="*/ 90202 h 149161"/>
                  <a:gd name="connsiteX216" fmla="*/ 168164 w 190547"/>
                  <a:gd name="connsiteY216" fmla="*/ 84392 h 149161"/>
                  <a:gd name="connsiteX217" fmla="*/ 162354 w 190547"/>
                  <a:gd name="connsiteY217" fmla="*/ 78581 h 149161"/>
                  <a:gd name="connsiteX218" fmla="*/ 156543 w 190547"/>
                  <a:gd name="connsiteY218" fmla="*/ 84392 h 149161"/>
                  <a:gd name="connsiteX219" fmla="*/ 162354 w 190547"/>
                  <a:gd name="connsiteY219" fmla="*/ 90202 h 149161"/>
                  <a:gd name="connsiteX220" fmla="*/ 184737 w 190547"/>
                  <a:gd name="connsiteY220" fmla="*/ 90202 h 149161"/>
                  <a:gd name="connsiteX221" fmla="*/ 190548 w 190547"/>
                  <a:gd name="connsiteY221" fmla="*/ 84392 h 149161"/>
                  <a:gd name="connsiteX222" fmla="*/ 184737 w 190547"/>
                  <a:gd name="connsiteY222" fmla="*/ 78581 h 149161"/>
                  <a:gd name="connsiteX223" fmla="*/ 178927 w 190547"/>
                  <a:gd name="connsiteY223" fmla="*/ 84392 h 149161"/>
                  <a:gd name="connsiteX224" fmla="*/ 184737 w 190547"/>
                  <a:gd name="connsiteY224" fmla="*/ 90202 h 149161"/>
                  <a:gd name="connsiteX225" fmla="*/ 5810 w 190547"/>
                  <a:gd name="connsiteY225" fmla="*/ 109871 h 149161"/>
                  <a:gd name="connsiteX226" fmla="*/ 11621 w 190547"/>
                  <a:gd name="connsiteY226" fmla="*/ 104061 h 149161"/>
                  <a:gd name="connsiteX227" fmla="*/ 5810 w 190547"/>
                  <a:gd name="connsiteY227" fmla="*/ 98250 h 149161"/>
                  <a:gd name="connsiteX228" fmla="*/ 0 w 190547"/>
                  <a:gd name="connsiteY228" fmla="*/ 104061 h 149161"/>
                  <a:gd name="connsiteX229" fmla="*/ 5810 w 190547"/>
                  <a:gd name="connsiteY229" fmla="*/ 109871 h 149161"/>
                  <a:gd name="connsiteX230" fmla="*/ 28194 w 190547"/>
                  <a:gd name="connsiteY230" fmla="*/ 109871 h 149161"/>
                  <a:gd name="connsiteX231" fmla="*/ 34004 w 190547"/>
                  <a:gd name="connsiteY231" fmla="*/ 104061 h 149161"/>
                  <a:gd name="connsiteX232" fmla="*/ 28194 w 190547"/>
                  <a:gd name="connsiteY232" fmla="*/ 98250 h 149161"/>
                  <a:gd name="connsiteX233" fmla="*/ 22384 w 190547"/>
                  <a:gd name="connsiteY233" fmla="*/ 104061 h 149161"/>
                  <a:gd name="connsiteX234" fmla="*/ 28194 w 190547"/>
                  <a:gd name="connsiteY234" fmla="*/ 109871 h 149161"/>
                  <a:gd name="connsiteX235" fmla="*/ 50530 w 190547"/>
                  <a:gd name="connsiteY235" fmla="*/ 109871 h 149161"/>
                  <a:gd name="connsiteX236" fmla="*/ 56340 w 190547"/>
                  <a:gd name="connsiteY236" fmla="*/ 104061 h 149161"/>
                  <a:gd name="connsiteX237" fmla="*/ 50530 w 190547"/>
                  <a:gd name="connsiteY237" fmla="*/ 98250 h 149161"/>
                  <a:gd name="connsiteX238" fmla="*/ 44720 w 190547"/>
                  <a:gd name="connsiteY238" fmla="*/ 104061 h 149161"/>
                  <a:gd name="connsiteX239" fmla="*/ 50530 w 190547"/>
                  <a:gd name="connsiteY239" fmla="*/ 109871 h 149161"/>
                  <a:gd name="connsiteX240" fmla="*/ 72914 w 190547"/>
                  <a:gd name="connsiteY240" fmla="*/ 109871 h 149161"/>
                  <a:gd name="connsiteX241" fmla="*/ 78724 w 190547"/>
                  <a:gd name="connsiteY241" fmla="*/ 104061 h 149161"/>
                  <a:gd name="connsiteX242" fmla="*/ 72914 w 190547"/>
                  <a:gd name="connsiteY242" fmla="*/ 98250 h 149161"/>
                  <a:gd name="connsiteX243" fmla="*/ 67104 w 190547"/>
                  <a:gd name="connsiteY243" fmla="*/ 104061 h 149161"/>
                  <a:gd name="connsiteX244" fmla="*/ 72914 w 190547"/>
                  <a:gd name="connsiteY244" fmla="*/ 109871 h 149161"/>
                  <a:gd name="connsiteX245" fmla="*/ 95250 w 190547"/>
                  <a:gd name="connsiteY245" fmla="*/ 109871 h 149161"/>
                  <a:gd name="connsiteX246" fmla="*/ 101060 w 190547"/>
                  <a:gd name="connsiteY246" fmla="*/ 104061 h 149161"/>
                  <a:gd name="connsiteX247" fmla="*/ 95250 w 190547"/>
                  <a:gd name="connsiteY247" fmla="*/ 98250 h 149161"/>
                  <a:gd name="connsiteX248" fmla="*/ 89440 w 190547"/>
                  <a:gd name="connsiteY248" fmla="*/ 104061 h 149161"/>
                  <a:gd name="connsiteX249" fmla="*/ 95250 w 190547"/>
                  <a:gd name="connsiteY249" fmla="*/ 109871 h 149161"/>
                  <a:gd name="connsiteX250" fmla="*/ 117634 w 190547"/>
                  <a:gd name="connsiteY250" fmla="*/ 109871 h 149161"/>
                  <a:gd name="connsiteX251" fmla="*/ 123444 w 190547"/>
                  <a:gd name="connsiteY251" fmla="*/ 104061 h 149161"/>
                  <a:gd name="connsiteX252" fmla="*/ 117634 w 190547"/>
                  <a:gd name="connsiteY252" fmla="*/ 98250 h 149161"/>
                  <a:gd name="connsiteX253" fmla="*/ 111823 w 190547"/>
                  <a:gd name="connsiteY253" fmla="*/ 104061 h 149161"/>
                  <a:gd name="connsiteX254" fmla="*/ 117634 w 190547"/>
                  <a:gd name="connsiteY254" fmla="*/ 109871 h 149161"/>
                  <a:gd name="connsiteX255" fmla="*/ 139970 w 190547"/>
                  <a:gd name="connsiteY255" fmla="*/ 109871 h 149161"/>
                  <a:gd name="connsiteX256" fmla="*/ 145780 w 190547"/>
                  <a:gd name="connsiteY256" fmla="*/ 104061 h 149161"/>
                  <a:gd name="connsiteX257" fmla="*/ 139970 w 190547"/>
                  <a:gd name="connsiteY257" fmla="*/ 98250 h 149161"/>
                  <a:gd name="connsiteX258" fmla="*/ 134160 w 190547"/>
                  <a:gd name="connsiteY258" fmla="*/ 104061 h 149161"/>
                  <a:gd name="connsiteX259" fmla="*/ 139970 w 190547"/>
                  <a:gd name="connsiteY259" fmla="*/ 109871 h 149161"/>
                  <a:gd name="connsiteX260" fmla="*/ 162354 w 190547"/>
                  <a:gd name="connsiteY260" fmla="*/ 109871 h 149161"/>
                  <a:gd name="connsiteX261" fmla="*/ 168164 w 190547"/>
                  <a:gd name="connsiteY261" fmla="*/ 104061 h 149161"/>
                  <a:gd name="connsiteX262" fmla="*/ 162354 w 190547"/>
                  <a:gd name="connsiteY262" fmla="*/ 98250 h 149161"/>
                  <a:gd name="connsiteX263" fmla="*/ 156543 w 190547"/>
                  <a:gd name="connsiteY263" fmla="*/ 104061 h 149161"/>
                  <a:gd name="connsiteX264" fmla="*/ 162354 w 190547"/>
                  <a:gd name="connsiteY264" fmla="*/ 109871 h 149161"/>
                  <a:gd name="connsiteX265" fmla="*/ 184737 w 190547"/>
                  <a:gd name="connsiteY265" fmla="*/ 109871 h 149161"/>
                  <a:gd name="connsiteX266" fmla="*/ 190548 w 190547"/>
                  <a:gd name="connsiteY266" fmla="*/ 104061 h 149161"/>
                  <a:gd name="connsiteX267" fmla="*/ 184737 w 190547"/>
                  <a:gd name="connsiteY267" fmla="*/ 98250 h 149161"/>
                  <a:gd name="connsiteX268" fmla="*/ 178927 w 190547"/>
                  <a:gd name="connsiteY268" fmla="*/ 104061 h 149161"/>
                  <a:gd name="connsiteX269" fmla="*/ 184737 w 190547"/>
                  <a:gd name="connsiteY269" fmla="*/ 109871 h 149161"/>
                  <a:gd name="connsiteX270" fmla="*/ 5810 w 190547"/>
                  <a:gd name="connsiteY270" fmla="*/ 129492 h 149161"/>
                  <a:gd name="connsiteX271" fmla="*/ 11621 w 190547"/>
                  <a:gd name="connsiteY271" fmla="*/ 123682 h 149161"/>
                  <a:gd name="connsiteX272" fmla="*/ 5810 w 190547"/>
                  <a:gd name="connsiteY272" fmla="*/ 117872 h 149161"/>
                  <a:gd name="connsiteX273" fmla="*/ 0 w 190547"/>
                  <a:gd name="connsiteY273" fmla="*/ 123682 h 149161"/>
                  <a:gd name="connsiteX274" fmla="*/ 5810 w 190547"/>
                  <a:gd name="connsiteY274" fmla="*/ 129492 h 149161"/>
                  <a:gd name="connsiteX275" fmla="*/ 28194 w 190547"/>
                  <a:gd name="connsiteY275" fmla="*/ 129492 h 149161"/>
                  <a:gd name="connsiteX276" fmla="*/ 34004 w 190547"/>
                  <a:gd name="connsiteY276" fmla="*/ 123682 h 149161"/>
                  <a:gd name="connsiteX277" fmla="*/ 28194 w 190547"/>
                  <a:gd name="connsiteY277" fmla="*/ 117872 h 149161"/>
                  <a:gd name="connsiteX278" fmla="*/ 22384 w 190547"/>
                  <a:gd name="connsiteY278" fmla="*/ 123682 h 149161"/>
                  <a:gd name="connsiteX279" fmla="*/ 28194 w 190547"/>
                  <a:gd name="connsiteY279" fmla="*/ 129492 h 149161"/>
                  <a:gd name="connsiteX280" fmla="*/ 50530 w 190547"/>
                  <a:gd name="connsiteY280" fmla="*/ 129492 h 149161"/>
                  <a:gd name="connsiteX281" fmla="*/ 56340 w 190547"/>
                  <a:gd name="connsiteY281" fmla="*/ 123682 h 149161"/>
                  <a:gd name="connsiteX282" fmla="*/ 50530 w 190547"/>
                  <a:gd name="connsiteY282" fmla="*/ 117872 h 149161"/>
                  <a:gd name="connsiteX283" fmla="*/ 44720 w 190547"/>
                  <a:gd name="connsiteY283" fmla="*/ 123682 h 149161"/>
                  <a:gd name="connsiteX284" fmla="*/ 50530 w 190547"/>
                  <a:gd name="connsiteY284" fmla="*/ 129492 h 149161"/>
                  <a:gd name="connsiteX285" fmla="*/ 72914 w 190547"/>
                  <a:gd name="connsiteY285" fmla="*/ 129492 h 149161"/>
                  <a:gd name="connsiteX286" fmla="*/ 78724 w 190547"/>
                  <a:gd name="connsiteY286" fmla="*/ 123682 h 149161"/>
                  <a:gd name="connsiteX287" fmla="*/ 72914 w 190547"/>
                  <a:gd name="connsiteY287" fmla="*/ 117872 h 149161"/>
                  <a:gd name="connsiteX288" fmla="*/ 67104 w 190547"/>
                  <a:gd name="connsiteY288" fmla="*/ 123682 h 149161"/>
                  <a:gd name="connsiteX289" fmla="*/ 72914 w 190547"/>
                  <a:gd name="connsiteY289" fmla="*/ 129492 h 149161"/>
                  <a:gd name="connsiteX290" fmla="*/ 95250 w 190547"/>
                  <a:gd name="connsiteY290" fmla="*/ 129492 h 149161"/>
                  <a:gd name="connsiteX291" fmla="*/ 101060 w 190547"/>
                  <a:gd name="connsiteY291" fmla="*/ 123682 h 149161"/>
                  <a:gd name="connsiteX292" fmla="*/ 95250 w 190547"/>
                  <a:gd name="connsiteY292" fmla="*/ 117872 h 149161"/>
                  <a:gd name="connsiteX293" fmla="*/ 89440 w 190547"/>
                  <a:gd name="connsiteY293" fmla="*/ 123682 h 149161"/>
                  <a:gd name="connsiteX294" fmla="*/ 95250 w 190547"/>
                  <a:gd name="connsiteY294" fmla="*/ 129492 h 149161"/>
                  <a:gd name="connsiteX295" fmla="*/ 117634 w 190547"/>
                  <a:gd name="connsiteY295" fmla="*/ 129492 h 149161"/>
                  <a:gd name="connsiteX296" fmla="*/ 123444 w 190547"/>
                  <a:gd name="connsiteY296" fmla="*/ 123682 h 149161"/>
                  <a:gd name="connsiteX297" fmla="*/ 117634 w 190547"/>
                  <a:gd name="connsiteY297" fmla="*/ 117872 h 149161"/>
                  <a:gd name="connsiteX298" fmla="*/ 111823 w 190547"/>
                  <a:gd name="connsiteY298" fmla="*/ 123682 h 149161"/>
                  <a:gd name="connsiteX299" fmla="*/ 117634 w 190547"/>
                  <a:gd name="connsiteY299" fmla="*/ 129492 h 149161"/>
                  <a:gd name="connsiteX300" fmla="*/ 139970 w 190547"/>
                  <a:gd name="connsiteY300" fmla="*/ 129492 h 149161"/>
                  <a:gd name="connsiteX301" fmla="*/ 145780 w 190547"/>
                  <a:gd name="connsiteY301" fmla="*/ 123682 h 149161"/>
                  <a:gd name="connsiteX302" fmla="*/ 139970 w 190547"/>
                  <a:gd name="connsiteY302" fmla="*/ 117872 h 149161"/>
                  <a:gd name="connsiteX303" fmla="*/ 134160 w 190547"/>
                  <a:gd name="connsiteY303" fmla="*/ 123682 h 149161"/>
                  <a:gd name="connsiteX304" fmla="*/ 139970 w 190547"/>
                  <a:gd name="connsiteY304" fmla="*/ 129492 h 149161"/>
                  <a:gd name="connsiteX305" fmla="*/ 162354 w 190547"/>
                  <a:gd name="connsiteY305" fmla="*/ 129492 h 149161"/>
                  <a:gd name="connsiteX306" fmla="*/ 168164 w 190547"/>
                  <a:gd name="connsiteY306" fmla="*/ 123682 h 149161"/>
                  <a:gd name="connsiteX307" fmla="*/ 162354 w 190547"/>
                  <a:gd name="connsiteY307" fmla="*/ 117872 h 149161"/>
                  <a:gd name="connsiteX308" fmla="*/ 156543 w 190547"/>
                  <a:gd name="connsiteY308" fmla="*/ 123682 h 149161"/>
                  <a:gd name="connsiteX309" fmla="*/ 162354 w 190547"/>
                  <a:gd name="connsiteY309" fmla="*/ 129492 h 149161"/>
                  <a:gd name="connsiteX310" fmla="*/ 184737 w 190547"/>
                  <a:gd name="connsiteY310" fmla="*/ 129492 h 149161"/>
                  <a:gd name="connsiteX311" fmla="*/ 190548 w 190547"/>
                  <a:gd name="connsiteY311" fmla="*/ 123682 h 149161"/>
                  <a:gd name="connsiteX312" fmla="*/ 184737 w 190547"/>
                  <a:gd name="connsiteY312" fmla="*/ 117872 h 149161"/>
                  <a:gd name="connsiteX313" fmla="*/ 178927 w 190547"/>
                  <a:gd name="connsiteY313" fmla="*/ 123682 h 149161"/>
                  <a:gd name="connsiteX314" fmla="*/ 184737 w 190547"/>
                  <a:gd name="connsiteY314" fmla="*/ 129492 h 149161"/>
                  <a:gd name="connsiteX315" fmla="*/ 5810 w 190547"/>
                  <a:gd name="connsiteY315" fmla="*/ 149162 h 149161"/>
                  <a:gd name="connsiteX316" fmla="*/ 11621 w 190547"/>
                  <a:gd name="connsiteY316" fmla="*/ 143351 h 149161"/>
                  <a:gd name="connsiteX317" fmla="*/ 5810 w 190547"/>
                  <a:gd name="connsiteY317" fmla="*/ 137541 h 149161"/>
                  <a:gd name="connsiteX318" fmla="*/ 0 w 190547"/>
                  <a:gd name="connsiteY318" fmla="*/ 143351 h 149161"/>
                  <a:gd name="connsiteX319" fmla="*/ 5810 w 190547"/>
                  <a:gd name="connsiteY319" fmla="*/ 149162 h 149161"/>
                  <a:gd name="connsiteX320" fmla="*/ 28194 w 190547"/>
                  <a:gd name="connsiteY320" fmla="*/ 149162 h 149161"/>
                  <a:gd name="connsiteX321" fmla="*/ 34004 w 190547"/>
                  <a:gd name="connsiteY321" fmla="*/ 143351 h 149161"/>
                  <a:gd name="connsiteX322" fmla="*/ 28194 w 190547"/>
                  <a:gd name="connsiteY322" fmla="*/ 137541 h 149161"/>
                  <a:gd name="connsiteX323" fmla="*/ 22384 w 190547"/>
                  <a:gd name="connsiteY323" fmla="*/ 143351 h 149161"/>
                  <a:gd name="connsiteX324" fmla="*/ 28194 w 190547"/>
                  <a:gd name="connsiteY324" fmla="*/ 149162 h 149161"/>
                  <a:gd name="connsiteX325" fmla="*/ 50530 w 190547"/>
                  <a:gd name="connsiteY325" fmla="*/ 149162 h 149161"/>
                  <a:gd name="connsiteX326" fmla="*/ 56340 w 190547"/>
                  <a:gd name="connsiteY326" fmla="*/ 143351 h 149161"/>
                  <a:gd name="connsiteX327" fmla="*/ 50530 w 190547"/>
                  <a:gd name="connsiteY327" fmla="*/ 137541 h 149161"/>
                  <a:gd name="connsiteX328" fmla="*/ 44720 w 190547"/>
                  <a:gd name="connsiteY328" fmla="*/ 143351 h 149161"/>
                  <a:gd name="connsiteX329" fmla="*/ 50530 w 190547"/>
                  <a:gd name="connsiteY329" fmla="*/ 149162 h 149161"/>
                  <a:gd name="connsiteX330" fmla="*/ 72914 w 190547"/>
                  <a:gd name="connsiteY330" fmla="*/ 149162 h 149161"/>
                  <a:gd name="connsiteX331" fmla="*/ 78724 w 190547"/>
                  <a:gd name="connsiteY331" fmla="*/ 143351 h 149161"/>
                  <a:gd name="connsiteX332" fmla="*/ 72914 w 190547"/>
                  <a:gd name="connsiteY332" fmla="*/ 137541 h 149161"/>
                  <a:gd name="connsiteX333" fmla="*/ 67104 w 190547"/>
                  <a:gd name="connsiteY333" fmla="*/ 143351 h 149161"/>
                  <a:gd name="connsiteX334" fmla="*/ 72914 w 190547"/>
                  <a:gd name="connsiteY334" fmla="*/ 149162 h 149161"/>
                  <a:gd name="connsiteX335" fmla="*/ 95250 w 190547"/>
                  <a:gd name="connsiteY335" fmla="*/ 149162 h 149161"/>
                  <a:gd name="connsiteX336" fmla="*/ 101060 w 190547"/>
                  <a:gd name="connsiteY336" fmla="*/ 143351 h 149161"/>
                  <a:gd name="connsiteX337" fmla="*/ 95250 w 190547"/>
                  <a:gd name="connsiteY337" fmla="*/ 137541 h 149161"/>
                  <a:gd name="connsiteX338" fmla="*/ 89440 w 190547"/>
                  <a:gd name="connsiteY338" fmla="*/ 143351 h 149161"/>
                  <a:gd name="connsiteX339" fmla="*/ 95250 w 190547"/>
                  <a:gd name="connsiteY339" fmla="*/ 149162 h 149161"/>
                  <a:gd name="connsiteX340" fmla="*/ 117634 w 190547"/>
                  <a:gd name="connsiteY340" fmla="*/ 149162 h 149161"/>
                  <a:gd name="connsiteX341" fmla="*/ 123444 w 190547"/>
                  <a:gd name="connsiteY341" fmla="*/ 143351 h 149161"/>
                  <a:gd name="connsiteX342" fmla="*/ 117634 w 190547"/>
                  <a:gd name="connsiteY342" fmla="*/ 137541 h 149161"/>
                  <a:gd name="connsiteX343" fmla="*/ 111823 w 190547"/>
                  <a:gd name="connsiteY343" fmla="*/ 143351 h 149161"/>
                  <a:gd name="connsiteX344" fmla="*/ 117634 w 190547"/>
                  <a:gd name="connsiteY344" fmla="*/ 149162 h 149161"/>
                  <a:gd name="connsiteX345" fmla="*/ 139970 w 190547"/>
                  <a:gd name="connsiteY345" fmla="*/ 149162 h 149161"/>
                  <a:gd name="connsiteX346" fmla="*/ 145780 w 190547"/>
                  <a:gd name="connsiteY346" fmla="*/ 143351 h 149161"/>
                  <a:gd name="connsiteX347" fmla="*/ 139970 w 190547"/>
                  <a:gd name="connsiteY347" fmla="*/ 137541 h 149161"/>
                  <a:gd name="connsiteX348" fmla="*/ 134160 w 190547"/>
                  <a:gd name="connsiteY348" fmla="*/ 143351 h 149161"/>
                  <a:gd name="connsiteX349" fmla="*/ 139970 w 190547"/>
                  <a:gd name="connsiteY349" fmla="*/ 149162 h 149161"/>
                  <a:gd name="connsiteX350" fmla="*/ 162354 w 190547"/>
                  <a:gd name="connsiteY350" fmla="*/ 149162 h 149161"/>
                  <a:gd name="connsiteX351" fmla="*/ 168164 w 190547"/>
                  <a:gd name="connsiteY351" fmla="*/ 143351 h 149161"/>
                  <a:gd name="connsiteX352" fmla="*/ 162354 w 190547"/>
                  <a:gd name="connsiteY352" fmla="*/ 137541 h 149161"/>
                  <a:gd name="connsiteX353" fmla="*/ 156543 w 190547"/>
                  <a:gd name="connsiteY353" fmla="*/ 143351 h 149161"/>
                  <a:gd name="connsiteX354" fmla="*/ 162354 w 190547"/>
                  <a:gd name="connsiteY354" fmla="*/ 149162 h 149161"/>
                  <a:gd name="connsiteX355" fmla="*/ 184737 w 190547"/>
                  <a:gd name="connsiteY355" fmla="*/ 149162 h 149161"/>
                  <a:gd name="connsiteX356" fmla="*/ 190548 w 190547"/>
                  <a:gd name="connsiteY356" fmla="*/ 143351 h 149161"/>
                  <a:gd name="connsiteX357" fmla="*/ 184737 w 190547"/>
                  <a:gd name="connsiteY357" fmla="*/ 137541 h 149161"/>
                  <a:gd name="connsiteX358" fmla="*/ 178927 w 190547"/>
                  <a:gd name="connsiteY358" fmla="*/ 143351 h 149161"/>
                  <a:gd name="connsiteX359" fmla="*/ 184737 w 190547"/>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47"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94" y="11621"/>
                    </a:moveTo>
                    <a:cubicBezTo>
                      <a:pt x="31404" y="11621"/>
                      <a:pt x="34004" y="9020"/>
                      <a:pt x="34004" y="5810"/>
                    </a:cubicBezTo>
                    <a:cubicBezTo>
                      <a:pt x="34004" y="2600"/>
                      <a:pt x="31404" y="0"/>
                      <a:pt x="28194" y="0"/>
                    </a:cubicBezTo>
                    <a:cubicBezTo>
                      <a:pt x="24984" y="0"/>
                      <a:pt x="22384" y="2600"/>
                      <a:pt x="22384" y="5810"/>
                    </a:cubicBezTo>
                    <a:cubicBezTo>
                      <a:pt x="22384" y="9020"/>
                      <a:pt x="24984" y="11621"/>
                      <a:pt x="2819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3" y="2600"/>
                      <a:pt x="111823" y="5810"/>
                    </a:cubicBezTo>
                    <a:cubicBezTo>
                      <a:pt x="111823" y="9020"/>
                      <a:pt x="114424" y="11621"/>
                      <a:pt x="117634"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54" y="11621"/>
                    </a:moveTo>
                    <a:cubicBezTo>
                      <a:pt x="165563" y="11621"/>
                      <a:pt x="168164" y="9020"/>
                      <a:pt x="168164" y="5810"/>
                    </a:cubicBezTo>
                    <a:cubicBezTo>
                      <a:pt x="168164" y="2600"/>
                      <a:pt x="165563" y="0"/>
                      <a:pt x="162354" y="0"/>
                    </a:cubicBezTo>
                    <a:cubicBezTo>
                      <a:pt x="159144" y="0"/>
                      <a:pt x="156543" y="2600"/>
                      <a:pt x="156543" y="5810"/>
                    </a:cubicBezTo>
                    <a:cubicBezTo>
                      <a:pt x="156543" y="9020"/>
                      <a:pt x="159144" y="11621"/>
                      <a:pt x="162354" y="11621"/>
                    </a:cubicBezTo>
                    <a:close/>
                    <a:moveTo>
                      <a:pt x="184737" y="11621"/>
                    </a:moveTo>
                    <a:cubicBezTo>
                      <a:pt x="187947" y="11621"/>
                      <a:pt x="190548" y="9020"/>
                      <a:pt x="190548" y="5810"/>
                    </a:cubicBezTo>
                    <a:cubicBezTo>
                      <a:pt x="190548" y="2600"/>
                      <a:pt x="187947" y="0"/>
                      <a:pt x="184737" y="0"/>
                    </a:cubicBezTo>
                    <a:cubicBezTo>
                      <a:pt x="181527" y="0"/>
                      <a:pt x="178927" y="2600"/>
                      <a:pt x="178927" y="5810"/>
                    </a:cubicBezTo>
                    <a:cubicBezTo>
                      <a:pt x="178927" y="9020"/>
                      <a:pt x="181527" y="11621"/>
                      <a:pt x="184737" y="11621"/>
                    </a:cubicBezTo>
                    <a:close/>
                    <a:moveTo>
                      <a:pt x="5810" y="31242"/>
                    </a:moveTo>
                    <a:cubicBezTo>
                      <a:pt x="9020" y="31242"/>
                      <a:pt x="11621" y="28642"/>
                      <a:pt x="11621" y="25432"/>
                    </a:cubicBezTo>
                    <a:cubicBezTo>
                      <a:pt x="11621" y="22222"/>
                      <a:pt x="9020" y="19622"/>
                      <a:pt x="5810" y="19622"/>
                    </a:cubicBezTo>
                    <a:cubicBezTo>
                      <a:pt x="2600" y="19622"/>
                      <a:pt x="0" y="22222"/>
                      <a:pt x="0" y="25432"/>
                    </a:cubicBezTo>
                    <a:cubicBezTo>
                      <a:pt x="0" y="28642"/>
                      <a:pt x="2600" y="31242"/>
                      <a:pt x="5810" y="31242"/>
                    </a:cubicBezTo>
                    <a:close/>
                    <a:moveTo>
                      <a:pt x="28194" y="31242"/>
                    </a:moveTo>
                    <a:cubicBezTo>
                      <a:pt x="31404" y="31242"/>
                      <a:pt x="34004" y="28642"/>
                      <a:pt x="34004" y="25432"/>
                    </a:cubicBezTo>
                    <a:cubicBezTo>
                      <a:pt x="34004" y="22222"/>
                      <a:pt x="31404" y="19622"/>
                      <a:pt x="28194" y="19622"/>
                    </a:cubicBezTo>
                    <a:cubicBezTo>
                      <a:pt x="24984" y="19622"/>
                      <a:pt x="22384" y="22222"/>
                      <a:pt x="22384" y="25432"/>
                    </a:cubicBezTo>
                    <a:cubicBezTo>
                      <a:pt x="22384" y="28642"/>
                      <a:pt x="24984" y="31242"/>
                      <a:pt x="28194" y="31242"/>
                    </a:cubicBezTo>
                    <a:close/>
                    <a:moveTo>
                      <a:pt x="50530" y="31242"/>
                    </a:moveTo>
                    <a:cubicBezTo>
                      <a:pt x="53740" y="31242"/>
                      <a:pt x="56340" y="28642"/>
                      <a:pt x="56340" y="25432"/>
                    </a:cubicBezTo>
                    <a:cubicBezTo>
                      <a:pt x="56340" y="22222"/>
                      <a:pt x="53740" y="19622"/>
                      <a:pt x="50530" y="19622"/>
                    </a:cubicBezTo>
                    <a:cubicBezTo>
                      <a:pt x="47320" y="19622"/>
                      <a:pt x="44720" y="22222"/>
                      <a:pt x="44720" y="25432"/>
                    </a:cubicBezTo>
                    <a:cubicBezTo>
                      <a:pt x="44720" y="28642"/>
                      <a:pt x="47320" y="31242"/>
                      <a:pt x="50530" y="31242"/>
                    </a:cubicBezTo>
                    <a:close/>
                    <a:moveTo>
                      <a:pt x="72914" y="31242"/>
                    </a:moveTo>
                    <a:cubicBezTo>
                      <a:pt x="76124" y="31242"/>
                      <a:pt x="78724" y="28642"/>
                      <a:pt x="78724" y="25432"/>
                    </a:cubicBezTo>
                    <a:cubicBezTo>
                      <a:pt x="78724" y="22222"/>
                      <a:pt x="76124" y="19622"/>
                      <a:pt x="72914" y="19622"/>
                    </a:cubicBezTo>
                    <a:cubicBezTo>
                      <a:pt x="69704" y="19622"/>
                      <a:pt x="67104" y="22222"/>
                      <a:pt x="67104" y="25432"/>
                    </a:cubicBezTo>
                    <a:cubicBezTo>
                      <a:pt x="67104" y="28642"/>
                      <a:pt x="69704" y="31242"/>
                      <a:pt x="72914" y="31242"/>
                    </a:cubicBezTo>
                    <a:close/>
                    <a:moveTo>
                      <a:pt x="95250" y="31242"/>
                    </a:moveTo>
                    <a:cubicBezTo>
                      <a:pt x="98460" y="31242"/>
                      <a:pt x="101060" y="28642"/>
                      <a:pt x="101060" y="25432"/>
                    </a:cubicBezTo>
                    <a:cubicBezTo>
                      <a:pt x="101060" y="22222"/>
                      <a:pt x="98460" y="19622"/>
                      <a:pt x="95250" y="19622"/>
                    </a:cubicBezTo>
                    <a:cubicBezTo>
                      <a:pt x="92040" y="19622"/>
                      <a:pt x="89440" y="22222"/>
                      <a:pt x="89440" y="25432"/>
                    </a:cubicBezTo>
                    <a:cubicBezTo>
                      <a:pt x="89440" y="28642"/>
                      <a:pt x="92040" y="31242"/>
                      <a:pt x="95250" y="31242"/>
                    </a:cubicBezTo>
                    <a:close/>
                    <a:moveTo>
                      <a:pt x="117634" y="31242"/>
                    </a:moveTo>
                    <a:cubicBezTo>
                      <a:pt x="120844" y="31242"/>
                      <a:pt x="123444" y="28642"/>
                      <a:pt x="123444" y="25432"/>
                    </a:cubicBezTo>
                    <a:cubicBezTo>
                      <a:pt x="123444" y="22222"/>
                      <a:pt x="120844" y="19622"/>
                      <a:pt x="117634" y="19622"/>
                    </a:cubicBezTo>
                    <a:cubicBezTo>
                      <a:pt x="114424" y="19622"/>
                      <a:pt x="111823" y="22222"/>
                      <a:pt x="111823" y="25432"/>
                    </a:cubicBezTo>
                    <a:cubicBezTo>
                      <a:pt x="111823" y="28642"/>
                      <a:pt x="114424" y="31242"/>
                      <a:pt x="117634" y="31242"/>
                    </a:cubicBezTo>
                    <a:close/>
                    <a:moveTo>
                      <a:pt x="139970" y="31242"/>
                    </a:moveTo>
                    <a:cubicBezTo>
                      <a:pt x="143180" y="31242"/>
                      <a:pt x="145780" y="28642"/>
                      <a:pt x="145780" y="25432"/>
                    </a:cubicBezTo>
                    <a:cubicBezTo>
                      <a:pt x="145780" y="22222"/>
                      <a:pt x="143180" y="19622"/>
                      <a:pt x="139970" y="19622"/>
                    </a:cubicBezTo>
                    <a:cubicBezTo>
                      <a:pt x="136760" y="19622"/>
                      <a:pt x="134160" y="22222"/>
                      <a:pt x="134160" y="25432"/>
                    </a:cubicBezTo>
                    <a:cubicBezTo>
                      <a:pt x="134160" y="28642"/>
                      <a:pt x="136760" y="31242"/>
                      <a:pt x="139970" y="31242"/>
                    </a:cubicBezTo>
                    <a:close/>
                    <a:moveTo>
                      <a:pt x="162354" y="31242"/>
                    </a:moveTo>
                    <a:cubicBezTo>
                      <a:pt x="165563" y="31242"/>
                      <a:pt x="168164" y="28642"/>
                      <a:pt x="168164" y="25432"/>
                    </a:cubicBezTo>
                    <a:cubicBezTo>
                      <a:pt x="168164" y="22222"/>
                      <a:pt x="165563" y="19622"/>
                      <a:pt x="162354" y="19622"/>
                    </a:cubicBezTo>
                    <a:cubicBezTo>
                      <a:pt x="159144" y="19622"/>
                      <a:pt x="156543" y="22222"/>
                      <a:pt x="156543" y="25432"/>
                    </a:cubicBezTo>
                    <a:cubicBezTo>
                      <a:pt x="156543" y="28642"/>
                      <a:pt x="159144" y="31242"/>
                      <a:pt x="162354" y="31242"/>
                    </a:cubicBezTo>
                    <a:close/>
                    <a:moveTo>
                      <a:pt x="184737" y="31242"/>
                    </a:moveTo>
                    <a:cubicBezTo>
                      <a:pt x="187947" y="31242"/>
                      <a:pt x="190548" y="28642"/>
                      <a:pt x="190548" y="25432"/>
                    </a:cubicBezTo>
                    <a:cubicBezTo>
                      <a:pt x="190548" y="22222"/>
                      <a:pt x="187947" y="19622"/>
                      <a:pt x="184737" y="19622"/>
                    </a:cubicBezTo>
                    <a:cubicBezTo>
                      <a:pt x="181527" y="19622"/>
                      <a:pt x="178927" y="22222"/>
                      <a:pt x="178927" y="25432"/>
                    </a:cubicBezTo>
                    <a:cubicBezTo>
                      <a:pt x="178927" y="28642"/>
                      <a:pt x="181527" y="31242"/>
                      <a:pt x="184737" y="31242"/>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94" y="50911"/>
                    </a:moveTo>
                    <a:cubicBezTo>
                      <a:pt x="31404" y="50911"/>
                      <a:pt x="34004" y="48311"/>
                      <a:pt x="34004" y="45101"/>
                    </a:cubicBezTo>
                    <a:cubicBezTo>
                      <a:pt x="34004" y="41891"/>
                      <a:pt x="31404" y="39291"/>
                      <a:pt x="28194" y="39291"/>
                    </a:cubicBezTo>
                    <a:cubicBezTo>
                      <a:pt x="24984" y="39291"/>
                      <a:pt x="22384" y="41891"/>
                      <a:pt x="22384" y="45101"/>
                    </a:cubicBezTo>
                    <a:cubicBezTo>
                      <a:pt x="22384" y="48311"/>
                      <a:pt x="24984" y="50911"/>
                      <a:pt x="2819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3" y="41891"/>
                      <a:pt x="111823" y="45101"/>
                    </a:cubicBezTo>
                    <a:cubicBezTo>
                      <a:pt x="111823" y="48311"/>
                      <a:pt x="114424" y="50911"/>
                      <a:pt x="117634"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54" y="50911"/>
                    </a:moveTo>
                    <a:cubicBezTo>
                      <a:pt x="165563" y="50911"/>
                      <a:pt x="168164" y="48311"/>
                      <a:pt x="168164" y="45101"/>
                    </a:cubicBezTo>
                    <a:cubicBezTo>
                      <a:pt x="168164" y="41891"/>
                      <a:pt x="165563" y="39291"/>
                      <a:pt x="162354" y="39291"/>
                    </a:cubicBezTo>
                    <a:cubicBezTo>
                      <a:pt x="159144" y="39291"/>
                      <a:pt x="156543" y="41891"/>
                      <a:pt x="156543" y="45101"/>
                    </a:cubicBezTo>
                    <a:cubicBezTo>
                      <a:pt x="156543" y="48311"/>
                      <a:pt x="159144" y="50911"/>
                      <a:pt x="162354" y="50911"/>
                    </a:cubicBezTo>
                    <a:close/>
                    <a:moveTo>
                      <a:pt x="184737" y="50911"/>
                    </a:moveTo>
                    <a:cubicBezTo>
                      <a:pt x="187947" y="50911"/>
                      <a:pt x="190548" y="48311"/>
                      <a:pt x="190548" y="45101"/>
                    </a:cubicBezTo>
                    <a:cubicBezTo>
                      <a:pt x="190548" y="41891"/>
                      <a:pt x="187947" y="39291"/>
                      <a:pt x="184737" y="39291"/>
                    </a:cubicBezTo>
                    <a:cubicBezTo>
                      <a:pt x="181527" y="39291"/>
                      <a:pt x="178927" y="41891"/>
                      <a:pt x="178927" y="45101"/>
                    </a:cubicBezTo>
                    <a:cubicBezTo>
                      <a:pt x="178927" y="48311"/>
                      <a:pt x="181527" y="50911"/>
                      <a:pt x="184737"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94" y="70580"/>
                    </a:moveTo>
                    <a:cubicBezTo>
                      <a:pt x="31404" y="70580"/>
                      <a:pt x="34004" y="67980"/>
                      <a:pt x="34004" y="64770"/>
                    </a:cubicBezTo>
                    <a:cubicBezTo>
                      <a:pt x="34004" y="61560"/>
                      <a:pt x="31404" y="58960"/>
                      <a:pt x="28194" y="58960"/>
                    </a:cubicBezTo>
                    <a:cubicBezTo>
                      <a:pt x="24984" y="58960"/>
                      <a:pt x="22384" y="61560"/>
                      <a:pt x="22384" y="64770"/>
                    </a:cubicBezTo>
                    <a:cubicBezTo>
                      <a:pt x="22384" y="67980"/>
                      <a:pt x="24984" y="70580"/>
                      <a:pt x="28194"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3" y="61560"/>
                      <a:pt x="111823" y="64770"/>
                    </a:cubicBezTo>
                    <a:cubicBezTo>
                      <a:pt x="111823" y="67980"/>
                      <a:pt x="114424" y="70580"/>
                      <a:pt x="117634"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54" y="70580"/>
                    </a:moveTo>
                    <a:cubicBezTo>
                      <a:pt x="165563" y="70580"/>
                      <a:pt x="168164" y="67980"/>
                      <a:pt x="168164" y="64770"/>
                    </a:cubicBezTo>
                    <a:cubicBezTo>
                      <a:pt x="168164" y="61560"/>
                      <a:pt x="165563" y="58960"/>
                      <a:pt x="162354" y="58960"/>
                    </a:cubicBezTo>
                    <a:cubicBezTo>
                      <a:pt x="159144" y="58960"/>
                      <a:pt x="156543" y="61560"/>
                      <a:pt x="156543" y="64770"/>
                    </a:cubicBezTo>
                    <a:cubicBezTo>
                      <a:pt x="156543" y="67980"/>
                      <a:pt x="159144" y="70580"/>
                      <a:pt x="162354" y="70580"/>
                    </a:cubicBezTo>
                    <a:close/>
                    <a:moveTo>
                      <a:pt x="184737" y="70580"/>
                    </a:moveTo>
                    <a:cubicBezTo>
                      <a:pt x="187947" y="70580"/>
                      <a:pt x="190548" y="67980"/>
                      <a:pt x="190548" y="64770"/>
                    </a:cubicBezTo>
                    <a:cubicBezTo>
                      <a:pt x="190548" y="61560"/>
                      <a:pt x="187947" y="58960"/>
                      <a:pt x="184737" y="58960"/>
                    </a:cubicBezTo>
                    <a:cubicBezTo>
                      <a:pt x="181527" y="58960"/>
                      <a:pt x="178927" y="61560"/>
                      <a:pt x="178927" y="64770"/>
                    </a:cubicBezTo>
                    <a:cubicBezTo>
                      <a:pt x="178927" y="67980"/>
                      <a:pt x="181527" y="70580"/>
                      <a:pt x="184737" y="70580"/>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28194" y="90202"/>
                    </a:moveTo>
                    <a:cubicBezTo>
                      <a:pt x="31404" y="90202"/>
                      <a:pt x="34004" y="87601"/>
                      <a:pt x="34004" y="84392"/>
                    </a:cubicBezTo>
                    <a:cubicBezTo>
                      <a:pt x="34004" y="81182"/>
                      <a:pt x="31404" y="78581"/>
                      <a:pt x="28194" y="78581"/>
                    </a:cubicBezTo>
                    <a:cubicBezTo>
                      <a:pt x="24984" y="78581"/>
                      <a:pt x="22384" y="81182"/>
                      <a:pt x="22384" y="84392"/>
                    </a:cubicBezTo>
                    <a:cubicBezTo>
                      <a:pt x="22384" y="87601"/>
                      <a:pt x="24984" y="90202"/>
                      <a:pt x="28194"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72914" y="90202"/>
                    </a:moveTo>
                    <a:cubicBezTo>
                      <a:pt x="76124" y="90202"/>
                      <a:pt x="78724" y="87601"/>
                      <a:pt x="78724" y="84392"/>
                    </a:cubicBezTo>
                    <a:cubicBezTo>
                      <a:pt x="78724" y="81182"/>
                      <a:pt x="76124" y="78581"/>
                      <a:pt x="72914" y="78581"/>
                    </a:cubicBezTo>
                    <a:cubicBezTo>
                      <a:pt x="69704" y="78581"/>
                      <a:pt x="67104" y="81182"/>
                      <a:pt x="67104" y="84392"/>
                    </a:cubicBezTo>
                    <a:cubicBezTo>
                      <a:pt x="67104" y="87601"/>
                      <a:pt x="69704" y="90202"/>
                      <a:pt x="72914"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117634" y="90202"/>
                    </a:moveTo>
                    <a:cubicBezTo>
                      <a:pt x="120844" y="90202"/>
                      <a:pt x="123444" y="87601"/>
                      <a:pt x="123444" y="84392"/>
                    </a:cubicBezTo>
                    <a:cubicBezTo>
                      <a:pt x="123444" y="81182"/>
                      <a:pt x="120844" y="78581"/>
                      <a:pt x="117634" y="78581"/>
                    </a:cubicBezTo>
                    <a:cubicBezTo>
                      <a:pt x="114424" y="78581"/>
                      <a:pt x="111823" y="81182"/>
                      <a:pt x="111823" y="84392"/>
                    </a:cubicBezTo>
                    <a:cubicBezTo>
                      <a:pt x="111823" y="87601"/>
                      <a:pt x="114424" y="90202"/>
                      <a:pt x="117634" y="90202"/>
                    </a:cubicBezTo>
                    <a:close/>
                    <a:moveTo>
                      <a:pt x="139970" y="90202"/>
                    </a:moveTo>
                    <a:cubicBezTo>
                      <a:pt x="143180" y="90202"/>
                      <a:pt x="145780" y="87601"/>
                      <a:pt x="145780" y="84392"/>
                    </a:cubicBezTo>
                    <a:cubicBezTo>
                      <a:pt x="145780" y="81182"/>
                      <a:pt x="143180" y="78581"/>
                      <a:pt x="139970" y="78581"/>
                    </a:cubicBezTo>
                    <a:cubicBezTo>
                      <a:pt x="136760" y="78581"/>
                      <a:pt x="134160" y="81182"/>
                      <a:pt x="134160" y="84392"/>
                    </a:cubicBezTo>
                    <a:cubicBezTo>
                      <a:pt x="134160" y="87601"/>
                      <a:pt x="136760" y="90202"/>
                      <a:pt x="139970" y="90202"/>
                    </a:cubicBezTo>
                    <a:close/>
                    <a:moveTo>
                      <a:pt x="162354" y="90202"/>
                    </a:moveTo>
                    <a:cubicBezTo>
                      <a:pt x="165563" y="90202"/>
                      <a:pt x="168164" y="87601"/>
                      <a:pt x="168164" y="84392"/>
                    </a:cubicBezTo>
                    <a:cubicBezTo>
                      <a:pt x="168164" y="81182"/>
                      <a:pt x="165563" y="78581"/>
                      <a:pt x="162354" y="78581"/>
                    </a:cubicBezTo>
                    <a:cubicBezTo>
                      <a:pt x="159144" y="78581"/>
                      <a:pt x="156543" y="81182"/>
                      <a:pt x="156543" y="84392"/>
                    </a:cubicBezTo>
                    <a:cubicBezTo>
                      <a:pt x="156543" y="87601"/>
                      <a:pt x="159144" y="90202"/>
                      <a:pt x="162354" y="90202"/>
                    </a:cubicBezTo>
                    <a:close/>
                    <a:moveTo>
                      <a:pt x="184737" y="90202"/>
                    </a:moveTo>
                    <a:cubicBezTo>
                      <a:pt x="187947" y="90202"/>
                      <a:pt x="190548" y="87601"/>
                      <a:pt x="190548" y="84392"/>
                    </a:cubicBezTo>
                    <a:cubicBezTo>
                      <a:pt x="190548" y="81182"/>
                      <a:pt x="187947" y="78581"/>
                      <a:pt x="184737" y="78581"/>
                    </a:cubicBezTo>
                    <a:cubicBezTo>
                      <a:pt x="181527" y="78581"/>
                      <a:pt x="178927" y="81182"/>
                      <a:pt x="178927" y="84392"/>
                    </a:cubicBezTo>
                    <a:cubicBezTo>
                      <a:pt x="178927" y="87601"/>
                      <a:pt x="181527" y="90202"/>
                      <a:pt x="184737" y="90202"/>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94" y="109871"/>
                    </a:moveTo>
                    <a:cubicBezTo>
                      <a:pt x="31404" y="109871"/>
                      <a:pt x="34004" y="107271"/>
                      <a:pt x="34004" y="104061"/>
                    </a:cubicBezTo>
                    <a:cubicBezTo>
                      <a:pt x="34004" y="100851"/>
                      <a:pt x="31404" y="98250"/>
                      <a:pt x="28194" y="98250"/>
                    </a:cubicBezTo>
                    <a:cubicBezTo>
                      <a:pt x="24984" y="98250"/>
                      <a:pt x="22384" y="100851"/>
                      <a:pt x="22384" y="104061"/>
                    </a:cubicBezTo>
                    <a:cubicBezTo>
                      <a:pt x="22384" y="107271"/>
                      <a:pt x="24984" y="109871"/>
                      <a:pt x="2819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3" y="100851"/>
                      <a:pt x="111823" y="104061"/>
                    </a:cubicBezTo>
                    <a:cubicBezTo>
                      <a:pt x="111823" y="107271"/>
                      <a:pt x="114424" y="109871"/>
                      <a:pt x="117634"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54" y="109871"/>
                    </a:moveTo>
                    <a:cubicBezTo>
                      <a:pt x="165563" y="109871"/>
                      <a:pt x="168164" y="107271"/>
                      <a:pt x="168164" y="104061"/>
                    </a:cubicBezTo>
                    <a:cubicBezTo>
                      <a:pt x="168164" y="100851"/>
                      <a:pt x="165563" y="98250"/>
                      <a:pt x="162354" y="98250"/>
                    </a:cubicBezTo>
                    <a:cubicBezTo>
                      <a:pt x="159144" y="98250"/>
                      <a:pt x="156543" y="100851"/>
                      <a:pt x="156543" y="104061"/>
                    </a:cubicBezTo>
                    <a:cubicBezTo>
                      <a:pt x="156543" y="107271"/>
                      <a:pt x="159144" y="109871"/>
                      <a:pt x="162354" y="109871"/>
                    </a:cubicBezTo>
                    <a:close/>
                    <a:moveTo>
                      <a:pt x="184737" y="109871"/>
                    </a:moveTo>
                    <a:cubicBezTo>
                      <a:pt x="187947" y="109871"/>
                      <a:pt x="190548" y="107271"/>
                      <a:pt x="190548" y="104061"/>
                    </a:cubicBezTo>
                    <a:cubicBezTo>
                      <a:pt x="190548" y="100851"/>
                      <a:pt x="187947" y="98250"/>
                      <a:pt x="184737" y="98250"/>
                    </a:cubicBezTo>
                    <a:cubicBezTo>
                      <a:pt x="181527" y="98250"/>
                      <a:pt x="178927" y="100851"/>
                      <a:pt x="178927" y="104061"/>
                    </a:cubicBezTo>
                    <a:cubicBezTo>
                      <a:pt x="178927" y="107271"/>
                      <a:pt x="181527" y="109871"/>
                      <a:pt x="184737" y="109871"/>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28194" y="129492"/>
                    </a:moveTo>
                    <a:cubicBezTo>
                      <a:pt x="31404" y="129492"/>
                      <a:pt x="34004" y="126892"/>
                      <a:pt x="34004" y="123682"/>
                    </a:cubicBezTo>
                    <a:cubicBezTo>
                      <a:pt x="34004" y="120472"/>
                      <a:pt x="31404" y="117872"/>
                      <a:pt x="28194" y="117872"/>
                    </a:cubicBezTo>
                    <a:cubicBezTo>
                      <a:pt x="24984" y="117872"/>
                      <a:pt x="22384" y="120472"/>
                      <a:pt x="22384" y="123682"/>
                    </a:cubicBezTo>
                    <a:cubicBezTo>
                      <a:pt x="22384" y="126892"/>
                      <a:pt x="24984" y="129492"/>
                      <a:pt x="28194"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72914" y="129492"/>
                    </a:moveTo>
                    <a:cubicBezTo>
                      <a:pt x="76124" y="129492"/>
                      <a:pt x="78724" y="126892"/>
                      <a:pt x="78724" y="123682"/>
                    </a:cubicBezTo>
                    <a:cubicBezTo>
                      <a:pt x="78724" y="120472"/>
                      <a:pt x="76124" y="117872"/>
                      <a:pt x="72914" y="117872"/>
                    </a:cubicBezTo>
                    <a:cubicBezTo>
                      <a:pt x="69704" y="117872"/>
                      <a:pt x="67104" y="120472"/>
                      <a:pt x="67104" y="123682"/>
                    </a:cubicBezTo>
                    <a:cubicBezTo>
                      <a:pt x="67104" y="126892"/>
                      <a:pt x="69704" y="129492"/>
                      <a:pt x="72914"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117634" y="129492"/>
                    </a:moveTo>
                    <a:cubicBezTo>
                      <a:pt x="120844" y="129492"/>
                      <a:pt x="123444" y="126892"/>
                      <a:pt x="123444" y="123682"/>
                    </a:cubicBezTo>
                    <a:cubicBezTo>
                      <a:pt x="123444" y="120472"/>
                      <a:pt x="120844" y="117872"/>
                      <a:pt x="117634" y="117872"/>
                    </a:cubicBezTo>
                    <a:cubicBezTo>
                      <a:pt x="114424" y="117872"/>
                      <a:pt x="111823" y="120472"/>
                      <a:pt x="111823" y="123682"/>
                    </a:cubicBezTo>
                    <a:cubicBezTo>
                      <a:pt x="111823" y="126892"/>
                      <a:pt x="114424" y="129492"/>
                      <a:pt x="117634" y="129492"/>
                    </a:cubicBezTo>
                    <a:close/>
                    <a:moveTo>
                      <a:pt x="139970" y="129492"/>
                    </a:moveTo>
                    <a:cubicBezTo>
                      <a:pt x="143180" y="129492"/>
                      <a:pt x="145780" y="126892"/>
                      <a:pt x="145780" y="123682"/>
                    </a:cubicBezTo>
                    <a:cubicBezTo>
                      <a:pt x="145780" y="120472"/>
                      <a:pt x="143180" y="117872"/>
                      <a:pt x="139970" y="117872"/>
                    </a:cubicBezTo>
                    <a:cubicBezTo>
                      <a:pt x="136760" y="117872"/>
                      <a:pt x="134160" y="120472"/>
                      <a:pt x="134160" y="123682"/>
                    </a:cubicBezTo>
                    <a:cubicBezTo>
                      <a:pt x="134160" y="126892"/>
                      <a:pt x="136760" y="129492"/>
                      <a:pt x="139970" y="129492"/>
                    </a:cubicBezTo>
                    <a:close/>
                    <a:moveTo>
                      <a:pt x="162354" y="129492"/>
                    </a:moveTo>
                    <a:cubicBezTo>
                      <a:pt x="165563" y="129492"/>
                      <a:pt x="168164" y="126892"/>
                      <a:pt x="168164" y="123682"/>
                    </a:cubicBezTo>
                    <a:cubicBezTo>
                      <a:pt x="168164" y="120472"/>
                      <a:pt x="165563" y="117872"/>
                      <a:pt x="162354" y="117872"/>
                    </a:cubicBezTo>
                    <a:cubicBezTo>
                      <a:pt x="159144" y="117872"/>
                      <a:pt x="156543" y="120472"/>
                      <a:pt x="156543" y="123682"/>
                    </a:cubicBezTo>
                    <a:cubicBezTo>
                      <a:pt x="156543" y="126892"/>
                      <a:pt x="159144" y="129492"/>
                      <a:pt x="162354" y="129492"/>
                    </a:cubicBezTo>
                    <a:close/>
                    <a:moveTo>
                      <a:pt x="184737" y="129492"/>
                    </a:moveTo>
                    <a:cubicBezTo>
                      <a:pt x="187947" y="129492"/>
                      <a:pt x="190548" y="126892"/>
                      <a:pt x="190548" y="123682"/>
                    </a:cubicBezTo>
                    <a:cubicBezTo>
                      <a:pt x="190548" y="120472"/>
                      <a:pt x="187947" y="117872"/>
                      <a:pt x="184737" y="117872"/>
                    </a:cubicBezTo>
                    <a:cubicBezTo>
                      <a:pt x="181527" y="117872"/>
                      <a:pt x="178927" y="120472"/>
                      <a:pt x="178927" y="123682"/>
                    </a:cubicBezTo>
                    <a:cubicBezTo>
                      <a:pt x="178927" y="126892"/>
                      <a:pt x="181527" y="129492"/>
                      <a:pt x="184737" y="129492"/>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94" y="149162"/>
                    </a:moveTo>
                    <a:cubicBezTo>
                      <a:pt x="31404" y="149162"/>
                      <a:pt x="34004" y="146561"/>
                      <a:pt x="34004" y="143351"/>
                    </a:cubicBezTo>
                    <a:cubicBezTo>
                      <a:pt x="34004" y="140141"/>
                      <a:pt x="31404" y="137541"/>
                      <a:pt x="28194" y="137541"/>
                    </a:cubicBezTo>
                    <a:cubicBezTo>
                      <a:pt x="24984" y="137541"/>
                      <a:pt x="22384" y="140141"/>
                      <a:pt x="22384" y="143351"/>
                    </a:cubicBezTo>
                    <a:cubicBezTo>
                      <a:pt x="22384" y="146561"/>
                      <a:pt x="24984" y="149162"/>
                      <a:pt x="28194"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3" y="140141"/>
                      <a:pt x="111823" y="143351"/>
                    </a:cubicBezTo>
                    <a:cubicBezTo>
                      <a:pt x="111823" y="146561"/>
                      <a:pt x="114424" y="149162"/>
                      <a:pt x="117634"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54" y="149162"/>
                    </a:moveTo>
                    <a:cubicBezTo>
                      <a:pt x="165563" y="149162"/>
                      <a:pt x="168164" y="146561"/>
                      <a:pt x="168164" y="143351"/>
                    </a:cubicBezTo>
                    <a:cubicBezTo>
                      <a:pt x="168164" y="140141"/>
                      <a:pt x="165563" y="137541"/>
                      <a:pt x="162354" y="137541"/>
                    </a:cubicBezTo>
                    <a:cubicBezTo>
                      <a:pt x="159144" y="137541"/>
                      <a:pt x="156543" y="140141"/>
                      <a:pt x="156543" y="143351"/>
                    </a:cubicBezTo>
                    <a:cubicBezTo>
                      <a:pt x="156543" y="146561"/>
                      <a:pt x="159144" y="149162"/>
                      <a:pt x="162354" y="149162"/>
                    </a:cubicBezTo>
                    <a:close/>
                    <a:moveTo>
                      <a:pt x="184737" y="149162"/>
                    </a:moveTo>
                    <a:cubicBezTo>
                      <a:pt x="187947" y="149162"/>
                      <a:pt x="190548" y="146561"/>
                      <a:pt x="190548" y="143351"/>
                    </a:cubicBezTo>
                    <a:cubicBezTo>
                      <a:pt x="190548" y="140141"/>
                      <a:pt x="187947" y="137541"/>
                      <a:pt x="184737" y="137541"/>
                    </a:cubicBezTo>
                    <a:cubicBezTo>
                      <a:pt x="181527" y="137541"/>
                      <a:pt x="178927" y="140141"/>
                      <a:pt x="178927" y="143351"/>
                    </a:cubicBezTo>
                    <a:cubicBezTo>
                      <a:pt x="178927" y="146561"/>
                      <a:pt x="181527" y="149162"/>
                      <a:pt x="184737"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A52E237E-5759-79BD-CA12-B1EE216BE319}"/>
                  </a:ext>
                </a:extLst>
              </p:cNvPr>
              <p:cNvSpPr/>
              <p:nvPr/>
            </p:nvSpPr>
            <p:spPr>
              <a:xfrm>
                <a:off x="2828581" y="2886917"/>
                <a:ext cx="190547" cy="149161"/>
              </a:xfrm>
              <a:custGeom>
                <a:avLst/>
                <a:gdLst>
                  <a:gd name="connsiteX0" fmla="*/ 5810 w 190547"/>
                  <a:gd name="connsiteY0" fmla="*/ 11621 h 149161"/>
                  <a:gd name="connsiteX1" fmla="*/ 11621 w 190547"/>
                  <a:gd name="connsiteY1" fmla="*/ 5810 h 149161"/>
                  <a:gd name="connsiteX2" fmla="*/ 5810 w 190547"/>
                  <a:gd name="connsiteY2" fmla="*/ 0 h 149161"/>
                  <a:gd name="connsiteX3" fmla="*/ 0 w 190547"/>
                  <a:gd name="connsiteY3" fmla="*/ 5810 h 149161"/>
                  <a:gd name="connsiteX4" fmla="*/ 5810 w 190547"/>
                  <a:gd name="connsiteY4" fmla="*/ 11621 h 149161"/>
                  <a:gd name="connsiteX5" fmla="*/ 28194 w 190547"/>
                  <a:gd name="connsiteY5" fmla="*/ 11621 h 149161"/>
                  <a:gd name="connsiteX6" fmla="*/ 34004 w 190547"/>
                  <a:gd name="connsiteY6" fmla="*/ 5810 h 149161"/>
                  <a:gd name="connsiteX7" fmla="*/ 28194 w 190547"/>
                  <a:gd name="connsiteY7" fmla="*/ 0 h 149161"/>
                  <a:gd name="connsiteX8" fmla="*/ 22384 w 190547"/>
                  <a:gd name="connsiteY8" fmla="*/ 5810 h 149161"/>
                  <a:gd name="connsiteX9" fmla="*/ 28194 w 190547"/>
                  <a:gd name="connsiteY9" fmla="*/ 11621 h 149161"/>
                  <a:gd name="connsiteX10" fmla="*/ 50530 w 190547"/>
                  <a:gd name="connsiteY10" fmla="*/ 11621 h 149161"/>
                  <a:gd name="connsiteX11" fmla="*/ 56340 w 190547"/>
                  <a:gd name="connsiteY11" fmla="*/ 5810 h 149161"/>
                  <a:gd name="connsiteX12" fmla="*/ 50530 w 190547"/>
                  <a:gd name="connsiteY12" fmla="*/ 0 h 149161"/>
                  <a:gd name="connsiteX13" fmla="*/ 44720 w 190547"/>
                  <a:gd name="connsiteY13" fmla="*/ 5810 h 149161"/>
                  <a:gd name="connsiteX14" fmla="*/ 50530 w 190547"/>
                  <a:gd name="connsiteY14" fmla="*/ 11621 h 149161"/>
                  <a:gd name="connsiteX15" fmla="*/ 72914 w 190547"/>
                  <a:gd name="connsiteY15" fmla="*/ 11621 h 149161"/>
                  <a:gd name="connsiteX16" fmla="*/ 78724 w 190547"/>
                  <a:gd name="connsiteY16" fmla="*/ 5810 h 149161"/>
                  <a:gd name="connsiteX17" fmla="*/ 72914 w 190547"/>
                  <a:gd name="connsiteY17" fmla="*/ 0 h 149161"/>
                  <a:gd name="connsiteX18" fmla="*/ 67104 w 190547"/>
                  <a:gd name="connsiteY18" fmla="*/ 5810 h 149161"/>
                  <a:gd name="connsiteX19" fmla="*/ 72914 w 190547"/>
                  <a:gd name="connsiteY19" fmla="*/ 11621 h 149161"/>
                  <a:gd name="connsiteX20" fmla="*/ 95250 w 190547"/>
                  <a:gd name="connsiteY20" fmla="*/ 11621 h 149161"/>
                  <a:gd name="connsiteX21" fmla="*/ 101060 w 190547"/>
                  <a:gd name="connsiteY21" fmla="*/ 5810 h 149161"/>
                  <a:gd name="connsiteX22" fmla="*/ 95250 w 190547"/>
                  <a:gd name="connsiteY22" fmla="*/ 0 h 149161"/>
                  <a:gd name="connsiteX23" fmla="*/ 89440 w 190547"/>
                  <a:gd name="connsiteY23" fmla="*/ 5810 h 149161"/>
                  <a:gd name="connsiteX24" fmla="*/ 95250 w 190547"/>
                  <a:gd name="connsiteY24" fmla="*/ 11621 h 149161"/>
                  <a:gd name="connsiteX25" fmla="*/ 117634 w 190547"/>
                  <a:gd name="connsiteY25" fmla="*/ 11621 h 149161"/>
                  <a:gd name="connsiteX26" fmla="*/ 123444 w 190547"/>
                  <a:gd name="connsiteY26" fmla="*/ 5810 h 149161"/>
                  <a:gd name="connsiteX27" fmla="*/ 117634 w 190547"/>
                  <a:gd name="connsiteY27" fmla="*/ 0 h 149161"/>
                  <a:gd name="connsiteX28" fmla="*/ 111823 w 190547"/>
                  <a:gd name="connsiteY28" fmla="*/ 5810 h 149161"/>
                  <a:gd name="connsiteX29" fmla="*/ 117634 w 190547"/>
                  <a:gd name="connsiteY29" fmla="*/ 11621 h 149161"/>
                  <a:gd name="connsiteX30" fmla="*/ 139970 w 190547"/>
                  <a:gd name="connsiteY30" fmla="*/ 11621 h 149161"/>
                  <a:gd name="connsiteX31" fmla="*/ 145780 w 190547"/>
                  <a:gd name="connsiteY31" fmla="*/ 5810 h 149161"/>
                  <a:gd name="connsiteX32" fmla="*/ 139970 w 190547"/>
                  <a:gd name="connsiteY32" fmla="*/ 0 h 149161"/>
                  <a:gd name="connsiteX33" fmla="*/ 134160 w 190547"/>
                  <a:gd name="connsiteY33" fmla="*/ 5810 h 149161"/>
                  <a:gd name="connsiteX34" fmla="*/ 139970 w 190547"/>
                  <a:gd name="connsiteY34" fmla="*/ 11621 h 149161"/>
                  <a:gd name="connsiteX35" fmla="*/ 162354 w 190547"/>
                  <a:gd name="connsiteY35" fmla="*/ 11621 h 149161"/>
                  <a:gd name="connsiteX36" fmla="*/ 168164 w 190547"/>
                  <a:gd name="connsiteY36" fmla="*/ 5810 h 149161"/>
                  <a:gd name="connsiteX37" fmla="*/ 162354 w 190547"/>
                  <a:gd name="connsiteY37" fmla="*/ 0 h 149161"/>
                  <a:gd name="connsiteX38" fmla="*/ 156543 w 190547"/>
                  <a:gd name="connsiteY38" fmla="*/ 5810 h 149161"/>
                  <a:gd name="connsiteX39" fmla="*/ 162354 w 190547"/>
                  <a:gd name="connsiteY39" fmla="*/ 11621 h 149161"/>
                  <a:gd name="connsiteX40" fmla="*/ 184737 w 190547"/>
                  <a:gd name="connsiteY40" fmla="*/ 11621 h 149161"/>
                  <a:gd name="connsiteX41" fmla="*/ 190548 w 190547"/>
                  <a:gd name="connsiteY41" fmla="*/ 5810 h 149161"/>
                  <a:gd name="connsiteX42" fmla="*/ 184737 w 190547"/>
                  <a:gd name="connsiteY42" fmla="*/ 0 h 149161"/>
                  <a:gd name="connsiteX43" fmla="*/ 178927 w 190547"/>
                  <a:gd name="connsiteY43" fmla="*/ 5810 h 149161"/>
                  <a:gd name="connsiteX44" fmla="*/ 184737 w 190547"/>
                  <a:gd name="connsiteY44" fmla="*/ 11621 h 149161"/>
                  <a:gd name="connsiteX45" fmla="*/ 5810 w 190547"/>
                  <a:gd name="connsiteY45" fmla="*/ 31242 h 149161"/>
                  <a:gd name="connsiteX46" fmla="*/ 11621 w 190547"/>
                  <a:gd name="connsiteY46" fmla="*/ 25432 h 149161"/>
                  <a:gd name="connsiteX47" fmla="*/ 5810 w 190547"/>
                  <a:gd name="connsiteY47" fmla="*/ 19621 h 149161"/>
                  <a:gd name="connsiteX48" fmla="*/ 0 w 190547"/>
                  <a:gd name="connsiteY48" fmla="*/ 25432 h 149161"/>
                  <a:gd name="connsiteX49" fmla="*/ 5810 w 190547"/>
                  <a:gd name="connsiteY49" fmla="*/ 31242 h 149161"/>
                  <a:gd name="connsiteX50" fmla="*/ 28194 w 190547"/>
                  <a:gd name="connsiteY50" fmla="*/ 31242 h 149161"/>
                  <a:gd name="connsiteX51" fmla="*/ 34004 w 190547"/>
                  <a:gd name="connsiteY51" fmla="*/ 25432 h 149161"/>
                  <a:gd name="connsiteX52" fmla="*/ 28194 w 190547"/>
                  <a:gd name="connsiteY52" fmla="*/ 19621 h 149161"/>
                  <a:gd name="connsiteX53" fmla="*/ 22384 w 190547"/>
                  <a:gd name="connsiteY53" fmla="*/ 25432 h 149161"/>
                  <a:gd name="connsiteX54" fmla="*/ 28194 w 190547"/>
                  <a:gd name="connsiteY54" fmla="*/ 31242 h 149161"/>
                  <a:gd name="connsiteX55" fmla="*/ 50530 w 190547"/>
                  <a:gd name="connsiteY55" fmla="*/ 31242 h 149161"/>
                  <a:gd name="connsiteX56" fmla="*/ 56340 w 190547"/>
                  <a:gd name="connsiteY56" fmla="*/ 25432 h 149161"/>
                  <a:gd name="connsiteX57" fmla="*/ 50530 w 190547"/>
                  <a:gd name="connsiteY57" fmla="*/ 19621 h 149161"/>
                  <a:gd name="connsiteX58" fmla="*/ 44720 w 190547"/>
                  <a:gd name="connsiteY58" fmla="*/ 25432 h 149161"/>
                  <a:gd name="connsiteX59" fmla="*/ 50530 w 190547"/>
                  <a:gd name="connsiteY59" fmla="*/ 31242 h 149161"/>
                  <a:gd name="connsiteX60" fmla="*/ 72914 w 190547"/>
                  <a:gd name="connsiteY60" fmla="*/ 31242 h 149161"/>
                  <a:gd name="connsiteX61" fmla="*/ 78724 w 190547"/>
                  <a:gd name="connsiteY61" fmla="*/ 25432 h 149161"/>
                  <a:gd name="connsiteX62" fmla="*/ 72914 w 190547"/>
                  <a:gd name="connsiteY62" fmla="*/ 19621 h 149161"/>
                  <a:gd name="connsiteX63" fmla="*/ 67104 w 190547"/>
                  <a:gd name="connsiteY63" fmla="*/ 25432 h 149161"/>
                  <a:gd name="connsiteX64" fmla="*/ 72914 w 190547"/>
                  <a:gd name="connsiteY64" fmla="*/ 31242 h 149161"/>
                  <a:gd name="connsiteX65" fmla="*/ 95250 w 190547"/>
                  <a:gd name="connsiteY65" fmla="*/ 31242 h 149161"/>
                  <a:gd name="connsiteX66" fmla="*/ 101060 w 190547"/>
                  <a:gd name="connsiteY66" fmla="*/ 25432 h 149161"/>
                  <a:gd name="connsiteX67" fmla="*/ 95250 w 190547"/>
                  <a:gd name="connsiteY67" fmla="*/ 19621 h 149161"/>
                  <a:gd name="connsiteX68" fmla="*/ 89440 w 190547"/>
                  <a:gd name="connsiteY68" fmla="*/ 25432 h 149161"/>
                  <a:gd name="connsiteX69" fmla="*/ 95250 w 190547"/>
                  <a:gd name="connsiteY69" fmla="*/ 31242 h 149161"/>
                  <a:gd name="connsiteX70" fmla="*/ 117634 w 190547"/>
                  <a:gd name="connsiteY70" fmla="*/ 31242 h 149161"/>
                  <a:gd name="connsiteX71" fmla="*/ 123444 w 190547"/>
                  <a:gd name="connsiteY71" fmla="*/ 25432 h 149161"/>
                  <a:gd name="connsiteX72" fmla="*/ 117634 w 190547"/>
                  <a:gd name="connsiteY72" fmla="*/ 19621 h 149161"/>
                  <a:gd name="connsiteX73" fmla="*/ 111823 w 190547"/>
                  <a:gd name="connsiteY73" fmla="*/ 25432 h 149161"/>
                  <a:gd name="connsiteX74" fmla="*/ 117634 w 190547"/>
                  <a:gd name="connsiteY74" fmla="*/ 31242 h 149161"/>
                  <a:gd name="connsiteX75" fmla="*/ 139970 w 190547"/>
                  <a:gd name="connsiteY75" fmla="*/ 31242 h 149161"/>
                  <a:gd name="connsiteX76" fmla="*/ 145780 w 190547"/>
                  <a:gd name="connsiteY76" fmla="*/ 25432 h 149161"/>
                  <a:gd name="connsiteX77" fmla="*/ 139970 w 190547"/>
                  <a:gd name="connsiteY77" fmla="*/ 19621 h 149161"/>
                  <a:gd name="connsiteX78" fmla="*/ 134160 w 190547"/>
                  <a:gd name="connsiteY78" fmla="*/ 25432 h 149161"/>
                  <a:gd name="connsiteX79" fmla="*/ 139970 w 190547"/>
                  <a:gd name="connsiteY79" fmla="*/ 31242 h 149161"/>
                  <a:gd name="connsiteX80" fmla="*/ 162354 w 190547"/>
                  <a:gd name="connsiteY80" fmla="*/ 31242 h 149161"/>
                  <a:gd name="connsiteX81" fmla="*/ 168164 w 190547"/>
                  <a:gd name="connsiteY81" fmla="*/ 25432 h 149161"/>
                  <a:gd name="connsiteX82" fmla="*/ 162354 w 190547"/>
                  <a:gd name="connsiteY82" fmla="*/ 19621 h 149161"/>
                  <a:gd name="connsiteX83" fmla="*/ 156543 w 190547"/>
                  <a:gd name="connsiteY83" fmla="*/ 25432 h 149161"/>
                  <a:gd name="connsiteX84" fmla="*/ 162354 w 190547"/>
                  <a:gd name="connsiteY84" fmla="*/ 31242 h 149161"/>
                  <a:gd name="connsiteX85" fmla="*/ 184737 w 190547"/>
                  <a:gd name="connsiteY85" fmla="*/ 31242 h 149161"/>
                  <a:gd name="connsiteX86" fmla="*/ 190548 w 190547"/>
                  <a:gd name="connsiteY86" fmla="*/ 25432 h 149161"/>
                  <a:gd name="connsiteX87" fmla="*/ 184737 w 190547"/>
                  <a:gd name="connsiteY87" fmla="*/ 19621 h 149161"/>
                  <a:gd name="connsiteX88" fmla="*/ 178927 w 190547"/>
                  <a:gd name="connsiteY88" fmla="*/ 25432 h 149161"/>
                  <a:gd name="connsiteX89" fmla="*/ 184737 w 190547"/>
                  <a:gd name="connsiteY89" fmla="*/ 31242 h 149161"/>
                  <a:gd name="connsiteX90" fmla="*/ 5810 w 190547"/>
                  <a:gd name="connsiteY90" fmla="*/ 50911 h 149161"/>
                  <a:gd name="connsiteX91" fmla="*/ 11621 w 190547"/>
                  <a:gd name="connsiteY91" fmla="*/ 45101 h 149161"/>
                  <a:gd name="connsiteX92" fmla="*/ 5810 w 190547"/>
                  <a:gd name="connsiteY92" fmla="*/ 39291 h 149161"/>
                  <a:gd name="connsiteX93" fmla="*/ 0 w 190547"/>
                  <a:gd name="connsiteY93" fmla="*/ 45101 h 149161"/>
                  <a:gd name="connsiteX94" fmla="*/ 5810 w 190547"/>
                  <a:gd name="connsiteY94" fmla="*/ 50911 h 149161"/>
                  <a:gd name="connsiteX95" fmla="*/ 28194 w 190547"/>
                  <a:gd name="connsiteY95" fmla="*/ 50911 h 149161"/>
                  <a:gd name="connsiteX96" fmla="*/ 34004 w 190547"/>
                  <a:gd name="connsiteY96" fmla="*/ 45101 h 149161"/>
                  <a:gd name="connsiteX97" fmla="*/ 28194 w 190547"/>
                  <a:gd name="connsiteY97" fmla="*/ 39291 h 149161"/>
                  <a:gd name="connsiteX98" fmla="*/ 22384 w 190547"/>
                  <a:gd name="connsiteY98" fmla="*/ 45101 h 149161"/>
                  <a:gd name="connsiteX99" fmla="*/ 28194 w 190547"/>
                  <a:gd name="connsiteY99" fmla="*/ 50911 h 149161"/>
                  <a:gd name="connsiteX100" fmla="*/ 50530 w 190547"/>
                  <a:gd name="connsiteY100" fmla="*/ 50911 h 149161"/>
                  <a:gd name="connsiteX101" fmla="*/ 56340 w 190547"/>
                  <a:gd name="connsiteY101" fmla="*/ 45101 h 149161"/>
                  <a:gd name="connsiteX102" fmla="*/ 50530 w 190547"/>
                  <a:gd name="connsiteY102" fmla="*/ 39291 h 149161"/>
                  <a:gd name="connsiteX103" fmla="*/ 44720 w 190547"/>
                  <a:gd name="connsiteY103" fmla="*/ 45101 h 149161"/>
                  <a:gd name="connsiteX104" fmla="*/ 50530 w 190547"/>
                  <a:gd name="connsiteY104" fmla="*/ 50911 h 149161"/>
                  <a:gd name="connsiteX105" fmla="*/ 72914 w 190547"/>
                  <a:gd name="connsiteY105" fmla="*/ 50911 h 149161"/>
                  <a:gd name="connsiteX106" fmla="*/ 78724 w 190547"/>
                  <a:gd name="connsiteY106" fmla="*/ 45101 h 149161"/>
                  <a:gd name="connsiteX107" fmla="*/ 72914 w 190547"/>
                  <a:gd name="connsiteY107" fmla="*/ 39291 h 149161"/>
                  <a:gd name="connsiteX108" fmla="*/ 67104 w 190547"/>
                  <a:gd name="connsiteY108" fmla="*/ 45101 h 149161"/>
                  <a:gd name="connsiteX109" fmla="*/ 72914 w 190547"/>
                  <a:gd name="connsiteY109" fmla="*/ 50911 h 149161"/>
                  <a:gd name="connsiteX110" fmla="*/ 95250 w 190547"/>
                  <a:gd name="connsiteY110" fmla="*/ 50911 h 149161"/>
                  <a:gd name="connsiteX111" fmla="*/ 101060 w 190547"/>
                  <a:gd name="connsiteY111" fmla="*/ 45101 h 149161"/>
                  <a:gd name="connsiteX112" fmla="*/ 95250 w 190547"/>
                  <a:gd name="connsiteY112" fmla="*/ 39291 h 149161"/>
                  <a:gd name="connsiteX113" fmla="*/ 89440 w 190547"/>
                  <a:gd name="connsiteY113" fmla="*/ 45101 h 149161"/>
                  <a:gd name="connsiteX114" fmla="*/ 95250 w 190547"/>
                  <a:gd name="connsiteY114" fmla="*/ 50911 h 149161"/>
                  <a:gd name="connsiteX115" fmla="*/ 117634 w 190547"/>
                  <a:gd name="connsiteY115" fmla="*/ 50911 h 149161"/>
                  <a:gd name="connsiteX116" fmla="*/ 123444 w 190547"/>
                  <a:gd name="connsiteY116" fmla="*/ 45101 h 149161"/>
                  <a:gd name="connsiteX117" fmla="*/ 117634 w 190547"/>
                  <a:gd name="connsiteY117" fmla="*/ 39291 h 149161"/>
                  <a:gd name="connsiteX118" fmla="*/ 111823 w 190547"/>
                  <a:gd name="connsiteY118" fmla="*/ 45101 h 149161"/>
                  <a:gd name="connsiteX119" fmla="*/ 117634 w 190547"/>
                  <a:gd name="connsiteY119" fmla="*/ 50911 h 149161"/>
                  <a:gd name="connsiteX120" fmla="*/ 139970 w 190547"/>
                  <a:gd name="connsiteY120" fmla="*/ 50911 h 149161"/>
                  <a:gd name="connsiteX121" fmla="*/ 145780 w 190547"/>
                  <a:gd name="connsiteY121" fmla="*/ 45101 h 149161"/>
                  <a:gd name="connsiteX122" fmla="*/ 139970 w 190547"/>
                  <a:gd name="connsiteY122" fmla="*/ 39291 h 149161"/>
                  <a:gd name="connsiteX123" fmla="*/ 134160 w 190547"/>
                  <a:gd name="connsiteY123" fmla="*/ 45101 h 149161"/>
                  <a:gd name="connsiteX124" fmla="*/ 139970 w 190547"/>
                  <a:gd name="connsiteY124" fmla="*/ 50911 h 149161"/>
                  <a:gd name="connsiteX125" fmla="*/ 162354 w 190547"/>
                  <a:gd name="connsiteY125" fmla="*/ 50911 h 149161"/>
                  <a:gd name="connsiteX126" fmla="*/ 168164 w 190547"/>
                  <a:gd name="connsiteY126" fmla="*/ 45101 h 149161"/>
                  <a:gd name="connsiteX127" fmla="*/ 162354 w 190547"/>
                  <a:gd name="connsiteY127" fmla="*/ 39291 h 149161"/>
                  <a:gd name="connsiteX128" fmla="*/ 156543 w 190547"/>
                  <a:gd name="connsiteY128" fmla="*/ 45101 h 149161"/>
                  <a:gd name="connsiteX129" fmla="*/ 162354 w 190547"/>
                  <a:gd name="connsiteY129" fmla="*/ 50911 h 149161"/>
                  <a:gd name="connsiteX130" fmla="*/ 184737 w 190547"/>
                  <a:gd name="connsiteY130" fmla="*/ 50911 h 149161"/>
                  <a:gd name="connsiteX131" fmla="*/ 190548 w 190547"/>
                  <a:gd name="connsiteY131" fmla="*/ 45101 h 149161"/>
                  <a:gd name="connsiteX132" fmla="*/ 184737 w 190547"/>
                  <a:gd name="connsiteY132" fmla="*/ 39291 h 149161"/>
                  <a:gd name="connsiteX133" fmla="*/ 178927 w 190547"/>
                  <a:gd name="connsiteY133" fmla="*/ 45101 h 149161"/>
                  <a:gd name="connsiteX134" fmla="*/ 184737 w 190547"/>
                  <a:gd name="connsiteY134" fmla="*/ 50911 h 149161"/>
                  <a:gd name="connsiteX135" fmla="*/ 5810 w 190547"/>
                  <a:gd name="connsiteY135" fmla="*/ 70533 h 149161"/>
                  <a:gd name="connsiteX136" fmla="*/ 11621 w 190547"/>
                  <a:gd name="connsiteY136" fmla="*/ 64722 h 149161"/>
                  <a:gd name="connsiteX137" fmla="*/ 5810 w 190547"/>
                  <a:gd name="connsiteY137" fmla="*/ 58912 h 149161"/>
                  <a:gd name="connsiteX138" fmla="*/ 0 w 190547"/>
                  <a:gd name="connsiteY138" fmla="*/ 64722 h 149161"/>
                  <a:gd name="connsiteX139" fmla="*/ 5810 w 190547"/>
                  <a:gd name="connsiteY139" fmla="*/ 70533 h 149161"/>
                  <a:gd name="connsiteX140" fmla="*/ 28194 w 190547"/>
                  <a:gd name="connsiteY140" fmla="*/ 70533 h 149161"/>
                  <a:gd name="connsiteX141" fmla="*/ 34004 w 190547"/>
                  <a:gd name="connsiteY141" fmla="*/ 64722 h 149161"/>
                  <a:gd name="connsiteX142" fmla="*/ 28194 w 190547"/>
                  <a:gd name="connsiteY142" fmla="*/ 58912 h 149161"/>
                  <a:gd name="connsiteX143" fmla="*/ 22384 w 190547"/>
                  <a:gd name="connsiteY143" fmla="*/ 64722 h 149161"/>
                  <a:gd name="connsiteX144" fmla="*/ 28194 w 190547"/>
                  <a:gd name="connsiteY144" fmla="*/ 70533 h 149161"/>
                  <a:gd name="connsiteX145" fmla="*/ 50530 w 190547"/>
                  <a:gd name="connsiteY145" fmla="*/ 70533 h 149161"/>
                  <a:gd name="connsiteX146" fmla="*/ 56340 w 190547"/>
                  <a:gd name="connsiteY146" fmla="*/ 64722 h 149161"/>
                  <a:gd name="connsiteX147" fmla="*/ 50530 w 190547"/>
                  <a:gd name="connsiteY147" fmla="*/ 58912 h 149161"/>
                  <a:gd name="connsiteX148" fmla="*/ 44720 w 190547"/>
                  <a:gd name="connsiteY148" fmla="*/ 64722 h 149161"/>
                  <a:gd name="connsiteX149" fmla="*/ 50530 w 190547"/>
                  <a:gd name="connsiteY149" fmla="*/ 70533 h 149161"/>
                  <a:gd name="connsiteX150" fmla="*/ 72914 w 190547"/>
                  <a:gd name="connsiteY150" fmla="*/ 70533 h 149161"/>
                  <a:gd name="connsiteX151" fmla="*/ 78724 w 190547"/>
                  <a:gd name="connsiteY151" fmla="*/ 64722 h 149161"/>
                  <a:gd name="connsiteX152" fmla="*/ 72914 w 190547"/>
                  <a:gd name="connsiteY152" fmla="*/ 58912 h 149161"/>
                  <a:gd name="connsiteX153" fmla="*/ 67104 w 190547"/>
                  <a:gd name="connsiteY153" fmla="*/ 64722 h 149161"/>
                  <a:gd name="connsiteX154" fmla="*/ 72914 w 190547"/>
                  <a:gd name="connsiteY154" fmla="*/ 70533 h 149161"/>
                  <a:gd name="connsiteX155" fmla="*/ 95250 w 190547"/>
                  <a:gd name="connsiteY155" fmla="*/ 70533 h 149161"/>
                  <a:gd name="connsiteX156" fmla="*/ 101060 w 190547"/>
                  <a:gd name="connsiteY156" fmla="*/ 64722 h 149161"/>
                  <a:gd name="connsiteX157" fmla="*/ 95250 w 190547"/>
                  <a:gd name="connsiteY157" fmla="*/ 58912 h 149161"/>
                  <a:gd name="connsiteX158" fmla="*/ 89440 w 190547"/>
                  <a:gd name="connsiteY158" fmla="*/ 64722 h 149161"/>
                  <a:gd name="connsiteX159" fmla="*/ 95250 w 190547"/>
                  <a:gd name="connsiteY159" fmla="*/ 70533 h 149161"/>
                  <a:gd name="connsiteX160" fmla="*/ 117634 w 190547"/>
                  <a:gd name="connsiteY160" fmla="*/ 70533 h 149161"/>
                  <a:gd name="connsiteX161" fmla="*/ 123444 w 190547"/>
                  <a:gd name="connsiteY161" fmla="*/ 64722 h 149161"/>
                  <a:gd name="connsiteX162" fmla="*/ 117634 w 190547"/>
                  <a:gd name="connsiteY162" fmla="*/ 58912 h 149161"/>
                  <a:gd name="connsiteX163" fmla="*/ 111823 w 190547"/>
                  <a:gd name="connsiteY163" fmla="*/ 64722 h 149161"/>
                  <a:gd name="connsiteX164" fmla="*/ 117634 w 190547"/>
                  <a:gd name="connsiteY164" fmla="*/ 70533 h 149161"/>
                  <a:gd name="connsiteX165" fmla="*/ 139970 w 190547"/>
                  <a:gd name="connsiteY165" fmla="*/ 70533 h 149161"/>
                  <a:gd name="connsiteX166" fmla="*/ 145780 w 190547"/>
                  <a:gd name="connsiteY166" fmla="*/ 64722 h 149161"/>
                  <a:gd name="connsiteX167" fmla="*/ 139970 w 190547"/>
                  <a:gd name="connsiteY167" fmla="*/ 58912 h 149161"/>
                  <a:gd name="connsiteX168" fmla="*/ 134160 w 190547"/>
                  <a:gd name="connsiteY168" fmla="*/ 64722 h 149161"/>
                  <a:gd name="connsiteX169" fmla="*/ 139970 w 190547"/>
                  <a:gd name="connsiteY169" fmla="*/ 70533 h 149161"/>
                  <a:gd name="connsiteX170" fmla="*/ 162354 w 190547"/>
                  <a:gd name="connsiteY170" fmla="*/ 70533 h 149161"/>
                  <a:gd name="connsiteX171" fmla="*/ 168164 w 190547"/>
                  <a:gd name="connsiteY171" fmla="*/ 64722 h 149161"/>
                  <a:gd name="connsiteX172" fmla="*/ 162354 w 190547"/>
                  <a:gd name="connsiteY172" fmla="*/ 58912 h 149161"/>
                  <a:gd name="connsiteX173" fmla="*/ 156543 w 190547"/>
                  <a:gd name="connsiteY173" fmla="*/ 64722 h 149161"/>
                  <a:gd name="connsiteX174" fmla="*/ 162354 w 190547"/>
                  <a:gd name="connsiteY174" fmla="*/ 70533 h 149161"/>
                  <a:gd name="connsiteX175" fmla="*/ 184737 w 190547"/>
                  <a:gd name="connsiteY175" fmla="*/ 70533 h 149161"/>
                  <a:gd name="connsiteX176" fmla="*/ 190548 w 190547"/>
                  <a:gd name="connsiteY176" fmla="*/ 64722 h 149161"/>
                  <a:gd name="connsiteX177" fmla="*/ 184737 w 190547"/>
                  <a:gd name="connsiteY177" fmla="*/ 58912 h 149161"/>
                  <a:gd name="connsiteX178" fmla="*/ 178927 w 190547"/>
                  <a:gd name="connsiteY178" fmla="*/ 64722 h 149161"/>
                  <a:gd name="connsiteX179" fmla="*/ 184737 w 190547"/>
                  <a:gd name="connsiteY179" fmla="*/ 70533 h 149161"/>
                  <a:gd name="connsiteX180" fmla="*/ 5810 w 190547"/>
                  <a:gd name="connsiteY180" fmla="*/ 90202 h 149161"/>
                  <a:gd name="connsiteX181" fmla="*/ 11621 w 190547"/>
                  <a:gd name="connsiteY181" fmla="*/ 84392 h 149161"/>
                  <a:gd name="connsiteX182" fmla="*/ 5810 w 190547"/>
                  <a:gd name="connsiteY182" fmla="*/ 78581 h 149161"/>
                  <a:gd name="connsiteX183" fmla="*/ 0 w 190547"/>
                  <a:gd name="connsiteY183" fmla="*/ 84392 h 149161"/>
                  <a:gd name="connsiteX184" fmla="*/ 5810 w 190547"/>
                  <a:gd name="connsiteY184" fmla="*/ 90202 h 149161"/>
                  <a:gd name="connsiteX185" fmla="*/ 28194 w 190547"/>
                  <a:gd name="connsiteY185" fmla="*/ 90202 h 149161"/>
                  <a:gd name="connsiteX186" fmla="*/ 34004 w 190547"/>
                  <a:gd name="connsiteY186" fmla="*/ 84392 h 149161"/>
                  <a:gd name="connsiteX187" fmla="*/ 28194 w 190547"/>
                  <a:gd name="connsiteY187" fmla="*/ 78581 h 149161"/>
                  <a:gd name="connsiteX188" fmla="*/ 22384 w 190547"/>
                  <a:gd name="connsiteY188" fmla="*/ 84392 h 149161"/>
                  <a:gd name="connsiteX189" fmla="*/ 28194 w 190547"/>
                  <a:gd name="connsiteY189" fmla="*/ 90202 h 149161"/>
                  <a:gd name="connsiteX190" fmla="*/ 50530 w 190547"/>
                  <a:gd name="connsiteY190" fmla="*/ 90202 h 149161"/>
                  <a:gd name="connsiteX191" fmla="*/ 56340 w 190547"/>
                  <a:gd name="connsiteY191" fmla="*/ 84392 h 149161"/>
                  <a:gd name="connsiteX192" fmla="*/ 50530 w 190547"/>
                  <a:gd name="connsiteY192" fmla="*/ 78581 h 149161"/>
                  <a:gd name="connsiteX193" fmla="*/ 44720 w 190547"/>
                  <a:gd name="connsiteY193" fmla="*/ 84392 h 149161"/>
                  <a:gd name="connsiteX194" fmla="*/ 50530 w 190547"/>
                  <a:gd name="connsiteY194" fmla="*/ 90202 h 149161"/>
                  <a:gd name="connsiteX195" fmla="*/ 72914 w 190547"/>
                  <a:gd name="connsiteY195" fmla="*/ 90202 h 149161"/>
                  <a:gd name="connsiteX196" fmla="*/ 78724 w 190547"/>
                  <a:gd name="connsiteY196" fmla="*/ 84392 h 149161"/>
                  <a:gd name="connsiteX197" fmla="*/ 72914 w 190547"/>
                  <a:gd name="connsiteY197" fmla="*/ 78581 h 149161"/>
                  <a:gd name="connsiteX198" fmla="*/ 67104 w 190547"/>
                  <a:gd name="connsiteY198" fmla="*/ 84392 h 149161"/>
                  <a:gd name="connsiteX199" fmla="*/ 72914 w 190547"/>
                  <a:gd name="connsiteY199" fmla="*/ 90202 h 149161"/>
                  <a:gd name="connsiteX200" fmla="*/ 95250 w 190547"/>
                  <a:gd name="connsiteY200" fmla="*/ 90202 h 149161"/>
                  <a:gd name="connsiteX201" fmla="*/ 101060 w 190547"/>
                  <a:gd name="connsiteY201" fmla="*/ 84392 h 149161"/>
                  <a:gd name="connsiteX202" fmla="*/ 95250 w 190547"/>
                  <a:gd name="connsiteY202" fmla="*/ 78581 h 149161"/>
                  <a:gd name="connsiteX203" fmla="*/ 89440 w 190547"/>
                  <a:gd name="connsiteY203" fmla="*/ 84392 h 149161"/>
                  <a:gd name="connsiteX204" fmla="*/ 95250 w 190547"/>
                  <a:gd name="connsiteY204" fmla="*/ 90202 h 149161"/>
                  <a:gd name="connsiteX205" fmla="*/ 117634 w 190547"/>
                  <a:gd name="connsiteY205" fmla="*/ 90202 h 149161"/>
                  <a:gd name="connsiteX206" fmla="*/ 123444 w 190547"/>
                  <a:gd name="connsiteY206" fmla="*/ 84392 h 149161"/>
                  <a:gd name="connsiteX207" fmla="*/ 117634 w 190547"/>
                  <a:gd name="connsiteY207" fmla="*/ 78581 h 149161"/>
                  <a:gd name="connsiteX208" fmla="*/ 111823 w 190547"/>
                  <a:gd name="connsiteY208" fmla="*/ 84392 h 149161"/>
                  <a:gd name="connsiteX209" fmla="*/ 117634 w 190547"/>
                  <a:gd name="connsiteY209" fmla="*/ 90202 h 149161"/>
                  <a:gd name="connsiteX210" fmla="*/ 139970 w 190547"/>
                  <a:gd name="connsiteY210" fmla="*/ 90202 h 149161"/>
                  <a:gd name="connsiteX211" fmla="*/ 145780 w 190547"/>
                  <a:gd name="connsiteY211" fmla="*/ 84392 h 149161"/>
                  <a:gd name="connsiteX212" fmla="*/ 139970 w 190547"/>
                  <a:gd name="connsiteY212" fmla="*/ 78581 h 149161"/>
                  <a:gd name="connsiteX213" fmla="*/ 134160 w 190547"/>
                  <a:gd name="connsiteY213" fmla="*/ 84392 h 149161"/>
                  <a:gd name="connsiteX214" fmla="*/ 139970 w 190547"/>
                  <a:gd name="connsiteY214" fmla="*/ 90202 h 149161"/>
                  <a:gd name="connsiteX215" fmla="*/ 162354 w 190547"/>
                  <a:gd name="connsiteY215" fmla="*/ 90202 h 149161"/>
                  <a:gd name="connsiteX216" fmla="*/ 168164 w 190547"/>
                  <a:gd name="connsiteY216" fmla="*/ 84392 h 149161"/>
                  <a:gd name="connsiteX217" fmla="*/ 162354 w 190547"/>
                  <a:gd name="connsiteY217" fmla="*/ 78581 h 149161"/>
                  <a:gd name="connsiteX218" fmla="*/ 156543 w 190547"/>
                  <a:gd name="connsiteY218" fmla="*/ 84392 h 149161"/>
                  <a:gd name="connsiteX219" fmla="*/ 162354 w 190547"/>
                  <a:gd name="connsiteY219" fmla="*/ 90202 h 149161"/>
                  <a:gd name="connsiteX220" fmla="*/ 184737 w 190547"/>
                  <a:gd name="connsiteY220" fmla="*/ 90202 h 149161"/>
                  <a:gd name="connsiteX221" fmla="*/ 190548 w 190547"/>
                  <a:gd name="connsiteY221" fmla="*/ 84392 h 149161"/>
                  <a:gd name="connsiteX222" fmla="*/ 184737 w 190547"/>
                  <a:gd name="connsiteY222" fmla="*/ 78581 h 149161"/>
                  <a:gd name="connsiteX223" fmla="*/ 178927 w 190547"/>
                  <a:gd name="connsiteY223" fmla="*/ 84392 h 149161"/>
                  <a:gd name="connsiteX224" fmla="*/ 184737 w 190547"/>
                  <a:gd name="connsiteY224" fmla="*/ 90202 h 149161"/>
                  <a:gd name="connsiteX225" fmla="*/ 5810 w 190547"/>
                  <a:gd name="connsiteY225" fmla="*/ 109871 h 149161"/>
                  <a:gd name="connsiteX226" fmla="*/ 11621 w 190547"/>
                  <a:gd name="connsiteY226" fmla="*/ 104061 h 149161"/>
                  <a:gd name="connsiteX227" fmla="*/ 5810 w 190547"/>
                  <a:gd name="connsiteY227" fmla="*/ 98250 h 149161"/>
                  <a:gd name="connsiteX228" fmla="*/ 0 w 190547"/>
                  <a:gd name="connsiteY228" fmla="*/ 104061 h 149161"/>
                  <a:gd name="connsiteX229" fmla="*/ 5810 w 190547"/>
                  <a:gd name="connsiteY229" fmla="*/ 109871 h 149161"/>
                  <a:gd name="connsiteX230" fmla="*/ 28194 w 190547"/>
                  <a:gd name="connsiteY230" fmla="*/ 109871 h 149161"/>
                  <a:gd name="connsiteX231" fmla="*/ 34004 w 190547"/>
                  <a:gd name="connsiteY231" fmla="*/ 104061 h 149161"/>
                  <a:gd name="connsiteX232" fmla="*/ 28194 w 190547"/>
                  <a:gd name="connsiteY232" fmla="*/ 98250 h 149161"/>
                  <a:gd name="connsiteX233" fmla="*/ 22384 w 190547"/>
                  <a:gd name="connsiteY233" fmla="*/ 104061 h 149161"/>
                  <a:gd name="connsiteX234" fmla="*/ 28194 w 190547"/>
                  <a:gd name="connsiteY234" fmla="*/ 109871 h 149161"/>
                  <a:gd name="connsiteX235" fmla="*/ 50530 w 190547"/>
                  <a:gd name="connsiteY235" fmla="*/ 109871 h 149161"/>
                  <a:gd name="connsiteX236" fmla="*/ 56340 w 190547"/>
                  <a:gd name="connsiteY236" fmla="*/ 104061 h 149161"/>
                  <a:gd name="connsiteX237" fmla="*/ 50530 w 190547"/>
                  <a:gd name="connsiteY237" fmla="*/ 98250 h 149161"/>
                  <a:gd name="connsiteX238" fmla="*/ 44720 w 190547"/>
                  <a:gd name="connsiteY238" fmla="*/ 104061 h 149161"/>
                  <a:gd name="connsiteX239" fmla="*/ 50530 w 190547"/>
                  <a:gd name="connsiteY239" fmla="*/ 109871 h 149161"/>
                  <a:gd name="connsiteX240" fmla="*/ 72914 w 190547"/>
                  <a:gd name="connsiteY240" fmla="*/ 109871 h 149161"/>
                  <a:gd name="connsiteX241" fmla="*/ 78724 w 190547"/>
                  <a:gd name="connsiteY241" fmla="*/ 104061 h 149161"/>
                  <a:gd name="connsiteX242" fmla="*/ 72914 w 190547"/>
                  <a:gd name="connsiteY242" fmla="*/ 98250 h 149161"/>
                  <a:gd name="connsiteX243" fmla="*/ 67104 w 190547"/>
                  <a:gd name="connsiteY243" fmla="*/ 104061 h 149161"/>
                  <a:gd name="connsiteX244" fmla="*/ 72914 w 190547"/>
                  <a:gd name="connsiteY244" fmla="*/ 109871 h 149161"/>
                  <a:gd name="connsiteX245" fmla="*/ 95250 w 190547"/>
                  <a:gd name="connsiteY245" fmla="*/ 109871 h 149161"/>
                  <a:gd name="connsiteX246" fmla="*/ 101060 w 190547"/>
                  <a:gd name="connsiteY246" fmla="*/ 104061 h 149161"/>
                  <a:gd name="connsiteX247" fmla="*/ 95250 w 190547"/>
                  <a:gd name="connsiteY247" fmla="*/ 98250 h 149161"/>
                  <a:gd name="connsiteX248" fmla="*/ 89440 w 190547"/>
                  <a:gd name="connsiteY248" fmla="*/ 104061 h 149161"/>
                  <a:gd name="connsiteX249" fmla="*/ 95250 w 190547"/>
                  <a:gd name="connsiteY249" fmla="*/ 109871 h 149161"/>
                  <a:gd name="connsiteX250" fmla="*/ 117634 w 190547"/>
                  <a:gd name="connsiteY250" fmla="*/ 109871 h 149161"/>
                  <a:gd name="connsiteX251" fmla="*/ 123444 w 190547"/>
                  <a:gd name="connsiteY251" fmla="*/ 104061 h 149161"/>
                  <a:gd name="connsiteX252" fmla="*/ 117634 w 190547"/>
                  <a:gd name="connsiteY252" fmla="*/ 98250 h 149161"/>
                  <a:gd name="connsiteX253" fmla="*/ 111823 w 190547"/>
                  <a:gd name="connsiteY253" fmla="*/ 104061 h 149161"/>
                  <a:gd name="connsiteX254" fmla="*/ 117634 w 190547"/>
                  <a:gd name="connsiteY254" fmla="*/ 109871 h 149161"/>
                  <a:gd name="connsiteX255" fmla="*/ 139970 w 190547"/>
                  <a:gd name="connsiteY255" fmla="*/ 109871 h 149161"/>
                  <a:gd name="connsiteX256" fmla="*/ 145780 w 190547"/>
                  <a:gd name="connsiteY256" fmla="*/ 104061 h 149161"/>
                  <a:gd name="connsiteX257" fmla="*/ 139970 w 190547"/>
                  <a:gd name="connsiteY257" fmla="*/ 98250 h 149161"/>
                  <a:gd name="connsiteX258" fmla="*/ 134160 w 190547"/>
                  <a:gd name="connsiteY258" fmla="*/ 104061 h 149161"/>
                  <a:gd name="connsiteX259" fmla="*/ 139970 w 190547"/>
                  <a:gd name="connsiteY259" fmla="*/ 109871 h 149161"/>
                  <a:gd name="connsiteX260" fmla="*/ 162354 w 190547"/>
                  <a:gd name="connsiteY260" fmla="*/ 109871 h 149161"/>
                  <a:gd name="connsiteX261" fmla="*/ 168164 w 190547"/>
                  <a:gd name="connsiteY261" fmla="*/ 104061 h 149161"/>
                  <a:gd name="connsiteX262" fmla="*/ 162354 w 190547"/>
                  <a:gd name="connsiteY262" fmla="*/ 98250 h 149161"/>
                  <a:gd name="connsiteX263" fmla="*/ 156543 w 190547"/>
                  <a:gd name="connsiteY263" fmla="*/ 104061 h 149161"/>
                  <a:gd name="connsiteX264" fmla="*/ 162354 w 190547"/>
                  <a:gd name="connsiteY264" fmla="*/ 109871 h 149161"/>
                  <a:gd name="connsiteX265" fmla="*/ 184737 w 190547"/>
                  <a:gd name="connsiteY265" fmla="*/ 109871 h 149161"/>
                  <a:gd name="connsiteX266" fmla="*/ 190548 w 190547"/>
                  <a:gd name="connsiteY266" fmla="*/ 104061 h 149161"/>
                  <a:gd name="connsiteX267" fmla="*/ 184737 w 190547"/>
                  <a:gd name="connsiteY267" fmla="*/ 98250 h 149161"/>
                  <a:gd name="connsiteX268" fmla="*/ 178927 w 190547"/>
                  <a:gd name="connsiteY268" fmla="*/ 104061 h 149161"/>
                  <a:gd name="connsiteX269" fmla="*/ 184737 w 190547"/>
                  <a:gd name="connsiteY269" fmla="*/ 109871 h 149161"/>
                  <a:gd name="connsiteX270" fmla="*/ 5810 w 190547"/>
                  <a:gd name="connsiteY270" fmla="*/ 129492 h 149161"/>
                  <a:gd name="connsiteX271" fmla="*/ 11621 w 190547"/>
                  <a:gd name="connsiteY271" fmla="*/ 123682 h 149161"/>
                  <a:gd name="connsiteX272" fmla="*/ 5810 w 190547"/>
                  <a:gd name="connsiteY272" fmla="*/ 117872 h 149161"/>
                  <a:gd name="connsiteX273" fmla="*/ 0 w 190547"/>
                  <a:gd name="connsiteY273" fmla="*/ 123682 h 149161"/>
                  <a:gd name="connsiteX274" fmla="*/ 5810 w 190547"/>
                  <a:gd name="connsiteY274" fmla="*/ 129492 h 149161"/>
                  <a:gd name="connsiteX275" fmla="*/ 28194 w 190547"/>
                  <a:gd name="connsiteY275" fmla="*/ 129492 h 149161"/>
                  <a:gd name="connsiteX276" fmla="*/ 34004 w 190547"/>
                  <a:gd name="connsiteY276" fmla="*/ 123682 h 149161"/>
                  <a:gd name="connsiteX277" fmla="*/ 28194 w 190547"/>
                  <a:gd name="connsiteY277" fmla="*/ 117872 h 149161"/>
                  <a:gd name="connsiteX278" fmla="*/ 22384 w 190547"/>
                  <a:gd name="connsiteY278" fmla="*/ 123682 h 149161"/>
                  <a:gd name="connsiteX279" fmla="*/ 28194 w 190547"/>
                  <a:gd name="connsiteY279" fmla="*/ 129492 h 149161"/>
                  <a:gd name="connsiteX280" fmla="*/ 50530 w 190547"/>
                  <a:gd name="connsiteY280" fmla="*/ 129492 h 149161"/>
                  <a:gd name="connsiteX281" fmla="*/ 56340 w 190547"/>
                  <a:gd name="connsiteY281" fmla="*/ 123682 h 149161"/>
                  <a:gd name="connsiteX282" fmla="*/ 50530 w 190547"/>
                  <a:gd name="connsiteY282" fmla="*/ 117872 h 149161"/>
                  <a:gd name="connsiteX283" fmla="*/ 44720 w 190547"/>
                  <a:gd name="connsiteY283" fmla="*/ 123682 h 149161"/>
                  <a:gd name="connsiteX284" fmla="*/ 50530 w 190547"/>
                  <a:gd name="connsiteY284" fmla="*/ 129492 h 149161"/>
                  <a:gd name="connsiteX285" fmla="*/ 72914 w 190547"/>
                  <a:gd name="connsiteY285" fmla="*/ 129492 h 149161"/>
                  <a:gd name="connsiteX286" fmla="*/ 78724 w 190547"/>
                  <a:gd name="connsiteY286" fmla="*/ 123682 h 149161"/>
                  <a:gd name="connsiteX287" fmla="*/ 72914 w 190547"/>
                  <a:gd name="connsiteY287" fmla="*/ 117872 h 149161"/>
                  <a:gd name="connsiteX288" fmla="*/ 67104 w 190547"/>
                  <a:gd name="connsiteY288" fmla="*/ 123682 h 149161"/>
                  <a:gd name="connsiteX289" fmla="*/ 72914 w 190547"/>
                  <a:gd name="connsiteY289" fmla="*/ 129492 h 149161"/>
                  <a:gd name="connsiteX290" fmla="*/ 95250 w 190547"/>
                  <a:gd name="connsiteY290" fmla="*/ 129492 h 149161"/>
                  <a:gd name="connsiteX291" fmla="*/ 101060 w 190547"/>
                  <a:gd name="connsiteY291" fmla="*/ 123682 h 149161"/>
                  <a:gd name="connsiteX292" fmla="*/ 95250 w 190547"/>
                  <a:gd name="connsiteY292" fmla="*/ 117872 h 149161"/>
                  <a:gd name="connsiteX293" fmla="*/ 89440 w 190547"/>
                  <a:gd name="connsiteY293" fmla="*/ 123682 h 149161"/>
                  <a:gd name="connsiteX294" fmla="*/ 95250 w 190547"/>
                  <a:gd name="connsiteY294" fmla="*/ 129492 h 149161"/>
                  <a:gd name="connsiteX295" fmla="*/ 117634 w 190547"/>
                  <a:gd name="connsiteY295" fmla="*/ 129492 h 149161"/>
                  <a:gd name="connsiteX296" fmla="*/ 123444 w 190547"/>
                  <a:gd name="connsiteY296" fmla="*/ 123682 h 149161"/>
                  <a:gd name="connsiteX297" fmla="*/ 117634 w 190547"/>
                  <a:gd name="connsiteY297" fmla="*/ 117872 h 149161"/>
                  <a:gd name="connsiteX298" fmla="*/ 111823 w 190547"/>
                  <a:gd name="connsiteY298" fmla="*/ 123682 h 149161"/>
                  <a:gd name="connsiteX299" fmla="*/ 117634 w 190547"/>
                  <a:gd name="connsiteY299" fmla="*/ 129492 h 149161"/>
                  <a:gd name="connsiteX300" fmla="*/ 139970 w 190547"/>
                  <a:gd name="connsiteY300" fmla="*/ 129492 h 149161"/>
                  <a:gd name="connsiteX301" fmla="*/ 145780 w 190547"/>
                  <a:gd name="connsiteY301" fmla="*/ 123682 h 149161"/>
                  <a:gd name="connsiteX302" fmla="*/ 139970 w 190547"/>
                  <a:gd name="connsiteY302" fmla="*/ 117872 h 149161"/>
                  <a:gd name="connsiteX303" fmla="*/ 134160 w 190547"/>
                  <a:gd name="connsiteY303" fmla="*/ 123682 h 149161"/>
                  <a:gd name="connsiteX304" fmla="*/ 139970 w 190547"/>
                  <a:gd name="connsiteY304" fmla="*/ 129492 h 149161"/>
                  <a:gd name="connsiteX305" fmla="*/ 162354 w 190547"/>
                  <a:gd name="connsiteY305" fmla="*/ 129492 h 149161"/>
                  <a:gd name="connsiteX306" fmla="*/ 168164 w 190547"/>
                  <a:gd name="connsiteY306" fmla="*/ 123682 h 149161"/>
                  <a:gd name="connsiteX307" fmla="*/ 162354 w 190547"/>
                  <a:gd name="connsiteY307" fmla="*/ 117872 h 149161"/>
                  <a:gd name="connsiteX308" fmla="*/ 156543 w 190547"/>
                  <a:gd name="connsiteY308" fmla="*/ 123682 h 149161"/>
                  <a:gd name="connsiteX309" fmla="*/ 162354 w 190547"/>
                  <a:gd name="connsiteY309" fmla="*/ 129492 h 149161"/>
                  <a:gd name="connsiteX310" fmla="*/ 184737 w 190547"/>
                  <a:gd name="connsiteY310" fmla="*/ 129492 h 149161"/>
                  <a:gd name="connsiteX311" fmla="*/ 190548 w 190547"/>
                  <a:gd name="connsiteY311" fmla="*/ 123682 h 149161"/>
                  <a:gd name="connsiteX312" fmla="*/ 184737 w 190547"/>
                  <a:gd name="connsiteY312" fmla="*/ 117872 h 149161"/>
                  <a:gd name="connsiteX313" fmla="*/ 178927 w 190547"/>
                  <a:gd name="connsiteY313" fmla="*/ 123682 h 149161"/>
                  <a:gd name="connsiteX314" fmla="*/ 184737 w 190547"/>
                  <a:gd name="connsiteY314" fmla="*/ 129492 h 149161"/>
                  <a:gd name="connsiteX315" fmla="*/ 5810 w 190547"/>
                  <a:gd name="connsiteY315" fmla="*/ 149162 h 149161"/>
                  <a:gd name="connsiteX316" fmla="*/ 11621 w 190547"/>
                  <a:gd name="connsiteY316" fmla="*/ 143351 h 149161"/>
                  <a:gd name="connsiteX317" fmla="*/ 5810 w 190547"/>
                  <a:gd name="connsiteY317" fmla="*/ 137541 h 149161"/>
                  <a:gd name="connsiteX318" fmla="*/ 0 w 190547"/>
                  <a:gd name="connsiteY318" fmla="*/ 143351 h 149161"/>
                  <a:gd name="connsiteX319" fmla="*/ 5810 w 190547"/>
                  <a:gd name="connsiteY319" fmla="*/ 149162 h 149161"/>
                  <a:gd name="connsiteX320" fmla="*/ 28194 w 190547"/>
                  <a:gd name="connsiteY320" fmla="*/ 149162 h 149161"/>
                  <a:gd name="connsiteX321" fmla="*/ 34004 w 190547"/>
                  <a:gd name="connsiteY321" fmla="*/ 143351 h 149161"/>
                  <a:gd name="connsiteX322" fmla="*/ 28194 w 190547"/>
                  <a:gd name="connsiteY322" fmla="*/ 137541 h 149161"/>
                  <a:gd name="connsiteX323" fmla="*/ 22384 w 190547"/>
                  <a:gd name="connsiteY323" fmla="*/ 143351 h 149161"/>
                  <a:gd name="connsiteX324" fmla="*/ 28194 w 190547"/>
                  <a:gd name="connsiteY324" fmla="*/ 149162 h 149161"/>
                  <a:gd name="connsiteX325" fmla="*/ 50530 w 190547"/>
                  <a:gd name="connsiteY325" fmla="*/ 149162 h 149161"/>
                  <a:gd name="connsiteX326" fmla="*/ 56340 w 190547"/>
                  <a:gd name="connsiteY326" fmla="*/ 143351 h 149161"/>
                  <a:gd name="connsiteX327" fmla="*/ 50530 w 190547"/>
                  <a:gd name="connsiteY327" fmla="*/ 137541 h 149161"/>
                  <a:gd name="connsiteX328" fmla="*/ 44720 w 190547"/>
                  <a:gd name="connsiteY328" fmla="*/ 143351 h 149161"/>
                  <a:gd name="connsiteX329" fmla="*/ 50530 w 190547"/>
                  <a:gd name="connsiteY329" fmla="*/ 149162 h 149161"/>
                  <a:gd name="connsiteX330" fmla="*/ 72914 w 190547"/>
                  <a:gd name="connsiteY330" fmla="*/ 149162 h 149161"/>
                  <a:gd name="connsiteX331" fmla="*/ 78724 w 190547"/>
                  <a:gd name="connsiteY331" fmla="*/ 143351 h 149161"/>
                  <a:gd name="connsiteX332" fmla="*/ 72914 w 190547"/>
                  <a:gd name="connsiteY332" fmla="*/ 137541 h 149161"/>
                  <a:gd name="connsiteX333" fmla="*/ 67104 w 190547"/>
                  <a:gd name="connsiteY333" fmla="*/ 143351 h 149161"/>
                  <a:gd name="connsiteX334" fmla="*/ 72914 w 190547"/>
                  <a:gd name="connsiteY334" fmla="*/ 149162 h 149161"/>
                  <a:gd name="connsiteX335" fmla="*/ 95250 w 190547"/>
                  <a:gd name="connsiteY335" fmla="*/ 149162 h 149161"/>
                  <a:gd name="connsiteX336" fmla="*/ 101060 w 190547"/>
                  <a:gd name="connsiteY336" fmla="*/ 143351 h 149161"/>
                  <a:gd name="connsiteX337" fmla="*/ 95250 w 190547"/>
                  <a:gd name="connsiteY337" fmla="*/ 137541 h 149161"/>
                  <a:gd name="connsiteX338" fmla="*/ 89440 w 190547"/>
                  <a:gd name="connsiteY338" fmla="*/ 143351 h 149161"/>
                  <a:gd name="connsiteX339" fmla="*/ 95250 w 190547"/>
                  <a:gd name="connsiteY339" fmla="*/ 149162 h 149161"/>
                  <a:gd name="connsiteX340" fmla="*/ 117634 w 190547"/>
                  <a:gd name="connsiteY340" fmla="*/ 149162 h 149161"/>
                  <a:gd name="connsiteX341" fmla="*/ 123444 w 190547"/>
                  <a:gd name="connsiteY341" fmla="*/ 143351 h 149161"/>
                  <a:gd name="connsiteX342" fmla="*/ 117634 w 190547"/>
                  <a:gd name="connsiteY342" fmla="*/ 137541 h 149161"/>
                  <a:gd name="connsiteX343" fmla="*/ 111823 w 190547"/>
                  <a:gd name="connsiteY343" fmla="*/ 143351 h 149161"/>
                  <a:gd name="connsiteX344" fmla="*/ 117634 w 190547"/>
                  <a:gd name="connsiteY344" fmla="*/ 149162 h 149161"/>
                  <a:gd name="connsiteX345" fmla="*/ 139970 w 190547"/>
                  <a:gd name="connsiteY345" fmla="*/ 149162 h 149161"/>
                  <a:gd name="connsiteX346" fmla="*/ 145780 w 190547"/>
                  <a:gd name="connsiteY346" fmla="*/ 143351 h 149161"/>
                  <a:gd name="connsiteX347" fmla="*/ 139970 w 190547"/>
                  <a:gd name="connsiteY347" fmla="*/ 137541 h 149161"/>
                  <a:gd name="connsiteX348" fmla="*/ 134160 w 190547"/>
                  <a:gd name="connsiteY348" fmla="*/ 143351 h 149161"/>
                  <a:gd name="connsiteX349" fmla="*/ 139970 w 190547"/>
                  <a:gd name="connsiteY349" fmla="*/ 149162 h 149161"/>
                  <a:gd name="connsiteX350" fmla="*/ 162354 w 190547"/>
                  <a:gd name="connsiteY350" fmla="*/ 149162 h 149161"/>
                  <a:gd name="connsiteX351" fmla="*/ 168164 w 190547"/>
                  <a:gd name="connsiteY351" fmla="*/ 143351 h 149161"/>
                  <a:gd name="connsiteX352" fmla="*/ 162354 w 190547"/>
                  <a:gd name="connsiteY352" fmla="*/ 137541 h 149161"/>
                  <a:gd name="connsiteX353" fmla="*/ 156543 w 190547"/>
                  <a:gd name="connsiteY353" fmla="*/ 143351 h 149161"/>
                  <a:gd name="connsiteX354" fmla="*/ 162354 w 190547"/>
                  <a:gd name="connsiteY354" fmla="*/ 149162 h 149161"/>
                  <a:gd name="connsiteX355" fmla="*/ 184737 w 190547"/>
                  <a:gd name="connsiteY355" fmla="*/ 149162 h 149161"/>
                  <a:gd name="connsiteX356" fmla="*/ 190548 w 190547"/>
                  <a:gd name="connsiteY356" fmla="*/ 143351 h 149161"/>
                  <a:gd name="connsiteX357" fmla="*/ 184737 w 190547"/>
                  <a:gd name="connsiteY357" fmla="*/ 137541 h 149161"/>
                  <a:gd name="connsiteX358" fmla="*/ 178927 w 190547"/>
                  <a:gd name="connsiteY358" fmla="*/ 143351 h 149161"/>
                  <a:gd name="connsiteX359" fmla="*/ 184737 w 190547"/>
                  <a:gd name="connsiteY359" fmla="*/ 149162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47" h="149161">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94" y="11621"/>
                    </a:moveTo>
                    <a:cubicBezTo>
                      <a:pt x="31404" y="11621"/>
                      <a:pt x="34004" y="9020"/>
                      <a:pt x="34004" y="5810"/>
                    </a:cubicBezTo>
                    <a:cubicBezTo>
                      <a:pt x="34004" y="2600"/>
                      <a:pt x="31404" y="0"/>
                      <a:pt x="28194" y="0"/>
                    </a:cubicBezTo>
                    <a:cubicBezTo>
                      <a:pt x="24984" y="0"/>
                      <a:pt x="22384" y="2600"/>
                      <a:pt x="22384" y="5810"/>
                    </a:cubicBezTo>
                    <a:cubicBezTo>
                      <a:pt x="22384" y="9020"/>
                      <a:pt x="24984" y="11621"/>
                      <a:pt x="2819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3" y="2600"/>
                      <a:pt x="111823" y="5810"/>
                    </a:cubicBezTo>
                    <a:cubicBezTo>
                      <a:pt x="111823" y="9020"/>
                      <a:pt x="114424" y="11621"/>
                      <a:pt x="117634"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54" y="11621"/>
                    </a:moveTo>
                    <a:cubicBezTo>
                      <a:pt x="165563" y="11621"/>
                      <a:pt x="168164" y="9020"/>
                      <a:pt x="168164" y="5810"/>
                    </a:cubicBezTo>
                    <a:cubicBezTo>
                      <a:pt x="168164" y="2600"/>
                      <a:pt x="165563" y="0"/>
                      <a:pt x="162354" y="0"/>
                    </a:cubicBezTo>
                    <a:cubicBezTo>
                      <a:pt x="159144" y="0"/>
                      <a:pt x="156543" y="2600"/>
                      <a:pt x="156543" y="5810"/>
                    </a:cubicBezTo>
                    <a:cubicBezTo>
                      <a:pt x="156543" y="9020"/>
                      <a:pt x="159144" y="11621"/>
                      <a:pt x="162354" y="11621"/>
                    </a:cubicBezTo>
                    <a:close/>
                    <a:moveTo>
                      <a:pt x="184737" y="11621"/>
                    </a:moveTo>
                    <a:cubicBezTo>
                      <a:pt x="187947" y="11621"/>
                      <a:pt x="190548" y="9020"/>
                      <a:pt x="190548" y="5810"/>
                    </a:cubicBezTo>
                    <a:cubicBezTo>
                      <a:pt x="190548" y="2600"/>
                      <a:pt x="187947" y="0"/>
                      <a:pt x="184737" y="0"/>
                    </a:cubicBezTo>
                    <a:cubicBezTo>
                      <a:pt x="181527" y="0"/>
                      <a:pt x="178927" y="2600"/>
                      <a:pt x="178927" y="5810"/>
                    </a:cubicBezTo>
                    <a:cubicBezTo>
                      <a:pt x="178927" y="9020"/>
                      <a:pt x="181527" y="11621"/>
                      <a:pt x="184737" y="11621"/>
                    </a:cubicBezTo>
                    <a:close/>
                    <a:moveTo>
                      <a:pt x="5810" y="31242"/>
                    </a:moveTo>
                    <a:cubicBezTo>
                      <a:pt x="9020" y="31242"/>
                      <a:pt x="11621" y="28642"/>
                      <a:pt x="11621" y="25432"/>
                    </a:cubicBezTo>
                    <a:cubicBezTo>
                      <a:pt x="11621" y="22222"/>
                      <a:pt x="9020" y="19621"/>
                      <a:pt x="5810" y="19621"/>
                    </a:cubicBezTo>
                    <a:cubicBezTo>
                      <a:pt x="2600" y="19621"/>
                      <a:pt x="0" y="22222"/>
                      <a:pt x="0" y="25432"/>
                    </a:cubicBezTo>
                    <a:cubicBezTo>
                      <a:pt x="0" y="28642"/>
                      <a:pt x="2600" y="31242"/>
                      <a:pt x="5810" y="31242"/>
                    </a:cubicBezTo>
                    <a:close/>
                    <a:moveTo>
                      <a:pt x="28194" y="31242"/>
                    </a:moveTo>
                    <a:cubicBezTo>
                      <a:pt x="31404" y="31242"/>
                      <a:pt x="34004" y="28642"/>
                      <a:pt x="34004" y="25432"/>
                    </a:cubicBezTo>
                    <a:cubicBezTo>
                      <a:pt x="34004" y="22222"/>
                      <a:pt x="31404" y="19621"/>
                      <a:pt x="28194" y="19621"/>
                    </a:cubicBezTo>
                    <a:cubicBezTo>
                      <a:pt x="24984" y="19621"/>
                      <a:pt x="22384" y="22222"/>
                      <a:pt x="22384" y="25432"/>
                    </a:cubicBezTo>
                    <a:cubicBezTo>
                      <a:pt x="22384" y="28642"/>
                      <a:pt x="24984" y="31242"/>
                      <a:pt x="28194" y="31242"/>
                    </a:cubicBezTo>
                    <a:close/>
                    <a:moveTo>
                      <a:pt x="50530" y="31242"/>
                    </a:moveTo>
                    <a:cubicBezTo>
                      <a:pt x="53740" y="31242"/>
                      <a:pt x="56340" y="28642"/>
                      <a:pt x="56340" y="25432"/>
                    </a:cubicBezTo>
                    <a:cubicBezTo>
                      <a:pt x="56340" y="22222"/>
                      <a:pt x="53740" y="19621"/>
                      <a:pt x="50530" y="19621"/>
                    </a:cubicBezTo>
                    <a:cubicBezTo>
                      <a:pt x="47320" y="19621"/>
                      <a:pt x="44720" y="22222"/>
                      <a:pt x="44720" y="25432"/>
                    </a:cubicBezTo>
                    <a:cubicBezTo>
                      <a:pt x="44720" y="28642"/>
                      <a:pt x="47320" y="31242"/>
                      <a:pt x="50530" y="31242"/>
                    </a:cubicBezTo>
                    <a:close/>
                    <a:moveTo>
                      <a:pt x="72914" y="31242"/>
                    </a:moveTo>
                    <a:cubicBezTo>
                      <a:pt x="76124" y="31242"/>
                      <a:pt x="78724" y="28642"/>
                      <a:pt x="78724" y="25432"/>
                    </a:cubicBezTo>
                    <a:cubicBezTo>
                      <a:pt x="78724" y="22222"/>
                      <a:pt x="76124" y="19621"/>
                      <a:pt x="72914" y="19621"/>
                    </a:cubicBezTo>
                    <a:cubicBezTo>
                      <a:pt x="69704" y="19621"/>
                      <a:pt x="67104" y="22222"/>
                      <a:pt x="67104" y="25432"/>
                    </a:cubicBezTo>
                    <a:cubicBezTo>
                      <a:pt x="67104" y="28642"/>
                      <a:pt x="69704" y="31242"/>
                      <a:pt x="72914" y="31242"/>
                    </a:cubicBezTo>
                    <a:close/>
                    <a:moveTo>
                      <a:pt x="95250" y="31242"/>
                    </a:moveTo>
                    <a:cubicBezTo>
                      <a:pt x="98460" y="31242"/>
                      <a:pt x="101060" y="28642"/>
                      <a:pt x="101060" y="25432"/>
                    </a:cubicBezTo>
                    <a:cubicBezTo>
                      <a:pt x="101060" y="22222"/>
                      <a:pt x="98460" y="19621"/>
                      <a:pt x="95250" y="19621"/>
                    </a:cubicBezTo>
                    <a:cubicBezTo>
                      <a:pt x="92040" y="19621"/>
                      <a:pt x="89440" y="22222"/>
                      <a:pt x="89440" y="25432"/>
                    </a:cubicBezTo>
                    <a:cubicBezTo>
                      <a:pt x="89440" y="28642"/>
                      <a:pt x="92040" y="31242"/>
                      <a:pt x="95250" y="31242"/>
                    </a:cubicBezTo>
                    <a:close/>
                    <a:moveTo>
                      <a:pt x="117634" y="31242"/>
                    </a:moveTo>
                    <a:cubicBezTo>
                      <a:pt x="120844" y="31242"/>
                      <a:pt x="123444" y="28642"/>
                      <a:pt x="123444" y="25432"/>
                    </a:cubicBezTo>
                    <a:cubicBezTo>
                      <a:pt x="123444" y="22222"/>
                      <a:pt x="120844" y="19621"/>
                      <a:pt x="117634" y="19621"/>
                    </a:cubicBezTo>
                    <a:cubicBezTo>
                      <a:pt x="114424" y="19621"/>
                      <a:pt x="111823" y="22222"/>
                      <a:pt x="111823" y="25432"/>
                    </a:cubicBezTo>
                    <a:cubicBezTo>
                      <a:pt x="111823" y="28642"/>
                      <a:pt x="114424" y="31242"/>
                      <a:pt x="117634" y="31242"/>
                    </a:cubicBezTo>
                    <a:close/>
                    <a:moveTo>
                      <a:pt x="139970" y="31242"/>
                    </a:moveTo>
                    <a:cubicBezTo>
                      <a:pt x="143180" y="31242"/>
                      <a:pt x="145780" y="28642"/>
                      <a:pt x="145780" y="25432"/>
                    </a:cubicBezTo>
                    <a:cubicBezTo>
                      <a:pt x="145780" y="22222"/>
                      <a:pt x="143180" y="19621"/>
                      <a:pt x="139970" y="19621"/>
                    </a:cubicBezTo>
                    <a:cubicBezTo>
                      <a:pt x="136760" y="19621"/>
                      <a:pt x="134160" y="22222"/>
                      <a:pt x="134160" y="25432"/>
                    </a:cubicBezTo>
                    <a:cubicBezTo>
                      <a:pt x="134160" y="28642"/>
                      <a:pt x="136760" y="31242"/>
                      <a:pt x="139970" y="31242"/>
                    </a:cubicBezTo>
                    <a:close/>
                    <a:moveTo>
                      <a:pt x="162354" y="31242"/>
                    </a:moveTo>
                    <a:cubicBezTo>
                      <a:pt x="165563" y="31242"/>
                      <a:pt x="168164" y="28642"/>
                      <a:pt x="168164" y="25432"/>
                    </a:cubicBezTo>
                    <a:cubicBezTo>
                      <a:pt x="168164" y="22222"/>
                      <a:pt x="165563" y="19621"/>
                      <a:pt x="162354" y="19621"/>
                    </a:cubicBezTo>
                    <a:cubicBezTo>
                      <a:pt x="159144" y="19621"/>
                      <a:pt x="156543" y="22222"/>
                      <a:pt x="156543" y="25432"/>
                    </a:cubicBezTo>
                    <a:cubicBezTo>
                      <a:pt x="156543" y="28642"/>
                      <a:pt x="159144" y="31242"/>
                      <a:pt x="162354" y="31242"/>
                    </a:cubicBezTo>
                    <a:close/>
                    <a:moveTo>
                      <a:pt x="184737" y="31242"/>
                    </a:moveTo>
                    <a:cubicBezTo>
                      <a:pt x="187947" y="31242"/>
                      <a:pt x="190548" y="28642"/>
                      <a:pt x="190548" y="25432"/>
                    </a:cubicBezTo>
                    <a:cubicBezTo>
                      <a:pt x="190548" y="22222"/>
                      <a:pt x="187947" y="19621"/>
                      <a:pt x="184737" y="19621"/>
                    </a:cubicBezTo>
                    <a:cubicBezTo>
                      <a:pt x="181527" y="19621"/>
                      <a:pt x="178927" y="22222"/>
                      <a:pt x="178927" y="25432"/>
                    </a:cubicBezTo>
                    <a:cubicBezTo>
                      <a:pt x="178927" y="28642"/>
                      <a:pt x="181527" y="31242"/>
                      <a:pt x="184737" y="31242"/>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94" y="50911"/>
                    </a:moveTo>
                    <a:cubicBezTo>
                      <a:pt x="31404" y="50911"/>
                      <a:pt x="34004" y="48311"/>
                      <a:pt x="34004" y="45101"/>
                    </a:cubicBezTo>
                    <a:cubicBezTo>
                      <a:pt x="34004" y="41891"/>
                      <a:pt x="31404" y="39291"/>
                      <a:pt x="28194" y="39291"/>
                    </a:cubicBezTo>
                    <a:cubicBezTo>
                      <a:pt x="24984" y="39291"/>
                      <a:pt x="22384" y="41891"/>
                      <a:pt x="22384" y="45101"/>
                    </a:cubicBezTo>
                    <a:cubicBezTo>
                      <a:pt x="22384" y="48311"/>
                      <a:pt x="24984" y="50911"/>
                      <a:pt x="2819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3" y="41891"/>
                      <a:pt x="111823" y="45101"/>
                    </a:cubicBezTo>
                    <a:cubicBezTo>
                      <a:pt x="111823" y="48311"/>
                      <a:pt x="114424" y="50911"/>
                      <a:pt x="117634"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54" y="50911"/>
                    </a:moveTo>
                    <a:cubicBezTo>
                      <a:pt x="165563" y="50911"/>
                      <a:pt x="168164" y="48311"/>
                      <a:pt x="168164" y="45101"/>
                    </a:cubicBezTo>
                    <a:cubicBezTo>
                      <a:pt x="168164" y="41891"/>
                      <a:pt x="165563" y="39291"/>
                      <a:pt x="162354" y="39291"/>
                    </a:cubicBezTo>
                    <a:cubicBezTo>
                      <a:pt x="159144" y="39291"/>
                      <a:pt x="156543" y="41891"/>
                      <a:pt x="156543" y="45101"/>
                    </a:cubicBezTo>
                    <a:cubicBezTo>
                      <a:pt x="156543" y="48311"/>
                      <a:pt x="159144" y="50911"/>
                      <a:pt x="162354" y="50911"/>
                    </a:cubicBezTo>
                    <a:close/>
                    <a:moveTo>
                      <a:pt x="184737" y="50911"/>
                    </a:moveTo>
                    <a:cubicBezTo>
                      <a:pt x="187947" y="50911"/>
                      <a:pt x="190548" y="48311"/>
                      <a:pt x="190548" y="45101"/>
                    </a:cubicBezTo>
                    <a:cubicBezTo>
                      <a:pt x="190548" y="41891"/>
                      <a:pt x="187947" y="39291"/>
                      <a:pt x="184737" y="39291"/>
                    </a:cubicBezTo>
                    <a:cubicBezTo>
                      <a:pt x="181527" y="39291"/>
                      <a:pt x="178927" y="41891"/>
                      <a:pt x="178927" y="45101"/>
                    </a:cubicBezTo>
                    <a:cubicBezTo>
                      <a:pt x="178927" y="48311"/>
                      <a:pt x="181527" y="50911"/>
                      <a:pt x="184737" y="50911"/>
                    </a:cubicBezTo>
                    <a:close/>
                    <a:moveTo>
                      <a:pt x="5810" y="70533"/>
                    </a:moveTo>
                    <a:cubicBezTo>
                      <a:pt x="9020" y="70533"/>
                      <a:pt x="11621" y="67932"/>
                      <a:pt x="11621" y="64722"/>
                    </a:cubicBezTo>
                    <a:cubicBezTo>
                      <a:pt x="11621" y="61513"/>
                      <a:pt x="9020" y="58912"/>
                      <a:pt x="5810" y="58912"/>
                    </a:cubicBezTo>
                    <a:cubicBezTo>
                      <a:pt x="2600" y="58912"/>
                      <a:pt x="0" y="61513"/>
                      <a:pt x="0" y="64722"/>
                    </a:cubicBezTo>
                    <a:cubicBezTo>
                      <a:pt x="0" y="67932"/>
                      <a:pt x="2600" y="70533"/>
                      <a:pt x="5810" y="70533"/>
                    </a:cubicBezTo>
                    <a:close/>
                    <a:moveTo>
                      <a:pt x="28194" y="70533"/>
                    </a:moveTo>
                    <a:cubicBezTo>
                      <a:pt x="31404" y="70533"/>
                      <a:pt x="34004" y="67932"/>
                      <a:pt x="34004" y="64722"/>
                    </a:cubicBezTo>
                    <a:cubicBezTo>
                      <a:pt x="34004" y="61513"/>
                      <a:pt x="31404" y="58912"/>
                      <a:pt x="28194" y="58912"/>
                    </a:cubicBezTo>
                    <a:cubicBezTo>
                      <a:pt x="24984" y="58912"/>
                      <a:pt x="22384" y="61513"/>
                      <a:pt x="22384" y="64722"/>
                    </a:cubicBezTo>
                    <a:cubicBezTo>
                      <a:pt x="22384" y="67932"/>
                      <a:pt x="24984" y="70533"/>
                      <a:pt x="28194" y="70533"/>
                    </a:cubicBezTo>
                    <a:close/>
                    <a:moveTo>
                      <a:pt x="50530" y="70533"/>
                    </a:moveTo>
                    <a:cubicBezTo>
                      <a:pt x="53740" y="70533"/>
                      <a:pt x="56340" y="67932"/>
                      <a:pt x="56340" y="64722"/>
                    </a:cubicBezTo>
                    <a:cubicBezTo>
                      <a:pt x="56340" y="61513"/>
                      <a:pt x="53740" y="58912"/>
                      <a:pt x="50530" y="58912"/>
                    </a:cubicBezTo>
                    <a:cubicBezTo>
                      <a:pt x="47320" y="58912"/>
                      <a:pt x="44720" y="61513"/>
                      <a:pt x="44720" y="64722"/>
                    </a:cubicBezTo>
                    <a:cubicBezTo>
                      <a:pt x="44720" y="67932"/>
                      <a:pt x="47320" y="70533"/>
                      <a:pt x="50530" y="70533"/>
                    </a:cubicBezTo>
                    <a:close/>
                    <a:moveTo>
                      <a:pt x="72914" y="70533"/>
                    </a:moveTo>
                    <a:cubicBezTo>
                      <a:pt x="76124" y="70533"/>
                      <a:pt x="78724" y="67932"/>
                      <a:pt x="78724" y="64722"/>
                    </a:cubicBezTo>
                    <a:cubicBezTo>
                      <a:pt x="78724" y="61513"/>
                      <a:pt x="76124" y="58912"/>
                      <a:pt x="72914" y="58912"/>
                    </a:cubicBezTo>
                    <a:cubicBezTo>
                      <a:pt x="69704" y="58912"/>
                      <a:pt x="67104" y="61513"/>
                      <a:pt x="67104" y="64722"/>
                    </a:cubicBezTo>
                    <a:cubicBezTo>
                      <a:pt x="67104" y="67932"/>
                      <a:pt x="69704" y="70533"/>
                      <a:pt x="72914" y="70533"/>
                    </a:cubicBezTo>
                    <a:close/>
                    <a:moveTo>
                      <a:pt x="95250" y="70533"/>
                    </a:moveTo>
                    <a:cubicBezTo>
                      <a:pt x="98460" y="70533"/>
                      <a:pt x="101060" y="67932"/>
                      <a:pt x="101060" y="64722"/>
                    </a:cubicBezTo>
                    <a:cubicBezTo>
                      <a:pt x="101060" y="61513"/>
                      <a:pt x="98460" y="58912"/>
                      <a:pt x="95250" y="58912"/>
                    </a:cubicBezTo>
                    <a:cubicBezTo>
                      <a:pt x="92040" y="58912"/>
                      <a:pt x="89440" y="61513"/>
                      <a:pt x="89440" y="64722"/>
                    </a:cubicBezTo>
                    <a:cubicBezTo>
                      <a:pt x="89440" y="67932"/>
                      <a:pt x="92040" y="70533"/>
                      <a:pt x="95250" y="70533"/>
                    </a:cubicBezTo>
                    <a:close/>
                    <a:moveTo>
                      <a:pt x="117634" y="70533"/>
                    </a:moveTo>
                    <a:cubicBezTo>
                      <a:pt x="120844" y="70533"/>
                      <a:pt x="123444" y="67932"/>
                      <a:pt x="123444" y="64722"/>
                    </a:cubicBezTo>
                    <a:cubicBezTo>
                      <a:pt x="123444" y="61513"/>
                      <a:pt x="120844" y="58912"/>
                      <a:pt x="117634" y="58912"/>
                    </a:cubicBezTo>
                    <a:cubicBezTo>
                      <a:pt x="114424" y="58912"/>
                      <a:pt x="111823" y="61513"/>
                      <a:pt x="111823" y="64722"/>
                    </a:cubicBezTo>
                    <a:cubicBezTo>
                      <a:pt x="111823" y="67932"/>
                      <a:pt x="114424" y="70533"/>
                      <a:pt x="117634" y="70533"/>
                    </a:cubicBezTo>
                    <a:close/>
                    <a:moveTo>
                      <a:pt x="139970" y="70533"/>
                    </a:moveTo>
                    <a:cubicBezTo>
                      <a:pt x="143180" y="70533"/>
                      <a:pt x="145780" y="67932"/>
                      <a:pt x="145780" y="64722"/>
                    </a:cubicBezTo>
                    <a:cubicBezTo>
                      <a:pt x="145780" y="61513"/>
                      <a:pt x="143180" y="58912"/>
                      <a:pt x="139970" y="58912"/>
                    </a:cubicBezTo>
                    <a:cubicBezTo>
                      <a:pt x="136760" y="58912"/>
                      <a:pt x="134160" y="61513"/>
                      <a:pt x="134160" y="64722"/>
                    </a:cubicBezTo>
                    <a:cubicBezTo>
                      <a:pt x="134160" y="67932"/>
                      <a:pt x="136760" y="70533"/>
                      <a:pt x="139970" y="70533"/>
                    </a:cubicBezTo>
                    <a:close/>
                    <a:moveTo>
                      <a:pt x="162354" y="70533"/>
                    </a:moveTo>
                    <a:cubicBezTo>
                      <a:pt x="165563" y="70533"/>
                      <a:pt x="168164" y="67932"/>
                      <a:pt x="168164" y="64722"/>
                    </a:cubicBezTo>
                    <a:cubicBezTo>
                      <a:pt x="168164" y="61513"/>
                      <a:pt x="165563" y="58912"/>
                      <a:pt x="162354" y="58912"/>
                    </a:cubicBezTo>
                    <a:cubicBezTo>
                      <a:pt x="159144" y="58912"/>
                      <a:pt x="156543" y="61513"/>
                      <a:pt x="156543" y="64722"/>
                    </a:cubicBezTo>
                    <a:cubicBezTo>
                      <a:pt x="156543" y="67932"/>
                      <a:pt x="159144" y="70533"/>
                      <a:pt x="162354" y="70533"/>
                    </a:cubicBezTo>
                    <a:close/>
                    <a:moveTo>
                      <a:pt x="184737" y="70533"/>
                    </a:moveTo>
                    <a:cubicBezTo>
                      <a:pt x="187947" y="70533"/>
                      <a:pt x="190548" y="67932"/>
                      <a:pt x="190548" y="64722"/>
                    </a:cubicBezTo>
                    <a:cubicBezTo>
                      <a:pt x="190548" y="61513"/>
                      <a:pt x="187947" y="58912"/>
                      <a:pt x="184737" y="58912"/>
                    </a:cubicBezTo>
                    <a:cubicBezTo>
                      <a:pt x="181527" y="58912"/>
                      <a:pt x="178927" y="61513"/>
                      <a:pt x="178927" y="64722"/>
                    </a:cubicBezTo>
                    <a:cubicBezTo>
                      <a:pt x="178927" y="67932"/>
                      <a:pt x="181527" y="70533"/>
                      <a:pt x="184737" y="70533"/>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28194" y="90202"/>
                    </a:moveTo>
                    <a:cubicBezTo>
                      <a:pt x="31404" y="90202"/>
                      <a:pt x="34004" y="87601"/>
                      <a:pt x="34004" y="84392"/>
                    </a:cubicBezTo>
                    <a:cubicBezTo>
                      <a:pt x="34004" y="81182"/>
                      <a:pt x="31404" y="78581"/>
                      <a:pt x="28194" y="78581"/>
                    </a:cubicBezTo>
                    <a:cubicBezTo>
                      <a:pt x="24984" y="78581"/>
                      <a:pt x="22384" y="81182"/>
                      <a:pt x="22384" y="84392"/>
                    </a:cubicBezTo>
                    <a:cubicBezTo>
                      <a:pt x="22384" y="87601"/>
                      <a:pt x="24984" y="90202"/>
                      <a:pt x="28194"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72914" y="90202"/>
                    </a:moveTo>
                    <a:cubicBezTo>
                      <a:pt x="76124" y="90202"/>
                      <a:pt x="78724" y="87601"/>
                      <a:pt x="78724" y="84392"/>
                    </a:cubicBezTo>
                    <a:cubicBezTo>
                      <a:pt x="78724" y="81182"/>
                      <a:pt x="76124" y="78581"/>
                      <a:pt x="72914" y="78581"/>
                    </a:cubicBezTo>
                    <a:cubicBezTo>
                      <a:pt x="69704" y="78581"/>
                      <a:pt x="67104" y="81182"/>
                      <a:pt x="67104" y="84392"/>
                    </a:cubicBezTo>
                    <a:cubicBezTo>
                      <a:pt x="67104" y="87601"/>
                      <a:pt x="69704" y="90202"/>
                      <a:pt x="72914"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117634" y="90202"/>
                    </a:moveTo>
                    <a:cubicBezTo>
                      <a:pt x="120844" y="90202"/>
                      <a:pt x="123444" y="87601"/>
                      <a:pt x="123444" y="84392"/>
                    </a:cubicBezTo>
                    <a:cubicBezTo>
                      <a:pt x="123444" y="81182"/>
                      <a:pt x="120844" y="78581"/>
                      <a:pt x="117634" y="78581"/>
                    </a:cubicBezTo>
                    <a:cubicBezTo>
                      <a:pt x="114424" y="78581"/>
                      <a:pt x="111823" y="81182"/>
                      <a:pt x="111823" y="84392"/>
                    </a:cubicBezTo>
                    <a:cubicBezTo>
                      <a:pt x="111823" y="87601"/>
                      <a:pt x="114424" y="90202"/>
                      <a:pt x="117634" y="90202"/>
                    </a:cubicBezTo>
                    <a:close/>
                    <a:moveTo>
                      <a:pt x="139970" y="90202"/>
                    </a:moveTo>
                    <a:cubicBezTo>
                      <a:pt x="143180" y="90202"/>
                      <a:pt x="145780" y="87601"/>
                      <a:pt x="145780" y="84392"/>
                    </a:cubicBezTo>
                    <a:cubicBezTo>
                      <a:pt x="145780" y="81182"/>
                      <a:pt x="143180" y="78581"/>
                      <a:pt x="139970" y="78581"/>
                    </a:cubicBezTo>
                    <a:cubicBezTo>
                      <a:pt x="136760" y="78581"/>
                      <a:pt x="134160" y="81182"/>
                      <a:pt x="134160" y="84392"/>
                    </a:cubicBezTo>
                    <a:cubicBezTo>
                      <a:pt x="134160" y="87601"/>
                      <a:pt x="136760" y="90202"/>
                      <a:pt x="139970" y="90202"/>
                    </a:cubicBezTo>
                    <a:close/>
                    <a:moveTo>
                      <a:pt x="162354" y="90202"/>
                    </a:moveTo>
                    <a:cubicBezTo>
                      <a:pt x="165563" y="90202"/>
                      <a:pt x="168164" y="87601"/>
                      <a:pt x="168164" y="84392"/>
                    </a:cubicBezTo>
                    <a:cubicBezTo>
                      <a:pt x="168164" y="81182"/>
                      <a:pt x="165563" y="78581"/>
                      <a:pt x="162354" y="78581"/>
                    </a:cubicBezTo>
                    <a:cubicBezTo>
                      <a:pt x="159144" y="78581"/>
                      <a:pt x="156543" y="81182"/>
                      <a:pt x="156543" y="84392"/>
                    </a:cubicBezTo>
                    <a:cubicBezTo>
                      <a:pt x="156543" y="87601"/>
                      <a:pt x="159144" y="90202"/>
                      <a:pt x="162354" y="90202"/>
                    </a:cubicBezTo>
                    <a:close/>
                    <a:moveTo>
                      <a:pt x="184737" y="90202"/>
                    </a:moveTo>
                    <a:cubicBezTo>
                      <a:pt x="187947" y="90202"/>
                      <a:pt x="190548" y="87601"/>
                      <a:pt x="190548" y="84392"/>
                    </a:cubicBezTo>
                    <a:cubicBezTo>
                      <a:pt x="190548" y="81182"/>
                      <a:pt x="187947" y="78581"/>
                      <a:pt x="184737" y="78581"/>
                    </a:cubicBezTo>
                    <a:cubicBezTo>
                      <a:pt x="181527" y="78581"/>
                      <a:pt x="178927" y="81182"/>
                      <a:pt x="178927" y="84392"/>
                    </a:cubicBezTo>
                    <a:cubicBezTo>
                      <a:pt x="178927" y="87601"/>
                      <a:pt x="181527" y="90202"/>
                      <a:pt x="184737" y="90202"/>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94" y="109871"/>
                    </a:moveTo>
                    <a:cubicBezTo>
                      <a:pt x="31404" y="109871"/>
                      <a:pt x="34004" y="107271"/>
                      <a:pt x="34004" y="104061"/>
                    </a:cubicBezTo>
                    <a:cubicBezTo>
                      <a:pt x="34004" y="100851"/>
                      <a:pt x="31404" y="98250"/>
                      <a:pt x="28194" y="98250"/>
                    </a:cubicBezTo>
                    <a:cubicBezTo>
                      <a:pt x="24984" y="98250"/>
                      <a:pt x="22384" y="100851"/>
                      <a:pt x="22384" y="104061"/>
                    </a:cubicBezTo>
                    <a:cubicBezTo>
                      <a:pt x="22384" y="107271"/>
                      <a:pt x="24984" y="109871"/>
                      <a:pt x="2819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3" y="100851"/>
                      <a:pt x="111823" y="104061"/>
                    </a:cubicBezTo>
                    <a:cubicBezTo>
                      <a:pt x="111823" y="107271"/>
                      <a:pt x="114424" y="109871"/>
                      <a:pt x="117634"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54" y="109871"/>
                    </a:moveTo>
                    <a:cubicBezTo>
                      <a:pt x="165563" y="109871"/>
                      <a:pt x="168164" y="107271"/>
                      <a:pt x="168164" y="104061"/>
                    </a:cubicBezTo>
                    <a:cubicBezTo>
                      <a:pt x="168164" y="100851"/>
                      <a:pt x="165563" y="98250"/>
                      <a:pt x="162354" y="98250"/>
                    </a:cubicBezTo>
                    <a:cubicBezTo>
                      <a:pt x="159144" y="98250"/>
                      <a:pt x="156543" y="100851"/>
                      <a:pt x="156543" y="104061"/>
                    </a:cubicBezTo>
                    <a:cubicBezTo>
                      <a:pt x="156543" y="107271"/>
                      <a:pt x="159144" y="109871"/>
                      <a:pt x="162354" y="109871"/>
                    </a:cubicBezTo>
                    <a:close/>
                    <a:moveTo>
                      <a:pt x="184737" y="109871"/>
                    </a:moveTo>
                    <a:cubicBezTo>
                      <a:pt x="187947" y="109871"/>
                      <a:pt x="190548" y="107271"/>
                      <a:pt x="190548" y="104061"/>
                    </a:cubicBezTo>
                    <a:cubicBezTo>
                      <a:pt x="190548" y="100851"/>
                      <a:pt x="187947" y="98250"/>
                      <a:pt x="184737" y="98250"/>
                    </a:cubicBezTo>
                    <a:cubicBezTo>
                      <a:pt x="181527" y="98250"/>
                      <a:pt x="178927" y="100851"/>
                      <a:pt x="178927" y="104061"/>
                    </a:cubicBezTo>
                    <a:cubicBezTo>
                      <a:pt x="178927" y="107271"/>
                      <a:pt x="181527" y="109871"/>
                      <a:pt x="184737" y="109871"/>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28194" y="129492"/>
                    </a:moveTo>
                    <a:cubicBezTo>
                      <a:pt x="31404" y="129492"/>
                      <a:pt x="34004" y="126892"/>
                      <a:pt x="34004" y="123682"/>
                    </a:cubicBezTo>
                    <a:cubicBezTo>
                      <a:pt x="34004" y="120472"/>
                      <a:pt x="31404" y="117872"/>
                      <a:pt x="28194" y="117872"/>
                    </a:cubicBezTo>
                    <a:cubicBezTo>
                      <a:pt x="24984" y="117872"/>
                      <a:pt x="22384" y="120472"/>
                      <a:pt x="22384" y="123682"/>
                    </a:cubicBezTo>
                    <a:cubicBezTo>
                      <a:pt x="22384" y="126892"/>
                      <a:pt x="24984" y="129492"/>
                      <a:pt x="28194"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72914" y="129492"/>
                    </a:moveTo>
                    <a:cubicBezTo>
                      <a:pt x="76124" y="129492"/>
                      <a:pt x="78724" y="126892"/>
                      <a:pt x="78724" y="123682"/>
                    </a:cubicBezTo>
                    <a:cubicBezTo>
                      <a:pt x="78724" y="120472"/>
                      <a:pt x="76124" y="117872"/>
                      <a:pt x="72914" y="117872"/>
                    </a:cubicBezTo>
                    <a:cubicBezTo>
                      <a:pt x="69704" y="117872"/>
                      <a:pt x="67104" y="120472"/>
                      <a:pt x="67104" y="123682"/>
                    </a:cubicBezTo>
                    <a:cubicBezTo>
                      <a:pt x="67104" y="126892"/>
                      <a:pt x="69704" y="129492"/>
                      <a:pt x="72914"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117634" y="129492"/>
                    </a:moveTo>
                    <a:cubicBezTo>
                      <a:pt x="120844" y="129492"/>
                      <a:pt x="123444" y="126892"/>
                      <a:pt x="123444" y="123682"/>
                    </a:cubicBezTo>
                    <a:cubicBezTo>
                      <a:pt x="123444" y="120472"/>
                      <a:pt x="120844" y="117872"/>
                      <a:pt x="117634" y="117872"/>
                    </a:cubicBezTo>
                    <a:cubicBezTo>
                      <a:pt x="114424" y="117872"/>
                      <a:pt x="111823" y="120472"/>
                      <a:pt x="111823" y="123682"/>
                    </a:cubicBezTo>
                    <a:cubicBezTo>
                      <a:pt x="111823" y="126892"/>
                      <a:pt x="114424" y="129492"/>
                      <a:pt x="117634" y="129492"/>
                    </a:cubicBezTo>
                    <a:close/>
                    <a:moveTo>
                      <a:pt x="139970" y="129492"/>
                    </a:moveTo>
                    <a:cubicBezTo>
                      <a:pt x="143180" y="129492"/>
                      <a:pt x="145780" y="126892"/>
                      <a:pt x="145780" y="123682"/>
                    </a:cubicBezTo>
                    <a:cubicBezTo>
                      <a:pt x="145780" y="120472"/>
                      <a:pt x="143180" y="117872"/>
                      <a:pt x="139970" y="117872"/>
                    </a:cubicBezTo>
                    <a:cubicBezTo>
                      <a:pt x="136760" y="117872"/>
                      <a:pt x="134160" y="120472"/>
                      <a:pt x="134160" y="123682"/>
                    </a:cubicBezTo>
                    <a:cubicBezTo>
                      <a:pt x="134160" y="126892"/>
                      <a:pt x="136760" y="129492"/>
                      <a:pt x="139970" y="129492"/>
                    </a:cubicBezTo>
                    <a:close/>
                    <a:moveTo>
                      <a:pt x="162354" y="129492"/>
                    </a:moveTo>
                    <a:cubicBezTo>
                      <a:pt x="165563" y="129492"/>
                      <a:pt x="168164" y="126892"/>
                      <a:pt x="168164" y="123682"/>
                    </a:cubicBezTo>
                    <a:cubicBezTo>
                      <a:pt x="168164" y="120472"/>
                      <a:pt x="165563" y="117872"/>
                      <a:pt x="162354" y="117872"/>
                    </a:cubicBezTo>
                    <a:cubicBezTo>
                      <a:pt x="159144" y="117872"/>
                      <a:pt x="156543" y="120472"/>
                      <a:pt x="156543" y="123682"/>
                    </a:cubicBezTo>
                    <a:cubicBezTo>
                      <a:pt x="156543" y="126892"/>
                      <a:pt x="159144" y="129492"/>
                      <a:pt x="162354" y="129492"/>
                    </a:cubicBezTo>
                    <a:close/>
                    <a:moveTo>
                      <a:pt x="184737" y="129492"/>
                    </a:moveTo>
                    <a:cubicBezTo>
                      <a:pt x="187947" y="129492"/>
                      <a:pt x="190548" y="126892"/>
                      <a:pt x="190548" y="123682"/>
                    </a:cubicBezTo>
                    <a:cubicBezTo>
                      <a:pt x="190548" y="120472"/>
                      <a:pt x="187947" y="117872"/>
                      <a:pt x="184737" y="117872"/>
                    </a:cubicBezTo>
                    <a:cubicBezTo>
                      <a:pt x="181527" y="117872"/>
                      <a:pt x="178927" y="120472"/>
                      <a:pt x="178927" y="123682"/>
                    </a:cubicBezTo>
                    <a:cubicBezTo>
                      <a:pt x="178927" y="126892"/>
                      <a:pt x="181527" y="129492"/>
                      <a:pt x="184737" y="129492"/>
                    </a:cubicBezTo>
                    <a:close/>
                    <a:moveTo>
                      <a:pt x="5810" y="149162"/>
                    </a:moveTo>
                    <a:cubicBezTo>
                      <a:pt x="9020" y="149162"/>
                      <a:pt x="11621" y="146561"/>
                      <a:pt x="11621" y="143351"/>
                    </a:cubicBezTo>
                    <a:cubicBezTo>
                      <a:pt x="11621" y="140141"/>
                      <a:pt x="9020" y="137541"/>
                      <a:pt x="5810" y="137541"/>
                    </a:cubicBezTo>
                    <a:cubicBezTo>
                      <a:pt x="2600" y="137541"/>
                      <a:pt x="0" y="140141"/>
                      <a:pt x="0" y="143351"/>
                    </a:cubicBezTo>
                    <a:cubicBezTo>
                      <a:pt x="0" y="146561"/>
                      <a:pt x="2600" y="149162"/>
                      <a:pt x="5810" y="149162"/>
                    </a:cubicBezTo>
                    <a:close/>
                    <a:moveTo>
                      <a:pt x="28194" y="149162"/>
                    </a:moveTo>
                    <a:cubicBezTo>
                      <a:pt x="31404" y="149162"/>
                      <a:pt x="34004" y="146561"/>
                      <a:pt x="34004" y="143351"/>
                    </a:cubicBezTo>
                    <a:cubicBezTo>
                      <a:pt x="34004" y="140141"/>
                      <a:pt x="31404" y="137541"/>
                      <a:pt x="28194" y="137541"/>
                    </a:cubicBezTo>
                    <a:cubicBezTo>
                      <a:pt x="24984" y="137541"/>
                      <a:pt x="22384" y="140141"/>
                      <a:pt x="22384" y="143351"/>
                    </a:cubicBezTo>
                    <a:cubicBezTo>
                      <a:pt x="22384" y="146561"/>
                      <a:pt x="24984" y="149162"/>
                      <a:pt x="28194" y="149162"/>
                    </a:cubicBezTo>
                    <a:close/>
                    <a:moveTo>
                      <a:pt x="50530" y="149162"/>
                    </a:moveTo>
                    <a:cubicBezTo>
                      <a:pt x="53740" y="149162"/>
                      <a:pt x="56340" y="146561"/>
                      <a:pt x="56340" y="143351"/>
                    </a:cubicBezTo>
                    <a:cubicBezTo>
                      <a:pt x="56340" y="140141"/>
                      <a:pt x="53740" y="137541"/>
                      <a:pt x="50530" y="137541"/>
                    </a:cubicBezTo>
                    <a:cubicBezTo>
                      <a:pt x="47320" y="137541"/>
                      <a:pt x="44720" y="140141"/>
                      <a:pt x="44720" y="143351"/>
                    </a:cubicBezTo>
                    <a:cubicBezTo>
                      <a:pt x="44720" y="146561"/>
                      <a:pt x="47320" y="149162"/>
                      <a:pt x="50530" y="149162"/>
                    </a:cubicBezTo>
                    <a:close/>
                    <a:moveTo>
                      <a:pt x="72914" y="149162"/>
                    </a:moveTo>
                    <a:cubicBezTo>
                      <a:pt x="76124" y="149162"/>
                      <a:pt x="78724" y="146561"/>
                      <a:pt x="78724" y="143351"/>
                    </a:cubicBezTo>
                    <a:cubicBezTo>
                      <a:pt x="78724" y="140141"/>
                      <a:pt x="76124" y="137541"/>
                      <a:pt x="72914" y="137541"/>
                    </a:cubicBezTo>
                    <a:cubicBezTo>
                      <a:pt x="69704" y="137541"/>
                      <a:pt x="67104" y="140141"/>
                      <a:pt x="67104" y="143351"/>
                    </a:cubicBezTo>
                    <a:cubicBezTo>
                      <a:pt x="67104" y="146561"/>
                      <a:pt x="69704" y="149162"/>
                      <a:pt x="72914" y="149162"/>
                    </a:cubicBezTo>
                    <a:close/>
                    <a:moveTo>
                      <a:pt x="95250" y="149162"/>
                    </a:moveTo>
                    <a:cubicBezTo>
                      <a:pt x="98460" y="149162"/>
                      <a:pt x="101060" y="146561"/>
                      <a:pt x="101060" y="143351"/>
                    </a:cubicBezTo>
                    <a:cubicBezTo>
                      <a:pt x="101060" y="140141"/>
                      <a:pt x="98460" y="137541"/>
                      <a:pt x="95250" y="137541"/>
                    </a:cubicBezTo>
                    <a:cubicBezTo>
                      <a:pt x="92040" y="137541"/>
                      <a:pt x="89440" y="140141"/>
                      <a:pt x="89440" y="143351"/>
                    </a:cubicBezTo>
                    <a:cubicBezTo>
                      <a:pt x="89440" y="146561"/>
                      <a:pt x="92040" y="149162"/>
                      <a:pt x="95250" y="149162"/>
                    </a:cubicBezTo>
                    <a:close/>
                    <a:moveTo>
                      <a:pt x="117634" y="149162"/>
                    </a:moveTo>
                    <a:cubicBezTo>
                      <a:pt x="120844" y="149162"/>
                      <a:pt x="123444" y="146561"/>
                      <a:pt x="123444" y="143351"/>
                    </a:cubicBezTo>
                    <a:cubicBezTo>
                      <a:pt x="123444" y="140141"/>
                      <a:pt x="120844" y="137541"/>
                      <a:pt x="117634" y="137541"/>
                    </a:cubicBezTo>
                    <a:cubicBezTo>
                      <a:pt x="114424" y="137541"/>
                      <a:pt x="111823" y="140141"/>
                      <a:pt x="111823" y="143351"/>
                    </a:cubicBezTo>
                    <a:cubicBezTo>
                      <a:pt x="111823" y="146561"/>
                      <a:pt x="114424" y="149162"/>
                      <a:pt x="117634" y="149162"/>
                    </a:cubicBezTo>
                    <a:close/>
                    <a:moveTo>
                      <a:pt x="139970" y="149162"/>
                    </a:moveTo>
                    <a:cubicBezTo>
                      <a:pt x="143180" y="149162"/>
                      <a:pt x="145780" y="146561"/>
                      <a:pt x="145780" y="143351"/>
                    </a:cubicBezTo>
                    <a:cubicBezTo>
                      <a:pt x="145780" y="140141"/>
                      <a:pt x="143180" y="137541"/>
                      <a:pt x="139970" y="137541"/>
                    </a:cubicBezTo>
                    <a:cubicBezTo>
                      <a:pt x="136760" y="137541"/>
                      <a:pt x="134160" y="140141"/>
                      <a:pt x="134160" y="143351"/>
                    </a:cubicBezTo>
                    <a:cubicBezTo>
                      <a:pt x="134160" y="146561"/>
                      <a:pt x="136760" y="149162"/>
                      <a:pt x="139970" y="149162"/>
                    </a:cubicBezTo>
                    <a:close/>
                    <a:moveTo>
                      <a:pt x="162354" y="149162"/>
                    </a:moveTo>
                    <a:cubicBezTo>
                      <a:pt x="165563" y="149162"/>
                      <a:pt x="168164" y="146561"/>
                      <a:pt x="168164" y="143351"/>
                    </a:cubicBezTo>
                    <a:cubicBezTo>
                      <a:pt x="168164" y="140141"/>
                      <a:pt x="165563" y="137541"/>
                      <a:pt x="162354" y="137541"/>
                    </a:cubicBezTo>
                    <a:cubicBezTo>
                      <a:pt x="159144" y="137541"/>
                      <a:pt x="156543" y="140141"/>
                      <a:pt x="156543" y="143351"/>
                    </a:cubicBezTo>
                    <a:cubicBezTo>
                      <a:pt x="156543" y="146561"/>
                      <a:pt x="159144" y="149162"/>
                      <a:pt x="162354" y="149162"/>
                    </a:cubicBezTo>
                    <a:close/>
                    <a:moveTo>
                      <a:pt x="184737" y="149162"/>
                    </a:moveTo>
                    <a:cubicBezTo>
                      <a:pt x="187947" y="149162"/>
                      <a:pt x="190548" y="146561"/>
                      <a:pt x="190548" y="143351"/>
                    </a:cubicBezTo>
                    <a:cubicBezTo>
                      <a:pt x="190548" y="140141"/>
                      <a:pt x="187947" y="137541"/>
                      <a:pt x="184737" y="137541"/>
                    </a:cubicBezTo>
                    <a:cubicBezTo>
                      <a:pt x="181527" y="137541"/>
                      <a:pt x="178927" y="140141"/>
                      <a:pt x="178927" y="143351"/>
                    </a:cubicBezTo>
                    <a:cubicBezTo>
                      <a:pt x="178927" y="146561"/>
                      <a:pt x="181527" y="149162"/>
                      <a:pt x="184737" y="149162"/>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9686FBB8-039F-3F46-A18F-425913EC8683}"/>
                  </a:ext>
                </a:extLst>
              </p:cNvPr>
              <p:cNvSpPr/>
              <p:nvPr/>
            </p:nvSpPr>
            <p:spPr>
              <a:xfrm>
                <a:off x="2828581" y="3048794"/>
                <a:ext cx="190547" cy="170307"/>
              </a:xfrm>
              <a:custGeom>
                <a:avLst/>
                <a:gdLst>
                  <a:gd name="connsiteX0" fmla="*/ 5810 w 190547"/>
                  <a:gd name="connsiteY0" fmla="*/ 11621 h 170307"/>
                  <a:gd name="connsiteX1" fmla="*/ 11621 w 190547"/>
                  <a:gd name="connsiteY1" fmla="*/ 5810 h 170307"/>
                  <a:gd name="connsiteX2" fmla="*/ 5810 w 190547"/>
                  <a:gd name="connsiteY2" fmla="*/ 0 h 170307"/>
                  <a:gd name="connsiteX3" fmla="*/ 0 w 190547"/>
                  <a:gd name="connsiteY3" fmla="*/ 5810 h 170307"/>
                  <a:gd name="connsiteX4" fmla="*/ 5810 w 190547"/>
                  <a:gd name="connsiteY4" fmla="*/ 11621 h 170307"/>
                  <a:gd name="connsiteX5" fmla="*/ 28194 w 190547"/>
                  <a:gd name="connsiteY5" fmla="*/ 11621 h 170307"/>
                  <a:gd name="connsiteX6" fmla="*/ 34004 w 190547"/>
                  <a:gd name="connsiteY6" fmla="*/ 5810 h 170307"/>
                  <a:gd name="connsiteX7" fmla="*/ 28194 w 190547"/>
                  <a:gd name="connsiteY7" fmla="*/ 0 h 170307"/>
                  <a:gd name="connsiteX8" fmla="*/ 22384 w 190547"/>
                  <a:gd name="connsiteY8" fmla="*/ 5810 h 170307"/>
                  <a:gd name="connsiteX9" fmla="*/ 28194 w 190547"/>
                  <a:gd name="connsiteY9" fmla="*/ 11621 h 170307"/>
                  <a:gd name="connsiteX10" fmla="*/ 50530 w 190547"/>
                  <a:gd name="connsiteY10" fmla="*/ 11621 h 170307"/>
                  <a:gd name="connsiteX11" fmla="*/ 56340 w 190547"/>
                  <a:gd name="connsiteY11" fmla="*/ 5810 h 170307"/>
                  <a:gd name="connsiteX12" fmla="*/ 50530 w 190547"/>
                  <a:gd name="connsiteY12" fmla="*/ 0 h 170307"/>
                  <a:gd name="connsiteX13" fmla="*/ 44720 w 190547"/>
                  <a:gd name="connsiteY13" fmla="*/ 5810 h 170307"/>
                  <a:gd name="connsiteX14" fmla="*/ 50530 w 190547"/>
                  <a:gd name="connsiteY14" fmla="*/ 11621 h 170307"/>
                  <a:gd name="connsiteX15" fmla="*/ 72914 w 190547"/>
                  <a:gd name="connsiteY15" fmla="*/ 11621 h 170307"/>
                  <a:gd name="connsiteX16" fmla="*/ 78724 w 190547"/>
                  <a:gd name="connsiteY16" fmla="*/ 5810 h 170307"/>
                  <a:gd name="connsiteX17" fmla="*/ 72914 w 190547"/>
                  <a:gd name="connsiteY17" fmla="*/ 0 h 170307"/>
                  <a:gd name="connsiteX18" fmla="*/ 67104 w 190547"/>
                  <a:gd name="connsiteY18" fmla="*/ 5810 h 170307"/>
                  <a:gd name="connsiteX19" fmla="*/ 72914 w 190547"/>
                  <a:gd name="connsiteY19" fmla="*/ 11621 h 170307"/>
                  <a:gd name="connsiteX20" fmla="*/ 95250 w 190547"/>
                  <a:gd name="connsiteY20" fmla="*/ 11621 h 170307"/>
                  <a:gd name="connsiteX21" fmla="*/ 101060 w 190547"/>
                  <a:gd name="connsiteY21" fmla="*/ 5810 h 170307"/>
                  <a:gd name="connsiteX22" fmla="*/ 95250 w 190547"/>
                  <a:gd name="connsiteY22" fmla="*/ 0 h 170307"/>
                  <a:gd name="connsiteX23" fmla="*/ 89440 w 190547"/>
                  <a:gd name="connsiteY23" fmla="*/ 5810 h 170307"/>
                  <a:gd name="connsiteX24" fmla="*/ 95250 w 190547"/>
                  <a:gd name="connsiteY24" fmla="*/ 11621 h 170307"/>
                  <a:gd name="connsiteX25" fmla="*/ 117634 w 190547"/>
                  <a:gd name="connsiteY25" fmla="*/ 11621 h 170307"/>
                  <a:gd name="connsiteX26" fmla="*/ 123444 w 190547"/>
                  <a:gd name="connsiteY26" fmla="*/ 5810 h 170307"/>
                  <a:gd name="connsiteX27" fmla="*/ 117634 w 190547"/>
                  <a:gd name="connsiteY27" fmla="*/ 0 h 170307"/>
                  <a:gd name="connsiteX28" fmla="*/ 111823 w 190547"/>
                  <a:gd name="connsiteY28" fmla="*/ 5810 h 170307"/>
                  <a:gd name="connsiteX29" fmla="*/ 117634 w 190547"/>
                  <a:gd name="connsiteY29" fmla="*/ 11621 h 170307"/>
                  <a:gd name="connsiteX30" fmla="*/ 139970 w 190547"/>
                  <a:gd name="connsiteY30" fmla="*/ 11621 h 170307"/>
                  <a:gd name="connsiteX31" fmla="*/ 145780 w 190547"/>
                  <a:gd name="connsiteY31" fmla="*/ 5810 h 170307"/>
                  <a:gd name="connsiteX32" fmla="*/ 139970 w 190547"/>
                  <a:gd name="connsiteY32" fmla="*/ 0 h 170307"/>
                  <a:gd name="connsiteX33" fmla="*/ 134160 w 190547"/>
                  <a:gd name="connsiteY33" fmla="*/ 5810 h 170307"/>
                  <a:gd name="connsiteX34" fmla="*/ 139970 w 190547"/>
                  <a:gd name="connsiteY34" fmla="*/ 11621 h 170307"/>
                  <a:gd name="connsiteX35" fmla="*/ 162354 w 190547"/>
                  <a:gd name="connsiteY35" fmla="*/ 11621 h 170307"/>
                  <a:gd name="connsiteX36" fmla="*/ 168164 w 190547"/>
                  <a:gd name="connsiteY36" fmla="*/ 5810 h 170307"/>
                  <a:gd name="connsiteX37" fmla="*/ 162354 w 190547"/>
                  <a:gd name="connsiteY37" fmla="*/ 0 h 170307"/>
                  <a:gd name="connsiteX38" fmla="*/ 156543 w 190547"/>
                  <a:gd name="connsiteY38" fmla="*/ 5810 h 170307"/>
                  <a:gd name="connsiteX39" fmla="*/ 162354 w 190547"/>
                  <a:gd name="connsiteY39" fmla="*/ 11621 h 170307"/>
                  <a:gd name="connsiteX40" fmla="*/ 184737 w 190547"/>
                  <a:gd name="connsiteY40" fmla="*/ 11621 h 170307"/>
                  <a:gd name="connsiteX41" fmla="*/ 190548 w 190547"/>
                  <a:gd name="connsiteY41" fmla="*/ 5810 h 170307"/>
                  <a:gd name="connsiteX42" fmla="*/ 184737 w 190547"/>
                  <a:gd name="connsiteY42" fmla="*/ 0 h 170307"/>
                  <a:gd name="connsiteX43" fmla="*/ 178927 w 190547"/>
                  <a:gd name="connsiteY43" fmla="*/ 5810 h 170307"/>
                  <a:gd name="connsiteX44" fmla="*/ 184737 w 190547"/>
                  <a:gd name="connsiteY44" fmla="*/ 11621 h 170307"/>
                  <a:gd name="connsiteX45" fmla="*/ 5810 w 190547"/>
                  <a:gd name="connsiteY45" fmla="*/ 31290 h 170307"/>
                  <a:gd name="connsiteX46" fmla="*/ 11621 w 190547"/>
                  <a:gd name="connsiteY46" fmla="*/ 25479 h 170307"/>
                  <a:gd name="connsiteX47" fmla="*/ 5810 w 190547"/>
                  <a:gd name="connsiteY47" fmla="*/ 19669 h 170307"/>
                  <a:gd name="connsiteX48" fmla="*/ 0 w 190547"/>
                  <a:gd name="connsiteY48" fmla="*/ 25479 h 170307"/>
                  <a:gd name="connsiteX49" fmla="*/ 5810 w 190547"/>
                  <a:gd name="connsiteY49" fmla="*/ 31290 h 170307"/>
                  <a:gd name="connsiteX50" fmla="*/ 28194 w 190547"/>
                  <a:gd name="connsiteY50" fmla="*/ 31290 h 170307"/>
                  <a:gd name="connsiteX51" fmla="*/ 34004 w 190547"/>
                  <a:gd name="connsiteY51" fmla="*/ 25479 h 170307"/>
                  <a:gd name="connsiteX52" fmla="*/ 28194 w 190547"/>
                  <a:gd name="connsiteY52" fmla="*/ 19669 h 170307"/>
                  <a:gd name="connsiteX53" fmla="*/ 22384 w 190547"/>
                  <a:gd name="connsiteY53" fmla="*/ 25479 h 170307"/>
                  <a:gd name="connsiteX54" fmla="*/ 28194 w 190547"/>
                  <a:gd name="connsiteY54" fmla="*/ 31290 h 170307"/>
                  <a:gd name="connsiteX55" fmla="*/ 50530 w 190547"/>
                  <a:gd name="connsiteY55" fmla="*/ 31290 h 170307"/>
                  <a:gd name="connsiteX56" fmla="*/ 56340 w 190547"/>
                  <a:gd name="connsiteY56" fmla="*/ 25479 h 170307"/>
                  <a:gd name="connsiteX57" fmla="*/ 50530 w 190547"/>
                  <a:gd name="connsiteY57" fmla="*/ 19669 h 170307"/>
                  <a:gd name="connsiteX58" fmla="*/ 44720 w 190547"/>
                  <a:gd name="connsiteY58" fmla="*/ 25479 h 170307"/>
                  <a:gd name="connsiteX59" fmla="*/ 50530 w 190547"/>
                  <a:gd name="connsiteY59" fmla="*/ 31290 h 170307"/>
                  <a:gd name="connsiteX60" fmla="*/ 72914 w 190547"/>
                  <a:gd name="connsiteY60" fmla="*/ 31290 h 170307"/>
                  <a:gd name="connsiteX61" fmla="*/ 78724 w 190547"/>
                  <a:gd name="connsiteY61" fmla="*/ 25479 h 170307"/>
                  <a:gd name="connsiteX62" fmla="*/ 72914 w 190547"/>
                  <a:gd name="connsiteY62" fmla="*/ 19669 h 170307"/>
                  <a:gd name="connsiteX63" fmla="*/ 67104 w 190547"/>
                  <a:gd name="connsiteY63" fmla="*/ 25479 h 170307"/>
                  <a:gd name="connsiteX64" fmla="*/ 72914 w 190547"/>
                  <a:gd name="connsiteY64" fmla="*/ 31290 h 170307"/>
                  <a:gd name="connsiteX65" fmla="*/ 95250 w 190547"/>
                  <a:gd name="connsiteY65" fmla="*/ 31290 h 170307"/>
                  <a:gd name="connsiteX66" fmla="*/ 101060 w 190547"/>
                  <a:gd name="connsiteY66" fmla="*/ 25479 h 170307"/>
                  <a:gd name="connsiteX67" fmla="*/ 95250 w 190547"/>
                  <a:gd name="connsiteY67" fmla="*/ 19669 h 170307"/>
                  <a:gd name="connsiteX68" fmla="*/ 89440 w 190547"/>
                  <a:gd name="connsiteY68" fmla="*/ 25479 h 170307"/>
                  <a:gd name="connsiteX69" fmla="*/ 95250 w 190547"/>
                  <a:gd name="connsiteY69" fmla="*/ 31290 h 170307"/>
                  <a:gd name="connsiteX70" fmla="*/ 117634 w 190547"/>
                  <a:gd name="connsiteY70" fmla="*/ 31290 h 170307"/>
                  <a:gd name="connsiteX71" fmla="*/ 123444 w 190547"/>
                  <a:gd name="connsiteY71" fmla="*/ 25479 h 170307"/>
                  <a:gd name="connsiteX72" fmla="*/ 117634 w 190547"/>
                  <a:gd name="connsiteY72" fmla="*/ 19669 h 170307"/>
                  <a:gd name="connsiteX73" fmla="*/ 111823 w 190547"/>
                  <a:gd name="connsiteY73" fmla="*/ 25479 h 170307"/>
                  <a:gd name="connsiteX74" fmla="*/ 117634 w 190547"/>
                  <a:gd name="connsiteY74" fmla="*/ 31290 h 170307"/>
                  <a:gd name="connsiteX75" fmla="*/ 139970 w 190547"/>
                  <a:gd name="connsiteY75" fmla="*/ 31290 h 170307"/>
                  <a:gd name="connsiteX76" fmla="*/ 145780 w 190547"/>
                  <a:gd name="connsiteY76" fmla="*/ 25479 h 170307"/>
                  <a:gd name="connsiteX77" fmla="*/ 139970 w 190547"/>
                  <a:gd name="connsiteY77" fmla="*/ 19669 h 170307"/>
                  <a:gd name="connsiteX78" fmla="*/ 134160 w 190547"/>
                  <a:gd name="connsiteY78" fmla="*/ 25479 h 170307"/>
                  <a:gd name="connsiteX79" fmla="*/ 139970 w 190547"/>
                  <a:gd name="connsiteY79" fmla="*/ 31290 h 170307"/>
                  <a:gd name="connsiteX80" fmla="*/ 162354 w 190547"/>
                  <a:gd name="connsiteY80" fmla="*/ 31290 h 170307"/>
                  <a:gd name="connsiteX81" fmla="*/ 168164 w 190547"/>
                  <a:gd name="connsiteY81" fmla="*/ 25479 h 170307"/>
                  <a:gd name="connsiteX82" fmla="*/ 162354 w 190547"/>
                  <a:gd name="connsiteY82" fmla="*/ 19669 h 170307"/>
                  <a:gd name="connsiteX83" fmla="*/ 156543 w 190547"/>
                  <a:gd name="connsiteY83" fmla="*/ 25479 h 170307"/>
                  <a:gd name="connsiteX84" fmla="*/ 162354 w 190547"/>
                  <a:gd name="connsiteY84" fmla="*/ 31290 h 170307"/>
                  <a:gd name="connsiteX85" fmla="*/ 184737 w 190547"/>
                  <a:gd name="connsiteY85" fmla="*/ 31290 h 170307"/>
                  <a:gd name="connsiteX86" fmla="*/ 190548 w 190547"/>
                  <a:gd name="connsiteY86" fmla="*/ 25479 h 170307"/>
                  <a:gd name="connsiteX87" fmla="*/ 184737 w 190547"/>
                  <a:gd name="connsiteY87" fmla="*/ 19669 h 170307"/>
                  <a:gd name="connsiteX88" fmla="*/ 178927 w 190547"/>
                  <a:gd name="connsiteY88" fmla="*/ 25479 h 170307"/>
                  <a:gd name="connsiteX89" fmla="*/ 184737 w 190547"/>
                  <a:gd name="connsiteY89" fmla="*/ 31290 h 170307"/>
                  <a:gd name="connsiteX90" fmla="*/ 5810 w 190547"/>
                  <a:gd name="connsiteY90" fmla="*/ 50911 h 170307"/>
                  <a:gd name="connsiteX91" fmla="*/ 11621 w 190547"/>
                  <a:gd name="connsiteY91" fmla="*/ 45101 h 170307"/>
                  <a:gd name="connsiteX92" fmla="*/ 5810 w 190547"/>
                  <a:gd name="connsiteY92" fmla="*/ 39291 h 170307"/>
                  <a:gd name="connsiteX93" fmla="*/ 0 w 190547"/>
                  <a:gd name="connsiteY93" fmla="*/ 45101 h 170307"/>
                  <a:gd name="connsiteX94" fmla="*/ 5810 w 190547"/>
                  <a:gd name="connsiteY94" fmla="*/ 50911 h 170307"/>
                  <a:gd name="connsiteX95" fmla="*/ 28194 w 190547"/>
                  <a:gd name="connsiteY95" fmla="*/ 50911 h 170307"/>
                  <a:gd name="connsiteX96" fmla="*/ 34004 w 190547"/>
                  <a:gd name="connsiteY96" fmla="*/ 45101 h 170307"/>
                  <a:gd name="connsiteX97" fmla="*/ 28194 w 190547"/>
                  <a:gd name="connsiteY97" fmla="*/ 39291 h 170307"/>
                  <a:gd name="connsiteX98" fmla="*/ 22384 w 190547"/>
                  <a:gd name="connsiteY98" fmla="*/ 45101 h 170307"/>
                  <a:gd name="connsiteX99" fmla="*/ 28194 w 190547"/>
                  <a:gd name="connsiteY99" fmla="*/ 50911 h 170307"/>
                  <a:gd name="connsiteX100" fmla="*/ 50530 w 190547"/>
                  <a:gd name="connsiteY100" fmla="*/ 50911 h 170307"/>
                  <a:gd name="connsiteX101" fmla="*/ 56340 w 190547"/>
                  <a:gd name="connsiteY101" fmla="*/ 45101 h 170307"/>
                  <a:gd name="connsiteX102" fmla="*/ 50530 w 190547"/>
                  <a:gd name="connsiteY102" fmla="*/ 39291 h 170307"/>
                  <a:gd name="connsiteX103" fmla="*/ 44720 w 190547"/>
                  <a:gd name="connsiteY103" fmla="*/ 45101 h 170307"/>
                  <a:gd name="connsiteX104" fmla="*/ 50530 w 190547"/>
                  <a:gd name="connsiteY104" fmla="*/ 50911 h 170307"/>
                  <a:gd name="connsiteX105" fmla="*/ 72914 w 190547"/>
                  <a:gd name="connsiteY105" fmla="*/ 50911 h 170307"/>
                  <a:gd name="connsiteX106" fmla="*/ 78724 w 190547"/>
                  <a:gd name="connsiteY106" fmla="*/ 45101 h 170307"/>
                  <a:gd name="connsiteX107" fmla="*/ 72914 w 190547"/>
                  <a:gd name="connsiteY107" fmla="*/ 39291 h 170307"/>
                  <a:gd name="connsiteX108" fmla="*/ 67104 w 190547"/>
                  <a:gd name="connsiteY108" fmla="*/ 45101 h 170307"/>
                  <a:gd name="connsiteX109" fmla="*/ 72914 w 190547"/>
                  <a:gd name="connsiteY109" fmla="*/ 50911 h 170307"/>
                  <a:gd name="connsiteX110" fmla="*/ 95250 w 190547"/>
                  <a:gd name="connsiteY110" fmla="*/ 50911 h 170307"/>
                  <a:gd name="connsiteX111" fmla="*/ 101060 w 190547"/>
                  <a:gd name="connsiteY111" fmla="*/ 45101 h 170307"/>
                  <a:gd name="connsiteX112" fmla="*/ 95250 w 190547"/>
                  <a:gd name="connsiteY112" fmla="*/ 39291 h 170307"/>
                  <a:gd name="connsiteX113" fmla="*/ 89440 w 190547"/>
                  <a:gd name="connsiteY113" fmla="*/ 45101 h 170307"/>
                  <a:gd name="connsiteX114" fmla="*/ 95250 w 190547"/>
                  <a:gd name="connsiteY114" fmla="*/ 50911 h 170307"/>
                  <a:gd name="connsiteX115" fmla="*/ 117634 w 190547"/>
                  <a:gd name="connsiteY115" fmla="*/ 50911 h 170307"/>
                  <a:gd name="connsiteX116" fmla="*/ 123444 w 190547"/>
                  <a:gd name="connsiteY116" fmla="*/ 45101 h 170307"/>
                  <a:gd name="connsiteX117" fmla="*/ 117634 w 190547"/>
                  <a:gd name="connsiteY117" fmla="*/ 39291 h 170307"/>
                  <a:gd name="connsiteX118" fmla="*/ 111823 w 190547"/>
                  <a:gd name="connsiteY118" fmla="*/ 45101 h 170307"/>
                  <a:gd name="connsiteX119" fmla="*/ 117634 w 190547"/>
                  <a:gd name="connsiteY119" fmla="*/ 50911 h 170307"/>
                  <a:gd name="connsiteX120" fmla="*/ 139970 w 190547"/>
                  <a:gd name="connsiteY120" fmla="*/ 50911 h 170307"/>
                  <a:gd name="connsiteX121" fmla="*/ 145780 w 190547"/>
                  <a:gd name="connsiteY121" fmla="*/ 45101 h 170307"/>
                  <a:gd name="connsiteX122" fmla="*/ 139970 w 190547"/>
                  <a:gd name="connsiteY122" fmla="*/ 39291 h 170307"/>
                  <a:gd name="connsiteX123" fmla="*/ 134160 w 190547"/>
                  <a:gd name="connsiteY123" fmla="*/ 45101 h 170307"/>
                  <a:gd name="connsiteX124" fmla="*/ 139970 w 190547"/>
                  <a:gd name="connsiteY124" fmla="*/ 50911 h 170307"/>
                  <a:gd name="connsiteX125" fmla="*/ 162354 w 190547"/>
                  <a:gd name="connsiteY125" fmla="*/ 50911 h 170307"/>
                  <a:gd name="connsiteX126" fmla="*/ 168164 w 190547"/>
                  <a:gd name="connsiteY126" fmla="*/ 45101 h 170307"/>
                  <a:gd name="connsiteX127" fmla="*/ 162354 w 190547"/>
                  <a:gd name="connsiteY127" fmla="*/ 39291 h 170307"/>
                  <a:gd name="connsiteX128" fmla="*/ 156543 w 190547"/>
                  <a:gd name="connsiteY128" fmla="*/ 45101 h 170307"/>
                  <a:gd name="connsiteX129" fmla="*/ 162354 w 190547"/>
                  <a:gd name="connsiteY129" fmla="*/ 50911 h 170307"/>
                  <a:gd name="connsiteX130" fmla="*/ 184737 w 190547"/>
                  <a:gd name="connsiteY130" fmla="*/ 50911 h 170307"/>
                  <a:gd name="connsiteX131" fmla="*/ 190548 w 190547"/>
                  <a:gd name="connsiteY131" fmla="*/ 45101 h 170307"/>
                  <a:gd name="connsiteX132" fmla="*/ 184737 w 190547"/>
                  <a:gd name="connsiteY132" fmla="*/ 39291 h 170307"/>
                  <a:gd name="connsiteX133" fmla="*/ 178927 w 190547"/>
                  <a:gd name="connsiteY133" fmla="*/ 45101 h 170307"/>
                  <a:gd name="connsiteX134" fmla="*/ 184737 w 190547"/>
                  <a:gd name="connsiteY134" fmla="*/ 50911 h 170307"/>
                  <a:gd name="connsiteX135" fmla="*/ 5810 w 190547"/>
                  <a:gd name="connsiteY135" fmla="*/ 70580 h 170307"/>
                  <a:gd name="connsiteX136" fmla="*/ 11621 w 190547"/>
                  <a:gd name="connsiteY136" fmla="*/ 64770 h 170307"/>
                  <a:gd name="connsiteX137" fmla="*/ 5810 w 190547"/>
                  <a:gd name="connsiteY137" fmla="*/ 58960 h 170307"/>
                  <a:gd name="connsiteX138" fmla="*/ 0 w 190547"/>
                  <a:gd name="connsiteY138" fmla="*/ 64770 h 170307"/>
                  <a:gd name="connsiteX139" fmla="*/ 5810 w 190547"/>
                  <a:gd name="connsiteY139" fmla="*/ 70580 h 170307"/>
                  <a:gd name="connsiteX140" fmla="*/ 28194 w 190547"/>
                  <a:gd name="connsiteY140" fmla="*/ 70580 h 170307"/>
                  <a:gd name="connsiteX141" fmla="*/ 34004 w 190547"/>
                  <a:gd name="connsiteY141" fmla="*/ 64770 h 170307"/>
                  <a:gd name="connsiteX142" fmla="*/ 28194 w 190547"/>
                  <a:gd name="connsiteY142" fmla="*/ 58960 h 170307"/>
                  <a:gd name="connsiteX143" fmla="*/ 22384 w 190547"/>
                  <a:gd name="connsiteY143" fmla="*/ 64770 h 170307"/>
                  <a:gd name="connsiteX144" fmla="*/ 28194 w 190547"/>
                  <a:gd name="connsiteY144" fmla="*/ 70580 h 170307"/>
                  <a:gd name="connsiteX145" fmla="*/ 50530 w 190547"/>
                  <a:gd name="connsiteY145" fmla="*/ 70580 h 170307"/>
                  <a:gd name="connsiteX146" fmla="*/ 56340 w 190547"/>
                  <a:gd name="connsiteY146" fmla="*/ 64770 h 170307"/>
                  <a:gd name="connsiteX147" fmla="*/ 50530 w 190547"/>
                  <a:gd name="connsiteY147" fmla="*/ 58960 h 170307"/>
                  <a:gd name="connsiteX148" fmla="*/ 44720 w 190547"/>
                  <a:gd name="connsiteY148" fmla="*/ 64770 h 170307"/>
                  <a:gd name="connsiteX149" fmla="*/ 50530 w 190547"/>
                  <a:gd name="connsiteY149" fmla="*/ 70580 h 170307"/>
                  <a:gd name="connsiteX150" fmla="*/ 72914 w 190547"/>
                  <a:gd name="connsiteY150" fmla="*/ 70580 h 170307"/>
                  <a:gd name="connsiteX151" fmla="*/ 78724 w 190547"/>
                  <a:gd name="connsiteY151" fmla="*/ 64770 h 170307"/>
                  <a:gd name="connsiteX152" fmla="*/ 72914 w 190547"/>
                  <a:gd name="connsiteY152" fmla="*/ 58960 h 170307"/>
                  <a:gd name="connsiteX153" fmla="*/ 67104 w 190547"/>
                  <a:gd name="connsiteY153" fmla="*/ 64770 h 170307"/>
                  <a:gd name="connsiteX154" fmla="*/ 72914 w 190547"/>
                  <a:gd name="connsiteY154" fmla="*/ 70580 h 170307"/>
                  <a:gd name="connsiteX155" fmla="*/ 95250 w 190547"/>
                  <a:gd name="connsiteY155" fmla="*/ 70580 h 170307"/>
                  <a:gd name="connsiteX156" fmla="*/ 101060 w 190547"/>
                  <a:gd name="connsiteY156" fmla="*/ 64770 h 170307"/>
                  <a:gd name="connsiteX157" fmla="*/ 95250 w 190547"/>
                  <a:gd name="connsiteY157" fmla="*/ 58960 h 170307"/>
                  <a:gd name="connsiteX158" fmla="*/ 89440 w 190547"/>
                  <a:gd name="connsiteY158" fmla="*/ 64770 h 170307"/>
                  <a:gd name="connsiteX159" fmla="*/ 95250 w 190547"/>
                  <a:gd name="connsiteY159" fmla="*/ 70580 h 170307"/>
                  <a:gd name="connsiteX160" fmla="*/ 117634 w 190547"/>
                  <a:gd name="connsiteY160" fmla="*/ 70580 h 170307"/>
                  <a:gd name="connsiteX161" fmla="*/ 123444 w 190547"/>
                  <a:gd name="connsiteY161" fmla="*/ 64770 h 170307"/>
                  <a:gd name="connsiteX162" fmla="*/ 117634 w 190547"/>
                  <a:gd name="connsiteY162" fmla="*/ 58960 h 170307"/>
                  <a:gd name="connsiteX163" fmla="*/ 111823 w 190547"/>
                  <a:gd name="connsiteY163" fmla="*/ 64770 h 170307"/>
                  <a:gd name="connsiteX164" fmla="*/ 117634 w 190547"/>
                  <a:gd name="connsiteY164" fmla="*/ 70580 h 170307"/>
                  <a:gd name="connsiteX165" fmla="*/ 139970 w 190547"/>
                  <a:gd name="connsiteY165" fmla="*/ 70580 h 170307"/>
                  <a:gd name="connsiteX166" fmla="*/ 145780 w 190547"/>
                  <a:gd name="connsiteY166" fmla="*/ 64770 h 170307"/>
                  <a:gd name="connsiteX167" fmla="*/ 139970 w 190547"/>
                  <a:gd name="connsiteY167" fmla="*/ 58960 h 170307"/>
                  <a:gd name="connsiteX168" fmla="*/ 134160 w 190547"/>
                  <a:gd name="connsiteY168" fmla="*/ 64770 h 170307"/>
                  <a:gd name="connsiteX169" fmla="*/ 139970 w 190547"/>
                  <a:gd name="connsiteY169" fmla="*/ 70580 h 170307"/>
                  <a:gd name="connsiteX170" fmla="*/ 162354 w 190547"/>
                  <a:gd name="connsiteY170" fmla="*/ 70580 h 170307"/>
                  <a:gd name="connsiteX171" fmla="*/ 168164 w 190547"/>
                  <a:gd name="connsiteY171" fmla="*/ 64770 h 170307"/>
                  <a:gd name="connsiteX172" fmla="*/ 162354 w 190547"/>
                  <a:gd name="connsiteY172" fmla="*/ 58960 h 170307"/>
                  <a:gd name="connsiteX173" fmla="*/ 156543 w 190547"/>
                  <a:gd name="connsiteY173" fmla="*/ 64770 h 170307"/>
                  <a:gd name="connsiteX174" fmla="*/ 162354 w 190547"/>
                  <a:gd name="connsiteY174" fmla="*/ 70580 h 170307"/>
                  <a:gd name="connsiteX175" fmla="*/ 184737 w 190547"/>
                  <a:gd name="connsiteY175" fmla="*/ 70580 h 170307"/>
                  <a:gd name="connsiteX176" fmla="*/ 190548 w 190547"/>
                  <a:gd name="connsiteY176" fmla="*/ 64770 h 170307"/>
                  <a:gd name="connsiteX177" fmla="*/ 184737 w 190547"/>
                  <a:gd name="connsiteY177" fmla="*/ 58960 h 170307"/>
                  <a:gd name="connsiteX178" fmla="*/ 178927 w 190547"/>
                  <a:gd name="connsiteY178" fmla="*/ 64770 h 170307"/>
                  <a:gd name="connsiteX179" fmla="*/ 184737 w 190547"/>
                  <a:gd name="connsiteY179" fmla="*/ 70580 h 170307"/>
                  <a:gd name="connsiteX180" fmla="*/ 5810 w 190547"/>
                  <a:gd name="connsiteY180" fmla="*/ 90249 h 170307"/>
                  <a:gd name="connsiteX181" fmla="*/ 11621 w 190547"/>
                  <a:gd name="connsiteY181" fmla="*/ 84439 h 170307"/>
                  <a:gd name="connsiteX182" fmla="*/ 5810 w 190547"/>
                  <a:gd name="connsiteY182" fmla="*/ 78629 h 170307"/>
                  <a:gd name="connsiteX183" fmla="*/ 0 w 190547"/>
                  <a:gd name="connsiteY183" fmla="*/ 84439 h 170307"/>
                  <a:gd name="connsiteX184" fmla="*/ 5810 w 190547"/>
                  <a:gd name="connsiteY184" fmla="*/ 90249 h 170307"/>
                  <a:gd name="connsiteX185" fmla="*/ 28194 w 190547"/>
                  <a:gd name="connsiteY185" fmla="*/ 90249 h 170307"/>
                  <a:gd name="connsiteX186" fmla="*/ 34004 w 190547"/>
                  <a:gd name="connsiteY186" fmla="*/ 84439 h 170307"/>
                  <a:gd name="connsiteX187" fmla="*/ 28194 w 190547"/>
                  <a:gd name="connsiteY187" fmla="*/ 78629 h 170307"/>
                  <a:gd name="connsiteX188" fmla="*/ 22384 w 190547"/>
                  <a:gd name="connsiteY188" fmla="*/ 84439 h 170307"/>
                  <a:gd name="connsiteX189" fmla="*/ 28194 w 190547"/>
                  <a:gd name="connsiteY189" fmla="*/ 90249 h 170307"/>
                  <a:gd name="connsiteX190" fmla="*/ 50530 w 190547"/>
                  <a:gd name="connsiteY190" fmla="*/ 90249 h 170307"/>
                  <a:gd name="connsiteX191" fmla="*/ 56340 w 190547"/>
                  <a:gd name="connsiteY191" fmla="*/ 84439 h 170307"/>
                  <a:gd name="connsiteX192" fmla="*/ 50530 w 190547"/>
                  <a:gd name="connsiteY192" fmla="*/ 78629 h 170307"/>
                  <a:gd name="connsiteX193" fmla="*/ 44720 w 190547"/>
                  <a:gd name="connsiteY193" fmla="*/ 84439 h 170307"/>
                  <a:gd name="connsiteX194" fmla="*/ 50530 w 190547"/>
                  <a:gd name="connsiteY194" fmla="*/ 90249 h 170307"/>
                  <a:gd name="connsiteX195" fmla="*/ 72914 w 190547"/>
                  <a:gd name="connsiteY195" fmla="*/ 90249 h 170307"/>
                  <a:gd name="connsiteX196" fmla="*/ 78724 w 190547"/>
                  <a:gd name="connsiteY196" fmla="*/ 84439 h 170307"/>
                  <a:gd name="connsiteX197" fmla="*/ 72914 w 190547"/>
                  <a:gd name="connsiteY197" fmla="*/ 78629 h 170307"/>
                  <a:gd name="connsiteX198" fmla="*/ 67104 w 190547"/>
                  <a:gd name="connsiteY198" fmla="*/ 84439 h 170307"/>
                  <a:gd name="connsiteX199" fmla="*/ 72914 w 190547"/>
                  <a:gd name="connsiteY199" fmla="*/ 90249 h 170307"/>
                  <a:gd name="connsiteX200" fmla="*/ 95250 w 190547"/>
                  <a:gd name="connsiteY200" fmla="*/ 90249 h 170307"/>
                  <a:gd name="connsiteX201" fmla="*/ 101060 w 190547"/>
                  <a:gd name="connsiteY201" fmla="*/ 84439 h 170307"/>
                  <a:gd name="connsiteX202" fmla="*/ 95250 w 190547"/>
                  <a:gd name="connsiteY202" fmla="*/ 78629 h 170307"/>
                  <a:gd name="connsiteX203" fmla="*/ 89440 w 190547"/>
                  <a:gd name="connsiteY203" fmla="*/ 84439 h 170307"/>
                  <a:gd name="connsiteX204" fmla="*/ 95250 w 190547"/>
                  <a:gd name="connsiteY204" fmla="*/ 90249 h 170307"/>
                  <a:gd name="connsiteX205" fmla="*/ 117634 w 190547"/>
                  <a:gd name="connsiteY205" fmla="*/ 90249 h 170307"/>
                  <a:gd name="connsiteX206" fmla="*/ 123444 w 190547"/>
                  <a:gd name="connsiteY206" fmla="*/ 84439 h 170307"/>
                  <a:gd name="connsiteX207" fmla="*/ 117634 w 190547"/>
                  <a:gd name="connsiteY207" fmla="*/ 78629 h 170307"/>
                  <a:gd name="connsiteX208" fmla="*/ 111823 w 190547"/>
                  <a:gd name="connsiteY208" fmla="*/ 84439 h 170307"/>
                  <a:gd name="connsiteX209" fmla="*/ 117634 w 190547"/>
                  <a:gd name="connsiteY209" fmla="*/ 90249 h 170307"/>
                  <a:gd name="connsiteX210" fmla="*/ 139970 w 190547"/>
                  <a:gd name="connsiteY210" fmla="*/ 90249 h 170307"/>
                  <a:gd name="connsiteX211" fmla="*/ 145780 w 190547"/>
                  <a:gd name="connsiteY211" fmla="*/ 84439 h 170307"/>
                  <a:gd name="connsiteX212" fmla="*/ 139970 w 190547"/>
                  <a:gd name="connsiteY212" fmla="*/ 78629 h 170307"/>
                  <a:gd name="connsiteX213" fmla="*/ 134160 w 190547"/>
                  <a:gd name="connsiteY213" fmla="*/ 84439 h 170307"/>
                  <a:gd name="connsiteX214" fmla="*/ 139970 w 190547"/>
                  <a:gd name="connsiteY214" fmla="*/ 90249 h 170307"/>
                  <a:gd name="connsiteX215" fmla="*/ 162354 w 190547"/>
                  <a:gd name="connsiteY215" fmla="*/ 90249 h 170307"/>
                  <a:gd name="connsiteX216" fmla="*/ 168164 w 190547"/>
                  <a:gd name="connsiteY216" fmla="*/ 84439 h 170307"/>
                  <a:gd name="connsiteX217" fmla="*/ 162354 w 190547"/>
                  <a:gd name="connsiteY217" fmla="*/ 78629 h 170307"/>
                  <a:gd name="connsiteX218" fmla="*/ 156543 w 190547"/>
                  <a:gd name="connsiteY218" fmla="*/ 84439 h 170307"/>
                  <a:gd name="connsiteX219" fmla="*/ 162354 w 190547"/>
                  <a:gd name="connsiteY219" fmla="*/ 90249 h 170307"/>
                  <a:gd name="connsiteX220" fmla="*/ 184737 w 190547"/>
                  <a:gd name="connsiteY220" fmla="*/ 90249 h 170307"/>
                  <a:gd name="connsiteX221" fmla="*/ 190548 w 190547"/>
                  <a:gd name="connsiteY221" fmla="*/ 84439 h 170307"/>
                  <a:gd name="connsiteX222" fmla="*/ 184737 w 190547"/>
                  <a:gd name="connsiteY222" fmla="*/ 78629 h 170307"/>
                  <a:gd name="connsiteX223" fmla="*/ 178927 w 190547"/>
                  <a:gd name="connsiteY223" fmla="*/ 84439 h 170307"/>
                  <a:gd name="connsiteX224" fmla="*/ 184737 w 190547"/>
                  <a:gd name="connsiteY224" fmla="*/ 90249 h 170307"/>
                  <a:gd name="connsiteX225" fmla="*/ 5810 w 190547"/>
                  <a:gd name="connsiteY225" fmla="*/ 109871 h 170307"/>
                  <a:gd name="connsiteX226" fmla="*/ 11621 w 190547"/>
                  <a:gd name="connsiteY226" fmla="*/ 104061 h 170307"/>
                  <a:gd name="connsiteX227" fmla="*/ 5810 w 190547"/>
                  <a:gd name="connsiteY227" fmla="*/ 98250 h 170307"/>
                  <a:gd name="connsiteX228" fmla="*/ 0 w 190547"/>
                  <a:gd name="connsiteY228" fmla="*/ 104061 h 170307"/>
                  <a:gd name="connsiteX229" fmla="*/ 5810 w 190547"/>
                  <a:gd name="connsiteY229" fmla="*/ 109871 h 170307"/>
                  <a:gd name="connsiteX230" fmla="*/ 28194 w 190547"/>
                  <a:gd name="connsiteY230" fmla="*/ 109871 h 170307"/>
                  <a:gd name="connsiteX231" fmla="*/ 34004 w 190547"/>
                  <a:gd name="connsiteY231" fmla="*/ 104061 h 170307"/>
                  <a:gd name="connsiteX232" fmla="*/ 28194 w 190547"/>
                  <a:gd name="connsiteY232" fmla="*/ 98250 h 170307"/>
                  <a:gd name="connsiteX233" fmla="*/ 22384 w 190547"/>
                  <a:gd name="connsiteY233" fmla="*/ 104061 h 170307"/>
                  <a:gd name="connsiteX234" fmla="*/ 28194 w 190547"/>
                  <a:gd name="connsiteY234" fmla="*/ 109871 h 170307"/>
                  <a:gd name="connsiteX235" fmla="*/ 50530 w 190547"/>
                  <a:gd name="connsiteY235" fmla="*/ 109871 h 170307"/>
                  <a:gd name="connsiteX236" fmla="*/ 56340 w 190547"/>
                  <a:gd name="connsiteY236" fmla="*/ 104061 h 170307"/>
                  <a:gd name="connsiteX237" fmla="*/ 50530 w 190547"/>
                  <a:gd name="connsiteY237" fmla="*/ 98250 h 170307"/>
                  <a:gd name="connsiteX238" fmla="*/ 44720 w 190547"/>
                  <a:gd name="connsiteY238" fmla="*/ 104061 h 170307"/>
                  <a:gd name="connsiteX239" fmla="*/ 50530 w 190547"/>
                  <a:gd name="connsiteY239" fmla="*/ 109871 h 170307"/>
                  <a:gd name="connsiteX240" fmla="*/ 72914 w 190547"/>
                  <a:gd name="connsiteY240" fmla="*/ 109871 h 170307"/>
                  <a:gd name="connsiteX241" fmla="*/ 78724 w 190547"/>
                  <a:gd name="connsiteY241" fmla="*/ 104061 h 170307"/>
                  <a:gd name="connsiteX242" fmla="*/ 72914 w 190547"/>
                  <a:gd name="connsiteY242" fmla="*/ 98250 h 170307"/>
                  <a:gd name="connsiteX243" fmla="*/ 67104 w 190547"/>
                  <a:gd name="connsiteY243" fmla="*/ 104061 h 170307"/>
                  <a:gd name="connsiteX244" fmla="*/ 72914 w 190547"/>
                  <a:gd name="connsiteY244" fmla="*/ 109871 h 170307"/>
                  <a:gd name="connsiteX245" fmla="*/ 95250 w 190547"/>
                  <a:gd name="connsiteY245" fmla="*/ 109871 h 170307"/>
                  <a:gd name="connsiteX246" fmla="*/ 101060 w 190547"/>
                  <a:gd name="connsiteY246" fmla="*/ 104061 h 170307"/>
                  <a:gd name="connsiteX247" fmla="*/ 95250 w 190547"/>
                  <a:gd name="connsiteY247" fmla="*/ 98250 h 170307"/>
                  <a:gd name="connsiteX248" fmla="*/ 89440 w 190547"/>
                  <a:gd name="connsiteY248" fmla="*/ 104061 h 170307"/>
                  <a:gd name="connsiteX249" fmla="*/ 95250 w 190547"/>
                  <a:gd name="connsiteY249" fmla="*/ 109871 h 170307"/>
                  <a:gd name="connsiteX250" fmla="*/ 117634 w 190547"/>
                  <a:gd name="connsiteY250" fmla="*/ 109871 h 170307"/>
                  <a:gd name="connsiteX251" fmla="*/ 123444 w 190547"/>
                  <a:gd name="connsiteY251" fmla="*/ 104061 h 170307"/>
                  <a:gd name="connsiteX252" fmla="*/ 117634 w 190547"/>
                  <a:gd name="connsiteY252" fmla="*/ 98250 h 170307"/>
                  <a:gd name="connsiteX253" fmla="*/ 111823 w 190547"/>
                  <a:gd name="connsiteY253" fmla="*/ 104061 h 170307"/>
                  <a:gd name="connsiteX254" fmla="*/ 117634 w 190547"/>
                  <a:gd name="connsiteY254" fmla="*/ 109871 h 170307"/>
                  <a:gd name="connsiteX255" fmla="*/ 139970 w 190547"/>
                  <a:gd name="connsiteY255" fmla="*/ 109871 h 170307"/>
                  <a:gd name="connsiteX256" fmla="*/ 145780 w 190547"/>
                  <a:gd name="connsiteY256" fmla="*/ 104061 h 170307"/>
                  <a:gd name="connsiteX257" fmla="*/ 139970 w 190547"/>
                  <a:gd name="connsiteY257" fmla="*/ 98250 h 170307"/>
                  <a:gd name="connsiteX258" fmla="*/ 134160 w 190547"/>
                  <a:gd name="connsiteY258" fmla="*/ 104061 h 170307"/>
                  <a:gd name="connsiteX259" fmla="*/ 139970 w 190547"/>
                  <a:gd name="connsiteY259" fmla="*/ 109871 h 170307"/>
                  <a:gd name="connsiteX260" fmla="*/ 162354 w 190547"/>
                  <a:gd name="connsiteY260" fmla="*/ 109871 h 170307"/>
                  <a:gd name="connsiteX261" fmla="*/ 168164 w 190547"/>
                  <a:gd name="connsiteY261" fmla="*/ 104061 h 170307"/>
                  <a:gd name="connsiteX262" fmla="*/ 162354 w 190547"/>
                  <a:gd name="connsiteY262" fmla="*/ 98250 h 170307"/>
                  <a:gd name="connsiteX263" fmla="*/ 156543 w 190547"/>
                  <a:gd name="connsiteY263" fmla="*/ 104061 h 170307"/>
                  <a:gd name="connsiteX264" fmla="*/ 162354 w 190547"/>
                  <a:gd name="connsiteY264" fmla="*/ 109871 h 170307"/>
                  <a:gd name="connsiteX265" fmla="*/ 184737 w 190547"/>
                  <a:gd name="connsiteY265" fmla="*/ 109871 h 170307"/>
                  <a:gd name="connsiteX266" fmla="*/ 190548 w 190547"/>
                  <a:gd name="connsiteY266" fmla="*/ 104061 h 170307"/>
                  <a:gd name="connsiteX267" fmla="*/ 184737 w 190547"/>
                  <a:gd name="connsiteY267" fmla="*/ 98250 h 170307"/>
                  <a:gd name="connsiteX268" fmla="*/ 178927 w 190547"/>
                  <a:gd name="connsiteY268" fmla="*/ 104061 h 170307"/>
                  <a:gd name="connsiteX269" fmla="*/ 184737 w 190547"/>
                  <a:gd name="connsiteY269" fmla="*/ 109871 h 170307"/>
                  <a:gd name="connsiteX270" fmla="*/ 5810 w 190547"/>
                  <a:gd name="connsiteY270" fmla="*/ 129540 h 170307"/>
                  <a:gd name="connsiteX271" fmla="*/ 11621 w 190547"/>
                  <a:gd name="connsiteY271" fmla="*/ 123730 h 170307"/>
                  <a:gd name="connsiteX272" fmla="*/ 5810 w 190547"/>
                  <a:gd name="connsiteY272" fmla="*/ 117920 h 170307"/>
                  <a:gd name="connsiteX273" fmla="*/ 0 w 190547"/>
                  <a:gd name="connsiteY273" fmla="*/ 123730 h 170307"/>
                  <a:gd name="connsiteX274" fmla="*/ 5810 w 190547"/>
                  <a:gd name="connsiteY274" fmla="*/ 129540 h 170307"/>
                  <a:gd name="connsiteX275" fmla="*/ 28194 w 190547"/>
                  <a:gd name="connsiteY275" fmla="*/ 129540 h 170307"/>
                  <a:gd name="connsiteX276" fmla="*/ 34004 w 190547"/>
                  <a:gd name="connsiteY276" fmla="*/ 123730 h 170307"/>
                  <a:gd name="connsiteX277" fmla="*/ 28194 w 190547"/>
                  <a:gd name="connsiteY277" fmla="*/ 117920 h 170307"/>
                  <a:gd name="connsiteX278" fmla="*/ 22384 w 190547"/>
                  <a:gd name="connsiteY278" fmla="*/ 123730 h 170307"/>
                  <a:gd name="connsiteX279" fmla="*/ 28194 w 190547"/>
                  <a:gd name="connsiteY279" fmla="*/ 129540 h 170307"/>
                  <a:gd name="connsiteX280" fmla="*/ 50530 w 190547"/>
                  <a:gd name="connsiteY280" fmla="*/ 129540 h 170307"/>
                  <a:gd name="connsiteX281" fmla="*/ 56340 w 190547"/>
                  <a:gd name="connsiteY281" fmla="*/ 123730 h 170307"/>
                  <a:gd name="connsiteX282" fmla="*/ 50530 w 190547"/>
                  <a:gd name="connsiteY282" fmla="*/ 117920 h 170307"/>
                  <a:gd name="connsiteX283" fmla="*/ 44720 w 190547"/>
                  <a:gd name="connsiteY283" fmla="*/ 123730 h 170307"/>
                  <a:gd name="connsiteX284" fmla="*/ 50530 w 190547"/>
                  <a:gd name="connsiteY284" fmla="*/ 129540 h 170307"/>
                  <a:gd name="connsiteX285" fmla="*/ 72914 w 190547"/>
                  <a:gd name="connsiteY285" fmla="*/ 129540 h 170307"/>
                  <a:gd name="connsiteX286" fmla="*/ 78724 w 190547"/>
                  <a:gd name="connsiteY286" fmla="*/ 123730 h 170307"/>
                  <a:gd name="connsiteX287" fmla="*/ 72914 w 190547"/>
                  <a:gd name="connsiteY287" fmla="*/ 117920 h 170307"/>
                  <a:gd name="connsiteX288" fmla="*/ 67104 w 190547"/>
                  <a:gd name="connsiteY288" fmla="*/ 123730 h 170307"/>
                  <a:gd name="connsiteX289" fmla="*/ 72914 w 190547"/>
                  <a:gd name="connsiteY289" fmla="*/ 129540 h 170307"/>
                  <a:gd name="connsiteX290" fmla="*/ 95250 w 190547"/>
                  <a:gd name="connsiteY290" fmla="*/ 129540 h 170307"/>
                  <a:gd name="connsiteX291" fmla="*/ 101060 w 190547"/>
                  <a:gd name="connsiteY291" fmla="*/ 123730 h 170307"/>
                  <a:gd name="connsiteX292" fmla="*/ 95250 w 190547"/>
                  <a:gd name="connsiteY292" fmla="*/ 117920 h 170307"/>
                  <a:gd name="connsiteX293" fmla="*/ 89440 w 190547"/>
                  <a:gd name="connsiteY293" fmla="*/ 123730 h 170307"/>
                  <a:gd name="connsiteX294" fmla="*/ 95250 w 190547"/>
                  <a:gd name="connsiteY294" fmla="*/ 129540 h 170307"/>
                  <a:gd name="connsiteX295" fmla="*/ 117634 w 190547"/>
                  <a:gd name="connsiteY295" fmla="*/ 129540 h 170307"/>
                  <a:gd name="connsiteX296" fmla="*/ 123444 w 190547"/>
                  <a:gd name="connsiteY296" fmla="*/ 123730 h 170307"/>
                  <a:gd name="connsiteX297" fmla="*/ 117634 w 190547"/>
                  <a:gd name="connsiteY297" fmla="*/ 117920 h 170307"/>
                  <a:gd name="connsiteX298" fmla="*/ 111823 w 190547"/>
                  <a:gd name="connsiteY298" fmla="*/ 123730 h 170307"/>
                  <a:gd name="connsiteX299" fmla="*/ 117634 w 190547"/>
                  <a:gd name="connsiteY299" fmla="*/ 129540 h 170307"/>
                  <a:gd name="connsiteX300" fmla="*/ 139970 w 190547"/>
                  <a:gd name="connsiteY300" fmla="*/ 129540 h 170307"/>
                  <a:gd name="connsiteX301" fmla="*/ 145780 w 190547"/>
                  <a:gd name="connsiteY301" fmla="*/ 123730 h 170307"/>
                  <a:gd name="connsiteX302" fmla="*/ 139970 w 190547"/>
                  <a:gd name="connsiteY302" fmla="*/ 117920 h 170307"/>
                  <a:gd name="connsiteX303" fmla="*/ 134160 w 190547"/>
                  <a:gd name="connsiteY303" fmla="*/ 123730 h 170307"/>
                  <a:gd name="connsiteX304" fmla="*/ 139970 w 190547"/>
                  <a:gd name="connsiteY304" fmla="*/ 129540 h 170307"/>
                  <a:gd name="connsiteX305" fmla="*/ 162354 w 190547"/>
                  <a:gd name="connsiteY305" fmla="*/ 129540 h 170307"/>
                  <a:gd name="connsiteX306" fmla="*/ 168164 w 190547"/>
                  <a:gd name="connsiteY306" fmla="*/ 123730 h 170307"/>
                  <a:gd name="connsiteX307" fmla="*/ 162354 w 190547"/>
                  <a:gd name="connsiteY307" fmla="*/ 117920 h 170307"/>
                  <a:gd name="connsiteX308" fmla="*/ 156543 w 190547"/>
                  <a:gd name="connsiteY308" fmla="*/ 123730 h 170307"/>
                  <a:gd name="connsiteX309" fmla="*/ 162354 w 190547"/>
                  <a:gd name="connsiteY309" fmla="*/ 129540 h 170307"/>
                  <a:gd name="connsiteX310" fmla="*/ 184737 w 190547"/>
                  <a:gd name="connsiteY310" fmla="*/ 129540 h 170307"/>
                  <a:gd name="connsiteX311" fmla="*/ 190548 w 190547"/>
                  <a:gd name="connsiteY311" fmla="*/ 123730 h 170307"/>
                  <a:gd name="connsiteX312" fmla="*/ 184737 w 190547"/>
                  <a:gd name="connsiteY312" fmla="*/ 117920 h 170307"/>
                  <a:gd name="connsiteX313" fmla="*/ 178927 w 190547"/>
                  <a:gd name="connsiteY313" fmla="*/ 123730 h 170307"/>
                  <a:gd name="connsiteX314" fmla="*/ 184737 w 190547"/>
                  <a:gd name="connsiteY314" fmla="*/ 129540 h 170307"/>
                  <a:gd name="connsiteX315" fmla="*/ 5810 w 190547"/>
                  <a:gd name="connsiteY315" fmla="*/ 149209 h 170307"/>
                  <a:gd name="connsiteX316" fmla="*/ 11621 w 190547"/>
                  <a:gd name="connsiteY316" fmla="*/ 143399 h 170307"/>
                  <a:gd name="connsiteX317" fmla="*/ 5810 w 190547"/>
                  <a:gd name="connsiteY317" fmla="*/ 137589 h 170307"/>
                  <a:gd name="connsiteX318" fmla="*/ 0 w 190547"/>
                  <a:gd name="connsiteY318" fmla="*/ 143399 h 170307"/>
                  <a:gd name="connsiteX319" fmla="*/ 5810 w 190547"/>
                  <a:gd name="connsiteY319" fmla="*/ 149209 h 170307"/>
                  <a:gd name="connsiteX320" fmla="*/ 28194 w 190547"/>
                  <a:gd name="connsiteY320" fmla="*/ 149209 h 170307"/>
                  <a:gd name="connsiteX321" fmla="*/ 34004 w 190547"/>
                  <a:gd name="connsiteY321" fmla="*/ 143399 h 170307"/>
                  <a:gd name="connsiteX322" fmla="*/ 28194 w 190547"/>
                  <a:gd name="connsiteY322" fmla="*/ 137589 h 170307"/>
                  <a:gd name="connsiteX323" fmla="*/ 22384 w 190547"/>
                  <a:gd name="connsiteY323" fmla="*/ 143399 h 170307"/>
                  <a:gd name="connsiteX324" fmla="*/ 28194 w 190547"/>
                  <a:gd name="connsiteY324" fmla="*/ 149209 h 170307"/>
                  <a:gd name="connsiteX325" fmla="*/ 50530 w 190547"/>
                  <a:gd name="connsiteY325" fmla="*/ 149209 h 170307"/>
                  <a:gd name="connsiteX326" fmla="*/ 56340 w 190547"/>
                  <a:gd name="connsiteY326" fmla="*/ 143399 h 170307"/>
                  <a:gd name="connsiteX327" fmla="*/ 50530 w 190547"/>
                  <a:gd name="connsiteY327" fmla="*/ 137589 h 170307"/>
                  <a:gd name="connsiteX328" fmla="*/ 44720 w 190547"/>
                  <a:gd name="connsiteY328" fmla="*/ 143399 h 170307"/>
                  <a:gd name="connsiteX329" fmla="*/ 50530 w 190547"/>
                  <a:gd name="connsiteY329" fmla="*/ 149209 h 170307"/>
                  <a:gd name="connsiteX330" fmla="*/ 72914 w 190547"/>
                  <a:gd name="connsiteY330" fmla="*/ 149209 h 170307"/>
                  <a:gd name="connsiteX331" fmla="*/ 78724 w 190547"/>
                  <a:gd name="connsiteY331" fmla="*/ 143399 h 170307"/>
                  <a:gd name="connsiteX332" fmla="*/ 72914 w 190547"/>
                  <a:gd name="connsiteY332" fmla="*/ 137589 h 170307"/>
                  <a:gd name="connsiteX333" fmla="*/ 67104 w 190547"/>
                  <a:gd name="connsiteY333" fmla="*/ 143399 h 170307"/>
                  <a:gd name="connsiteX334" fmla="*/ 72914 w 190547"/>
                  <a:gd name="connsiteY334" fmla="*/ 149209 h 170307"/>
                  <a:gd name="connsiteX335" fmla="*/ 95250 w 190547"/>
                  <a:gd name="connsiteY335" fmla="*/ 149209 h 170307"/>
                  <a:gd name="connsiteX336" fmla="*/ 101060 w 190547"/>
                  <a:gd name="connsiteY336" fmla="*/ 143399 h 170307"/>
                  <a:gd name="connsiteX337" fmla="*/ 95250 w 190547"/>
                  <a:gd name="connsiteY337" fmla="*/ 137589 h 170307"/>
                  <a:gd name="connsiteX338" fmla="*/ 89440 w 190547"/>
                  <a:gd name="connsiteY338" fmla="*/ 143399 h 170307"/>
                  <a:gd name="connsiteX339" fmla="*/ 95250 w 190547"/>
                  <a:gd name="connsiteY339" fmla="*/ 149209 h 170307"/>
                  <a:gd name="connsiteX340" fmla="*/ 117634 w 190547"/>
                  <a:gd name="connsiteY340" fmla="*/ 149209 h 170307"/>
                  <a:gd name="connsiteX341" fmla="*/ 123444 w 190547"/>
                  <a:gd name="connsiteY341" fmla="*/ 143399 h 170307"/>
                  <a:gd name="connsiteX342" fmla="*/ 117634 w 190547"/>
                  <a:gd name="connsiteY342" fmla="*/ 137589 h 170307"/>
                  <a:gd name="connsiteX343" fmla="*/ 111823 w 190547"/>
                  <a:gd name="connsiteY343" fmla="*/ 143399 h 170307"/>
                  <a:gd name="connsiteX344" fmla="*/ 117634 w 190547"/>
                  <a:gd name="connsiteY344" fmla="*/ 149209 h 170307"/>
                  <a:gd name="connsiteX345" fmla="*/ 139970 w 190547"/>
                  <a:gd name="connsiteY345" fmla="*/ 149209 h 170307"/>
                  <a:gd name="connsiteX346" fmla="*/ 145780 w 190547"/>
                  <a:gd name="connsiteY346" fmla="*/ 143399 h 170307"/>
                  <a:gd name="connsiteX347" fmla="*/ 139970 w 190547"/>
                  <a:gd name="connsiteY347" fmla="*/ 137589 h 170307"/>
                  <a:gd name="connsiteX348" fmla="*/ 134160 w 190547"/>
                  <a:gd name="connsiteY348" fmla="*/ 143399 h 170307"/>
                  <a:gd name="connsiteX349" fmla="*/ 139970 w 190547"/>
                  <a:gd name="connsiteY349" fmla="*/ 149209 h 170307"/>
                  <a:gd name="connsiteX350" fmla="*/ 162354 w 190547"/>
                  <a:gd name="connsiteY350" fmla="*/ 149209 h 170307"/>
                  <a:gd name="connsiteX351" fmla="*/ 168164 w 190547"/>
                  <a:gd name="connsiteY351" fmla="*/ 143399 h 170307"/>
                  <a:gd name="connsiteX352" fmla="*/ 162354 w 190547"/>
                  <a:gd name="connsiteY352" fmla="*/ 137589 h 170307"/>
                  <a:gd name="connsiteX353" fmla="*/ 156543 w 190547"/>
                  <a:gd name="connsiteY353" fmla="*/ 143399 h 170307"/>
                  <a:gd name="connsiteX354" fmla="*/ 162354 w 190547"/>
                  <a:gd name="connsiteY354" fmla="*/ 149209 h 170307"/>
                  <a:gd name="connsiteX355" fmla="*/ 184737 w 190547"/>
                  <a:gd name="connsiteY355" fmla="*/ 149209 h 170307"/>
                  <a:gd name="connsiteX356" fmla="*/ 190548 w 190547"/>
                  <a:gd name="connsiteY356" fmla="*/ 143399 h 170307"/>
                  <a:gd name="connsiteX357" fmla="*/ 184737 w 190547"/>
                  <a:gd name="connsiteY357" fmla="*/ 137589 h 170307"/>
                  <a:gd name="connsiteX358" fmla="*/ 178927 w 190547"/>
                  <a:gd name="connsiteY358" fmla="*/ 143399 h 170307"/>
                  <a:gd name="connsiteX359" fmla="*/ 184737 w 190547"/>
                  <a:gd name="connsiteY359" fmla="*/ 149209 h 170307"/>
                  <a:gd name="connsiteX360" fmla="*/ 5810 w 190547"/>
                  <a:gd name="connsiteY360" fmla="*/ 170307 h 170307"/>
                  <a:gd name="connsiteX361" fmla="*/ 11621 w 190547"/>
                  <a:gd name="connsiteY361" fmla="*/ 164497 h 170307"/>
                  <a:gd name="connsiteX362" fmla="*/ 5810 w 190547"/>
                  <a:gd name="connsiteY362" fmla="*/ 158687 h 170307"/>
                  <a:gd name="connsiteX363" fmla="*/ 0 w 190547"/>
                  <a:gd name="connsiteY363" fmla="*/ 164497 h 170307"/>
                  <a:gd name="connsiteX364" fmla="*/ 5810 w 190547"/>
                  <a:gd name="connsiteY364" fmla="*/ 170307 h 170307"/>
                  <a:gd name="connsiteX365" fmla="*/ 28194 w 190547"/>
                  <a:gd name="connsiteY365" fmla="*/ 170307 h 170307"/>
                  <a:gd name="connsiteX366" fmla="*/ 34004 w 190547"/>
                  <a:gd name="connsiteY366" fmla="*/ 164497 h 170307"/>
                  <a:gd name="connsiteX367" fmla="*/ 28194 w 190547"/>
                  <a:gd name="connsiteY367" fmla="*/ 158687 h 170307"/>
                  <a:gd name="connsiteX368" fmla="*/ 22384 w 190547"/>
                  <a:gd name="connsiteY368" fmla="*/ 164497 h 170307"/>
                  <a:gd name="connsiteX369" fmla="*/ 28194 w 190547"/>
                  <a:gd name="connsiteY369" fmla="*/ 170307 h 170307"/>
                  <a:gd name="connsiteX370" fmla="*/ 50530 w 190547"/>
                  <a:gd name="connsiteY370" fmla="*/ 170307 h 170307"/>
                  <a:gd name="connsiteX371" fmla="*/ 56340 w 190547"/>
                  <a:gd name="connsiteY371" fmla="*/ 164497 h 170307"/>
                  <a:gd name="connsiteX372" fmla="*/ 50530 w 190547"/>
                  <a:gd name="connsiteY372" fmla="*/ 158687 h 170307"/>
                  <a:gd name="connsiteX373" fmla="*/ 44720 w 190547"/>
                  <a:gd name="connsiteY373" fmla="*/ 164497 h 170307"/>
                  <a:gd name="connsiteX374" fmla="*/ 50530 w 190547"/>
                  <a:gd name="connsiteY374" fmla="*/ 170307 h 170307"/>
                  <a:gd name="connsiteX375" fmla="*/ 72914 w 190547"/>
                  <a:gd name="connsiteY375" fmla="*/ 170307 h 170307"/>
                  <a:gd name="connsiteX376" fmla="*/ 78724 w 190547"/>
                  <a:gd name="connsiteY376" fmla="*/ 164497 h 170307"/>
                  <a:gd name="connsiteX377" fmla="*/ 72914 w 190547"/>
                  <a:gd name="connsiteY377" fmla="*/ 158687 h 170307"/>
                  <a:gd name="connsiteX378" fmla="*/ 67104 w 190547"/>
                  <a:gd name="connsiteY378" fmla="*/ 164497 h 170307"/>
                  <a:gd name="connsiteX379" fmla="*/ 72914 w 190547"/>
                  <a:gd name="connsiteY379" fmla="*/ 170307 h 170307"/>
                  <a:gd name="connsiteX380" fmla="*/ 95250 w 190547"/>
                  <a:gd name="connsiteY380" fmla="*/ 170307 h 170307"/>
                  <a:gd name="connsiteX381" fmla="*/ 101060 w 190547"/>
                  <a:gd name="connsiteY381" fmla="*/ 164497 h 170307"/>
                  <a:gd name="connsiteX382" fmla="*/ 95250 w 190547"/>
                  <a:gd name="connsiteY382" fmla="*/ 158687 h 170307"/>
                  <a:gd name="connsiteX383" fmla="*/ 89440 w 190547"/>
                  <a:gd name="connsiteY383" fmla="*/ 164497 h 170307"/>
                  <a:gd name="connsiteX384" fmla="*/ 95250 w 190547"/>
                  <a:gd name="connsiteY384" fmla="*/ 170307 h 170307"/>
                  <a:gd name="connsiteX385" fmla="*/ 117634 w 190547"/>
                  <a:gd name="connsiteY385" fmla="*/ 170307 h 170307"/>
                  <a:gd name="connsiteX386" fmla="*/ 123444 w 190547"/>
                  <a:gd name="connsiteY386" fmla="*/ 164497 h 170307"/>
                  <a:gd name="connsiteX387" fmla="*/ 117634 w 190547"/>
                  <a:gd name="connsiteY387" fmla="*/ 158687 h 170307"/>
                  <a:gd name="connsiteX388" fmla="*/ 111823 w 190547"/>
                  <a:gd name="connsiteY388" fmla="*/ 164497 h 170307"/>
                  <a:gd name="connsiteX389" fmla="*/ 117634 w 190547"/>
                  <a:gd name="connsiteY389" fmla="*/ 170307 h 170307"/>
                  <a:gd name="connsiteX390" fmla="*/ 139970 w 190547"/>
                  <a:gd name="connsiteY390" fmla="*/ 170307 h 170307"/>
                  <a:gd name="connsiteX391" fmla="*/ 145780 w 190547"/>
                  <a:gd name="connsiteY391" fmla="*/ 164497 h 170307"/>
                  <a:gd name="connsiteX392" fmla="*/ 139970 w 190547"/>
                  <a:gd name="connsiteY392" fmla="*/ 158687 h 170307"/>
                  <a:gd name="connsiteX393" fmla="*/ 134160 w 190547"/>
                  <a:gd name="connsiteY393" fmla="*/ 164497 h 170307"/>
                  <a:gd name="connsiteX394" fmla="*/ 139970 w 190547"/>
                  <a:gd name="connsiteY394" fmla="*/ 170307 h 170307"/>
                  <a:gd name="connsiteX395" fmla="*/ 162354 w 190547"/>
                  <a:gd name="connsiteY395" fmla="*/ 170307 h 170307"/>
                  <a:gd name="connsiteX396" fmla="*/ 168164 w 190547"/>
                  <a:gd name="connsiteY396" fmla="*/ 164497 h 170307"/>
                  <a:gd name="connsiteX397" fmla="*/ 162354 w 190547"/>
                  <a:gd name="connsiteY397" fmla="*/ 158687 h 170307"/>
                  <a:gd name="connsiteX398" fmla="*/ 156543 w 190547"/>
                  <a:gd name="connsiteY398" fmla="*/ 164497 h 170307"/>
                  <a:gd name="connsiteX399" fmla="*/ 162354 w 190547"/>
                  <a:gd name="connsiteY399" fmla="*/ 170307 h 170307"/>
                  <a:gd name="connsiteX400" fmla="*/ 184737 w 190547"/>
                  <a:gd name="connsiteY400" fmla="*/ 170307 h 170307"/>
                  <a:gd name="connsiteX401" fmla="*/ 190548 w 190547"/>
                  <a:gd name="connsiteY401" fmla="*/ 164497 h 170307"/>
                  <a:gd name="connsiteX402" fmla="*/ 184737 w 190547"/>
                  <a:gd name="connsiteY402" fmla="*/ 158687 h 170307"/>
                  <a:gd name="connsiteX403" fmla="*/ 178927 w 190547"/>
                  <a:gd name="connsiteY403" fmla="*/ 164497 h 170307"/>
                  <a:gd name="connsiteX404" fmla="*/ 184737 w 190547"/>
                  <a:gd name="connsiteY404" fmla="*/ 170307 h 17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Lst>
                <a:rect l="l" t="t" r="r" b="b"/>
                <a:pathLst>
                  <a:path w="190547" h="170307">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28194" y="11621"/>
                    </a:moveTo>
                    <a:cubicBezTo>
                      <a:pt x="31404" y="11621"/>
                      <a:pt x="34004" y="9020"/>
                      <a:pt x="34004" y="5810"/>
                    </a:cubicBezTo>
                    <a:cubicBezTo>
                      <a:pt x="34004" y="2600"/>
                      <a:pt x="31404" y="0"/>
                      <a:pt x="28194" y="0"/>
                    </a:cubicBezTo>
                    <a:cubicBezTo>
                      <a:pt x="24984" y="0"/>
                      <a:pt x="22384" y="2600"/>
                      <a:pt x="22384" y="5810"/>
                    </a:cubicBezTo>
                    <a:cubicBezTo>
                      <a:pt x="22384" y="9020"/>
                      <a:pt x="24984" y="11621"/>
                      <a:pt x="2819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117634" y="11621"/>
                    </a:moveTo>
                    <a:cubicBezTo>
                      <a:pt x="120844" y="11621"/>
                      <a:pt x="123444" y="9020"/>
                      <a:pt x="123444" y="5810"/>
                    </a:cubicBezTo>
                    <a:cubicBezTo>
                      <a:pt x="123444" y="2600"/>
                      <a:pt x="120844" y="0"/>
                      <a:pt x="117634" y="0"/>
                    </a:cubicBezTo>
                    <a:cubicBezTo>
                      <a:pt x="114424" y="0"/>
                      <a:pt x="111823" y="2600"/>
                      <a:pt x="111823" y="5810"/>
                    </a:cubicBezTo>
                    <a:cubicBezTo>
                      <a:pt x="111823" y="9020"/>
                      <a:pt x="114424" y="11621"/>
                      <a:pt x="117634"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62354" y="11621"/>
                    </a:moveTo>
                    <a:cubicBezTo>
                      <a:pt x="165563" y="11621"/>
                      <a:pt x="168164" y="9020"/>
                      <a:pt x="168164" y="5810"/>
                    </a:cubicBezTo>
                    <a:cubicBezTo>
                      <a:pt x="168164" y="2600"/>
                      <a:pt x="165563" y="0"/>
                      <a:pt x="162354" y="0"/>
                    </a:cubicBezTo>
                    <a:cubicBezTo>
                      <a:pt x="159144" y="0"/>
                      <a:pt x="156543" y="2600"/>
                      <a:pt x="156543" y="5810"/>
                    </a:cubicBezTo>
                    <a:cubicBezTo>
                      <a:pt x="156543" y="9020"/>
                      <a:pt x="159144" y="11621"/>
                      <a:pt x="162354" y="11621"/>
                    </a:cubicBezTo>
                    <a:close/>
                    <a:moveTo>
                      <a:pt x="184737" y="11621"/>
                    </a:moveTo>
                    <a:cubicBezTo>
                      <a:pt x="187947" y="11621"/>
                      <a:pt x="190548" y="9020"/>
                      <a:pt x="190548" y="5810"/>
                    </a:cubicBezTo>
                    <a:cubicBezTo>
                      <a:pt x="190548" y="2600"/>
                      <a:pt x="187947" y="0"/>
                      <a:pt x="184737" y="0"/>
                    </a:cubicBezTo>
                    <a:cubicBezTo>
                      <a:pt x="181527" y="0"/>
                      <a:pt x="178927" y="2600"/>
                      <a:pt x="178927" y="5810"/>
                    </a:cubicBezTo>
                    <a:cubicBezTo>
                      <a:pt x="178927" y="9020"/>
                      <a:pt x="181527" y="11621"/>
                      <a:pt x="184737" y="11621"/>
                    </a:cubicBezTo>
                    <a:close/>
                    <a:moveTo>
                      <a:pt x="5810" y="31290"/>
                    </a:moveTo>
                    <a:cubicBezTo>
                      <a:pt x="9020" y="31290"/>
                      <a:pt x="11621" y="28689"/>
                      <a:pt x="11621" y="25479"/>
                    </a:cubicBezTo>
                    <a:cubicBezTo>
                      <a:pt x="11621" y="22270"/>
                      <a:pt x="9020" y="19669"/>
                      <a:pt x="5810" y="19669"/>
                    </a:cubicBezTo>
                    <a:cubicBezTo>
                      <a:pt x="2600" y="19669"/>
                      <a:pt x="0" y="22270"/>
                      <a:pt x="0" y="25479"/>
                    </a:cubicBezTo>
                    <a:cubicBezTo>
                      <a:pt x="0" y="28689"/>
                      <a:pt x="2600" y="31290"/>
                      <a:pt x="5810" y="31290"/>
                    </a:cubicBezTo>
                    <a:close/>
                    <a:moveTo>
                      <a:pt x="28194" y="31290"/>
                    </a:moveTo>
                    <a:cubicBezTo>
                      <a:pt x="31404" y="31290"/>
                      <a:pt x="34004" y="28689"/>
                      <a:pt x="34004" y="25479"/>
                    </a:cubicBezTo>
                    <a:cubicBezTo>
                      <a:pt x="34004" y="22270"/>
                      <a:pt x="31404" y="19669"/>
                      <a:pt x="28194" y="19669"/>
                    </a:cubicBezTo>
                    <a:cubicBezTo>
                      <a:pt x="24984" y="19669"/>
                      <a:pt x="22384" y="22270"/>
                      <a:pt x="22384" y="25479"/>
                    </a:cubicBezTo>
                    <a:cubicBezTo>
                      <a:pt x="22384" y="28689"/>
                      <a:pt x="24984" y="31290"/>
                      <a:pt x="28194" y="31290"/>
                    </a:cubicBezTo>
                    <a:close/>
                    <a:moveTo>
                      <a:pt x="50530" y="31290"/>
                    </a:moveTo>
                    <a:cubicBezTo>
                      <a:pt x="53740" y="31290"/>
                      <a:pt x="56340" y="28689"/>
                      <a:pt x="56340" y="25479"/>
                    </a:cubicBezTo>
                    <a:cubicBezTo>
                      <a:pt x="56340" y="22270"/>
                      <a:pt x="53740" y="19669"/>
                      <a:pt x="50530" y="19669"/>
                    </a:cubicBezTo>
                    <a:cubicBezTo>
                      <a:pt x="47320" y="19669"/>
                      <a:pt x="44720" y="22270"/>
                      <a:pt x="44720" y="25479"/>
                    </a:cubicBezTo>
                    <a:cubicBezTo>
                      <a:pt x="44720" y="28689"/>
                      <a:pt x="47320" y="31290"/>
                      <a:pt x="50530" y="31290"/>
                    </a:cubicBezTo>
                    <a:close/>
                    <a:moveTo>
                      <a:pt x="72914" y="31290"/>
                    </a:moveTo>
                    <a:cubicBezTo>
                      <a:pt x="76124" y="31290"/>
                      <a:pt x="78724" y="28689"/>
                      <a:pt x="78724" y="25479"/>
                    </a:cubicBezTo>
                    <a:cubicBezTo>
                      <a:pt x="78724" y="22270"/>
                      <a:pt x="76124" y="19669"/>
                      <a:pt x="72914" y="19669"/>
                    </a:cubicBezTo>
                    <a:cubicBezTo>
                      <a:pt x="69704" y="19669"/>
                      <a:pt x="67104" y="22270"/>
                      <a:pt x="67104" y="25479"/>
                    </a:cubicBezTo>
                    <a:cubicBezTo>
                      <a:pt x="67104" y="28689"/>
                      <a:pt x="69704" y="31290"/>
                      <a:pt x="72914" y="31290"/>
                    </a:cubicBezTo>
                    <a:close/>
                    <a:moveTo>
                      <a:pt x="95250" y="31290"/>
                    </a:moveTo>
                    <a:cubicBezTo>
                      <a:pt x="98460" y="31290"/>
                      <a:pt x="101060" y="28689"/>
                      <a:pt x="101060" y="25479"/>
                    </a:cubicBezTo>
                    <a:cubicBezTo>
                      <a:pt x="101060" y="22270"/>
                      <a:pt x="98460" y="19669"/>
                      <a:pt x="95250" y="19669"/>
                    </a:cubicBezTo>
                    <a:cubicBezTo>
                      <a:pt x="92040" y="19669"/>
                      <a:pt x="89440" y="22270"/>
                      <a:pt x="89440" y="25479"/>
                    </a:cubicBezTo>
                    <a:cubicBezTo>
                      <a:pt x="89440" y="28689"/>
                      <a:pt x="92040" y="31290"/>
                      <a:pt x="95250" y="31290"/>
                    </a:cubicBezTo>
                    <a:close/>
                    <a:moveTo>
                      <a:pt x="117634" y="31290"/>
                    </a:moveTo>
                    <a:cubicBezTo>
                      <a:pt x="120844" y="31290"/>
                      <a:pt x="123444" y="28689"/>
                      <a:pt x="123444" y="25479"/>
                    </a:cubicBezTo>
                    <a:cubicBezTo>
                      <a:pt x="123444" y="22270"/>
                      <a:pt x="120844" y="19669"/>
                      <a:pt x="117634" y="19669"/>
                    </a:cubicBezTo>
                    <a:cubicBezTo>
                      <a:pt x="114424" y="19669"/>
                      <a:pt x="111823" y="22270"/>
                      <a:pt x="111823" y="25479"/>
                    </a:cubicBezTo>
                    <a:cubicBezTo>
                      <a:pt x="111823" y="28689"/>
                      <a:pt x="114424" y="31290"/>
                      <a:pt x="117634" y="31290"/>
                    </a:cubicBezTo>
                    <a:close/>
                    <a:moveTo>
                      <a:pt x="139970" y="31290"/>
                    </a:moveTo>
                    <a:cubicBezTo>
                      <a:pt x="143180" y="31290"/>
                      <a:pt x="145780" y="28689"/>
                      <a:pt x="145780" y="25479"/>
                    </a:cubicBezTo>
                    <a:cubicBezTo>
                      <a:pt x="145780" y="22270"/>
                      <a:pt x="143180" y="19669"/>
                      <a:pt x="139970" y="19669"/>
                    </a:cubicBezTo>
                    <a:cubicBezTo>
                      <a:pt x="136760" y="19669"/>
                      <a:pt x="134160" y="22270"/>
                      <a:pt x="134160" y="25479"/>
                    </a:cubicBezTo>
                    <a:cubicBezTo>
                      <a:pt x="134160" y="28689"/>
                      <a:pt x="136760" y="31290"/>
                      <a:pt x="139970" y="31290"/>
                    </a:cubicBezTo>
                    <a:close/>
                    <a:moveTo>
                      <a:pt x="162354" y="31290"/>
                    </a:moveTo>
                    <a:cubicBezTo>
                      <a:pt x="165563" y="31290"/>
                      <a:pt x="168164" y="28689"/>
                      <a:pt x="168164" y="25479"/>
                    </a:cubicBezTo>
                    <a:cubicBezTo>
                      <a:pt x="168164" y="22270"/>
                      <a:pt x="165563" y="19669"/>
                      <a:pt x="162354" y="19669"/>
                    </a:cubicBezTo>
                    <a:cubicBezTo>
                      <a:pt x="159144" y="19669"/>
                      <a:pt x="156543" y="22270"/>
                      <a:pt x="156543" y="25479"/>
                    </a:cubicBezTo>
                    <a:cubicBezTo>
                      <a:pt x="156543" y="28689"/>
                      <a:pt x="159144" y="31290"/>
                      <a:pt x="162354" y="31290"/>
                    </a:cubicBezTo>
                    <a:close/>
                    <a:moveTo>
                      <a:pt x="184737" y="31290"/>
                    </a:moveTo>
                    <a:cubicBezTo>
                      <a:pt x="187947" y="31290"/>
                      <a:pt x="190548" y="28689"/>
                      <a:pt x="190548" y="25479"/>
                    </a:cubicBezTo>
                    <a:cubicBezTo>
                      <a:pt x="190548" y="22270"/>
                      <a:pt x="187947" y="19669"/>
                      <a:pt x="184737" y="19669"/>
                    </a:cubicBezTo>
                    <a:cubicBezTo>
                      <a:pt x="181527" y="19669"/>
                      <a:pt x="178927" y="22270"/>
                      <a:pt x="178927" y="25479"/>
                    </a:cubicBezTo>
                    <a:cubicBezTo>
                      <a:pt x="178927" y="28689"/>
                      <a:pt x="181527" y="31290"/>
                      <a:pt x="184737" y="31290"/>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28194" y="50911"/>
                    </a:moveTo>
                    <a:cubicBezTo>
                      <a:pt x="31404" y="50911"/>
                      <a:pt x="34004" y="48311"/>
                      <a:pt x="34004" y="45101"/>
                    </a:cubicBezTo>
                    <a:cubicBezTo>
                      <a:pt x="34004" y="41891"/>
                      <a:pt x="31404" y="39291"/>
                      <a:pt x="28194" y="39291"/>
                    </a:cubicBezTo>
                    <a:cubicBezTo>
                      <a:pt x="24984" y="39291"/>
                      <a:pt x="22384" y="41891"/>
                      <a:pt x="22384" y="45101"/>
                    </a:cubicBezTo>
                    <a:cubicBezTo>
                      <a:pt x="22384" y="48311"/>
                      <a:pt x="24984" y="50911"/>
                      <a:pt x="2819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117634" y="50911"/>
                    </a:moveTo>
                    <a:cubicBezTo>
                      <a:pt x="120844" y="50911"/>
                      <a:pt x="123444" y="48311"/>
                      <a:pt x="123444" y="45101"/>
                    </a:cubicBezTo>
                    <a:cubicBezTo>
                      <a:pt x="123444" y="41891"/>
                      <a:pt x="120844" y="39291"/>
                      <a:pt x="117634" y="39291"/>
                    </a:cubicBezTo>
                    <a:cubicBezTo>
                      <a:pt x="114424" y="39291"/>
                      <a:pt x="111823" y="41891"/>
                      <a:pt x="111823" y="45101"/>
                    </a:cubicBezTo>
                    <a:cubicBezTo>
                      <a:pt x="111823" y="48311"/>
                      <a:pt x="114424" y="50911"/>
                      <a:pt x="117634"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62354" y="50911"/>
                    </a:moveTo>
                    <a:cubicBezTo>
                      <a:pt x="165563" y="50911"/>
                      <a:pt x="168164" y="48311"/>
                      <a:pt x="168164" y="45101"/>
                    </a:cubicBezTo>
                    <a:cubicBezTo>
                      <a:pt x="168164" y="41891"/>
                      <a:pt x="165563" y="39291"/>
                      <a:pt x="162354" y="39291"/>
                    </a:cubicBezTo>
                    <a:cubicBezTo>
                      <a:pt x="159144" y="39291"/>
                      <a:pt x="156543" y="41891"/>
                      <a:pt x="156543" y="45101"/>
                    </a:cubicBezTo>
                    <a:cubicBezTo>
                      <a:pt x="156543" y="48311"/>
                      <a:pt x="159144" y="50911"/>
                      <a:pt x="162354" y="50911"/>
                    </a:cubicBezTo>
                    <a:close/>
                    <a:moveTo>
                      <a:pt x="184737" y="50911"/>
                    </a:moveTo>
                    <a:cubicBezTo>
                      <a:pt x="187947" y="50911"/>
                      <a:pt x="190548" y="48311"/>
                      <a:pt x="190548" y="45101"/>
                    </a:cubicBezTo>
                    <a:cubicBezTo>
                      <a:pt x="190548" y="41891"/>
                      <a:pt x="187947" y="39291"/>
                      <a:pt x="184737" y="39291"/>
                    </a:cubicBezTo>
                    <a:cubicBezTo>
                      <a:pt x="181527" y="39291"/>
                      <a:pt x="178927" y="41891"/>
                      <a:pt x="178927" y="45101"/>
                    </a:cubicBezTo>
                    <a:cubicBezTo>
                      <a:pt x="178927" y="48311"/>
                      <a:pt x="181527" y="50911"/>
                      <a:pt x="184737" y="50911"/>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28194" y="70580"/>
                    </a:moveTo>
                    <a:cubicBezTo>
                      <a:pt x="31404" y="70580"/>
                      <a:pt x="34004" y="67980"/>
                      <a:pt x="34004" y="64770"/>
                    </a:cubicBezTo>
                    <a:cubicBezTo>
                      <a:pt x="34004" y="61560"/>
                      <a:pt x="31404" y="58960"/>
                      <a:pt x="28194" y="58960"/>
                    </a:cubicBezTo>
                    <a:cubicBezTo>
                      <a:pt x="24984" y="58960"/>
                      <a:pt x="22384" y="61560"/>
                      <a:pt x="22384" y="64770"/>
                    </a:cubicBezTo>
                    <a:cubicBezTo>
                      <a:pt x="22384" y="67980"/>
                      <a:pt x="24984" y="70580"/>
                      <a:pt x="28194"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117634" y="70580"/>
                    </a:moveTo>
                    <a:cubicBezTo>
                      <a:pt x="120844" y="70580"/>
                      <a:pt x="123444" y="67980"/>
                      <a:pt x="123444" y="64770"/>
                    </a:cubicBezTo>
                    <a:cubicBezTo>
                      <a:pt x="123444" y="61560"/>
                      <a:pt x="120844" y="58960"/>
                      <a:pt x="117634" y="58960"/>
                    </a:cubicBezTo>
                    <a:cubicBezTo>
                      <a:pt x="114424" y="58960"/>
                      <a:pt x="111823" y="61560"/>
                      <a:pt x="111823" y="64770"/>
                    </a:cubicBezTo>
                    <a:cubicBezTo>
                      <a:pt x="111823" y="67980"/>
                      <a:pt x="114424" y="70580"/>
                      <a:pt x="117634"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62354" y="70580"/>
                    </a:moveTo>
                    <a:cubicBezTo>
                      <a:pt x="165563" y="70580"/>
                      <a:pt x="168164" y="67980"/>
                      <a:pt x="168164" y="64770"/>
                    </a:cubicBezTo>
                    <a:cubicBezTo>
                      <a:pt x="168164" y="61560"/>
                      <a:pt x="165563" y="58960"/>
                      <a:pt x="162354" y="58960"/>
                    </a:cubicBezTo>
                    <a:cubicBezTo>
                      <a:pt x="159144" y="58960"/>
                      <a:pt x="156543" y="61560"/>
                      <a:pt x="156543" y="64770"/>
                    </a:cubicBezTo>
                    <a:cubicBezTo>
                      <a:pt x="156543" y="67980"/>
                      <a:pt x="159144" y="70580"/>
                      <a:pt x="162354" y="70580"/>
                    </a:cubicBezTo>
                    <a:close/>
                    <a:moveTo>
                      <a:pt x="184737" y="70580"/>
                    </a:moveTo>
                    <a:cubicBezTo>
                      <a:pt x="187947" y="70580"/>
                      <a:pt x="190548" y="67980"/>
                      <a:pt x="190548" y="64770"/>
                    </a:cubicBezTo>
                    <a:cubicBezTo>
                      <a:pt x="190548" y="61560"/>
                      <a:pt x="187947" y="58960"/>
                      <a:pt x="184737" y="58960"/>
                    </a:cubicBezTo>
                    <a:cubicBezTo>
                      <a:pt x="181527" y="58960"/>
                      <a:pt x="178927" y="61560"/>
                      <a:pt x="178927" y="64770"/>
                    </a:cubicBezTo>
                    <a:cubicBezTo>
                      <a:pt x="178927" y="67980"/>
                      <a:pt x="181527" y="70580"/>
                      <a:pt x="184737" y="70580"/>
                    </a:cubicBezTo>
                    <a:close/>
                    <a:moveTo>
                      <a:pt x="5810" y="90249"/>
                    </a:moveTo>
                    <a:cubicBezTo>
                      <a:pt x="9020" y="90249"/>
                      <a:pt x="11621" y="87649"/>
                      <a:pt x="11621" y="84439"/>
                    </a:cubicBezTo>
                    <a:cubicBezTo>
                      <a:pt x="11621" y="81229"/>
                      <a:pt x="9020" y="78629"/>
                      <a:pt x="5810" y="78629"/>
                    </a:cubicBezTo>
                    <a:cubicBezTo>
                      <a:pt x="2600" y="78629"/>
                      <a:pt x="0" y="81229"/>
                      <a:pt x="0" y="84439"/>
                    </a:cubicBezTo>
                    <a:cubicBezTo>
                      <a:pt x="0" y="87649"/>
                      <a:pt x="2600" y="90249"/>
                      <a:pt x="5810" y="90249"/>
                    </a:cubicBezTo>
                    <a:close/>
                    <a:moveTo>
                      <a:pt x="28194" y="90249"/>
                    </a:moveTo>
                    <a:cubicBezTo>
                      <a:pt x="31404" y="90249"/>
                      <a:pt x="34004" y="87649"/>
                      <a:pt x="34004" y="84439"/>
                    </a:cubicBezTo>
                    <a:cubicBezTo>
                      <a:pt x="34004" y="81229"/>
                      <a:pt x="31404" y="78629"/>
                      <a:pt x="28194" y="78629"/>
                    </a:cubicBezTo>
                    <a:cubicBezTo>
                      <a:pt x="24984" y="78629"/>
                      <a:pt x="22384" y="81229"/>
                      <a:pt x="22384" y="84439"/>
                    </a:cubicBezTo>
                    <a:cubicBezTo>
                      <a:pt x="22384" y="87649"/>
                      <a:pt x="24984" y="90249"/>
                      <a:pt x="28194" y="90249"/>
                    </a:cubicBezTo>
                    <a:close/>
                    <a:moveTo>
                      <a:pt x="50530" y="90249"/>
                    </a:moveTo>
                    <a:cubicBezTo>
                      <a:pt x="53740" y="90249"/>
                      <a:pt x="56340" y="87649"/>
                      <a:pt x="56340" y="84439"/>
                    </a:cubicBezTo>
                    <a:cubicBezTo>
                      <a:pt x="56340" y="81229"/>
                      <a:pt x="53740" y="78629"/>
                      <a:pt x="50530" y="78629"/>
                    </a:cubicBezTo>
                    <a:cubicBezTo>
                      <a:pt x="47320" y="78629"/>
                      <a:pt x="44720" y="81229"/>
                      <a:pt x="44720" y="84439"/>
                    </a:cubicBezTo>
                    <a:cubicBezTo>
                      <a:pt x="44720" y="87649"/>
                      <a:pt x="47320" y="90249"/>
                      <a:pt x="50530" y="90249"/>
                    </a:cubicBezTo>
                    <a:close/>
                    <a:moveTo>
                      <a:pt x="72914" y="90249"/>
                    </a:moveTo>
                    <a:cubicBezTo>
                      <a:pt x="76124" y="90249"/>
                      <a:pt x="78724" y="87649"/>
                      <a:pt x="78724" y="84439"/>
                    </a:cubicBezTo>
                    <a:cubicBezTo>
                      <a:pt x="78724" y="81229"/>
                      <a:pt x="76124" y="78629"/>
                      <a:pt x="72914" y="78629"/>
                    </a:cubicBezTo>
                    <a:cubicBezTo>
                      <a:pt x="69704" y="78629"/>
                      <a:pt x="67104" y="81229"/>
                      <a:pt x="67104" y="84439"/>
                    </a:cubicBezTo>
                    <a:cubicBezTo>
                      <a:pt x="67104" y="87649"/>
                      <a:pt x="69704" y="90249"/>
                      <a:pt x="72914" y="90249"/>
                    </a:cubicBezTo>
                    <a:close/>
                    <a:moveTo>
                      <a:pt x="95250" y="90249"/>
                    </a:moveTo>
                    <a:cubicBezTo>
                      <a:pt x="98460" y="90249"/>
                      <a:pt x="101060" y="87649"/>
                      <a:pt x="101060" y="84439"/>
                    </a:cubicBezTo>
                    <a:cubicBezTo>
                      <a:pt x="101060" y="81229"/>
                      <a:pt x="98460" y="78629"/>
                      <a:pt x="95250" y="78629"/>
                    </a:cubicBezTo>
                    <a:cubicBezTo>
                      <a:pt x="92040" y="78629"/>
                      <a:pt x="89440" y="81229"/>
                      <a:pt x="89440" y="84439"/>
                    </a:cubicBezTo>
                    <a:cubicBezTo>
                      <a:pt x="89440" y="87649"/>
                      <a:pt x="92040" y="90249"/>
                      <a:pt x="95250" y="90249"/>
                    </a:cubicBezTo>
                    <a:close/>
                    <a:moveTo>
                      <a:pt x="117634" y="90249"/>
                    </a:moveTo>
                    <a:cubicBezTo>
                      <a:pt x="120844" y="90249"/>
                      <a:pt x="123444" y="87649"/>
                      <a:pt x="123444" y="84439"/>
                    </a:cubicBezTo>
                    <a:cubicBezTo>
                      <a:pt x="123444" y="81229"/>
                      <a:pt x="120844" y="78629"/>
                      <a:pt x="117634" y="78629"/>
                    </a:cubicBezTo>
                    <a:cubicBezTo>
                      <a:pt x="114424" y="78629"/>
                      <a:pt x="111823" y="81229"/>
                      <a:pt x="111823" y="84439"/>
                    </a:cubicBezTo>
                    <a:cubicBezTo>
                      <a:pt x="111823" y="87649"/>
                      <a:pt x="114424" y="90249"/>
                      <a:pt x="117634" y="90249"/>
                    </a:cubicBezTo>
                    <a:close/>
                    <a:moveTo>
                      <a:pt x="139970" y="90249"/>
                    </a:moveTo>
                    <a:cubicBezTo>
                      <a:pt x="143180" y="90249"/>
                      <a:pt x="145780" y="87649"/>
                      <a:pt x="145780" y="84439"/>
                    </a:cubicBezTo>
                    <a:cubicBezTo>
                      <a:pt x="145780" y="81229"/>
                      <a:pt x="143180" y="78629"/>
                      <a:pt x="139970" y="78629"/>
                    </a:cubicBezTo>
                    <a:cubicBezTo>
                      <a:pt x="136760" y="78629"/>
                      <a:pt x="134160" y="81229"/>
                      <a:pt x="134160" y="84439"/>
                    </a:cubicBezTo>
                    <a:cubicBezTo>
                      <a:pt x="134160" y="87649"/>
                      <a:pt x="136760" y="90249"/>
                      <a:pt x="139970" y="90249"/>
                    </a:cubicBezTo>
                    <a:close/>
                    <a:moveTo>
                      <a:pt x="162354" y="90249"/>
                    </a:moveTo>
                    <a:cubicBezTo>
                      <a:pt x="165563" y="90249"/>
                      <a:pt x="168164" y="87649"/>
                      <a:pt x="168164" y="84439"/>
                    </a:cubicBezTo>
                    <a:cubicBezTo>
                      <a:pt x="168164" y="81229"/>
                      <a:pt x="165563" y="78629"/>
                      <a:pt x="162354" y="78629"/>
                    </a:cubicBezTo>
                    <a:cubicBezTo>
                      <a:pt x="159144" y="78629"/>
                      <a:pt x="156543" y="81229"/>
                      <a:pt x="156543" y="84439"/>
                    </a:cubicBezTo>
                    <a:cubicBezTo>
                      <a:pt x="156543" y="87649"/>
                      <a:pt x="159144" y="90249"/>
                      <a:pt x="162354" y="90249"/>
                    </a:cubicBezTo>
                    <a:close/>
                    <a:moveTo>
                      <a:pt x="184737" y="90249"/>
                    </a:moveTo>
                    <a:cubicBezTo>
                      <a:pt x="187947" y="90249"/>
                      <a:pt x="190548" y="87649"/>
                      <a:pt x="190548" y="84439"/>
                    </a:cubicBezTo>
                    <a:cubicBezTo>
                      <a:pt x="190548" y="81229"/>
                      <a:pt x="187947" y="78629"/>
                      <a:pt x="184737" y="78629"/>
                    </a:cubicBezTo>
                    <a:cubicBezTo>
                      <a:pt x="181527" y="78629"/>
                      <a:pt x="178927" y="81229"/>
                      <a:pt x="178927" y="84439"/>
                    </a:cubicBezTo>
                    <a:cubicBezTo>
                      <a:pt x="178927" y="87649"/>
                      <a:pt x="181527" y="90249"/>
                      <a:pt x="184737" y="90249"/>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28194" y="109871"/>
                    </a:moveTo>
                    <a:cubicBezTo>
                      <a:pt x="31404" y="109871"/>
                      <a:pt x="34004" y="107271"/>
                      <a:pt x="34004" y="104061"/>
                    </a:cubicBezTo>
                    <a:cubicBezTo>
                      <a:pt x="34004" y="100851"/>
                      <a:pt x="31404" y="98250"/>
                      <a:pt x="28194" y="98250"/>
                    </a:cubicBezTo>
                    <a:cubicBezTo>
                      <a:pt x="24984" y="98250"/>
                      <a:pt x="22384" y="100851"/>
                      <a:pt x="22384" y="104061"/>
                    </a:cubicBezTo>
                    <a:cubicBezTo>
                      <a:pt x="22384" y="107271"/>
                      <a:pt x="24984" y="109871"/>
                      <a:pt x="2819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117634" y="109871"/>
                    </a:moveTo>
                    <a:cubicBezTo>
                      <a:pt x="120844" y="109871"/>
                      <a:pt x="123444" y="107271"/>
                      <a:pt x="123444" y="104061"/>
                    </a:cubicBezTo>
                    <a:cubicBezTo>
                      <a:pt x="123444" y="100851"/>
                      <a:pt x="120844" y="98250"/>
                      <a:pt x="117634" y="98250"/>
                    </a:cubicBezTo>
                    <a:cubicBezTo>
                      <a:pt x="114424" y="98250"/>
                      <a:pt x="111823" y="100851"/>
                      <a:pt x="111823" y="104061"/>
                    </a:cubicBezTo>
                    <a:cubicBezTo>
                      <a:pt x="111823" y="107271"/>
                      <a:pt x="114424" y="109871"/>
                      <a:pt x="117634"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62354" y="109871"/>
                    </a:moveTo>
                    <a:cubicBezTo>
                      <a:pt x="165563" y="109871"/>
                      <a:pt x="168164" y="107271"/>
                      <a:pt x="168164" y="104061"/>
                    </a:cubicBezTo>
                    <a:cubicBezTo>
                      <a:pt x="168164" y="100851"/>
                      <a:pt x="165563" y="98250"/>
                      <a:pt x="162354" y="98250"/>
                    </a:cubicBezTo>
                    <a:cubicBezTo>
                      <a:pt x="159144" y="98250"/>
                      <a:pt x="156543" y="100851"/>
                      <a:pt x="156543" y="104061"/>
                    </a:cubicBezTo>
                    <a:cubicBezTo>
                      <a:pt x="156543" y="107271"/>
                      <a:pt x="159144" y="109871"/>
                      <a:pt x="162354" y="109871"/>
                    </a:cubicBezTo>
                    <a:close/>
                    <a:moveTo>
                      <a:pt x="184737" y="109871"/>
                    </a:moveTo>
                    <a:cubicBezTo>
                      <a:pt x="187947" y="109871"/>
                      <a:pt x="190548" y="107271"/>
                      <a:pt x="190548" y="104061"/>
                    </a:cubicBezTo>
                    <a:cubicBezTo>
                      <a:pt x="190548" y="100851"/>
                      <a:pt x="187947" y="98250"/>
                      <a:pt x="184737" y="98250"/>
                    </a:cubicBezTo>
                    <a:cubicBezTo>
                      <a:pt x="181527" y="98250"/>
                      <a:pt x="178927" y="100851"/>
                      <a:pt x="178927" y="104061"/>
                    </a:cubicBezTo>
                    <a:cubicBezTo>
                      <a:pt x="178927" y="107271"/>
                      <a:pt x="181527" y="109871"/>
                      <a:pt x="184737" y="109871"/>
                    </a:cubicBezTo>
                    <a:close/>
                    <a:moveTo>
                      <a:pt x="5810" y="129540"/>
                    </a:moveTo>
                    <a:cubicBezTo>
                      <a:pt x="9020" y="129540"/>
                      <a:pt x="11621" y="126940"/>
                      <a:pt x="11621" y="123730"/>
                    </a:cubicBezTo>
                    <a:cubicBezTo>
                      <a:pt x="11621" y="120520"/>
                      <a:pt x="9020" y="117920"/>
                      <a:pt x="5810" y="117920"/>
                    </a:cubicBezTo>
                    <a:cubicBezTo>
                      <a:pt x="2600" y="117920"/>
                      <a:pt x="0" y="120520"/>
                      <a:pt x="0" y="123730"/>
                    </a:cubicBezTo>
                    <a:cubicBezTo>
                      <a:pt x="0" y="126940"/>
                      <a:pt x="2600" y="129540"/>
                      <a:pt x="5810" y="129540"/>
                    </a:cubicBezTo>
                    <a:close/>
                    <a:moveTo>
                      <a:pt x="28194" y="129540"/>
                    </a:moveTo>
                    <a:cubicBezTo>
                      <a:pt x="31404" y="129540"/>
                      <a:pt x="34004" y="126940"/>
                      <a:pt x="34004" y="123730"/>
                    </a:cubicBezTo>
                    <a:cubicBezTo>
                      <a:pt x="34004" y="120520"/>
                      <a:pt x="31404" y="117920"/>
                      <a:pt x="28194" y="117920"/>
                    </a:cubicBezTo>
                    <a:cubicBezTo>
                      <a:pt x="24984" y="117920"/>
                      <a:pt x="22384" y="120520"/>
                      <a:pt x="22384" y="123730"/>
                    </a:cubicBezTo>
                    <a:cubicBezTo>
                      <a:pt x="22384" y="126940"/>
                      <a:pt x="24984" y="129540"/>
                      <a:pt x="28194" y="129540"/>
                    </a:cubicBezTo>
                    <a:close/>
                    <a:moveTo>
                      <a:pt x="50530" y="129540"/>
                    </a:moveTo>
                    <a:cubicBezTo>
                      <a:pt x="53740" y="129540"/>
                      <a:pt x="56340" y="126940"/>
                      <a:pt x="56340" y="123730"/>
                    </a:cubicBezTo>
                    <a:cubicBezTo>
                      <a:pt x="56340" y="120520"/>
                      <a:pt x="53740" y="117920"/>
                      <a:pt x="50530" y="117920"/>
                    </a:cubicBezTo>
                    <a:cubicBezTo>
                      <a:pt x="47320" y="117920"/>
                      <a:pt x="44720" y="120520"/>
                      <a:pt x="44720" y="123730"/>
                    </a:cubicBezTo>
                    <a:cubicBezTo>
                      <a:pt x="44720" y="126940"/>
                      <a:pt x="47320" y="129540"/>
                      <a:pt x="50530" y="129540"/>
                    </a:cubicBezTo>
                    <a:close/>
                    <a:moveTo>
                      <a:pt x="72914" y="129540"/>
                    </a:moveTo>
                    <a:cubicBezTo>
                      <a:pt x="76124" y="129540"/>
                      <a:pt x="78724" y="126940"/>
                      <a:pt x="78724" y="123730"/>
                    </a:cubicBezTo>
                    <a:cubicBezTo>
                      <a:pt x="78724" y="120520"/>
                      <a:pt x="76124" y="117920"/>
                      <a:pt x="72914" y="117920"/>
                    </a:cubicBezTo>
                    <a:cubicBezTo>
                      <a:pt x="69704" y="117920"/>
                      <a:pt x="67104" y="120520"/>
                      <a:pt x="67104" y="123730"/>
                    </a:cubicBezTo>
                    <a:cubicBezTo>
                      <a:pt x="67104" y="126940"/>
                      <a:pt x="69704" y="129540"/>
                      <a:pt x="72914" y="129540"/>
                    </a:cubicBezTo>
                    <a:close/>
                    <a:moveTo>
                      <a:pt x="95250" y="129540"/>
                    </a:moveTo>
                    <a:cubicBezTo>
                      <a:pt x="98460" y="129540"/>
                      <a:pt x="101060" y="126940"/>
                      <a:pt x="101060" y="123730"/>
                    </a:cubicBezTo>
                    <a:cubicBezTo>
                      <a:pt x="101060" y="120520"/>
                      <a:pt x="98460" y="117920"/>
                      <a:pt x="95250" y="117920"/>
                    </a:cubicBezTo>
                    <a:cubicBezTo>
                      <a:pt x="92040" y="117920"/>
                      <a:pt x="89440" y="120520"/>
                      <a:pt x="89440" y="123730"/>
                    </a:cubicBezTo>
                    <a:cubicBezTo>
                      <a:pt x="89440" y="126940"/>
                      <a:pt x="92040" y="129540"/>
                      <a:pt x="95250" y="129540"/>
                    </a:cubicBezTo>
                    <a:close/>
                    <a:moveTo>
                      <a:pt x="117634" y="129540"/>
                    </a:moveTo>
                    <a:cubicBezTo>
                      <a:pt x="120844" y="129540"/>
                      <a:pt x="123444" y="126940"/>
                      <a:pt x="123444" y="123730"/>
                    </a:cubicBezTo>
                    <a:cubicBezTo>
                      <a:pt x="123444" y="120520"/>
                      <a:pt x="120844" y="117920"/>
                      <a:pt x="117634" y="117920"/>
                    </a:cubicBezTo>
                    <a:cubicBezTo>
                      <a:pt x="114424" y="117920"/>
                      <a:pt x="111823" y="120520"/>
                      <a:pt x="111823" y="123730"/>
                    </a:cubicBezTo>
                    <a:cubicBezTo>
                      <a:pt x="111823" y="126940"/>
                      <a:pt x="114424" y="129540"/>
                      <a:pt x="117634" y="129540"/>
                    </a:cubicBezTo>
                    <a:close/>
                    <a:moveTo>
                      <a:pt x="139970" y="129540"/>
                    </a:moveTo>
                    <a:cubicBezTo>
                      <a:pt x="143180" y="129540"/>
                      <a:pt x="145780" y="126940"/>
                      <a:pt x="145780" y="123730"/>
                    </a:cubicBezTo>
                    <a:cubicBezTo>
                      <a:pt x="145780" y="120520"/>
                      <a:pt x="143180" y="117920"/>
                      <a:pt x="139970" y="117920"/>
                    </a:cubicBezTo>
                    <a:cubicBezTo>
                      <a:pt x="136760" y="117920"/>
                      <a:pt x="134160" y="120520"/>
                      <a:pt x="134160" y="123730"/>
                    </a:cubicBezTo>
                    <a:cubicBezTo>
                      <a:pt x="134160" y="126940"/>
                      <a:pt x="136760" y="129540"/>
                      <a:pt x="139970" y="129540"/>
                    </a:cubicBezTo>
                    <a:close/>
                    <a:moveTo>
                      <a:pt x="162354" y="129540"/>
                    </a:moveTo>
                    <a:cubicBezTo>
                      <a:pt x="165563" y="129540"/>
                      <a:pt x="168164" y="126940"/>
                      <a:pt x="168164" y="123730"/>
                    </a:cubicBezTo>
                    <a:cubicBezTo>
                      <a:pt x="168164" y="120520"/>
                      <a:pt x="165563" y="117920"/>
                      <a:pt x="162354" y="117920"/>
                    </a:cubicBezTo>
                    <a:cubicBezTo>
                      <a:pt x="159144" y="117920"/>
                      <a:pt x="156543" y="120520"/>
                      <a:pt x="156543" y="123730"/>
                    </a:cubicBezTo>
                    <a:cubicBezTo>
                      <a:pt x="156543" y="126940"/>
                      <a:pt x="159144" y="129540"/>
                      <a:pt x="162354" y="129540"/>
                    </a:cubicBezTo>
                    <a:close/>
                    <a:moveTo>
                      <a:pt x="184737" y="129540"/>
                    </a:moveTo>
                    <a:cubicBezTo>
                      <a:pt x="187947" y="129540"/>
                      <a:pt x="190548" y="126940"/>
                      <a:pt x="190548" y="123730"/>
                    </a:cubicBezTo>
                    <a:cubicBezTo>
                      <a:pt x="190548" y="120520"/>
                      <a:pt x="187947" y="117920"/>
                      <a:pt x="184737" y="117920"/>
                    </a:cubicBezTo>
                    <a:cubicBezTo>
                      <a:pt x="181527" y="117920"/>
                      <a:pt x="178927" y="120520"/>
                      <a:pt x="178927" y="123730"/>
                    </a:cubicBezTo>
                    <a:cubicBezTo>
                      <a:pt x="178927" y="126940"/>
                      <a:pt x="181527" y="129540"/>
                      <a:pt x="184737" y="129540"/>
                    </a:cubicBezTo>
                    <a:close/>
                    <a:moveTo>
                      <a:pt x="5810" y="149209"/>
                    </a:moveTo>
                    <a:cubicBezTo>
                      <a:pt x="9020" y="149209"/>
                      <a:pt x="11621" y="146609"/>
                      <a:pt x="11621" y="143399"/>
                    </a:cubicBezTo>
                    <a:cubicBezTo>
                      <a:pt x="11621" y="140189"/>
                      <a:pt x="9020" y="137589"/>
                      <a:pt x="5810" y="137589"/>
                    </a:cubicBezTo>
                    <a:cubicBezTo>
                      <a:pt x="2600" y="137589"/>
                      <a:pt x="0" y="140189"/>
                      <a:pt x="0" y="143399"/>
                    </a:cubicBezTo>
                    <a:cubicBezTo>
                      <a:pt x="0" y="146609"/>
                      <a:pt x="2600" y="149209"/>
                      <a:pt x="5810" y="149209"/>
                    </a:cubicBezTo>
                    <a:close/>
                    <a:moveTo>
                      <a:pt x="28194" y="149209"/>
                    </a:moveTo>
                    <a:cubicBezTo>
                      <a:pt x="31404" y="149209"/>
                      <a:pt x="34004" y="146609"/>
                      <a:pt x="34004" y="143399"/>
                    </a:cubicBezTo>
                    <a:cubicBezTo>
                      <a:pt x="34004" y="140189"/>
                      <a:pt x="31404" y="137589"/>
                      <a:pt x="28194" y="137589"/>
                    </a:cubicBezTo>
                    <a:cubicBezTo>
                      <a:pt x="24984" y="137589"/>
                      <a:pt x="22384" y="140189"/>
                      <a:pt x="22384" y="143399"/>
                    </a:cubicBezTo>
                    <a:cubicBezTo>
                      <a:pt x="22384" y="146609"/>
                      <a:pt x="24984" y="149209"/>
                      <a:pt x="28194" y="149209"/>
                    </a:cubicBezTo>
                    <a:close/>
                    <a:moveTo>
                      <a:pt x="50530" y="149209"/>
                    </a:moveTo>
                    <a:cubicBezTo>
                      <a:pt x="53740" y="149209"/>
                      <a:pt x="56340" y="146609"/>
                      <a:pt x="56340" y="143399"/>
                    </a:cubicBezTo>
                    <a:cubicBezTo>
                      <a:pt x="56340" y="140189"/>
                      <a:pt x="53740" y="137589"/>
                      <a:pt x="50530" y="137589"/>
                    </a:cubicBezTo>
                    <a:cubicBezTo>
                      <a:pt x="47320" y="137589"/>
                      <a:pt x="44720" y="140189"/>
                      <a:pt x="44720" y="143399"/>
                    </a:cubicBezTo>
                    <a:cubicBezTo>
                      <a:pt x="44720" y="146609"/>
                      <a:pt x="47320" y="149209"/>
                      <a:pt x="50530" y="149209"/>
                    </a:cubicBezTo>
                    <a:close/>
                    <a:moveTo>
                      <a:pt x="72914" y="149209"/>
                    </a:moveTo>
                    <a:cubicBezTo>
                      <a:pt x="76124" y="149209"/>
                      <a:pt x="78724" y="146609"/>
                      <a:pt x="78724" y="143399"/>
                    </a:cubicBezTo>
                    <a:cubicBezTo>
                      <a:pt x="78724" y="140189"/>
                      <a:pt x="76124" y="137589"/>
                      <a:pt x="72914" y="137589"/>
                    </a:cubicBezTo>
                    <a:cubicBezTo>
                      <a:pt x="69704" y="137589"/>
                      <a:pt x="67104" y="140189"/>
                      <a:pt x="67104" y="143399"/>
                    </a:cubicBezTo>
                    <a:cubicBezTo>
                      <a:pt x="67104" y="146609"/>
                      <a:pt x="69704" y="149209"/>
                      <a:pt x="72914" y="149209"/>
                    </a:cubicBezTo>
                    <a:close/>
                    <a:moveTo>
                      <a:pt x="95250" y="149209"/>
                    </a:moveTo>
                    <a:cubicBezTo>
                      <a:pt x="98460" y="149209"/>
                      <a:pt x="101060" y="146609"/>
                      <a:pt x="101060" y="143399"/>
                    </a:cubicBezTo>
                    <a:cubicBezTo>
                      <a:pt x="101060" y="140189"/>
                      <a:pt x="98460" y="137589"/>
                      <a:pt x="95250" y="137589"/>
                    </a:cubicBezTo>
                    <a:cubicBezTo>
                      <a:pt x="92040" y="137589"/>
                      <a:pt x="89440" y="140189"/>
                      <a:pt x="89440" y="143399"/>
                    </a:cubicBezTo>
                    <a:cubicBezTo>
                      <a:pt x="89440" y="146609"/>
                      <a:pt x="92040" y="149209"/>
                      <a:pt x="95250" y="149209"/>
                    </a:cubicBezTo>
                    <a:close/>
                    <a:moveTo>
                      <a:pt x="117634" y="149209"/>
                    </a:moveTo>
                    <a:cubicBezTo>
                      <a:pt x="120844" y="149209"/>
                      <a:pt x="123444" y="146609"/>
                      <a:pt x="123444" y="143399"/>
                    </a:cubicBezTo>
                    <a:cubicBezTo>
                      <a:pt x="123444" y="140189"/>
                      <a:pt x="120844" y="137589"/>
                      <a:pt x="117634" y="137589"/>
                    </a:cubicBezTo>
                    <a:cubicBezTo>
                      <a:pt x="114424" y="137589"/>
                      <a:pt x="111823" y="140189"/>
                      <a:pt x="111823" y="143399"/>
                    </a:cubicBezTo>
                    <a:cubicBezTo>
                      <a:pt x="111823" y="146609"/>
                      <a:pt x="114424" y="149209"/>
                      <a:pt x="117634" y="149209"/>
                    </a:cubicBezTo>
                    <a:close/>
                    <a:moveTo>
                      <a:pt x="139970" y="149209"/>
                    </a:moveTo>
                    <a:cubicBezTo>
                      <a:pt x="143180" y="149209"/>
                      <a:pt x="145780" y="146609"/>
                      <a:pt x="145780" y="143399"/>
                    </a:cubicBezTo>
                    <a:cubicBezTo>
                      <a:pt x="145780" y="140189"/>
                      <a:pt x="143180" y="137589"/>
                      <a:pt x="139970" y="137589"/>
                    </a:cubicBezTo>
                    <a:cubicBezTo>
                      <a:pt x="136760" y="137589"/>
                      <a:pt x="134160" y="140189"/>
                      <a:pt x="134160" y="143399"/>
                    </a:cubicBezTo>
                    <a:cubicBezTo>
                      <a:pt x="134160" y="146609"/>
                      <a:pt x="136760" y="149209"/>
                      <a:pt x="139970" y="149209"/>
                    </a:cubicBezTo>
                    <a:close/>
                    <a:moveTo>
                      <a:pt x="162354" y="149209"/>
                    </a:moveTo>
                    <a:cubicBezTo>
                      <a:pt x="165563" y="149209"/>
                      <a:pt x="168164" y="146609"/>
                      <a:pt x="168164" y="143399"/>
                    </a:cubicBezTo>
                    <a:cubicBezTo>
                      <a:pt x="168164" y="140189"/>
                      <a:pt x="165563" y="137589"/>
                      <a:pt x="162354" y="137589"/>
                    </a:cubicBezTo>
                    <a:cubicBezTo>
                      <a:pt x="159144" y="137589"/>
                      <a:pt x="156543" y="140189"/>
                      <a:pt x="156543" y="143399"/>
                    </a:cubicBezTo>
                    <a:cubicBezTo>
                      <a:pt x="156543" y="146609"/>
                      <a:pt x="159144" y="149209"/>
                      <a:pt x="162354" y="149209"/>
                    </a:cubicBezTo>
                    <a:close/>
                    <a:moveTo>
                      <a:pt x="184737" y="149209"/>
                    </a:moveTo>
                    <a:cubicBezTo>
                      <a:pt x="187947" y="149209"/>
                      <a:pt x="190548" y="146609"/>
                      <a:pt x="190548" y="143399"/>
                    </a:cubicBezTo>
                    <a:cubicBezTo>
                      <a:pt x="190548" y="140189"/>
                      <a:pt x="187947" y="137589"/>
                      <a:pt x="184737" y="137589"/>
                    </a:cubicBezTo>
                    <a:cubicBezTo>
                      <a:pt x="181527" y="137589"/>
                      <a:pt x="178927" y="140189"/>
                      <a:pt x="178927" y="143399"/>
                    </a:cubicBezTo>
                    <a:cubicBezTo>
                      <a:pt x="178927" y="146609"/>
                      <a:pt x="181527" y="149209"/>
                      <a:pt x="184737" y="149209"/>
                    </a:cubicBezTo>
                    <a:close/>
                    <a:moveTo>
                      <a:pt x="5810" y="170307"/>
                    </a:moveTo>
                    <a:cubicBezTo>
                      <a:pt x="9020" y="170307"/>
                      <a:pt x="11621" y="167707"/>
                      <a:pt x="11621" y="164497"/>
                    </a:cubicBezTo>
                    <a:cubicBezTo>
                      <a:pt x="11621" y="161287"/>
                      <a:pt x="9020" y="158687"/>
                      <a:pt x="5810" y="158687"/>
                    </a:cubicBezTo>
                    <a:cubicBezTo>
                      <a:pt x="2600" y="158687"/>
                      <a:pt x="0" y="161287"/>
                      <a:pt x="0" y="164497"/>
                    </a:cubicBezTo>
                    <a:cubicBezTo>
                      <a:pt x="0" y="167707"/>
                      <a:pt x="2600" y="170307"/>
                      <a:pt x="5810" y="170307"/>
                    </a:cubicBezTo>
                    <a:close/>
                    <a:moveTo>
                      <a:pt x="28194" y="170307"/>
                    </a:moveTo>
                    <a:cubicBezTo>
                      <a:pt x="31404" y="170307"/>
                      <a:pt x="34004" y="167707"/>
                      <a:pt x="34004" y="164497"/>
                    </a:cubicBezTo>
                    <a:cubicBezTo>
                      <a:pt x="34004" y="161287"/>
                      <a:pt x="31404" y="158687"/>
                      <a:pt x="28194" y="158687"/>
                    </a:cubicBezTo>
                    <a:cubicBezTo>
                      <a:pt x="24984" y="158687"/>
                      <a:pt x="22384" y="161287"/>
                      <a:pt x="22384" y="164497"/>
                    </a:cubicBezTo>
                    <a:cubicBezTo>
                      <a:pt x="22384" y="167707"/>
                      <a:pt x="24984" y="170307"/>
                      <a:pt x="28194" y="170307"/>
                    </a:cubicBezTo>
                    <a:close/>
                    <a:moveTo>
                      <a:pt x="50530" y="170307"/>
                    </a:moveTo>
                    <a:cubicBezTo>
                      <a:pt x="53740" y="170307"/>
                      <a:pt x="56340" y="167707"/>
                      <a:pt x="56340" y="164497"/>
                    </a:cubicBezTo>
                    <a:cubicBezTo>
                      <a:pt x="56340" y="161287"/>
                      <a:pt x="53740" y="158687"/>
                      <a:pt x="50530" y="158687"/>
                    </a:cubicBezTo>
                    <a:cubicBezTo>
                      <a:pt x="47320" y="158687"/>
                      <a:pt x="44720" y="161287"/>
                      <a:pt x="44720" y="164497"/>
                    </a:cubicBezTo>
                    <a:cubicBezTo>
                      <a:pt x="44720" y="167707"/>
                      <a:pt x="47320" y="170307"/>
                      <a:pt x="50530" y="170307"/>
                    </a:cubicBezTo>
                    <a:close/>
                    <a:moveTo>
                      <a:pt x="72914" y="170307"/>
                    </a:moveTo>
                    <a:cubicBezTo>
                      <a:pt x="76124" y="170307"/>
                      <a:pt x="78724" y="167707"/>
                      <a:pt x="78724" y="164497"/>
                    </a:cubicBezTo>
                    <a:cubicBezTo>
                      <a:pt x="78724" y="161287"/>
                      <a:pt x="76124" y="158687"/>
                      <a:pt x="72914" y="158687"/>
                    </a:cubicBezTo>
                    <a:cubicBezTo>
                      <a:pt x="69704" y="158687"/>
                      <a:pt x="67104" y="161287"/>
                      <a:pt x="67104" y="164497"/>
                    </a:cubicBezTo>
                    <a:cubicBezTo>
                      <a:pt x="67104" y="167707"/>
                      <a:pt x="69704" y="170307"/>
                      <a:pt x="72914" y="170307"/>
                    </a:cubicBezTo>
                    <a:close/>
                    <a:moveTo>
                      <a:pt x="95250" y="170307"/>
                    </a:moveTo>
                    <a:cubicBezTo>
                      <a:pt x="98460" y="170307"/>
                      <a:pt x="101060" y="167707"/>
                      <a:pt x="101060" y="164497"/>
                    </a:cubicBezTo>
                    <a:cubicBezTo>
                      <a:pt x="101060" y="161287"/>
                      <a:pt x="98460" y="158687"/>
                      <a:pt x="95250" y="158687"/>
                    </a:cubicBezTo>
                    <a:cubicBezTo>
                      <a:pt x="92040" y="158687"/>
                      <a:pt x="89440" y="161287"/>
                      <a:pt x="89440" y="164497"/>
                    </a:cubicBezTo>
                    <a:cubicBezTo>
                      <a:pt x="89440" y="167707"/>
                      <a:pt x="92040" y="170307"/>
                      <a:pt x="95250" y="170307"/>
                    </a:cubicBezTo>
                    <a:close/>
                    <a:moveTo>
                      <a:pt x="117634" y="170307"/>
                    </a:moveTo>
                    <a:cubicBezTo>
                      <a:pt x="120844" y="170307"/>
                      <a:pt x="123444" y="167707"/>
                      <a:pt x="123444" y="164497"/>
                    </a:cubicBezTo>
                    <a:cubicBezTo>
                      <a:pt x="123444" y="161287"/>
                      <a:pt x="120844" y="158687"/>
                      <a:pt x="117634" y="158687"/>
                    </a:cubicBezTo>
                    <a:cubicBezTo>
                      <a:pt x="114424" y="158687"/>
                      <a:pt x="111823" y="161287"/>
                      <a:pt x="111823" y="164497"/>
                    </a:cubicBezTo>
                    <a:cubicBezTo>
                      <a:pt x="111823" y="167707"/>
                      <a:pt x="114424" y="170307"/>
                      <a:pt x="117634" y="170307"/>
                    </a:cubicBezTo>
                    <a:close/>
                    <a:moveTo>
                      <a:pt x="139970" y="170307"/>
                    </a:moveTo>
                    <a:cubicBezTo>
                      <a:pt x="143180" y="170307"/>
                      <a:pt x="145780" y="167707"/>
                      <a:pt x="145780" y="164497"/>
                    </a:cubicBezTo>
                    <a:cubicBezTo>
                      <a:pt x="145780" y="161287"/>
                      <a:pt x="143180" y="158687"/>
                      <a:pt x="139970" y="158687"/>
                    </a:cubicBezTo>
                    <a:cubicBezTo>
                      <a:pt x="136760" y="158687"/>
                      <a:pt x="134160" y="161287"/>
                      <a:pt x="134160" y="164497"/>
                    </a:cubicBezTo>
                    <a:cubicBezTo>
                      <a:pt x="134160" y="167707"/>
                      <a:pt x="136760" y="170307"/>
                      <a:pt x="139970" y="170307"/>
                    </a:cubicBezTo>
                    <a:close/>
                    <a:moveTo>
                      <a:pt x="162354" y="170307"/>
                    </a:moveTo>
                    <a:cubicBezTo>
                      <a:pt x="165563" y="170307"/>
                      <a:pt x="168164" y="167707"/>
                      <a:pt x="168164" y="164497"/>
                    </a:cubicBezTo>
                    <a:cubicBezTo>
                      <a:pt x="168164" y="161287"/>
                      <a:pt x="165563" y="158687"/>
                      <a:pt x="162354" y="158687"/>
                    </a:cubicBezTo>
                    <a:cubicBezTo>
                      <a:pt x="159144" y="158687"/>
                      <a:pt x="156543" y="161287"/>
                      <a:pt x="156543" y="164497"/>
                    </a:cubicBezTo>
                    <a:cubicBezTo>
                      <a:pt x="156543" y="167707"/>
                      <a:pt x="159144" y="170307"/>
                      <a:pt x="162354" y="170307"/>
                    </a:cubicBezTo>
                    <a:close/>
                    <a:moveTo>
                      <a:pt x="184737" y="170307"/>
                    </a:moveTo>
                    <a:cubicBezTo>
                      <a:pt x="187947" y="170307"/>
                      <a:pt x="190548" y="167707"/>
                      <a:pt x="190548" y="164497"/>
                    </a:cubicBezTo>
                    <a:cubicBezTo>
                      <a:pt x="190548" y="161287"/>
                      <a:pt x="187947" y="158687"/>
                      <a:pt x="184737" y="158687"/>
                    </a:cubicBezTo>
                    <a:cubicBezTo>
                      <a:pt x="181527" y="158687"/>
                      <a:pt x="178927" y="161287"/>
                      <a:pt x="178927" y="164497"/>
                    </a:cubicBezTo>
                    <a:cubicBezTo>
                      <a:pt x="178927" y="167707"/>
                      <a:pt x="181527" y="170307"/>
                      <a:pt x="184737" y="170307"/>
                    </a:cubicBezTo>
                    <a:close/>
                  </a:path>
                </a:pathLst>
              </a:custGeom>
              <a:solidFill>
                <a:srgbClr val="C9CACA">
                  <a:alpha val="59000"/>
                </a:srgbClr>
              </a:solidFill>
              <a:ln w="9525" cap="flat">
                <a:noFill/>
                <a:prstDash val="solid"/>
                <a:miter/>
              </a:ln>
            </p:spPr>
            <p:txBody>
              <a:bodyPr rtlCol="0" anchor="ctr"/>
              <a:lstStyle/>
              <a:p>
                <a:endParaRPr lang="zh-CN" altLang="en-US"/>
              </a:p>
            </p:txBody>
          </p:sp>
        </p:grpSp>
        <p:grpSp>
          <p:nvGrpSpPr>
            <p:cNvPr id="62" name="图形 2">
              <a:extLst>
                <a:ext uri="{FF2B5EF4-FFF2-40B4-BE49-F238E27FC236}">
                  <a16:creationId xmlns:a16="http://schemas.microsoft.com/office/drawing/2014/main" id="{EB78A5F8-3A0E-F26D-89B7-89C041ECD8BF}"/>
                </a:ext>
              </a:extLst>
            </p:cNvPr>
            <p:cNvGrpSpPr/>
            <p:nvPr/>
          </p:nvGrpSpPr>
          <p:grpSpPr>
            <a:xfrm>
              <a:off x="-2440084" y="3836254"/>
              <a:ext cx="804297" cy="284741"/>
              <a:chOff x="2671371" y="2944734"/>
              <a:chExt cx="631507" cy="190500"/>
            </a:xfrm>
            <a:solidFill>
              <a:srgbClr val="C9CACA">
                <a:alpha val="59000"/>
              </a:srgbClr>
            </a:solidFill>
          </p:grpSpPr>
          <p:sp>
            <p:nvSpPr>
              <p:cNvPr id="63" name="任意多边形: 形状 62">
                <a:extLst>
                  <a:ext uri="{FF2B5EF4-FFF2-40B4-BE49-F238E27FC236}">
                    <a16:creationId xmlns:a16="http://schemas.microsoft.com/office/drawing/2014/main" id="{3214AFC3-A910-CC11-8EAD-0B448D657D71}"/>
                  </a:ext>
                </a:extLst>
              </p:cNvPr>
              <p:cNvSpPr/>
              <p:nvPr/>
            </p:nvSpPr>
            <p:spPr>
              <a:xfrm>
                <a:off x="3153717" y="2944734"/>
                <a:ext cx="149161" cy="190500"/>
              </a:xfrm>
              <a:custGeom>
                <a:avLst/>
                <a:gdLst>
                  <a:gd name="connsiteX0" fmla="*/ 143351 w 149161"/>
                  <a:gd name="connsiteY0" fmla="*/ 11621 h 190500"/>
                  <a:gd name="connsiteX1" fmla="*/ 149161 w 149161"/>
                  <a:gd name="connsiteY1" fmla="*/ 5810 h 190500"/>
                  <a:gd name="connsiteX2" fmla="*/ 143351 w 149161"/>
                  <a:gd name="connsiteY2" fmla="*/ 0 h 190500"/>
                  <a:gd name="connsiteX3" fmla="*/ 137541 w 149161"/>
                  <a:gd name="connsiteY3" fmla="*/ 5810 h 190500"/>
                  <a:gd name="connsiteX4" fmla="*/ 143351 w 149161"/>
                  <a:gd name="connsiteY4" fmla="*/ 11621 h 190500"/>
                  <a:gd name="connsiteX5" fmla="*/ 143351 w 149161"/>
                  <a:gd name="connsiteY5" fmla="*/ 33957 h 190500"/>
                  <a:gd name="connsiteX6" fmla="*/ 149161 w 149161"/>
                  <a:gd name="connsiteY6" fmla="*/ 28146 h 190500"/>
                  <a:gd name="connsiteX7" fmla="*/ 143351 w 149161"/>
                  <a:gd name="connsiteY7" fmla="*/ 22336 h 190500"/>
                  <a:gd name="connsiteX8" fmla="*/ 137541 w 149161"/>
                  <a:gd name="connsiteY8" fmla="*/ 28146 h 190500"/>
                  <a:gd name="connsiteX9" fmla="*/ 143351 w 149161"/>
                  <a:gd name="connsiteY9" fmla="*/ 33957 h 190500"/>
                  <a:gd name="connsiteX10" fmla="*/ 143351 w 149161"/>
                  <a:gd name="connsiteY10" fmla="*/ 56340 h 190500"/>
                  <a:gd name="connsiteX11" fmla="*/ 149161 w 149161"/>
                  <a:gd name="connsiteY11" fmla="*/ 50530 h 190500"/>
                  <a:gd name="connsiteX12" fmla="*/ 143351 w 149161"/>
                  <a:gd name="connsiteY12" fmla="*/ 44720 h 190500"/>
                  <a:gd name="connsiteX13" fmla="*/ 137541 w 149161"/>
                  <a:gd name="connsiteY13" fmla="*/ 50530 h 190500"/>
                  <a:gd name="connsiteX14" fmla="*/ 143351 w 149161"/>
                  <a:gd name="connsiteY14" fmla="*/ 56340 h 190500"/>
                  <a:gd name="connsiteX15" fmla="*/ 143351 w 149161"/>
                  <a:gd name="connsiteY15" fmla="*/ 78676 h 190500"/>
                  <a:gd name="connsiteX16" fmla="*/ 149161 w 149161"/>
                  <a:gd name="connsiteY16" fmla="*/ 72866 h 190500"/>
                  <a:gd name="connsiteX17" fmla="*/ 143351 w 149161"/>
                  <a:gd name="connsiteY17" fmla="*/ 67056 h 190500"/>
                  <a:gd name="connsiteX18" fmla="*/ 137541 w 149161"/>
                  <a:gd name="connsiteY18" fmla="*/ 72866 h 190500"/>
                  <a:gd name="connsiteX19" fmla="*/ 143351 w 149161"/>
                  <a:gd name="connsiteY19" fmla="*/ 78676 h 190500"/>
                  <a:gd name="connsiteX20" fmla="*/ 143351 w 149161"/>
                  <a:gd name="connsiteY20" fmla="*/ 101060 h 190500"/>
                  <a:gd name="connsiteX21" fmla="*/ 149161 w 149161"/>
                  <a:gd name="connsiteY21" fmla="*/ 95250 h 190500"/>
                  <a:gd name="connsiteX22" fmla="*/ 143351 w 149161"/>
                  <a:gd name="connsiteY22" fmla="*/ 89440 h 190500"/>
                  <a:gd name="connsiteX23" fmla="*/ 137541 w 149161"/>
                  <a:gd name="connsiteY23" fmla="*/ 95250 h 190500"/>
                  <a:gd name="connsiteX24" fmla="*/ 143351 w 149161"/>
                  <a:gd name="connsiteY24" fmla="*/ 101060 h 190500"/>
                  <a:gd name="connsiteX25" fmla="*/ 143351 w 149161"/>
                  <a:gd name="connsiteY25" fmla="*/ 123396 h 190500"/>
                  <a:gd name="connsiteX26" fmla="*/ 149161 w 149161"/>
                  <a:gd name="connsiteY26" fmla="*/ 117586 h 190500"/>
                  <a:gd name="connsiteX27" fmla="*/ 143351 w 149161"/>
                  <a:gd name="connsiteY27" fmla="*/ 111776 h 190500"/>
                  <a:gd name="connsiteX28" fmla="*/ 137541 w 149161"/>
                  <a:gd name="connsiteY28" fmla="*/ 117586 h 190500"/>
                  <a:gd name="connsiteX29" fmla="*/ 143351 w 149161"/>
                  <a:gd name="connsiteY29" fmla="*/ 123396 h 190500"/>
                  <a:gd name="connsiteX30" fmla="*/ 143351 w 149161"/>
                  <a:gd name="connsiteY30" fmla="*/ 145780 h 190500"/>
                  <a:gd name="connsiteX31" fmla="*/ 149161 w 149161"/>
                  <a:gd name="connsiteY31" fmla="*/ 139970 h 190500"/>
                  <a:gd name="connsiteX32" fmla="*/ 143351 w 149161"/>
                  <a:gd name="connsiteY32" fmla="*/ 134160 h 190500"/>
                  <a:gd name="connsiteX33" fmla="*/ 137541 w 149161"/>
                  <a:gd name="connsiteY33" fmla="*/ 139970 h 190500"/>
                  <a:gd name="connsiteX34" fmla="*/ 143351 w 149161"/>
                  <a:gd name="connsiteY34" fmla="*/ 145780 h 190500"/>
                  <a:gd name="connsiteX35" fmla="*/ 143351 w 149161"/>
                  <a:gd name="connsiteY35" fmla="*/ 168164 h 190500"/>
                  <a:gd name="connsiteX36" fmla="*/ 149161 w 149161"/>
                  <a:gd name="connsiteY36" fmla="*/ 162354 h 190500"/>
                  <a:gd name="connsiteX37" fmla="*/ 143351 w 149161"/>
                  <a:gd name="connsiteY37" fmla="*/ 156543 h 190500"/>
                  <a:gd name="connsiteX38" fmla="*/ 137541 w 149161"/>
                  <a:gd name="connsiteY38" fmla="*/ 162354 h 190500"/>
                  <a:gd name="connsiteX39" fmla="*/ 143351 w 149161"/>
                  <a:gd name="connsiteY39" fmla="*/ 168164 h 190500"/>
                  <a:gd name="connsiteX40" fmla="*/ 143351 w 149161"/>
                  <a:gd name="connsiteY40" fmla="*/ 190500 h 190500"/>
                  <a:gd name="connsiteX41" fmla="*/ 149161 w 149161"/>
                  <a:gd name="connsiteY41" fmla="*/ 184690 h 190500"/>
                  <a:gd name="connsiteX42" fmla="*/ 143351 w 149161"/>
                  <a:gd name="connsiteY42" fmla="*/ 178879 h 190500"/>
                  <a:gd name="connsiteX43" fmla="*/ 137541 w 149161"/>
                  <a:gd name="connsiteY43" fmla="*/ 184690 h 190500"/>
                  <a:gd name="connsiteX44" fmla="*/ 143351 w 149161"/>
                  <a:gd name="connsiteY44" fmla="*/ 190500 h 190500"/>
                  <a:gd name="connsiteX45" fmla="*/ 123730 w 149161"/>
                  <a:gd name="connsiteY45" fmla="*/ 11621 h 190500"/>
                  <a:gd name="connsiteX46" fmla="*/ 129540 w 149161"/>
                  <a:gd name="connsiteY46" fmla="*/ 5810 h 190500"/>
                  <a:gd name="connsiteX47" fmla="*/ 123730 w 149161"/>
                  <a:gd name="connsiteY47" fmla="*/ 0 h 190500"/>
                  <a:gd name="connsiteX48" fmla="*/ 117919 w 149161"/>
                  <a:gd name="connsiteY48" fmla="*/ 5810 h 190500"/>
                  <a:gd name="connsiteX49" fmla="*/ 123730 w 149161"/>
                  <a:gd name="connsiteY49" fmla="*/ 11621 h 190500"/>
                  <a:gd name="connsiteX50" fmla="*/ 123730 w 149161"/>
                  <a:gd name="connsiteY50" fmla="*/ 33957 h 190500"/>
                  <a:gd name="connsiteX51" fmla="*/ 129540 w 149161"/>
                  <a:gd name="connsiteY51" fmla="*/ 28146 h 190500"/>
                  <a:gd name="connsiteX52" fmla="*/ 123730 w 149161"/>
                  <a:gd name="connsiteY52" fmla="*/ 22336 h 190500"/>
                  <a:gd name="connsiteX53" fmla="*/ 117919 w 149161"/>
                  <a:gd name="connsiteY53" fmla="*/ 28146 h 190500"/>
                  <a:gd name="connsiteX54" fmla="*/ 123730 w 149161"/>
                  <a:gd name="connsiteY54" fmla="*/ 33957 h 190500"/>
                  <a:gd name="connsiteX55" fmla="*/ 123730 w 149161"/>
                  <a:gd name="connsiteY55" fmla="*/ 56340 h 190500"/>
                  <a:gd name="connsiteX56" fmla="*/ 129540 w 149161"/>
                  <a:gd name="connsiteY56" fmla="*/ 50530 h 190500"/>
                  <a:gd name="connsiteX57" fmla="*/ 123730 w 149161"/>
                  <a:gd name="connsiteY57" fmla="*/ 44720 h 190500"/>
                  <a:gd name="connsiteX58" fmla="*/ 117919 w 149161"/>
                  <a:gd name="connsiteY58" fmla="*/ 50530 h 190500"/>
                  <a:gd name="connsiteX59" fmla="*/ 123730 w 149161"/>
                  <a:gd name="connsiteY59" fmla="*/ 56340 h 190500"/>
                  <a:gd name="connsiteX60" fmla="*/ 123730 w 149161"/>
                  <a:gd name="connsiteY60" fmla="*/ 78676 h 190500"/>
                  <a:gd name="connsiteX61" fmla="*/ 129540 w 149161"/>
                  <a:gd name="connsiteY61" fmla="*/ 72866 h 190500"/>
                  <a:gd name="connsiteX62" fmla="*/ 123730 w 149161"/>
                  <a:gd name="connsiteY62" fmla="*/ 67056 h 190500"/>
                  <a:gd name="connsiteX63" fmla="*/ 117919 w 149161"/>
                  <a:gd name="connsiteY63" fmla="*/ 72866 h 190500"/>
                  <a:gd name="connsiteX64" fmla="*/ 123730 w 149161"/>
                  <a:gd name="connsiteY64" fmla="*/ 78676 h 190500"/>
                  <a:gd name="connsiteX65" fmla="*/ 123730 w 149161"/>
                  <a:gd name="connsiteY65" fmla="*/ 101060 h 190500"/>
                  <a:gd name="connsiteX66" fmla="*/ 129540 w 149161"/>
                  <a:gd name="connsiteY66" fmla="*/ 95250 h 190500"/>
                  <a:gd name="connsiteX67" fmla="*/ 123730 w 149161"/>
                  <a:gd name="connsiteY67" fmla="*/ 89440 h 190500"/>
                  <a:gd name="connsiteX68" fmla="*/ 117919 w 149161"/>
                  <a:gd name="connsiteY68" fmla="*/ 95250 h 190500"/>
                  <a:gd name="connsiteX69" fmla="*/ 123730 w 149161"/>
                  <a:gd name="connsiteY69" fmla="*/ 101060 h 190500"/>
                  <a:gd name="connsiteX70" fmla="*/ 123730 w 149161"/>
                  <a:gd name="connsiteY70" fmla="*/ 123396 h 190500"/>
                  <a:gd name="connsiteX71" fmla="*/ 129540 w 149161"/>
                  <a:gd name="connsiteY71" fmla="*/ 117586 h 190500"/>
                  <a:gd name="connsiteX72" fmla="*/ 123730 w 149161"/>
                  <a:gd name="connsiteY72" fmla="*/ 111776 h 190500"/>
                  <a:gd name="connsiteX73" fmla="*/ 117919 w 149161"/>
                  <a:gd name="connsiteY73" fmla="*/ 117586 h 190500"/>
                  <a:gd name="connsiteX74" fmla="*/ 123730 w 149161"/>
                  <a:gd name="connsiteY74" fmla="*/ 123396 h 190500"/>
                  <a:gd name="connsiteX75" fmla="*/ 123730 w 149161"/>
                  <a:gd name="connsiteY75" fmla="*/ 145780 h 190500"/>
                  <a:gd name="connsiteX76" fmla="*/ 129540 w 149161"/>
                  <a:gd name="connsiteY76" fmla="*/ 139970 h 190500"/>
                  <a:gd name="connsiteX77" fmla="*/ 123730 w 149161"/>
                  <a:gd name="connsiteY77" fmla="*/ 134160 h 190500"/>
                  <a:gd name="connsiteX78" fmla="*/ 117919 w 149161"/>
                  <a:gd name="connsiteY78" fmla="*/ 139970 h 190500"/>
                  <a:gd name="connsiteX79" fmla="*/ 123730 w 149161"/>
                  <a:gd name="connsiteY79" fmla="*/ 145780 h 190500"/>
                  <a:gd name="connsiteX80" fmla="*/ 123730 w 149161"/>
                  <a:gd name="connsiteY80" fmla="*/ 168164 h 190500"/>
                  <a:gd name="connsiteX81" fmla="*/ 129540 w 149161"/>
                  <a:gd name="connsiteY81" fmla="*/ 162354 h 190500"/>
                  <a:gd name="connsiteX82" fmla="*/ 123730 w 149161"/>
                  <a:gd name="connsiteY82" fmla="*/ 156543 h 190500"/>
                  <a:gd name="connsiteX83" fmla="*/ 117919 w 149161"/>
                  <a:gd name="connsiteY83" fmla="*/ 162354 h 190500"/>
                  <a:gd name="connsiteX84" fmla="*/ 123730 w 149161"/>
                  <a:gd name="connsiteY84" fmla="*/ 168164 h 190500"/>
                  <a:gd name="connsiteX85" fmla="*/ 123730 w 149161"/>
                  <a:gd name="connsiteY85" fmla="*/ 190500 h 190500"/>
                  <a:gd name="connsiteX86" fmla="*/ 129540 w 149161"/>
                  <a:gd name="connsiteY86" fmla="*/ 184690 h 190500"/>
                  <a:gd name="connsiteX87" fmla="*/ 123730 w 149161"/>
                  <a:gd name="connsiteY87" fmla="*/ 178879 h 190500"/>
                  <a:gd name="connsiteX88" fmla="*/ 117919 w 149161"/>
                  <a:gd name="connsiteY88" fmla="*/ 184690 h 190500"/>
                  <a:gd name="connsiteX89" fmla="*/ 123730 w 149161"/>
                  <a:gd name="connsiteY89" fmla="*/ 190500 h 190500"/>
                  <a:gd name="connsiteX90" fmla="*/ 104061 w 149161"/>
                  <a:gd name="connsiteY90" fmla="*/ 11621 h 190500"/>
                  <a:gd name="connsiteX91" fmla="*/ 109871 w 149161"/>
                  <a:gd name="connsiteY91" fmla="*/ 5810 h 190500"/>
                  <a:gd name="connsiteX92" fmla="*/ 104061 w 149161"/>
                  <a:gd name="connsiteY92" fmla="*/ 0 h 190500"/>
                  <a:gd name="connsiteX93" fmla="*/ 98250 w 149161"/>
                  <a:gd name="connsiteY93" fmla="*/ 5810 h 190500"/>
                  <a:gd name="connsiteX94" fmla="*/ 104061 w 149161"/>
                  <a:gd name="connsiteY94" fmla="*/ 11621 h 190500"/>
                  <a:gd name="connsiteX95" fmla="*/ 104061 w 149161"/>
                  <a:gd name="connsiteY95" fmla="*/ 33957 h 190500"/>
                  <a:gd name="connsiteX96" fmla="*/ 109871 w 149161"/>
                  <a:gd name="connsiteY96" fmla="*/ 28146 h 190500"/>
                  <a:gd name="connsiteX97" fmla="*/ 104061 w 149161"/>
                  <a:gd name="connsiteY97" fmla="*/ 22336 h 190500"/>
                  <a:gd name="connsiteX98" fmla="*/ 98250 w 149161"/>
                  <a:gd name="connsiteY98" fmla="*/ 28146 h 190500"/>
                  <a:gd name="connsiteX99" fmla="*/ 104061 w 149161"/>
                  <a:gd name="connsiteY99" fmla="*/ 33957 h 190500"/>
                  <a:gd name="connsiteX100" fmla="*/ 104061 w 149161"/>
                  <a:gd name="connsiteY100" fmla="*/ 56340 h 190500"/>
                  <a:gd name="connsiteX101" fmla="*/ 109871 w 149161"/>
                  <a:gd name="connsiteY101" fmla="*/ 50530 h 190500"/>
                  <a:gd name="connsiteX102" fmla="*/ 104061 w 149161"/>
                  <a:gd name="connsiteY102" fmla="*/ 44720 h 190500"/>
                  <a:gd name="connsiteX103" fmla="*/ 98250 w 149161"/>
                  <a:gd name="connsiteY103" fmla="*/ 50530 h 190500"/>
                  <a:gd name="connsiteX104" fmla="*/ 104061 w 149161"/>
                  <a:gd name="connsiteY104" fmla="*/ 56340 h 190500"/>
                  <a:gd name="connsiteX105" fmla="*/ 104061 w 149161"/>
                  <a:gd name="connsiteY105" fmla="*/ 78676 h 190500"/>
                  <a:gd name="connsiteX106" fmla="*/ 109871 w 149161"/>
                  <a:gd name="connsiteY106" fmla="*/ 72866 h 190500"/>
                  <a:gd name="connsiteX107" fmla="*/ 104061 w 149161"/>
                  <a:gd name="connsiteY107" fmla="*/ 67056 h 190500"/>
                  <a:gd name="connsiteX108" fmla="*/ 98250 w 149161"/>
                  <a:gd name="connsiteY108" fmla="*/ 72866 h 190500"/>
                  <a:gd name="connsiteX109" fmla="*/ 104061 w 149161"/>
                  <a:gd name="connsiteY109" fmla="*/ 78676 h 190500"/>
                  <a:gd name="connsiteX110" fmla="*/ 104061 w 149161"/>
                  <a:gd name="connsiteY110" fmla="*/ 101060 h 190500"/>
                  <a:gd name="connsiteX111" fmla="*/ 109871 w 149161"/>
                  <a:gd name="connsiteY111" fmla="*/ 95250 h 190500"/>
                  <a:gd name="connsiteX112" fmla="*/ 104061 w 149161"/>
                  <a:gd name="connsiteY112" fmla="*/ 89440 h 190500"/>
                  <a:gd name="connsiteX113" fmla="*/ 98250 w 149161"/>
                  <a:gd name="connsiteY113" fmla="*/ 95250 h 190500"/>
                  <a:gd name="connsiteX114" fmla="*/ 104061 w 149161"/>
                  <a:gd name="connsiteY114" fmla="*/ 101060 h 190500"/>
                  <a:gd name="connsiteX115" fmla="*/ 104061 w 149161"/>
                  <a:gd name="connsiteY115" fmla="*/ 123396 h 190500"/>
                  <a:gd name="connsiteX116" fmla="*/ 109871 w 149161"/>
                  <a:gd name="connsiteY116" fmla="*/ 117586 h 190500"/>
                  <a:gd name="connsiteX117" fmla="*/ 104061 w 149161"/>
                  <a:gd name="connsiteY117" fmla="*/ 111776 h 190500"/>
                  <a:gd name="connsiteX118" fmla="*/ 98250 w 149161"/>
                  <a:gd name="connsiteY118" fmla="*/ 117586 h 190500"/>
                  <a:gd name="connsiteX119" fmla="*/ 104061 w 149161"/>
                  <a:gd name="connsiteY119" fmla="*/ 123396 h 190500"/>
                  <a:gd name="connsiteX120" fmla="*/ 104061 w 149161"/>
                  <a:gd name="connsiteY120" fmla="*/ 145780 h 190500"/>
                  <a:gd name="connsiteX121" fmla="*/ 109871 w 149161"/>
                  <a:gd name="connsiteY121" fmla="*/ 139970 h 190500"/>
                  <a:gd name="connsiteX122" fmla="*/ 104061 w 149161"/>
                  <a:gd name="connsiteY122" fmla="*/ 134160 h 190500"/>
                  <a:gd name="connsiteX123" fmla="*/ 98250 w 149161"/>
                  <a:gd name="connsiteY123" fmla="*/ 139970 h 190500"/>
                  <a:gd name="connsiteX124" fmla="*/ 104061 w 149161"/>
                  <a:gd name="connsiteY124" fmla="*/ 145780 h 190500"/>
                  <a:gd name="connsiteX125" fmla="*/ 104061 w 149161"/>
                  <a:gd name="connsiteY125" fmla="*/ 168164 h 190500"/>
                  <a:gd name="connsiteX126" fmla="*/ 109871 w 149161"/>
                  <a:gd name="connsiteY126" fmla="*/ 162354 h 190500"/>
                  <a:gd name="connsiteX127" fmla="*/ 104061 w 149161"/>
                  <a:gd name="connsiteY127" fmla="*/ 156543 h 190500"/>
                  <a:gd name="connsiteX128" fmla="*/ 98250 w 149161"/>
                  <a:gd name="connsiteY128" fmla="*/ 162354 h 190500"/>
                  <a:gd name="connsiteX129" fmla="*/ 104061 w 149161"/>
                  <a:gd name="connsiteY129" fmla="*/ 168164 h 190500"/>
                  <a:gd name="connsiteX130" fmla="*/ 104061 w 149161"/>
                  <a:gd name="connsiteY130" fmla="*/ 190500 h 190500"/>
                  <a:gd name="connsiteX131" fmla="*/ 109871 w 149161"/>
                  <a:gd name="connsiteY131" fmla="*/ 184690 h 190500"/>
                  <a:gd name="connsiteX132" fmla="*/ 104061 w 149161"/>
                  <a:gd name="connsiteY132" fmla="*/ 178879 h 190500"/>
                  <a:gd name="connsiteX133" fmla="*/ 98250 w 149161"/>
                  <a:gd name="connsiteY133" fmla="*/ 184690 h 190500"/>
                  <a:gd name="connsiteX134" fmla="*/ 104061 w 149161"/>
                  <a:gd name="connsiteY134" fmla="*/ 190500 h 190500"/>
                  <a:gd name="connsiteX135" fmla="*/ 84391 w 149161"/>
                  <a:gd name="connsiteY135" fmla="*/ 11621 h 190500"/>
                  <a:gd name="connsiteX136" fmla="*/ 90201 w 149161"/>
                  <a:gd name="connsiteY136" fmla="*/ 5810 h 190500"/>
                  <a:gd name="connsiteX137" fmla="*/ 84391 w 149161"/>
                  <a:gd name="connsiteY137" fmla="*/ 0 h 190500"/>
                  <a:gd name="connsiteX138" fmla="*/ 78581 w 149161"/>
                  <a:gd name="connsiteY138" fmla="*/ 5810 h 190500"/>
                  <a:gd name="connsiteX139" fmla="*/ 84391 w 149161"/>
                  <a:gd name="connsiteY139" fmla="*/ 11621 h 190500"/>
                  <a:gd name="connsiteX140" fmla="*/ 84391 w 149161"/>
                  <a:gd name="connsiteY140" fmla="*/ 33957 h 190500"/>
                  <a:gd name="connsiteX141" fmla="*/ 90201 w 149161"/>
                  <a:gd name="connsiteY141" fmla="*/ 28146 h 190500"/>
                  <a:gd name="connsiteX142" fmla="*/ 84391 w 149161"/>
                  <a:gd name="connsiteY142" fmla="*/ 22336 h 190500"/>
                  <a:gd name="connsiteX143" fmla="*/ 78581 w 149161"/>
                  <a:gd name="connsiteY143" fmla="*/ 28146 h 190500"/>
                  <a:gd name="connsiteX144" fmla="*/ 84391 w 149161"/>
                  <a:gd name="connsiteY144" fmla="*/ 33957 h 190500"/>
                  <a:gd name="connsiteX145" fmla="*/ 84391 w 149161"/>
                  <a:gd name="connsiteY145" fmla="*/ 56340 h 190500"/>
                  <a:gd name="connsiteX146" fmla="*/ 90201 w 149161"/>
                  <a:gd name="connsiteY146" fmla="*/ 50530 h 190500"/>
                  <a:gd name="connsiteX147" fmla="*/ 84391 w 149161"/>
                  <a:gd name="connsiteY147" fmla="*/ 44720 h 190500"/>
                  <a:gd name="connsiteX148" fmla="*/ 78581 w 149161"/>
                  <a:gd name="connsiteY148" fmla="*/ 50530 h 190500"/>
                  <a:gd name="connsiteX149" fmla="*/ 84391 w 149161"/>
                  <a:gd name="connsiteY149" fmla="*/ 56340 h 190500"/>
                  <a:gd name="connsiteX150" fmla="*/ 84391 w 149161"/>
                  <a:gd name="connsiteY150" fmla="*/ 78676 h 190500"/>
                  <a:gd name="connsiteX151" fmla="*/ 90201 w 149161"/>
                  <a:gd name="connsiteY151" fmla="*/ 72866 h 190500"/>
                  <a:gd name="connsiteX152" fmla="*/ 84391 w 149161"/>
                  <a:gd name="connsiteY152" fmla="*/ 67056 h 190500"/>
                  <a:gd name="connsiteX153" fmla="*/ 78581 w 149161"/>
                  <a:gd name="connsiteY153" fmla="*/ 72866 h 190500"/>
                  <a:gd name="connsiteX154" fmla="*/ 84391 w 149161"/>
                  <a:gd name="connsiteY154" fmla="*/ 78676 h 190500"/>
                  <a:gd name="connsiteX155" fmla="*/ 84391 w 149161"/>
                  <a:gd name="connsiteY155" fmla="*/ 101060 h 190500"/>
                  <a:gd name="connsiteX156" fmla="*/ 90201 w 149161"/>
                  <a:gd name="connsiteY156" fmla="*/ 95250 h 190500"/>
                  <a:gd name="connsiteX157" fmla="*/ 84391 w 149161"/>
                  <a:gd name="connsiteY157" fmla="*/ 89440 h 190500"/>
                  <a:gd name="connsiteX158" fmla="*/ 78581 w 149161"/>
                  <a:gd name="connsiteY158" fmla="*/ 95250 h 190500"/>
                  <a:gd name="connsiteX159" fmla="*/ 84391 w 149161"/>
                  <a:gd name="connsiteY159" fmla="*/ 101060 h 190500"/>
                  <a:gd name="connsiteX160" fmla="*/ 84391 w 149161"/>
                  <a:gd name="connsiteY160" fmla="*/ 123396 h 190500"/>
                  <a:gd name="connsiteX161" fmla="*/ 90201 w 149161"/>
                  <a:gd name="connsiteY161" fmla="*/ 117586 h 190500"/>
                  <a:gd name="connsiteX162" fmla="*/ 84391 w 149161"/>
                  <a:gd name="connsiteY162" fmla="*/ 111776 h 190500"/>
                  <a:gd name="connsiteX163" fmla="*/ 78581 w 149161"/>
                  <a:gd name="connsiteY163" fmla="*/ 117586 h 190500"/>
                  <a:gd name="connsiteX164" fmla="*/ 84391 w 149161"/>
                  <a:gd name="connsiteY164" fmla="*/ 123396 h 190500"/>
                  <a:gd name="connsiteX165" fmla="*/ 84391 w 149161"/>
                  <a:gd name="connsiteY165" fmla="*/ 145780 h 190500"/>
                  <a:gd name="connsiteX166" fmla="*/ 90201 w 149161"/>
                  <a:gd name="connsiteY166" fmla="*/ 139970 h 190500"/>
                  <a:gd name="connsiteX167" fmla="*/ 84391 w 149161"/>
                  <a:gd name="connsiteY167" fmla="*/ 134160 h 190500"/>
                  <a:gd name="connsiteX168" fmla="*/ 78581 w 149161"/>
                  <a:gd name="connsiteY168" fmla="*/ 139970 h 190500"/>
                  <a:gd name="connsiteX169" fmla="*/ 84391 w 149161"/>
                  <a:gd name="connsiteY169" fmla="*/ 145780 h 190500"/>
                  <a:gd name="connsiteX170" fmla="*/ 84391 w 149161"/>
                  <a:gd name="connsiteY170" fmla="*/ 168164 h 190500"/>
                  <a:gd name="connsiteX171" fmla="*/ 90201 w 149161"/>
                  <a:gd name="connsiteY171" fmla="*/ 162354 h 190500"/>
                  <a:gd name="connsiteX172" fmla="*/ 84391 w 149161"/>
                  <a:gd name="connsiteY172" fmla="*/ 156543 h 190500"/>
                  <a:gd name="connsiteX173" fmla="*/ 78581 w 149161"/>
                  <a:gd name="connsiteY173" fmla="*/ 162354 h 190500"/>
                  <a:gd name="connsiteX174" fmla="*/ 84391 w 149161"/>
                  <a:gd name="connsiteY174" fmla="*/ 168164 h 190500"/>
                  <a:gd name="connsiteX175" fmla="*/ 84391 w 149161"/>
                  <a:gd name="connsiteY175" fmla="*/ 190500 h 190500"/>
                  <a:gd name="connsiteX176" fmla="*/ 90201 w 149161"/>
                  <a:gd name="connsiteY176" fmla="*/ 184690 h 190500"/>
                  <a:gd name="connsiteX177" fmla="*/ 84391 w 149161"/>
                  <a:gd name="connsiteY177" fmla="*/ 178879 h 190500"/>
                  <a:gd name="connsiteX178" fmla="*/ 78581 w 149161"/>
                  <a:gd name="connsiteY178" fmla="*/ 184690 h 190500"/>
                  <a:gd name="connsiteX179" fmla="*/ 84391 w 149161"/>
                  <a:gd name="connsiteY179" fmla="*/ 190500 h 190500"/>
                  <a:gd name="connsiteX180" fmla="*/ 64770 w 149161"/>
                  <a:gd name="connsiteY180" fmla="*/ 11621 h 190500"/>
                  <a:gd name="connsiteX181" fmla="*/ 70580 w 149161"/>
                  <a:gd name="connsiteY181" fmla="*/ 5810 h 190500"/>
                  <a:gd name="connsiteX182" fmla="*/ 64770 w 149161"/>
                  <a:gd name="connsiteY182" fmla="*/ 0 h 190500"/>
                  <a:gd name="connsiteX183" fmla="*/ 58959 w 149161"/>
                  <a:gd name="connsiteY183" fmla="*/ 5810 h 190500"/>
                  <a:gd name="connsiteX184" fmla="*/ 64770 w 149161"/>
                  <a:gd name="connsiteY184" fmla="*/ 11621 h 190500"/>
                  <a:gd name="connsiteX185" fmla="*/ 64770 w 149161"/>
                  <a:gd name="connsiteY185" fmla="*/ 33957 h 190500"/>
                  <a:gd name="connsiteX186" fmla="*/ 70580 w 149161"/>
                  <a:gd name="connsiteY186" fmla="*/ 28146 h 190500"/>
                  <a:gd name="connsiteX187" fmla="*/ 64770 w 149161"/>
                  <a:gd name="connsiteY187" fmla="*/ 22336 h 190500"/>
                  <a:gd name="connsiteX188" fmla="*/ 58959 w 149161"/>
                  <a:gd name="connsiteY188" fmla="*/ 28146 h 190500"/>
                  <a:gd name="connsiteX189" fmla="*/ 64770 w 149161"/>
                  <a:gd name="connsiteY189" fmla="*/ 33957 h 190500"/>
                  <a:gd name="connsiteX190" fmla="*/ 64770 w 149161"/>
                  <a:gd name="connsiteY190" fmla="*/ 56340 h 190500"/>
                  <a:gd name="connsiteX191" fmla="*/ 70580 w 149161"/>
                  <a:gd name="connsiteY191" fmla="*/ 50530 h 190500"/>
                  <a:gd name="connsiteX192" fmla="*/ 64770 w 149161"/>
                  <a:gd name="connsiteY192" fmla="*/ 44720 h 190500"/>
                  <a:gd name="connsiteX193" fmla="*/ 58959 w 149161"/>
                  <a:gd name="connsiteY193" fmla="*/ 50530 h 190500"/>
                  <a:gd name="connsiteX194" fmla="*/ 64770 w 149161"/>
                  <a:gd name="connsiteY194" fmla="*/ 56340 h 190500"/>
                  <a:gd name="connsiteX195" fmla="*/ 64770 w 149161"/>
                  <a:gd name="connsiteY195" fmla="*/ 78676 h 190500"/>
                  <a:gd name="connsiteX196" fmla="*/ 70580 w 149161"/>
                  <a:gd name="connsiteY196" fmla="*/ 72866 h 190500"/>
                  <a:gd name="connsiteX197" fmla="*/ 64770 w 149161"/>
                  <a:gd name="connsiteY197" fmla="*/ 67056 h 190500"/>
                  <a:gd name="connsiteX198" fmla="*/ 58959 w 149161"/>
                  <a:gd name="connsiteY198" fmla="*/ 72866 h 190500"/>
                  <a:gd name="connsiteX199" fmla="*/ 64770 w 149161"/>
                  <a:gd name="connsiteY199" fmla="*/ 78676 h 190500"/>
                  <a:gd name="connsiteX200" fmla="*/ 64770 w 149161"/>
                  <a:gd name="connsiteY200" fmla="*/ 101060 h 190500"/>
                  <a:gd name="connsiteX201" fmla="*/ 70580 w 149161"/>
                  <a:gd name="connsiteY201" fmla="*/ 95250 h 190500"/>
                  <a:gd name="connsiteX202" fmla="*/ 64770 w 149161"/>
                  <a:gd name="connsiteY202" fmla="*/ 89440 h 190500"/>
                  <a:gd name="connsiteX203" fmla="*/ 58959 w 149161"/>
                  <a:gd name="connsiteY203" fmla="*/ 95250 h 190500"/>
                  <a:gd name="connsiteX204" fmla="*/ 64770 w 149161"/>
                  <a:gd name="connsiteY204" fmla="*/ 101060 h 190500"/>
                  <a:gd name="connsiteX205" fmla="*/ 64770 w 149161"/>
                  <a:gd name="connsiteY205" fmla="*/ 123396 h 190500"/>
                  <a:gd name="connsiteX206" fmla="*/ 70580 w 149161"/>
                  <a:gd name="connsiteY206" fmla="*/ 117586 h 190500"/>
                  <a:gd name="connsiteX207" fmla="*/ 64770 w 149161"/>
                  <a:gd name="connsiteY207" fmla="*/ 111776 h 190500"/>
                  <a:gd name="connsiteX208" fmla="*/ 58959 w 149161"/>
                  <a:gd name="connsiteY208" fmla="*/ 117586 h 190500"/>
                  <a:gd name="connsiteX209" fmla="*/ 64770 w 149161"/>
                  <a:gd name="connsiteY209" fmla="*/ 123396 h 190500"/>
                  <a:gd name="connsiteX210" fmla="*/ 64770 w 149161"/>
                  <a:gd name="connsiteY210" fmla="*/ 145780 h 190500"/>
                  <a:gd name="connsiteX211" fmla="*/ 70580 w 149161"/>
                  <a:gd name="connsiteY211" fmla="*/ 139970 h 190500"/>
                  <a:gd name="connsiteX212" fmla="*/ 64770 w 149161"/>
                  <a:gd name="connsiteY212" fmla="*/ 134160 h 190500"/>
                  <a:gd name="connsiteX213" fmla="*/ 58959 w 149161"/>
                  <a:gd name="connsiteY213" fmla="*/ 139970 h 190500"/>
                  <a:gd name="connsiteX214" fmla="*/ 64770 w 149161"/>
                  <a:gd name="connsiteY214" fmla="*/ 145780 h 190500"/>
                  <a:gd name="connsiteX215" fmla="*/ 64770 w 149161"/>
                  <a:gd name="connsiteY215" fmla="*/ 168164 h 190500"/>
                  <a:gd name="connsiteX216" fmla="*/ 70580 w 149161"/>
                  <a:gd name="connsiteY216" fmla="*/ 162354 h 190500"/>
                  <a:gd name="connsiteX217" fmla="*/ 64770 w 149161"/>
                  <a:gd name="connsiteY217" fmla="*/ 156543 h 190500"/>
                  <a:gd name="connsiteX218" fmla="*/ 58959 w 149161"/>
                  <a:gd name="connsiteY218" fmla="*/ 162354 h 190500"/>
                  <a:gd name="connsiteX219" fmla="*/ 64770 w 149161"/>
                  <a:gd name="connsiteY219" fmla="*/ 168164 h 190500"/>
                  <a:gd name="connsiteX220" fmla="*/ 64770 w 149161"/>
                  <a:gd name="connsiteY220" fmla="*/ 190500 h 190500"/>
                  <a:gd name="connsiteX221" fmla="*/ 70580 w 149161"/>
                  <a:gd name="connsiteY221" fmla="*/ 184690 h 190500"/>
                  <a:gd name="connsiteX222" fmla="*/ 64770 w 149161"/>
                  <a:gd name="connsiteY222" fmla="*/ 178879 h 190500"/>
                  <a:gd name="connsiteX223" fmla="*/ 58959 w 149161"/>
                  <a:gd name="connsiteY223" fmla="*/ 184690 h 190500"/>
                  <a:gd name="connsiteX224" fmla="*/ 64770 w 149161"/>
                  <a:gd name="connsiteY224" fmla="*/ 190500 h 190500"/>
                  <a:gd name="connsiteX225" fmla="*/ 45101 w 149161"/>
                  <a:gd name="connsiteY225" fmla="*/ 11621 h 190500"/>
                  <a:gd name="connsiteX226" fmla="*/ 50911 w 149161"/>
                  <a:gd name="connsiteY226" fmla="*/ 5810 h 190500"/>
                  <a:gd name="connsiteX227" fmla="*/ 45101 w 149161"/>
                  <a:gd name="connsiteY227" fmla="*/ 0 h 190500"/>
                  <a:gd name="connsiteX228" fmla="*/ 39291 w 149161"/>
                  <a:gd name="connsiteY228" fmla="*/ 5810 h 190500"/>
                  <a:gd name="connsiteX229" fmla="*/ 45101 w 149161"/>
                  <a:gd name="connsiteY229" fmla="*/ 11621 h 190500"/>
                  <a:gd name="connsiteX230" fmla="*/ 45101 w 149161"/>
                  <a:gd name="connsiteY230" fmla="*/ 33957 h 190500"/>
                  <a:gd name="connsiteX231" fmla="*/ 50911 w 149161"/>
                  <a:gd name="connsiteY231" fmla="*/ 28146 h 190500"/>
                  <a:gd name="connsiteX232" fmla="*/ 45101 w 149161"/>
                  <a:gd name="connsiteY232" fmla="*/ 22336 h 190500"/>
                  <a:gd name="connsiteX233" fmla="*/ 39291 w 149161"/>
                  <a:gd name="connsiteY233" fmla="*/ 28146 h 190500"/>
                  <a:gd name="connsiteX234" fmla="*/ 45101 w 149161"/>
                  <a:gd name="connsiteY234" fmla="*/ 33957 h 190500"/>
                  <a:gd name="connsiteX235" fmla="*/ 45101 w 149161"/>
                  <a:gd name="connsiteY235" fmla="*/ 56340 h 190500"/>
                  <a:gd name="connsiteX236" fmla="*/ 50911 w 149161"/>
                  <a:gd name="connsiteY236" fmla="*/ 50530 h 190500"/>
                  <a:gd name="connsiteX237" fmla="*/ 45101 w 149161"/>
                  <a:gd name="connsiteY237" fmla="*/ 44720 h 190500"/>
                  <a:gd name="connsiteX238" fmla="*/ 39291 w 149161"/>
                  <a:gd name="connsiteY238" fmla="*/ 50530 h 190500"/>
                  <a:gd name="connsiteX239" fmla="*/ 45101 w 149161"/>
                  <a:gd name="connsiteY239" fmla="*/ 56340 h 190500"/>
                  <a:gd name="connsiteX240" fmla="*/ 45101 w 149161"/>
                  <a:gd name="connsiteY240" fmla="*/ 78676 h 190500"/>
                  <a:gd name="connsiteX241" fmla="*/ 50911 w 149161"/>
                  <a:gd name="connsiteY241" fmla="*/ 72866 h 190500"/>
                  <a:gd name="connsiteX242" fmla="*/ 45101 w 149161"/>
                  <a:gd name="connsiteY242" fmla="*/ 67056 h 190500"/>
                  <a:gd name="connsiteX243" fmla="*/ 39291 w 149161"/>
                  <a:gd name="connsiteY243" fmla="*/ 72866 h 190500"/>
                  <a:gd name="connsiteX244" fmla="*/ 45101 w 149161"/>
                  <a:gd name="connsiteY244" fmla="*/ 78676 h 190500"/>
                  <a:gd name="connsiteX245" fmla="*/ 45101 w 149161"/>
                  <a:gd name="connsiteY245" fmla="*/ 101060 h 190500"/>
                  <a:gd name="connsiteX246" fmla="*/ 50911 w 149161"/>
                  <a:gd name="connsiteY246" fmla="*/ 95250 h 190500"/>
                  <a:gd name="connsiteX247" fmla="*/ 45101 w 149161"/>
                  <a:gd name="connsiteY247" fmla="*/ 89440 h 190500"/>
                  <a:gd name="connsiteX248" fmla="*/ 39291 w 149161"/>
                  <a:gd name="connsiteY248" fmla="*/ 95250 h 190500"/>
                  <a:gd name="connsiteX249" fmla="*/ 45101 w 149161"/>
                  <a:gd name="connsiteY249" fmla="*/ 101060 h 190500"/>
                  <a:gd name="connsiteX250" fmla="*/ 45101 w 149161"/>
                  <a:gd name="connsiteY250" fmla="*/ 123396 h 190500"/>
                  <a:gd name="connsiteX251" fmla="*/ 50911 w 149161"/>
                  <a:gd name="connsiteY251" fmla="*/ 117586 h 190500"/>
                  <a:gd name="connsiteX252" fmla="*/ 45101 w 149161"/>
                  <a:gd name="connsiteY252" fmla="*/ 111776 h 190500"/>
                  <a:gd name="connsiteX253" fmla="*/ 39291 w 149161"/>
                  <a:gd name="connsiteY253" fmla="*/ 117586 h 190500"/>
                  <a:gd name="connsiteX254" fmla="*/ 45101 w 149161"/>
                  <a:gd name="connsiteY254" fmla="*/ 123396 h 190500"/>
                  <a:gd name="connsiteX255" fmla="*/ 45101 w 149161"/>
                  <a:gd name="connsiteY255" fmla="*/ 145780 h 190500"/>
                  <a:gd name="connsiteX256" fmla="*/ 50911 w 149161"/>
                  <a:gd name="connsiteY256" fmla="*/ 139970 h 190500"/>
                  <a:gd name="connsiteX257" fmla="*/ 45101 w 149161"/>
                  <a:gd name="connsiteY257" fmla="*/ 134160 h 190500"/>
                  <a:gd name="connsiteX258" fmla="*/ 39291 w 149161"/>
                  <a:gd name="connsiteY258" fmla="*/ 139970 h 190500"/>
                  <a:gd name="connsiteX259" fmla="*/ 45101 w 149161"/>
                  <a:gd name="connsiteY259" fmla="*/ 145780 h 190500"/>
                  <a:gd name="connsiteX260" fmla="*/ 45101 w 149161"/>
                  <a:gd name="connsiteY260" fmla="*/ 168164 h 190500"/>
                  <a:gd name="connsiteX261" fmla="*/ 50911 w 149161"/>
                  <a:gd name="connsiteY261" fmla="*/ 162354 h 190500"/>
                  <a:gd name="connsiteX262" fmla="*/ 45101 w 149161"/>
                  <a:gd name="connsiteY262" fmla="*/ 156543 h 190500"/>
                  <a:gd name="connsiteX263" fmla="*/ 39291 w 149161"/>
                  <a:gd name="connsiteY263" fmla="*/ 162354 h 190500"/>
                  <a:gd name="connsiteX264" fmla="*/ 45101 w 149161"/>
                  <a:gd name="connsiteY264" fmla="*/ 168164 h 190500"/>
                  <a:gd name="connsiteX265" fmla="*/ 45101 w 149161"/>
                  <a:gd name="connsiteY265" fmla="*/ 190500 h 190500"/>
                  <a:gd name="connsiteX266" fmla="*/ 50911 w 149161"/>
                  <a:gd name="connsiteY266" fmla="*/ 184690 h 190500"/>
                  <a:gd name="connsiteX267" fmla="*/ 45101 w 149161"/>
                  <a:gd name="connsiteY267" fmla="*/ 178879 h 190500"/>
                  <a:gd name="connsiteX268" fmla="*/ 39291 w 149161"/>
                  <a:gd name="connsiteY268" fmla="*/ 184690 h 190500"/>
                  <a:gd name="connsiteX269" fmla="*/ 45101 w 149161"/>
                  <a:gd name="connsiteY269" fmla="*/ 190500 h 190500"/>
                  <a:gd name="connsiteX270" fmla="*/ 25432 w 149161"/>
                  <a:gd name="connsiteY270" fmla="*/ 11621 h 190500"/>
                  <a:gd name="connsiteX271" fmla="*/ 31242 w 149161"/>
                  <a:gd name="connsiteY271" fmla="*/ 5810 h 190500"/>
                  <a:gd name="connsiteX272" fmla="*/ 25432 w 149161"/>
                  <a:gd name="connsiteY272" fmla="*/ 0 h 190500"/>
                  <a:gd name="connsiteX273" fmla="*/ 19621 w 149161"/>
                  <a:gd name="connsiteY273" fmla="*/ 5810 h 190500"/>
                  <a:gd name="connsiteX274" fmla="*/ 25432 w 149161"/>
                  <a:gd name="connsiteY274" fmla="*/ 11621 h 190500"/>
                  <a:gd name="connsiteX275" fmla="*/ 25432 w 149161"/>
                  <a:gd name="connsiteY275" fmla="*/ 33957 h 190500"/>
                  <a:gd name="connsiteX276" fmla="*/ 31242 w 149161"/>
                  <a:gd name="connsiteY276" fmla="*/ 28146 h 190500"/>
                  <a:gd name="connsiteX277" fmla="*/ 25432 w 149161"/>
                  <a:gd name="connsiteY277" fmla="*/ 22336 h 190500"/>
                  <a:gd name="connsiteX278" fmla="*/ 19621 w 149161"/>
                  <a:gd name="connsiteY278" fmla="*/ 28146 h 190500"/>
                  <a:gd name="connsiteX279" fmla="*/ 25432 w 149161"/>
                  <a:gd name="connsiteY279" fmla="*/ 33957 h 190500"/>
                  <a:gd name="connsiteX280" fmla="*/ 25432 w 149161"/>
                  <a:gd name="connsiteY280" fmla="*/ 56340 h 190500"/>
                  <a:gd name="connsiteX281" fmla="*/ 31242 w 149161"/>
                  <a:gd name="connsiteY281" fmla="*/ 50530 h 190500"/>
                  <a:gd name="connsiteX282" fmla="*/ 25432 w 149161"/>
                  <a:gd name="connsiteY282" fmla="*/ 44720 h 190500"/>
                  <a:gd name="connsiteX283" fmla="*/ 19621 w 149161"/>
                  <a:gd name="connsiteY283" fmla="*/ 50530 h 190500"/>
                  <a:gd name="connsiteX284" fmla="*/ 25432 w 149161"/>
                  <a:gd name="connsiteY284" fmla="*/ 56340 h 190500"/>
                  <a:gd name="connsiteX285" fmla="*/ 25432 w 149161"/>
                  <a:gd name="connsiteY285" fmla="*/ 78676 h 190500"/>
                  <a:gd name="connsiteX286" fmla="*/ 31242 w 149161"/>
                  <a:gd name="connsiteY286" fmla="*/ 72866 h 190500"/>
                  <a:gd name="connsiteX287" fmla="*/ 25432 w 149161"/>
                  <a:gd name="connsiteY287" fmla="*/ 67056 h 190500"/>
                  <a:gd name="connsiteX288" fmla="*/ 19621 w 149161"/>
                  <a:gd name="connsiteY288" fmla="*/ 72866 h 190500"/>
                  <a:gd name="connsiteX289" fmla="*/ 25432 w 149161"/>
                  <a:gd name="connsiteY289" fmla="*/ 78676 h 190500"/>
                  <a:gd name="connsiteX290" fmla="*/ 25432 w 149161"/>
                  <a:gd name="connsiteY290" fmla="*/ 101060 h 190500"/>
                  <a:gd name="connsiteX291" fmla="*/ 31242 w 149161"/>
                  <a:gd name="connsiteY291" fmla="*/ 95250 h 190500"/>
                  <a:gd name="connsiteX292" fmla="*/ 25432 w 149161"/>
                  <a:gd name="connsiteY292" fmla="*/ 89440 h 190500"/>
                  <a:gd name="connsiteX293" fmla="*/ 19621 w 149161"/>
                  <a:gd name="connsiteY293" fmla="*/ 95250 h 190500"/>
                  <a:gd name="connsiteX294" fmla="*/ 25432 w 149161"/>
                  <a:gd name="connsiteY294" fmla="*/ 101060 h 190500"/>
                  <a:gd name="connsiteX295" fmla="*/ 25432 w 149161"/>
                  <a:gd name="connsiteY295" fmla="*/ 123396 h 190500"/>
                  <a:gd name="connsiteX296" fmla="*/ 31242 w 149161"/>
                  <a:gd name="connsiteY296" fmla="*/ 117586 h 190500"/>
                  <a:gd name="connsiteX297" fmla="*/ 25432 w 149161"/>
                  <a:gd name="connsiteY297" fmla="*/ 111776 h 190500"/>
                  <a:gd name="connsiteX298" fmla="*/ 19621 w 149161"/>
                  <a:gd name="connsiteY298" fmla="*/ 117586 h 190500"/>
                  <a:gd name="connsiteX299" fmla="*/ 25432 w 149161"/>
                  <a:gd name="connsiteY299" fmla="*/ 123396 h 190500"/>
                  <a:gd name="connsiteX300" fmla="*/ 25432 w 149161"/>
                  <a:gd name="connsiteY300" fmla="*/ 145780 h 190500"/>
                  <a:gd name="connsiteX301" fmla="*/ 31242 w 149161"/>
                  <a:gd name="connsiteY301" fmla="*/ 139970 h 190500"/>
                  <a:gd name="connsiteX302" fmla="*/ 25432 w 149161"/>
                  <a:gd name="connsiteY302" fmla="*/ 134160 h 190500"/>
                  <a:gd name="connsiteX303" fmla="*/ 19621 w 149161"/>
                  <a:gd name="connsiteY303" fmla="*/ 139970 h 190500"/>
                  <a:gd name="connsiteX304" fmla="*/ 25432 w 149161"/>
                  <a:gd name="connsiteY304" fmla="*/ 145780 h 190500"/>
                  <a:gd name="connsiteX305" fmla="*/ 25432 w 149161"/>
                  <a:gd name="connsiteY305" fmla="*/ 168164 h 190500"/>
                  <a:gd name="connsiteX306" fmla="*/ 31242 w 149161"/>
                  <a:gd name="connsiteY306" fmla="*/ 162354 h 190500"/>
                  <a:gd name="connsiteX307" fmla="*/ 25432 w 149161"/>
                  <a:gd name="connsiteY307" fmla="*/ 156543 h 190500"/>
                  <a:gd name="connsiteX308" fmla="*/ 19621 w 149161"/>
                  <a:gd name="connsiteY308" fmla="*/ 162354 h 190500"/>
                  <a:gd name="connsiteX309" fmla="*/ 25432 w 149161"/>
                  <a:gd name="connsiteY309" fmla="*/ 168164 h 190500"/>
                  <a:gd name="connsiteX310" fmla="*/ 25432 w 149161"/>
                  <a:gd name="connsiteY310" fmla="*/ 190500 h 190500"/>
                  <a:gd name="connsiteX311" fmla="*/ 31242 w 149161"/>
                  <a:gd name="connsiteY311" fmla="*/ 184690 h 190500"/>
                  <a:gd name="connsiteX312" fmla="*/ 25432 w 149161"/>
                  <a:gd name="connsiteY312" fmla="*/ 178879 h 190500"/>
                  <a:gd name="connsiteX313" fmla="*/ 19621 w 149161"/>
                  <a:gd name="connsiteY313" fmla="*/ 184690 h 190500"/>
                  <a:gd name="connsiteX314" fmla="*/ 25432 w 149161"/>
                  <a:gd name="connsiteY314" fmla="*/ 190500 h 190500"/>
                  <a:gd name="connsiteX315" fmla="*/ 5810 w 149161"/>
                  <a:gd name="connsiteY315" fmla="*/ 11621 h 190500"/>
                  <a:gd name="connsiteX316" fmla="*/ 11620 w 149161"/>
                  <a:gd name="connsiteY316" fmla="*/ 5810 h 190500"/>
                  <a:gd name="connsiteX317" fmla="*/ 5810 w 149161"/>
                  <a:gd name="connsiteY317" fmla="*/ 0 h 190500"/>
                  <a:gd name="connsiteX318" fmla="*/ 0 w 149161"/>
                  <a:gd name="connsiteY318" fmla="*/ 5810 h 190500"/>
                  <a:gd name="connsiteX319" fmla="*/ 5810 w 149161"/>
                  <a:gd name="connsiteY319" fmla="*/ 11621 h 190500"/>
                  <a:gd name="connsiteX320" fmla="*/ 5810 w 149161"/>
                  <a:gd name="connsiteY320" fmla="*/ 33957 h 190500"/>
                  <a:gd name="connsiteX321" fmla="*/ 11620 w 149161"/>
                  <a:gd name="connsiteY321" fmla="*/ 28146 h 190500"/>
                  <a:gd name="connsiteX322" fmla="*/ 5810 w 149161"/>
                  <a:gd name="connsiteY322" fmla="*/ 22336 h 190500"/>
                  <a:gd name="connsiteX323" fmla="*/ 0 w 149161"/>
                  <a:gd name="connsiteY323" fmla="*/ 28146 h 190500"/>
                  <a:gd name="connsiteX324" fmla="*/ 5810 w 149161"/>
                  <a:gd name="connsiteY324" fmla="*/ 33957 h 190500"/>
                  <a:gd name="connsiteX325" fmla="*/ 5810 w 149161"/>
                  <a:gd name="connsiteY325" fmla="*/ 56340 h 190500"/>
                  <a:gd name="connsiteX326" fmla="*/ 11620 w 149161"/>
                  <a:gd name="connsiteY326" fmla="*/ 50530 h 190500"/>
                  <a:gd name="connsiteX327" fmla="*/ 5810 w 149161"/>
                  <a:gd name="connsiteY327" fmla="*/ 44720 h 190500"/>
                  <a:gd name="connsiteX328" fmla="*/ 0 w 149161"/>
                  <a:gd name="connsiteY328" fmla="*/ 50530 h 190500"/>
                  <a:gd name="connsiteX329" fmla="*/ 5810 w 149161"/>
                  <a:gd name="connsiteY329" fmla="*/ 56340 h 190500"/>
                  <a:gd name="connsiteX330" fmla="*/ 5810 w 149161"/>
                  <a:gd name="connsiteY330" fmla="*/ 78676 h 190500"/>
                  <a:gd name="connsiteX331" fmla="*/ 11620 w 149161"/>
                  <a:gd name="connsiteY331" fmla="*/ 72866 h 190500"/>
                  <a:gd name="connsiteX332" fmla="*/ 5810 w 149161"/>
                  <a:gd name="connsiteY332" fmla="*/ 67056 h 190500"/>
                  <a:gd name="connsiteX333" fmla="*/ 0 w 149161"/>
                  <a:gd name="connsiteY333" fmla="*/ 72866 h 190500"/>
                  <a:gd name="connsiteX334" fmla="*/ 5810 w 149161"/>
                  <a:gd name="connsiteY334" fmla="*/ 78676 h 190500"/>
                  <a:gd name="connsiteX335" fmla="*/ 5810 w 149161"/>
                  <a:gd name="connsiteY335" fmla="*/ 101060 h 190500"/>
                  <a:gd name="connsiteX336" fmla="*/ 11620 w 149161"/>
                  <a:gd name="connsiteY336" fmla="*/ 95250 h 190500"/>
                  <a:gd name="connsiteX337" fmla="*/ 5810 w 149161"/>
                  <a:gd name="connsiteY337" fmla="*/ 89440 h 190500"/>
                  <a:gd name="connsiteX338" fmla="*/ 0 w 149161"/>
                  <a:gd name="connsiteY338" fmla="*/ 95250 h 190500"/>
                  <a:gd name="connsiteX339" fmla="*/ 5810 w 149161"/>
                  <a:gd name="connsiteY339" fmla="*/ 101060 h 190500"/>
                  <a:gd name="connsiteX340" fmla="*/ 5810 w 149161"/>
                  <a:gd name="connsiteY340" fmla="*/ 123396 h 190500"/>
                  <a:gd name="connsiteX341" fmla="*/ 11620 w 149161"/>
                  <a:gd name="connsiteY341" fmla="*/ 117586 h 190500"/>
                  <a:gd name="connsiteX342" fmla="*/ 5810 w 149161"/>
                  <a:gd name="connsiteY342" fmla="*/ 111776 h 190500"/>
                  <a:gd name="connsiteX343" fmla="*/ 0 w 149161"/>
                  <a:gd name="connsiteY343" fmla="*/ 117586 h 190500"/>
                  <a:gd name="connsiteX344" fmla="*/ 5810 w 149161"/>
                  <a:gd name="connsiteY344" fmla="*/ 123396 h 190500"/>
                  <a:gd name="connsiteX345" fmla="*/ 5810 w 149161"/>
                  <a:gd name="connsiteY345" fmla="*/ 145780 h 190500"/>
                  <a:gd name="connsiteX346" fmla="*/ 11620 w 149161"/>
                  <a:gd name="connsiteY346" fmla="*/ 139970 h 190500"/>
                  <a:gd name="connsiteX347" fmla="*/ 5810 w 149161"/>
                  <a:gd name="connsiteY347" fmla="*/ 134160 h 190500"/>
                  <a:gd name="connsiteX348" fmla="*/ 0 w 149161"/>
                  <a:gd name="connsiteY348" fmla="*/ 139970 h 190500"/>
                  <a:gd name="connsiteX349" fmla="*/ 5810 w 149161"/>
                  <a:gd name="connsiteY349" fmla="*/ 145780 h 190500"/>
                  <a:gd name="connsiteX350" fmla="*/ 5810 w 149161"/>
                  <a:gd name="connsiteY350" fmla="*/ 168164 h 190500"/>
                  <a:gd name="connsiteX351" fmla="*/ 11620 w 149161"/>
                  <a:gd name="connsiteY351" fmla="*/ 162354 h 190500"/>
                  <a:gd name="connsiteX352" fmla="*/ 5810 w 149161"/>
                  <a:gd name="connsiteY352" fmla="*/ 156543 h 190500"/>
                  <a:gd name="connsiteX353" fmla="*/ 0 w 149161"/>
                  <a:gd name="connsiteY353" fmla="*/ 162354 h 190500"/>
                  <a:gd name="connsiteX354" fmla="*/ 5810 w 149161"/>
                  <a:gd name="connsiteY354" fmla="*/ 168164 h 190500"/>
                  <a:gd name="connsiteX355" fmla="*/ 5810 w 149161"/>
                  <a:gd name="connsiteY355" fmla="*/ 190500 h 190500"/>
                  <a:gd name="connsiteX356" fmla="*/ 11620 w 149161"/>
                  <a:gd name="connsiteY356" fmla="*/ 184690 h 190500"/>
                  <a:gd name="connsiteX357" fmla="*/ 5810 w 149161"/>
                  <a:gd name="connsiteY357" fmla="*/ 178879 h 190500"/>
                  <a:gd name="connsiteX358" fmla="*/ 0 w 149161"/>
                  <a:gd name="connsiteY358" fmla="*/ 184690 h 190500"/>
                  <a:gd name="connsiteX359" fmla="*/ 5810 w 149161"/>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161" h="190500">
                    <a:moveTo>
                      <a:pt x="143351" y="11621"/>
                    </a:moveTo>
                    <a:cubicBezTo>
                      <a:pt x="146561" y="11621"/>
                      <a:pt x="149161" y="9020"/>
                      <a:pt x="149161" y="5810"/>
                    </a:cubicBezTo>
                    <a:cubicBezTo>
                      <a:pt x="149161" y="2600"/>
                      <a:pt x="146561" y="0"/>
                      <a:pt x="143351" y="0"/>
                    </a:cubicBezTo>
                    <a:cubicBezTo>
                      <a:pt x="140141" y="0"/>
                      <a:pt x="137541" y="2600"/>
                      <a:pt x="137541" y="5810"/>
                    </a:cubicBezTo>
                    <a:cubicBezTo>
                      <a:pt x="137541" y="9020"/>
                      <a:pt x="140141" y="11621"/>
                      <a:pt x="143351" y="11621"/>
                    </a:cubicBezTo>
                    <a:close/>
                    <a:moveTo>
                      <a:pt x="143351" y="33957"/>
                    </a:moveTo>
                    <a:cubicBezTo>
                      <a:pt x="146561" y="33957"/>
                      <a:pt x="149161" y="31356"/>
                      <a:pt x="149161" y="28146"/>
                    </a:cubicBezTo>
                    <a:cubicBezTo>
                      <a:pt x="149161" y="24936"/>
                      <a:pt x="146561" y="22336"/>
                      <a:pt x="143351" y="22336"/>
                    </a:cubicBezTo>
                    <a:cubicBezTo>
                      <a:pt x="140141" y="22336"/>
                      <a:pt x="137541" y="24936"/>
                      <a:pt x="137541" y="28146"/>
                    </a:cubicBezTo>
                    <a:cubicBezTo>
                      <a:pt x="137541" y="31356"/>
                      <a:pt x="140141" y="33957"/>
                      <a:pt x="143351" y="33957"/>
                    </a:cubicBezTo>
                    <a:close/>
                    <a:moveTo>
                      <a:pt x="143351" y="56340"/>
                    </a:moveTo>
                    <a:cubicBezTo>
                      <a:pt x="146561" y="56340"/>
                      <a:pt x="149161" y="53740"/>
                      <a:pt x="149161" y="50530"/>
                    </a:cubicBezTo>
                    <a:cubicBezTo>
                      <a:pt x="149161" y="47320"/>
                      <a:pt x="146561" y="44720"/>
                      <a:pt x="143351" y="44720"/>
                    </a:cubicBezTo>
                    <a:cubicBezTo>
                      <a:pt x="140141" y="44720"/>
                      <a:pt x="137541" y="47320"/>
                      <a:pt x="137541" y="50530"/>
                    </a:cubicBezTo>
                    <a:cubicBezTo>
                      <a:pt x="137541" y="53740"/>
                      <a:pt x="140141" y="56340"/>
                      <a:pt x="143351" y="56340"/>
                    </a:cubicBezTo>
                    <a:close/>
                    <a:moveTo>
                      <a:pt x="143351" y="78676"/>
                    </a:moveTo>
                    <a:cubicBezTo>
                      <a:pt x="146561" y="78676"/>
                      <a:pt x="149161" y="76076"/>
                      <a:pt x="149161" y="72866"/>
                    </a:cubicBezTo>
                    <a:cubicBezTo>
                      <a:pt x="149161" y="69656"/>
                      <a:pt x="146561" y="67056"/>
                      <a:pt x="143351" y="67056"/>
                    </a:cubicBezTo>
                    <a:cubicBezTo>
                      <a:pt x="140141" y="67056"/>
                      <a:pt x="137541" y="69656"/>
                      <a:pt x="137541" y="72866"/>
                    </a:cubicBezTo>
                    <a:cubicBezTo>
                      <a:pt x="137541" y="76076"/>
                      <a:pt x="140141" y="78676"/>
                      <a:pt x="143351" y="78676"/>
                    </a:cubicBezTo>
                    <a:close/>
                    <a:moveTo>
                      <a:pt x="143351" y="101060"/>
                    </a:moveTo>
                    <a:cubicBezTo>
                      <a:pt x="146561" y="101060"/>
                      <a:pt x="149161" y="98460"/>
                      <a:pt x="149161" y="95250"/>
                    </a:cubicBezTo>
                    <a:cubicBezTo>
                      <a:pt x="149161" y="92040"/>
                      <a:pt x="146561" y="89440"/>
                      <a:pt x="143351" y="89440"/>
                    </a:cubicBezTo>
                    <a:cubicBezTo>
                      <a:pt x="140141" y="89440"/>
                      <a:pt x="137541" y="92040"/>
                      <a:pt x="137541" y="95250"/>
                    </a:cubicBezTo>
                    <a:cubicBezTo>
                      <a:pt x="137541" y="98460"/>
                      <a:pt x="140141" y="101060"/>
                      <a:pt x="143351" y="101060"/>
                    </a:cubicBezTo>
                    <a:close/>
                    <a:moveTo>
                      <a:pt x="143351" y="123396"/>
                    </a:moveTo>
                    <a:cubicBezTo>
                      <a:pt x="146561" y="123396"/>
                      <a:pt x="149161" y="120796"/>
                      <a:pt x="149161" y="117586"/>
                    </a:cubicBezTo>
                    <a:cubicBezTo>
                      <a:pt x="149161" y="114376"/>
                      <a:pt x="146561" y="111776"/>
                      <a:pt x="143351" y="111776"/>
                    </a:cubicBezTo>
                    <a:cubicBezTo>
                      <a:pt x="140141" y="111776"/>
                      <a:pt x="137541" y="114376"/>
                      <a:pt x="137541" y="117586"/>
                    </a:cubicBezTo>
                    <a:cubicBezTo>
                      <a:pt x="137541" y="120796"/>
                      <a:pt x="140141" y="123396"/>
                      <a:pt x="143351" y="123396"/>
                    </a:cubicBezTo>
                    <a:close/>
                    <a:moveTo>
                      <a:pt x="143351" y="145780"/>
                    </a:moveTo>
                    <a:cubicBezTo>
                      <a:pt x="146561" y="145780"/>
                      <a:pt x="149161" y="143180"/>
                      <a:pt x="149161" y="139970"/>
                    </a:cubicBezTo>
                    <a:cubicBezTo>
                      <a:pt x="149161" y="136760"/>
                      <a:pt x="146561" y="134160"/>
                      <a:pt x="143351" y="134160"/>
                    </a:cubicBezTo>
                    <a:cubicBezTo>
                      <a:pt x="140141" y="134160"/>
                      <a:pt x="137541" y="136760"/>
                      <a:pt x="137541" y="139970"/>
                    </a:cubicBezTo>
                    <a:cubicBezTo>
                      <a:pt x="137541" y="143180"/>
                      <a:pt x="140141" y="145780"/>
                      <a:pt x="143351" y="145780"/>
                    </a:cubicBezTo>
                    <a:close/>
                    <a:moveTo>
                      <a:pt x="143351" y="168164"/>
                    </a:moveTo>
                    <a:cubicBezTo>
                      <a:pt x="146561" y="168164"/>
                      <a:pt x="149161" y="165563"/>
                      <a:pt x="149161" y="162354"/>
                    </a:cubicBezTo>
                    <a:cubicBezTo>
                      <a:pt x="149161" y="159144"/>
                      <a:pt x="146561" y="156543"/>
                      <a:pt x="143351" y="156543"/>
                    </a:cubicBezTo>
                    <a:cubicBezTo>
                      <a:pt x="140141" y="156543"/>
                      <a:pt x="137541" y="159144"/>
                      <a:pt x="137541" y="162354"/>
                    </a:cubicBezTo>
                    <a:cubicBezTo>
                      <a:pt x="137541" y="165563"/>
                      <a:pt x="140141" y="168164"/>
                      <a:pt x="143351" y="168164"/>
                    </a:cubicBezTo>
                    <a:close/>
                    <a:moveTo>
                      <a:pt x="143351" y="190500"/>
                    </a:moveTo>
                    <a:cubicBezTo>
                      <a:pt x="146561" y="190500"/>
                      <a:pt x="149161" y="187900"/>
                      <a:pt x="149161" y="184690"/>
                    </a:cubicBezTo>
                    <a:cubicBezTo>
                      <a:pt x="149161" y="181480"/>
                      <a:pt x="146561" y="178879"/>
                      <a:pt x="143351" y="178879"/>
                    </a:cubicBezTo>
                    <a:cubicBezTo>
                      <a:pt x="140141" y="178879"/>
                      <a:pt x="137541" y="181480"/>
                      <a:pt x="137541" y="184690"/>
                    </a:cubicBezTo>
                    <a:cubicBezTo>
                      <a:pt x="137541" y="187900"/>
                      <a:pt x="140141" y="190500"/>
                      <a:pt x="143351" y="190500"/>
                    </a:cubicBezTo>
                    <a:close/>
                    <a:moveTo>
                      <a:pt x="123730" y="11621"/>
                    </a:moveTo>
                    <a:cubicBezTo>
                      <a:pt x="126940" y="11621"/>
                      <a:pt x="129540" y="9020"/>
                      <a:pt x="129540" y="5810"/>
                    </a:cubicBezTo>
                    <a:cubicBezTo>
                      <a:pt x="129540" y="2600"/>
                      <a:pt x="126940" y="0"/>
                      <a:pt x="123730" y="0"/>
                    </a:cubicBezTo>
                    <a:cubicBezTo>
                      <a:pt x="120520" y="0"/>
                      <a:pt x="117919" y="2600"/>
                      <a:pt x="117919" y="5810"/>
                    </a:cubicBezTo>
                    <a:cubicBezTo>
                      <a:pt x="117919" y="9020"/>
                      <a:pt x="120520" y="11621"/>
                      <a:pt x="123730" y="11621"/>
                    </a:cubicBezTo>
                    <a:close/>
                    <a:moveTo>
                      <a:pt x="123730" y="33957"/>
                    </a:moveTo>
                    <a:cubicBezTo>
                      <a:pt x="126940" y="33957"/>
                      <a:pt x="129540" y="31356"/>
                      <a:pt x="129540" y="28146"/>
                    </a:cubicBezTo>
                    <a:cubicBezTo>
                      <a:pt x="129540" y="24936"/>
                      <a:pt x="126940" y="22336"/>
                      <a:pt x="123730" y="22336"/>
                    </a:cubicBezTo>
                    <a:cubicBezTo>
                      <a:pt x="120520" y="22336"/>
                      <a:pt x="117919" y="24936"/>
                      <a:pt x="117919" y="28146"/>
                    </a:cubicBezTo>
                    <a:cubicBezTo>
                      <a:pt x="117919" y="31356"/>
                      <a:pt x="120520" y="33957"/>
                      <a:pt x="123730" y="33957"/>
                    </a:cubicBezTo>
                    <a:close/>
                    <a:moveTo>
                      <a:pt x="123730" y="56340"/>
                    </a:moveTo>
                    <a:cubicBezTo>
                      <a:pt x="126940" y="56340"/>
                      <a:pt x="129540" y="53740"/>
                      <a:pt x="129540" y="50530"/>
                    </a:cubicBezTo>
                    <a:cubicBezTo>
                      <a:pt x="129540" y="47320"/>
                      <a:pt x="126940" y="44720"/>
                      <a:pt x="123730" y="44720"/>
                    </a:cubicBezTo>
                    <a:cubicBezTo>
                      <a:pt x="120520" y="44720"/>
                      <a:pt x="117919" y="47320"/>
                      <a:pt x="117919" y="50530"/>
                    </a:cubicBezTo>
                    <a:cubicBezTo>
                      <a:pt x="117919" y="53740"/>
                      <a:pt x="120520" y="56340"/>
                      <a:pt x="123730" y="56340"/>
                    </a:cubicBezTo>
                    <a:close/>
                    <a:moveTo>
                      <a:pt x="123730" y="78676"/>
                    </a:moveTo>
                    <a:cubicBezTo>
                      <a:pt x="126940" y="78676"/>
                      <a:pt x="129540" y="76076"/>
                      <a:pt x="129540" y="72866"/>
                    </a:cubicBezTo>
                    <a:cubicBezTo>
                      <a:pt x="129540" y="69656"/>
                      <a:pt x="126940" y="67056"/>
                      <a:pt x="123730" y="67056"/>
                    </a:cubicBezTo>
                    <a:cubicBezTo>
                      <a:pt x="120520" y="67056"/>
                      <a:pt x="117919" y="69656"/>
                      <a:pt x="117919" y="72866"/>
                    </a:cubicBezTo>
                    <a:cubicBezTo>
                      <a:pt x="117919" y="76076"/>
                      <a:pt x="120520" y="78676"/>
                      <a:pt x="123730" y="78676"/>
                    </a:cubicBezTo>
                    <a:close/>
                    <a:moveTo>
                      <a:pt x="123730" y="101060"/>
                    </a:moveTo>
                    <a:cubicBezTo>
                      <a:pt x="126940" y="101060"/>
                      <a:pt x="129540" y="98460"/>
                      <a:pt x="129540" y="95250"/>
                    </a:cubicBezTo>
                    <a:cubicBezTo>
                      <a:pt x="129540" y="92040"/>
                      <a:pt x="126940" y="89440"/>
                      <a:pt x="123730" y="89440"/>
                    </a:cubicBezTo>
                    <a:cubicBezTo>
                      <a:pt x="120520" y="89440"/>
                      <a:pt x="117919" y="92040"/>
                      <a:pt x="117919" y="95250"/>
                    </a:cubicBezTo>
                    <a:cubicBezTo>
                      <a:pt x="117919" y="98460"/>
                      <a:pt x="120520" y="101060"/>
                      <a:pt x="123730" y="101060"/>
                    </a:cubicBezTo>
                    <a:close/>
                    <a:moveTo>
                      <a:pt x="123730" y="123396"/>
                    </a:moveTo>
                    <a:cubicBezTo>
                      <a:pt x="126940" y="123396"/>
                      <a:pt x="129540" y="120796"/>
                      <a:pt x="129540" y="117586"/>
                    </a:cubicBezTo>
                    <a:cubicBezTo>
                      <a:pt x="129540" y="114376"/>
                      <a:pt x="126940" y="111776"/>
                      <a:pt x="123730" y="111776"/>
                    </a:cubicBezTo>
                    <a:cubicBezTo>
                      <a:pt x="120520" y="111776"/>
                      <a:pt x="117919" y="114376"/>
                      <a:pt x="117919" y="117586"/>
                    </a:cubicBezTo>
                    <a:cubicBezTo>
                      <a:pt x="117919" y="120796"/>
                      <a:pt x="120520" y="123396"/>
                      <a:pt x="123730" y="123396"/>
                    </a:cubicBezTo>
                    <a:close/>
                    <a:moveTo>
                      <a:pt x="123730" y="145780"/>
                    </a:moveTo>
                    <a:cubicBezTo>
                      <a:pt x="126940" y="145780"/>
                      <a:pt x="129540" y="143180"/>
                      <a:pt x="129540" y="139970"/>
                    </a:cubicBezTo>
                    <a:cubicBezTo>
                      <a:pt x="129540" y="136760"/>
                      <a:pt x="126940" y="134160"/>
                      <a:pt x="123730" y="134160"/>
                    </a:cubicBezTo>
                    <a:cubicBezTo>
                      <a:pt x="120520" y="134160"/>
                      <a:pt x="117919" y="136760"/>
                      <a:pt x="117919" y="139970"/>
                    </a:cubicBezTo>
                    <a:cubicBezTo>
                      <a:pt x="117919" y="143180"/>
                      <a:pt x="120520" y="145780"/>
                      <a:pt x="123730" y="145780"/>
                    </a:cubicBezTo>
                    <a:close/>
                    <a:moveTo>
                      <a:pt x="123730" y="168164"/>
                    </a:moveTo>
                    <a:cubicBezTo>
                      <a:pt x="126940" y="168164"/>
                      <a:pt x="129540" y="165563"/>
                      <a:pt x="129540" y="162354"/>
                    </a:cubicBezTo>
                    <a:cubicBezTo>
                      <a:pt x="129540" y="159144"/>
                      <a:pt x="126940" y="156543"/>
                      <a:pt x="123730" y="156543"/>
                    </a:cubicBezTo>
                    <a:cubicBezTo>
                      <a:pt x="120520" y="156543"/>
                      <a:pt x="117919" y="159144"/>
                      <a:pt x="117919" y="162354"/>
                    </a:cubicBezTo>
                    <a:cubicBezTo>
                      <a:pt x="117919" y="165563"/>
                      <a:pt x="120520" y="168164"/>
                      <a:pt x="123730" y="168164"/>
                    </a:cubicBezTo>
                    <a:close/>
                    <a:moveTo>
                      <a:pt x="123730" y="190500"/>
                    </a:moveTo>
                    <a:cubicBezTo>
                      <a:pt x="126940" y="190500"/>
                      <a:pt x="129540" y="187900"/>
                      <a:pt x="129540" y="184690"/>
                    </a:cubicBezTo>
                    <a:cubicBezTo>
                      <a:pt x="129540" y="181480"/>
                      <a:pt x="126940" y="178879"/>
                      <a:pt x="123730" y="178879"/>
                    </a:cubicBezTo>
                    <a:cubicBezTo>
                      <a:pt x="120520" y="178879"/>
                      <a:pt x="117919" y="181480"/>
                      <a:pt x="117919" y="184690"/>
                    </a:cubicBezTo>
                    <a:cubicBezTo>
                      <a:pt x="117919" y="187900"/>
                      <a:pt x="120520" y="190500"/>
                      <a:pt x="123730" y="190500"/>
                    </a:cubicBezTo>
                    <a:close/>
                    <a:moveTo>
                      <a:pt x="104061" y="11621"/>
                    </a:moveTo>
                    <a:cubicBezTo>
                      <a:pt x="107270" y="11621"/>
                      <a:pt x="109871" y="9020"/>
                      <a:pt x="109871" y="5810"/>
                    </a:cubicBezTo>
                    <a:cubicBezTo>
                      <a:pt x="109871" y="2600"/>
                      <a:pt x="107270" y="0"/>
                      <a:pt x="104061" y="0"/>
                    </a:cubicBezTo>
                    <a:cubicBezTo>
                      <a:pt x="100851" y="0"/>
                      <a:pt x="98250" y="2600"/>
                      <a:pt x="98250" y="5810"/>
                    </a:cubicBezTo>
                    <a:cubicBezTo>
                      <a:pt x="98250" y="9020"/>
                      <a:pt x="100851" y="11621"/>
                      <a:pt x="104061" y="11621"/>
                    </a:cubicBezTo>
                    <a:close/>
                    <a:moveTo>
                      <a:pt x="104061" y="33957"/>
                    </a:moveTo>
                    <a:cubicBezTo>
                      <a:pt x="107270" y="33957"/>
                      <a:pt x="109871" y="31356"/>
                      <a:pt x="109871" y="28146"/>
                    </a:cubicBezTo>
                    <a:cubicBezTo>
                      <a:pt x="109871" y="24936"/>
                      <a:pt x="107270" y="22336"/>
                      <a:pt x="104061" y="22336"/>
                    </a:cubicBezTo>
                    <a:cubicBezTo>
                      <a:pt x="100851" y="22336"/>
                      <a:pt x="98250" y="24936"/>
                      <a:pt x="98250" y="28146"/>
                    </a:cubicBezTo>
                    <a:cubicBezTo>
                      <a:pt x="98250" y="31356"/>
                      <a:pt x="100851" y="33957"/>
                      <a:pt x="104061" y="33957"/>
                    </a:cubicBezTo>
                    <a:close/>
                    <a:moveTo>
                      <a:pt x="104061" y="56340"/>
                    </a:moveTo>
                    <a:cubicBezTo>
                      <a:pt x="107270" y="56340"/>
                      <a:pt x="109871" y="53740"/>
                      <a:pt x="109871" y="50530"/>
                    </a:cubicBezTo>
                    <a:cubicBezTo>
                      <a:pt x="109871" y="47320"/>
                      <a:pt x="107270" y="44720"/>
                      <a:pt x="104061" y="44720"/>
                    </a:cubicBezTo>
                    <a:cubicBezTo>
                      <a:pt x="100851" y="44720"/>
                      <a:pt x="98250" y="47320"/>
                      <a:pt x="98250" y="50530"/>
                    </a:cubicBezTo>
                    <a:cubicBezTo>
                      <a:pt x="98250" y="53740"/>
                      <a:pt x="100851" y="56340"/>
                      <a:pt x="104061" y="56340"/>
                    </a:cubicBezTo>
                    <a:close/>
                    <a:moveTo>
                      <a:pt x="104061" y="78676"/>
                    </a:moveTo>
                    <a:cubicBezTo>
                      <a:pt x="107270" y="78676"/>
                      <a:pt x="109871" y="76076"/>
                      <a:pt x="109871" y="72866"/>
                    </a:cubicBezTo>
                    <a:cubicBezTo>
                      <a:pt x="109871" y="69656"/>
                      <a:pt x="107270" y="67056"/>
                      <a:pt x="104061" y="67056"/>
                    </a:cubicBezTo>
                    <a:cubicBezTo>
                      <a:pt x="100851" y="67056"/>
                      <a:pt x="98250" y="69656"/>
                      <a:pt x="98250" y="72866"/>
                    </a:cubicBezTo>
                    <a:cubicBezTo>
                      <a:pt x="98250" y="76076"/>
                      <a:pt x="100851" y="78676"/>
                      <a:pt x="104061" y="78676"/>
                    </a:cubicBezTo>
                    <a:close/>
                    <a:moveTo>
                      <a:pt x="104061" y="101060"/>
                    </a:moveTo>
                    <a:cubicBezTo>
                      <a:pt x="107270" y="101060"/>
                      <a:pt x="109871" y="98460"/>
                      <a:pt x="109871" y="95250"/>
                    </a:cubicBezTo>
                    <a:cubicBezTo>
                      <a:pt x="109871" y="92040"/>
                      <a:pt x="107270" y="89440"/>
                      <a:pt x="104061" y="89440"/>
                    </a:cubicBezTo>
                    <a:cubicBezTo>
                      <a:pt x="100851" y="89440"/>
                      <a:pt x="98250" y="92040"/>
                      <a:pt x="98250" y="95250"/>
                    </a:cubicBezTo>
                    <a:cubicBezTo>
                      <a:pt x="98250" y="98460"/>
                      <a:pt x="100851" y="101060"/>
                      <a:pt x="104061" y="101060"/>
                    </a:cubicBezTo>
                    <a:close/>
                    <a:moveTo>
                      <a:pt x="104061" y="123396"/>
                    </a:moveTo>
                    <a:cubicBezTo>
                      <a:pt x="107270" y="123396"/>
                      <a:pt x="109871" y="120796"/>
                      <a:pt x="109871" y="117586"/>
                    </a:cubicBezTo>
                    <a:cubicBezTo>
                      <a:pt x="109871" y="114376"/>
                      <a:pt x="107270" y="111776"/>
                      <a:pt x="104061" y="111776"/>
                    </a:cubicBezTo>
                    <a:cubicBezTo>
                      <a:pt x="100851" y="111776"/>
                      <a:pt x="98250" y="114376"/>
                      <a:pt x="98250" y="117586"/>
                    </a:cubicBezTo>
                    <a:cubicBezTo>
                      <a:pt x="98250" y="120796"/>
                      <a:pt x="100851" y="123396"/>
                      <a:pt x="104061" y="123396"/>
                    </a:cubicBezTo>
                    <a:close/>
                    <a:moveTo>
                      <a:pt x="104061" y="145780"/>
                    </a:moveTo>
                    <a:cubicBezTo>
                      <a:pt x="107270" y="145780"/>
                      <a:pt x="109871" y="143180"/>
                      <a:pt x="109871" y="139970"/>
                    </a:cubicBezTo>
                    <a:cubicBezTo>
                      <a:pt x="109871" y="136760"/>
                      <a:pt x="107270" y="134160"/>
                      <a:pt x="104061" y="134160"/>
                    </a:cubicBezTo>
                    <a:cubicBezTo>
                      <a:pt x="100851" y="134160"/>
                      <a:pt x="98250" y="136760"/>
                      <a:pt x="98250" y="139970"/>
                    </a:cubicBezTo>
                    <a:cubicBezTo>
                      <a:pt x="98250" y="143180"/>
                      <a:pt x="100851" y="145780"/>
                      <a:pt x="104061" y="145780"/>
                    </a:cubicBezTo>
                    <a:close/>
                    <a:moveTo>
                      <a:pt x="104061" y="168164"/>
                    </a:moveTo>
                    <a:cubicBezTo>
                      <a:pt x="107270" y="168164"/>
                      <a:pt x="109871" y="165563"/>
                      <a:pt x="109871" y="162354"/>
                    </a:cubicBezTo>
                    <a:cubicBezTo>
                      <a:pt x="109871" y="159144"/>
                      <a:pt x="107270" y="156543"/>
                      <a:pt x="104061" y="156543"/>
                    </a:cubicBezTo>
                    <a:cubicBezTo>
                      <a:pt x="100851" y="156543"/>
                      <a:pt x="98250" y="159144"/>
                      <a:pt x="98250" y="162354"/>
                    </a:cubicBezTo>
                    <a:cubicBezTo>
                      <a:pt x="98250" y="165563"/>
                      <a:pt x="100851" y="168164"/>
                      <a:pt x="104061" y="168164"/>
                    </a:cubicBezTo>
                    <a:close/>
                    <a:moveTo>
                      <a:pt x="104061" y="190500"/>
                    </a:moveTo>
                    <a:cubicBezTo>
                      <a:pt x="107270" y="190500"/>
                      <a:pt x="109871" y="187900"/>
                      <a:pt x="109871" y="184690"/>
                    </a:cubicBezTo>
                    <a:cubicBezTo>
                      <a:pt x="109871" y="181480"/>
                      <a:pt x="107270" y="178879"/>
                      <a:pt x="104061" y="178879"/>
                    </a:cubicBezTo>
                    <a:cubicBezTo>
                      <a:pt x="100851" y="178879"/>
                      <a:pt x="98250" y="181480"/>
                      <a:pt x="98250" y="184690"/>
                    </a:cubicBezTo>
                    <a:cubicBezTo>
                      <a:pt x="98250" y="187900"/>
                      <a:pt x="100851" y="190500"/>
                      <a:pt x="104061" y="190500"/>
                    </a:cubicBezTo>
                    <a:close/>
                    <a:moveTo>
                      <a:pt x="84391" y="11621"/>
                    </a:moveTo>
                    <a:cubicBezTo>
                      <a:pt x="87601" y="11621"/>
                      <a:pt x="90201" y="9020"/>
                      <a:pt x="90201" y="5810"/>
                    </a:cubicBezTo>
                    <a:cubicBezTo>
                      <a:pt x="90201" y="2600"/>
                      <a:pt x="87601" y="0"/>
                      <a:pt x="84391" y="0"/>
                    </a:cubicBezTo>
                    <a:cubicBezTo>
                      <a:pt x="81181" y="0"/>
                      <a:pt x="78581" y="2600"/>
                      <a:pt x="78581" y="5810"/>
                    </a:cubicBezTo>
                    <a:cubicBezTo>
                      <a:pt x="78581" y="9020"/>
                      <a:pt x="81181" y="11621"/>
                      <a:pt x="84391" y="11621"/>
                    </a:cubicBezTo>
                    <a:close/>
                    <a:moveTo>
                      <a:pt x="84391" y="33957"/>
                    </a:moveTo>
                    <a:cubicBezTo>
                      <a:pt x="87601" y="33957"/>
                      <a:pt x="90201" y="31356"/>
                      <a:pt x="90201" y="28146"/>
                    </a:cubicBezTo>
                    <a:cubicBezTo>
                      <a:pt x="90201" y="24936"/>
                      <a:pt x="87601" y="22336"/>
                      <a:pt x="84391" y="22336"/>
                    </a:cubicBezTo>
                    <a:cubicBezTo>
                      <a:pt x="81181" y="22336"/>
                      <a:pt x="78581" y="24936"/>
                      <a:pt x="78581" y="28146"/>
                    </a:cubicBezTo>
                    <a:cubicBezTo>
                      <a:pt x="78581" y="31356"/>
                      <a:pt x="81181" y="33957"/>
                      <a:pt x="84391" y="33957"/>
                    </a:cubicBezTo>
                    <a:close/>
                    <a:moveTo>
                      <a:pt x="84391" y="56340"/>
                    </a:moveTo>
                    <a:cubicBezTo>
                      <a:pt x="87601" y="56340"/>
                      <a:pt x="90201" y="53740"/>
                      <a:pt x="90201" y="50530"/>
                    </a:cubicBezTo>
                    <a:cubicBezTo>
                      <a:pt x="90201" y="47320"/>
                      <a:pt x="87601" y="44720"/>
                      <a:pt x="84391" y="44720"/>
                    </a:cubicBezTo>
                    <a:cubicBezTo>
                      <a:pt x="81181" y="44720"/>
                      <a:pt x="78581" y="47320"/>
                      <a:pt x="78581" y="50530"/>
                    </a:cubicBezTo>
                    <a:cubicBezTo>
                      <a:pt x="78581" y="53740"/>
                      <a:pt x="81181" y="56340"/>
                      <a:pt x="84391" y="56340"/>
                    </a:cubicBezTo>
                    <a:close/>
                    <a:moveTo>
                      <a:pt x="84391" y="78676"/>
                    </a:moveTo>
                    <a:cubicBezTo>
                      <a:pt x="87601" y="78676"/>
                      <a:pt x="90201" y="76076"/>
                      <a:pt x="90201" y="72866"/>
                    </a:cubicBezTo>
                    <a:cubicBezTo>
                      <a:pt x="90201" y="69656"/>
                      <a:pt x="87601" y="67056"/>
                      <a:pt x="84391" y="67056"/>
                    </a:cubicBezTo>
                    <a:cubicBezTo>
                      <a:pt x="81181" y="67056"/>
                      <a:pt x="78581" y="69656"/>
                      <a:pt x="78581" y="72866"/>
                    </a:cubicBezTo>
                    <a:cubicBezTo>
                      <a:pt x="78581" y="76076"/>
                      <a:pt x="81181" y="78676"/>
                      <a:pt x="84391" y="78676"/>
                    </a:cubicBezTo>
                    <a:close/>
                    <a:moveTo>
                      <a:pt x="84391" y="101060"/>
                    </a:moveTo>
                    <a:cubicBezTo>
                      <a:pt x="87601" y="101060"/>
                      <a:pt x="90201" y="98460"/>
                      <a:pt x="90201" y="95250"/>
                    </a:cubicBezTo>
                    <a:cubicBezTo>
                      <a:pt x="90201" y="92040"/>
                      <a:pt x="87601" y="89440"/>
                      <a:pt x="84391" y="89440"/>
                    </a:cubicBezTo>
                    <a:cubicBezTo>
                      <a:pt x="81181" y="89440"/>
                      <a:pt x="78581" y="92040"/>
                      <a:pt x="78581" y="95250"/>
                    </a:cubicBezTo>
                    <a:cubicBezTo>
                      <a:pt x="78581" y="98460"/>
                      <a:pt x="81181" y="101060"/>
                      <a:pt x="84391" y="101060"/>
                    </a:cubicBezTo>
                    <a:close/>
                    <a:moveTo>
                      <a:pt x="84391" y="123396"/>
                    </a:moveTo>
                    <a:cubicBezTo>
                      <a:pt x="87601" y="123396"/>
                      <a:pt x="90201" y="120796"/>
                      <a:pt x="90201" y="117586"/>
                    </a:cubicBezTo>
                    <a:cubicBezTo>
                      <a:pt x="90201" y="114376"/>
                      <a:pt x="87601" y="111776"/>
                      <a:pt x="84391" y="111776"/>
                    </a:cubicBezTo>
                    <a:cubicBezTo>
                      <a:pt x="81181" y="111776"/>
                      <a:pt x="78581" y="114376"/>
                      <a:pt x="78581" y="117586"/>
                    </a:cubicBezTo>
                    <a:cubicBezTo>
                      <a:pt x="78581" y="120796"/>
                      <a:pt x="81181" y="123396"/>
                      <a:pt x="84391" y="123396"/>
                    </a:cubicBezTo>
                    <a:close/>
                    <a:moveTo>
                      <a:pt x="84391" y="145780"/>
                    </a:moveTo>
                    <a:cubicBezTo>
                      <a:pt x="87601" y="145780"/>
                      <a:pt x="90201" y="143180"/>
                      <a:pt x="90201" y="139970"/>
                    </a:cubicBezTo>
                    <a:cubicBezTo>
                      <a:pt x="90201" y="136760"/>
                      <a:pt x="87601" y="134160"/>
                      <a:pt x="84391" y="134160"/>
                    </a:cubicBezTo>
                    <a:cubicBezTo>
                      <a:pt x="81181" y="134160"/>
                      <a:pt x="78581" y="136760"/>
                      <a:pt x="78581" y="139970"/>
                    </a:cubicBezTo>
                    <a:cubicBezTo>
                      <a:pt x="78581" y="143180"/>
                      <a:pt x="81181" y="145780"/>
                      <a:pt x="84391" y="145780"/>
                    </a:cubicBezTo>
                    <a:close/>
                    <a:moveTo>
                      <a:pt x="84391" y="168164"/>
                    </a:moveTo>
                    <a:cubicBezTo>
                      <a:pt x="87601" y="168164"/>
                      <a:pt x="90201" y="165563"/>
                      <a:pt x="90201" y="162354"/>
                    </a:cubicBezTo>
                    <a:cubicBezTo>
                      <a:pt x="90201" y="159144"/>
                      <a:pt x="87601" y="156543"/>
                      <a:pt x="84391" y="156543"/>
                    </a:cubicBezTo>
                    <a:cubicBezTo>
                      <a:pt x="81181" y="156543"/>
                      <a:pt x="78581" y="159144"/>
                      <a:pt x="78581" y="162354"/>
                    </a:cubicBezTo>
                    <a:cubicBezTo>
                      <a:pt x="78581" y="165563"/>
                      <a:pt x="81181" y="168164"/>
                      <a:pt x="84391" y="168164"/>
                    </a:cubicBezTo>
                    <a:close/>
                    <a:moveTo>
                      <a:pt x="84391" y="190500"/>
                    </a:moveTo>
                    <a:cubicBezTo>
                      <a:pt x="87601" y="190500"/>
                      <a:pt x="90201" y="187900"/>
                      <a:pt x="90201" y="184690"/>
                    </a:cubicBezTo>
                    <a:cubicBezTo>
                      <a:pt x="90201" y="181480"/>
                      <a:pt x="87601" y="178879"/>
                      <a:pt x="84391" y="178879"/>
                    </a:cubicBezTo>
                    <a:cubicBezTo>
                      <a:pt x="81181" y="178879"/>
                      <a:pt x="78581" y="181480"/>
                      <a:pt x="78581" y="184690"/>
                    </a:cubicBezTo>
                    <a:cubicBezTo>
                      <a:pt x="78581" y="187900"/>
                      <a:pt x="81181" y="190500"/>
                      <a:pt x="84391" y="190500"/>
                    </a:cubicBezTo>
                    <a:close/>
                    <a:moveTo>
                      <a:pt x="64770" y="11621"/>
                    </a:moveTo>
                    <a:cubicBezTo>
                      <a:pt x="67980" y="11621"/>
                      <a:pt x="70580" y="9020"/>
                      <a:pt x="70580" y="5810"/>
                    </a:cubicBezTo>
                    <a:cubicBezTo>
                      <a:pt x="70580" y="2600"/>
                      <a:pt x="67980" y="0"/>
                      <a:pt x="64770" y="0"/>
                    </a:cubicBezTo>
                    <a:cubicBezTo>
                      <a:pt x="61560" y="0"/>
                      <a:pt x="58959" y="2600"/>
                      <a:pt x="58959" y="5810"/>
                    </a:cubicBezTo>
                    <a:cubicBezTo>
                      <a:pt x="58959"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59" y="24936"/>
                      <a:pt x="58959" y="28146"/>
                    </a:cubicBezTo>
                    <a:cubicBezTo>
                      <a:pt x="58959"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59" y="47320"/>
                      <a:pt x="58959" y="50530"/>
                    </a:cubicBezTo>
                    <a:cubicBezTo>
                      <a:pt x="58959" y="53740"/>
                      <a:pt x="61560" y="56340"/>
                      <a:pt x="64770" y="56340"/>
                    </a:cubicBezTo>
                    <a:close/>
                    <a:moveTo>
                      <a:pt x="64770" y="78676"/>
                    </a:moveTo>
                    <a:cubicBezTo>
                      <a:pt x="67980" y="78676"/>
                      <a:pt x="70580" y="76076"/>
                      <a:pt x="70580" y="72866"/>
                    </a:cubicBezTo>
                    <a:cubicBezTo>
                      <a:pt x="70580" y="69656"/>
                      <a:pt x="67980" y="67056"/>
                      <a:pt x="64770" y="67056"/>
                    </a:cubicBezTo>
                    <a:cubicBezTo>
                      <a:pt x="61560" y="67056"/>
                      <a:pt x="58959" y="69656"/>
                      <a:pt x="58959" y="72866"/>
                    </a:cubicBezTo>
                    <a:cubicBezTo>
                      <a:pt x="58959" y="76076"/>
                      <a:pt x="61560" y="78676"/>
                      <a:pt x="64770" y="78676"/>
                    </a:cubicBezTo>
                    <a:close/>
                    <a:moveTo>
                      <a:pt x="64770" y="101060"/>
                    </a:moveTo>
                    <a:cubicBezTo>
                      <a:pt x="67980" y="101060"/>
                      <a:pt x="70580" y="98460"/>
                      <a:pt x="70580" y="95250"/>
                    </a:cubicBezTo>
                    <a:cubicBezTo>
                      <a:pt x="70580" y="92040"/>
                      <a:pt x="67980" y="89440"/>
                      <a:pt x="64770" y="89440"/>
                    </a:cubicBezTo>
                    <a:cubicBezTo>
                      <a:pt x="61560" y="89440"/>
                      <a:pt x="58959" y="92040"/>
                      <a:pt x="58959" y="95250"/>
                    </a:cubicBezTo>
                    <a:cubicBezTo>
                      <a:pt x="58959"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59" y="114376"/>
                      <a:pt x="58959" y="117586"/>
                    </a:cubicBezTo>
                    <a:cubicBezTo>
                      <a:pt x="58959"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59" y="136760"/>
                      <a:pt x="58959" y="139970"/>
                    </a:cubicBezTo>
                    <a:cubicBezTo>
                      <a:pt x="58959" y="143180"/>
                      <a:pt x="61560" y="145780"/>
                      <a:pt x="64770" y="145780"/>
                    </a:cubicBezTo>
                    <a:close/>
                    <a:moveTo>
                      <a:pt x="64770" y="168164"/>
                    </a:moveTo>
                    <a:cubicBezTo>
                      <a:pt x="67980" y="168164"/>
                      <a:pt x="70580" y="165563"/>
                      <a:pt x="70580" y="162354"/>
                    </a:cubicBezTo>
                    <a:cubicBezTo>
                      <a:pt x="70580" y="159144"/>
                      <a:pt x="67980" y="156543"/>
                      <a:pt x="64770" y="156543"/>
                    </a:cubicBezTo>
                    <a:cubicBezTo>
                      <a:pt x="61560" y="156543"/>
                      <a:pt x="58959" y="159144"/>
                      <a:pt x="58959" y="162354"/>
                    </a:cubicBezTo>
                    <a:cubicBezTo>
                      <a:pt x="58959" y="165563"/>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59" y="181480"/>
                      <a:pt x="58959" y="184690"/>
                    </a:cubicBezTo>
                    <a:cubicBezTo>
                      <a:pt x="58959" y="187900"/>
                      <a:pt x="61560" y="190500"/>
                      <a:pt x="64770" y="190500"/>
                    </a:cubicBezTo>
                    <a:close/>
                    <a:moveTo>
                      <a:pt x="45101" y="11621"/>
                    </a:moveTo>
                    <a:cubicBezTo>
                      <a:pt x="48311" y="11621"/>
                      <a:pt x="50911" y="9020"/>
                      <a:pt x="50911" y="5810"/>
                    </a:cubicBezTo>
                    <a:cubicBezTo>
                      <a:pt x="50911" y="2600"/>
                      <a:pt x="48311" y="0"/>
                      <a:pt x="45101" y="0"/>
                    </a:cubicBezTo>
                    <a:cubicBezTo>
                      <a:pt x="41891" y="0"/>
                      <a:pt x="39291" y="2600"/>
                      <a:pt x="39291" y="5810"/>
                    </a:cubicBezTo>
                    <a:cubicBezTo>
                      <a:pt x="39291" y="9020"/>
                      <a:pt x="41891" y="11621"/>
                      <a:pt x="45101" y="11621"/>
                    </a:cubicBezTo>
                    <a:close/>
                    <a:moveTo>
                      <a:pt x="45101" y="33957"/>
                    </a:moveTo>
                    <a:cubicBezTo>
                      <a:pt x="48311" y="33957"/>
                      <a:pt x="50911" y="31356"/>
                      <a:pt x="50911" y="28146"/>
                    </a:cubicBezTo>
                    <a:cubicBezTo>
                      <a:pt x="50911" y="24936"/>
                      <a:pt x="48311" y="22336"/>
                      <a:pt x="45101" y="22336"/>
                    </a:cubicBezTo>
                    <a:cubicBezTo>
                      <a:pt x="41891" y="22336"/>
                      <a:pt x="39291" y="24936"/>
                      <a:pt x="39291" y="28146"/>
                    </a:cubicBezTo>
                    <a:cubicBezTo>
                      <a:pt x="39291" y="31356"/>
                      <a:pt x="41891" y="33957"/>
                      <a:pt x="45101" y="33957"/>
                    </a:cubicBezTo>
                    <a:close/>
                    <a:moveTo>
                      <a:pt x="45101" y="56340"/>
                    </a:moveTo>
                    <a:cubicBezTo>
                      <a:pt x="48311" y="56340"/>
                      <a:pt x="50911" y="53740"/>
                      <a:pt x="50911" y="50530"/>
                    </a:cubicBezTo>
                    <a:cubicBezTo>
                      <a:pt x="50911" y="47320"/>
                      <a:pt x="48311" y="44720"/>
                      <a:pt x="45101" y="44720"/>
                    </a:cubicBezTo>
                    <a:cubicBezTo>
                      <a:pt x="41891" y="44720"/>
                      <a:pt x="39291" y="47320"/>
                      <a:pt x="39291" y="50530"/>
                    </a:cubicBezTo>
                    <a:cubicBezTo>
                      <a:pt x="39291" y="53740"/>
                      <a:pt x="41891" y="56340"/>
                      <a:pt x="45101" y="56340"/>
                    </a:cubicBezTo>
                    <a:close/>
                    <a:moveTo>
                      <a:pt x="45101" y="78676"/>
                    </a:moveTo>
                    <a:cubicBezTo>
                      <a:pt x="48311" y="78676"/>
                      <a:pt x="50911" y="76076"/>
                      <a:pt x="50911" y="72866"/>
                    </a:cubicBezTo>
                    <a:cubicBezTo>
                      <a:pt x="50911" y="69656"/>
                      <a:pt x="48311" y="67056"/>
                      <a:pt x="45101" y="67056"/>
                    </a:cubicBezTo>
                    <a:cubicBezTo>
                      <a:pt x="41891" y="67056"/>
                      <a:pt x="39291" y="69656"/>
                      <a:pt x="39291" y="72866"/>
                    </a:cubicBezTo>
                    <a:cubicBezTo>
                      <a:pt x="39291" y="76076"/>
                      <a:pt x="41891" y="78676"/>
                      <a:pt x="45101" y="78676"/>
                    </a:cubicBezTo>
                    <a:close/>
                    <a:moveTo>
                      <a:pt x="45101" y="101060"/>
                    </a:moveTo>
                    <a:cubicBezTo>
                      <a:pt x="48311" y="101060"/>
                      <a:pt x="50911" y="98460"/>
                      <a:pt x="50911" y="95250"/>
                    </a:cubicBezTo>
                    <a:cubicBezTo>
                      <a:pt x="50911" y="92040"/>
                      <a:pt x="48311" y="89440"/>
                      <a:pt x="45101" y="89440"/>
                    </a:cubicBezTo>
                    <a:cubicBezTo>
                      <a:pt x="41891" y="89440"/>
                      <a:pt x="39291" y="92040"/>
                      <a:pt x="39291" y="95250"/>
                    </a:cubicBezTo>
                    <a:cubicBezTo>
                      <a:pt x="39291" y="98460"/>
                      <a:pt x="41891" y="101060"/>
                      <a:pt x="45101" y="101060"/>
                    </a:cubicBezTo>
                    <a:close/>
                    <a:moveTo>
                      <a:pt x="45101" y="123396"/>
                    </a:moveTo>
                    <a:cubicBezTo>
                      <a:pt x="48311" y="123396"/>
                      <a:pt x="50911" y="120796"/>
                      <a:pt x="50911" y="117586"/>
                    </a:cubicBezTo>
                    <a:cubicBezTo>
                      <a:pt x="50911" y="114376"/>
                      <a:pt x="48311" y="111776"/>
                      <a:pt x="45101" y="111776"/>
                    </a:cubicBezTo>
                    <a:cubicBezTo>
                      <a:pt x="41891" y="111776"/>
                      <a:pt x="39291" y="114376"/>
                      <a:pt x="39291" y="117586"/>
                    </a:cubicBezTo>
                    <a:cubicBezTo>
                      <a:pt x="39291" y="120796"/>
                      <a:pt x="41891" y="123396"/>
                      <a:pt x="45101" y="123396"/>
                    </a:cubicBezTo>
                    <a:close/>
                    <a:moveTo>
                      <a:pt x="45101" y="145780"/>
                    </a:moveTo>
                    <a:cubicBezTo>
                      <a:pt x="48311" y="145780"/>
                      <a:pt x="50911" y="143180"/>
                      <a:pt x="50911" y="139970"/>
                    </a:cubicBezTo>
                    <a:cubicBezTo>
                      <a:pt x="50911" y="136760"/>
                      <a:pt x="48311" y="134160"/>
                      <a:pt x="45101" y="134160"/>
                    </a:cubicBezTo>
                    <a:cubicBezTo>
                      <a:pt x="41891" y="134160"/>
                      <a:pt x="39291" y="136760"/>
                      <a:pt x="39291" y="139970"/>
                    </a:cubicBezTo>
                    <a:cubicBezTo>
                      <a:pt x="39291" y="143180"/>
                      <a:pt x="41891" y="145780"/>
                      <a:pt x="45101" y="145780"/>
                    </a:cubicBezTo>
                    <a:close/>
                    <a:moveTo>
                      <a:pt x="45101" y="168164"/>
                    </a:moveTo>
                    <a:cubicBezTo>
                      <a:pt x="48311" y="168164"/>
                      <a:pt x="50911" y="165563"/>
                      <a:pt x="50911" y="162354"/>
                    </a:cubicBezTo>
                    <a:cubicBezTo>
                      <a:pt x="50911" y="159144"/>
                      <a:pt x="48311" y="156543"/>
                      <a:pt x="45101" y="156543"/>
                    </a:cubicBezTo>
                    <a:cubicBezTo>
                      <a:pt x="41891" y="156543"/>
                      <a:pt x="39291" y="159144"/>
                      <a:pt x="39291" y="162354"/>
                    </a:cubicBezTo>
                    <a:cubicBezTo>
                      <a:pt x="39291" y="165563"/>
                      <a:pt x="41891" y="168164"/>
                      <a:pt x="45101" y="168164"/>
                    </a:cubicBezTo>
                    <a:close/>
                    <a:moveTo>
                      <a:pt x="45101" y="190500"/>
                    </a:moveTo>
                    <a:cubicBezTo>
                      <a:pt x="48311" y="190500"/>
                      <a:pt x="50911" y="187900"/>
                      <a:pt x="50911" y="184690"/>
                    </a:cubicBezTo>
                    <a:cubicBezTo>
                      <a:pt x="50911" y="181480"/>
                      <a:pt x="48311" y="178879"/>
                      <a:pt x="45101" y="178879"/>
                    </a:cubicBezTo>
                    <a:cubicBezTo>
                      <a:pt x="41891" y="178879"/>
                      <a:pt x="39291" y="181480"/>
                      <a:pt x="39291" y="184690"/>
                    </a:cubicBezTo>
                    <a:cubicBezTo>
                      <a:pt x="39291" y="187900"/>
                      <a:pt x="41891" y="190500"/>
                      <a:pt x="45101" y="190500"/>
                    </a:cubicBezTo>
                    <a:close/>
                    <a:moveTo>
                      <a:pt x="25432" y="11621"/>
                    </a:moveTo>
                    <a:cubicBezTo>
                      <a:pt x="28642" y="11621"/>
                      <a:pt x="31242" y="9020"/>
                      <a:pt x="31242" y="5810"/>
                    </a:cubicBezTo>
                    <a:cubicBezTo>
                      <a:pt x="31242" y="2600"/>
                      <a:pt x="28642" y="0"/>
                      <a:pt x="25432" y="0"/>
                    </a:cubicBezTo>
                    <a:cubicBezTo>
                      <a:pt x="22222" y="0"/>
                      <a:pt x="19621" y="2600"/>
                      <a:pt x="19621" y="5810"/>
                    </a:cubicBezTo>
                    <a:cubicBezTo>
                      <a:pt x="19621" y="9020"/>
                      <a:pt x="22222" y="11621"/>
                      <a:pt x="25432" y="11621"/>
                    </a:cubicBezTo>
                    <a:close/>
                    <a:moveTo>
                      <a:pt x="25432" y="33957"/>
                    </a:moveTo>
                    <a:cubicBezTo>
                      <a:pt x="28642" y="33957"/>
                      <a:pt x="31242" y="31356"/>
                      <a:pt x="31242" y="28146"/>
                    </a:cubicBezTo>
                    <a:cubicBezTo>
                      <a:pt x="31242" y="24936"/>
                      <a:pt x="28642" y="22336"/>
                      <a:pt x="25432" y="22336"/>
                    </a:cubicBezTo>
                    <a:cubicBezTo>
                      <a:pt x="22222" y="22336"/>
                      <a:pt x="19621" y="24936"/>
                      <a:pt x="19621" y="28146"/>
                    </a:cubicBezTo>
                    <a:cubicBezTo>
                      <a:pt x="19621" y="31356"/>
                      <a:pt x="22222" y="33957"/>
                      <a:pt x="25432" y="33957"/>
                    </a:cubicBezTo>
                    <a:close/>
                    <a:moveTo>
                      <a:pt x="25432" y="56340"/>
                    </a:moveTo>
                    <a:cubicBezTo>
                      <a:pt x="28642" y="56340"/>
                      <a:pt x="31242" y="53740"/>
                      <a:pt x="31242" y="50530"/>
                    </a:cubicBezTo>
                    <a:cubicBezTo>
                      <a:pt x="31242" y="47320"/>
                      <a:pt x="28642" y="44720"/>
                      <a:pt x="25432" y="44720"/>
                    </a:cubicBezTo>
                    <a:cubicBezTo>
                      <a:pt x="22222" y="44720"/>
                      <a:pt x="19621" y="47320"/>
                      <a:pt x="19621" y="50530"/>
                    </a:cubicBezTo>
                    <a:cubicBezTo>
                      <a:pt x="19621" y="53740"/>
                      <a:pt x="22222" y="56340"/>
                      <a:pt x="25432" y="56340"/>
                    </a:cubicBezTo>
                    <a:close/>
                    <a:moveTo>
                      <a:pt x="25432" y="78676"/>
                    </a:moveTo>
                    <a:cubicBezTo>
                      <a:pt x="28642" y="78676"/>
                      <a:pt x="31242" y="76076"/>
                      <a:pt x="31242" y="72866"/>
                    </a:cubicBezTo>
                    <a:cubicBezTo>
                      <a:pt x="31242" y="69656"/>
                      <a:pt x="28642" y="67056"/>
                      <a:pt x="25432" y="67056"/>
                    </a:cubicBezTo>
                    <a:cubicBezTo>
                      <a:pt x="22222" y="67056"/>
                      <a:pt x="19621" y="69656"/>
                      <a:pt x="19621" y="72866"/>
                    </a:cubicBezTo>
                    <a:cubicBezTo>
                      <a:pt x="19621" y="76076"/>
                      <a:pt x="22222" y="78676"/>
                      <a:pt x="25432" y="78676"/>
                    </a:cubicBezTo>
                    <a:close/>
                    <a:moveTo>
                      <a:pt x="25432" y="101060"/>
                    </a:moveTo>
                    <a:cubicBezTo>
                      <a:pt x="28642" y="101060"/>
                      <a:pt x="31242" y="98460"/>
                      <a:pt x="31242" y="95250"/>
                    </a:cubicBezTo>
                    <a:cubicBezTo>
                      <a:pt x="31242" y="92040"/>
                      <a:pt x="28642" y="89440"/>
                      <a:pt x="25432" y="89440"/>
                    </a:cubicBezTo>
                    <a:cubicBezTo>
                      <a:pt x="22222" y="89440"/>
                      <a:pt x="19621" y="92040"/>
                      <a:pt x="19621" y="95250"/>
                    </a:cubicBezTo>
                    <a:cubicBezTo>
                      <a:pt x="19621" y="98460"/>
                      <a:pt x="22222" y="101060"/>
                      <a:pt x="25432" y="101060"/>
                    </a:cubicBezTo>
                    <a:close/>
                    <a:moveTo>
                      <a:pt x="25432" y="123396"/>
                    </a:moveTo>
                    <a:cubicBezTo>
                      <a:pt x="28642" y="123396"/>
                      <a:pt x="31242" y="120796"/>
                      <a:pt x="31242" y="117586"/>
                    </a:cubicBezTo>
                    <a:cubicBezTo>
                      <a:pt x="31242" y="114376"/>
                      <a:pt x="28642" y="111776"/>
                      <a:pt x="25432" y="111776"/>
                    </a:cubicBezTo>
                    <a:cubicBezTo>
                      <a:pt x="22222" y="111776"/>
                      <a:pt x="19621" y="114376"/>
                      <a:pt x="19621" y="117586"/>
                    </a:cubicBezTo>
                    <a:cubicBezTo>
                      <a:pt x="19621" y="120796"/>
                      <a:pt x="22222" y="123396"/>
                      <a:pt x="25432" y="123396"/>
                    </a:cubicBezTo>
                    <a:close/>
                    <a:moveTo>
                      <a:pt x="25432" y="145780"/>
                    </a:moveTo>
                    <a:cubicBezTo>
                      <a:pt x="28642" y="145780"/>
                      <a:pt x="31242" y="143180"/>
                      <a:pt x="31242" y="139970"/>
                    </a:cubicBezTo>
                    <a:cubicBezTo>
                      <a:pt x="31242" y="136760"/>
                      <a:pt x="28642" y="134160"/>
                      <a:pt x="25432" y="134160"/>
                    </a:cubicBezTo>
                    <a:cubicBezTo>
                      <a:pt x="22222" y="134160"/>
                      <a:pt x="19621" y="136760"/>
                      <a:pt x="19621" y="139970"/>
                    </a:cubicBezTo>
                    <a:cubicBezTo>
                      <a:pt x="19621" y="143180"/>
                      <a:pt x="22222" y="145780"/>
                      <a:pt x="25432" y="145780"/>
                    </a:cubicBezTo>
                    <a:close/>
                    <a:moveTo>
                      <a:pt x="25432" y="168164"/>
                    </a:moveTo>
                    <a:cubicBezTo>
                      <a:pt x="28642" y="168164"/>
                      <a:pt x="31242" y="165563"/>
                      <a:pt x="31242" y="162354"/>
                    </a:cubicBezTo>
                    <a:cubicBezTo>
                      <a:pt x="31242" y="159144"/>
                      <a:pt x="28642" y="156543"/>
                      <a:pt x="25432" y="156543"/>
                    </a:cubicBezTo>
                    <a:cubicBezTo>
                      <a:pt x="22222" y="156543"/>
                      <a:pt x="19621" y="159144"/>
                      <a:pt x="19621" y="162354"/>
                    </a:cubicBezTo>
                    <a:cubicBezTo>
                      <a:pt x="19621" y="165563"/>
                      <a:pt x="22222" y="168164"/>
                      <a:pt x="25432" y="168164"/>
                    </a:cubicBezTo>
                    <a:close/>
                    <a:moveTo>
                      <a:pt x="25432" y="190500"/>
                    </a:moveTo>
                    <a:cubicBezTo>
                      <a:pt x="28642" y="190500"/>
                      <a:pt x="31242" y="187900"/>
                      <a:pt x="31242" y="184690"/>
                    </a:cubicBezTo>
                    <a:cubicBezTo>
                      <a:pt x="31242" y="181480"/>
                      <a:pt x="28642" y="178879"/>
                      <a:pt x="25432" y="178879"/>
                    </a:cubicBezTo>
                    <a:cubicBezTo>
                      <a:pt x="22222" y="178879"/>
                      <a:pt x="19621" y="181480"/>
                      <a:pt x="19621" y="184690"/>
                    </a:cubicBezTo>
                    <a:cubicBezTo>
                      <a:pt x="19621" y="187900"/>
                      <a:pt x="22222" y="190500"/>
                      <a:pt x="25432" y="190500"/>
                    </a:cubicBezTo>
                    <a:close/>
                    <a:moveTo>
                      <a:pt x="5810" y="11621"/>
                    </a:moveTo>
                    <a:cubicBezTo>
                      <a:pt x="9020" y="11621"/>
                      <a:pt x="11620" y="9020"/>
                      <a:pt x="11620" y="5810"/>
                    </a:cubicBezTo>
                    <a:cubicBezTo>
                      <a:pt x="11620" y="2600"/>
                      <a:pt x="9020" y="0"/>
                      <a:pt x="5810" y="0"/>
                    </a:cubicBezTo>
                    <a:cubicBezTo>
                      <a:pt x="2600" y="0"/>
                      <a:pt x="0" y="2600"/>
                      <a:pt x="0" y="5810"/>
                    </a:cubicBezTo>
                    <a:cubicBezTo>
                      <a:pt x="0" y="9020"/>
                      <a:pt x="2600" y="11621"/>
                      <a:pt x="5810" y="11621"/>
                    </a:cubicBezTo>
                    <a:close/>
                    <a:moveTo>
                      <a:pt x="5810" y="33957"/>
                    </a:moveTo>
                    <a:cubicBezTo>
                      <a:pt x="9020" y="33957"/>
                      <a:pt x="11620" y="31356"/>
                      <a:pt x="11620" y="28146"/>
                    </a:cubicBezTo>
                    <a:cubicBezTo>
                      <a:pt x="11620" y="24936"/>
                      <a:pt x="9020" y="22336"/>
                      <a:pt x="5810" y="22336"/>
                    </a:cubicBezTo>
                    <a:cubicBezTo>
                      <a:pt x="2600" y="22336"/>
                      <a:pt x="0" y="24936"/>
                      <a:pt x="0" y="28146"/>
                    </a:cubicBezTo>
                    <a:cubicBezTo>
                      <a:pt x="0" y="31356"/>
                      <a:pt x="2600" y="33957"/>
                      <a:pt x="5810" y="33957"/>
                    </a:cubicBezTo>
                    <a:close/>
                    <a:moveTo>
                      <a:pt x="5810" y="56340"/>
                    </a:moveTo>
                    <a:cubicBezTo>
                      <a:pt x="9020" y="56340"/>
                      <a:pt x="11620" y="53740"/>
                      <a:pt x="11620" y="50530"/>
                    </a:cubicBezTo>
                    <a:cubicBezTo>
                      <a:pt x="11620" y="47320"/>
                      <a:pt x="9020" y="44720"/>
                      <a:pt x="5810" y="44720"/>
                    </a:cubicBezTo>
                    <a:cubicBezTo>
                      <a:pt x="2600" y="44720"/>
                      <a:pt x="0" y="47320"/>
                      <a:pt x="0" y="50530"/>
                    </a:cubicBezTo>
                    <a:cubicBezTo>
                      <a:pt x="0" y="53740"/>
                      <a:pt x="2600" y="56340"/>
                      <a:pt x="5810" y="56340"/>
                    </a:cubicBezTo>
                    <a:close/>
                    <a:moveTo>
                      <a:pt x="5810" y="78676"/>
                    </a:moveTo>
                    <a:cubicBezTo>
                      <a:pt x="9020" y="78676"/>
                      <a:pt x="11620" y="76076"/>
                      <a:pt x="11620" y="72866"/>
                    </a:cubicBezTo>
                    <a:cubicBezTo>
                      <a:pt x="11620" y="69656"/>
                      <a:pt x="9020" y="67056"/>
                      <a:pt x="5810" y="67056"/>
                    </a:cubicBezTo>
                    <a:cubicBezTo>
                      <a:pt x="2600" y="67056"/>
                      <a:pt x="0" y="69656"/>
                      <a:pt x="0" y="72866"/>
                    </a:cubicBezTo>
                    <a:cubicBezTo>
                      <a:pt x="0" y="76076"/>
                      <a:pt x="2600" y="78676"/>
                      <a:pt x="5810" y="78676"/>
                    </a:cubicBezTo>
                    <a:close/>
                    <a:moveTo>
                      <a:pt x="5810" y="101060"/>
                    </a:moveTo>
                    <a:cubicBezTo>
                      <a:pt x="9020" y="101060"/>
                      <a:pt x="11620" y="98460"/>
                      <a:pt x="11620" y="95250"/>
                    </a:cubicBezTo>
                    <a:cubicBezTo>
                      <a:pt x="11620" y="92040"/>
                      <a:pt x="9020" y="89440"/>
                      <a:pt x="5810" y="89440"/>
                    </a:cubicBezTo>
                    <a:cubicBezTo>
                      <a:pt x="2600" y="89440"/>
                      <a:pt x="0" y="92040"/>
                      <a:pt x="0" y="95250"/>
                    </a:cubicBezTo>
                    <a:cubicBezTo>
                      <a:pt x="0" y="98460"/>
                      <a:pt x="2600" y="101060"/>
                      <a:pt x="5810" y="101060"/>
                    </a:cubicBezTo>
                    <a:close/>
                    <a:moveTo>
                      <a:pt x="5810" y="123396"/>
                    </a:moveTo>
                    <a:cubicBezTo>
                      <a:pt x="9020" y="123396"/>
                      <a:pt x="11620" y="120796"/>
                      <a:pt x="11620" y="117586"/>
                    </a:cubicBezTo>
                    <a:cubicBezTo>
                      <a:pt x="11620"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0" y="143180"/>
                      <a:pt x="11620" y="139970"/>
                    </a:cubicBezTo>
                    <a:cubicBezTo>
                      <a:pt x="11620"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0" y="165563"/>
                      <a:pt x="11620" y="162354"/>
                    </a:cubicBezTo>
                    <a:cubicBezTo>
                      <a:pt x="11620" y="159144"/>
                      <a:pt x="9020" y="156543"/>
                      <a:pt x="5810" y="156543"/>
                    </a:cubicBezTo>
                    <a:cubicBezTo>
                      <a:pt x="2600" y="156543"/>
                      <a:pt x="0" y="159144"/>
                      <a:pt x="0" y="162354"/>
                    </a:cubicBezTo>
                    <a:cubicBezTo>
                      <a:pt x="0" y="165563"/>
                      <a:pt x="2600" y="168164"/>
                      <a:pt x="5810" y="168164"/>
                    </a:cubicBezTo>
                    <a:close/>
                    <a:moveTo>
                      <a:pt x="5810" y="190500"/>
                    </a:moveTo>
                    <a:cubicBezTo>
                      <a:pt x="9020" y="190500"/>
                      <a:pt x="11620" y="187900"/>
                      <a:pt x="11620" y="184690"/>
                    </a:cubicBezTo>
                    <a:cubicBezTo>
                      <a:pt x="11620"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39CFCB8E-DADC-BAEC-4339-127EAE694F4E}"/>
                  </a:ext>
                </a:extLst>
              </p:cNvPr>
              <p:cNvSpPr/>
              <p:nvPr/>
            </p:nvSpPr>
            <p:spPr>
              <a:xfrm>
                <a:off x="2991792" y="2944734"/>
                <a:ext cx="149209" cy="190500"/>
              </a:xfrm>
              <a:custGeom>
                <a:avLst/>
                <a:gdLst>
                  <a:gd name="connsiteX0" fmla="*/ 143399 w 149209"/>
                  <a:gd name="connsiteY0" fmla="*/ 11621 h 190500"/>
                  <a:gd name="connsiteX1" fmla="*/ 149209 w 149209"/>
                  <a:gd name="connsiteY1" fmla="*/ 5810 h 190500"/>
                  <a:gd name="connsiteX2" fmla="*/ 143399 w 149209"/>
                  <a:gd name="connsiteY2" fmla="*/ 0 h 190500"/>
                  <a:gd name="connsiteX3" fmla="*/ 137589 w 149209"/>
                  <a:gd name="connsiteY3" fmla="*/ 5810 h 190500"/>
                  <a:gd name="connsiteX4" fmla="*/ 143399 w 149209"/>
                  <a:gd name="connsiteY4" fmla="*/ 11621 h 190500"/>
                  <a:gd name="connsiteX5" fmla="*/ 143399 w 149209"/>
                  <a:gd name="connsiteY5" fmla="*/ 33957 h 190500"/>
                  <a:gd name="connsiteX6" fmla="*/ 149209 w 149209"/>
                  <a:gd name="connsiteY6" fmla="*/ 28146 h 190500"/>
                  <a:gd name="connsiteX7" fmla="*/ 143399 w 149209"/>
                  <a:gd name="connsiteY7" fmla="*/ 22336 h 190500"/>
                  <a:gd name="connsiteX8" fmla="*/ 137589 w 149209"/>
                  <a:gd name="connsiteY8" fmla="*/ 28146 h 190500"/>
                  <a:gd name="connsiteX9" fmla="*/ 143399 w 149209"/>
                  <a:gd name="connsiteY9" fmla="*/ 33957 h 190500"/>
                  <a:gd name="connsiteX10" fmla="*/ 143399 w 149209"/>
                  <a:gd name="connsiteY10" fmla="*/ 56340 h 190500"/>
                  <a:gd name="connsiteX11" fmla="*/ 149209 w 149209"/>
                  <a:gd name="connsiteY11" fmla="*/ 50530 h 190500"/>
                  <a:gd name="connsiteX12" fmla="*/ 143399 w 149209"/>
                  <a:gd name="connsiteY12" fmla="*/ 44720 h 190500"/>
                  <a:gd name="connsiteX13" fmla="*/ 137589 w 149209"/>
                  <a:gd name="connsiteY13" fmla="*/ 50530 h 190500"/>
                  <a:gd name="connsiteX14" fmla="*/ 143399 w 149209"/>
                  <a:gd name="connsiteY14" fmla="*/ 56340 h 190500"/>
                  <a:gd name="connsiteX15" fmla="*/ 143399 w 149209"/>
                  <a:gd name="connsiteY15" fmla="*/ 78676 h 190500"/>
                  <a:gd name="connsiteX16" fmla="*/ 149209 w 149209"/>
                  <a:gd name="connsiteY16" fmla="*/ 72866 h 190500"/>
                  <a:gd name="connsiteX17" fmla="*/ 143399 w 149209"/>
                  <a:gd name="connsiteY17" fmla="*/ 67056 h 190500"/>
                  <a:gd name="connsiteX18" fmla="*/ 137589 w 149209"/>
                  <a:gd name="connsiteY18" fmla="*/ 72866 h 190500"/>
                  <a:gd name="connsiteX19" fmla="*/ 143399 w 149209"/>
                  <a:gd name="connsiteY19" fmla="*/ 78676 h 190500"/>
                  <a:gd name="connsiteX20" fmla="*/ 143399 w 149209"/>
                  <a:gd name="connsiteY20" fmla="*/ 101060 h 190500"/>
                  <a:gd name="connsiteX21" fmla="*/ 149209 w 149209"/>
                  <a:gd name="connsiteY21" fmla="*/ 95250 h 190500"/>
                  <a:gd name="connsiteX22" fmla="*/ 143399 w 149209"/>
                  <a:gd name="connsiteY22" fmla="*/ 89440 h 190500"/>
                  <a:gd name="connsiteX23" fmla="*/ 137589 w 149209"/>
                  <a:gd name="connsiteY23" fmla="*/ 95250 h 190500"/>
                  <a:gd name="connsiteX24" fmla="*/ 143399 w 149209"/>
                  <a:gd name="connsiteY24" fmla="*/ 101060 h 190500"/>
                  <a:gd name="connsiteX25" fmla="*/ 143399 w 149209"/>
                  <a:gd name="connsiteY25" fmla="*/ 123396 h 190500"/>
                  <a:gd name="connsiteX26" fmla="*/ 149209 w 149209"/>
                  <a:gd name="connsiteY26" fmla="*/ 117586 h 190500"/>
                  <a:gd name="connsiteX27" fmla="*/ 143399 w 149209"/>
                  <a:gd name="connsiteY27" fmla="*/ 111776 h 190500"/>
                  <a:gd name="connsiteX28" fmla="*/ 137589 w 149209"/>
                  <a:gd name="connsiteY28" fmla="*/ 117586 h 190500"/>
                  <a:gd name="connsiteX29" fmla="*/ 143399 w 149209"/>
                  <a:gd name="connsiteY29" fmla="*/ 123396 h 190500"/>
                  <a:gd name="connsiteX30" fmla="*/ 143399 w 149209"/>
                  <a:gd name="connsiteY30" fmla="*/ 145780 h 190500"/>
                  <a:gd name="connsiteX31" fmla="*/ 149209 w 149209"/>
                  <a:gd name="connsiteY31" fmla="*/ 139970 h 190500"/>
                  <a:gd name="connsiteX32" fmla="*/ 143399 w 149209"/>
                  <a:gd name="connsiteY32" fmla="*/ 134160 h 190500"/>
                  <a:gd name="connsiteX33" fmla="*/ 137589 w 149209"/>
                  <a:gd name="connsiteY33" fmla="*/ 139970 h 190500"/>
                  <a:gd name="connsiteX34" fmla="*/ 143399 w 149209"/>
                  <a:gd name="connsiteY34" fmla="*/ 145780 h 190500"/>
                  <a:gd name="connsiteX35" fmla="*/ 143399 w 149209"/>
                  <a:gd name="connsiteY35" fmla="*/ 168164 h 190500"/>
                  <a:gd name="connsiteX36" fmla="*/ 149209 w 149209"/>
                  <a:gd name="connsiteY36" fmla="*/ 162354 h 190500"/>
                  <a:gd name="connsiteX37" fmla="*/ 143399 w 149209"/>
                  <a:gd name="connsiteY37" fmla="*/ 156543 h 190500"/>
                  <a:gd name="connsiteX38" fmla="*/ 137589 w 149209"/>
                  <a:gd name="connsiteY38" fmla="*/ 162354 h 190500"/>
                  <a:gd name="connsiteX39" fmla="*/ 143399 w 149209"/>
                  <a:gd name="connsiteY39" fmla="*/ 168164 h 190500"/>
                  <a:gd name="connsiteX40" fmla="*/ 143399 w 149209"/>
                  <a:gd name="connsiteY40" fmla="*/ 190500 h 190500"/>
                  <a:gd name="connsiteX41" fmla="*/ 149209 w 149209"/>
                  <a:gd name="connsiteY41" fmla="*/ 184690 h 190500"/>
                  <a:gd name="connsiteX42" fmla="*/ 143399 w 149209"/>
                  <a:gd name="connsiteY42" fmla="*/ 178879 h 190500"/>
                  <a:gd name="connsiteX43" fmla="*/ 137589 w 149209"/>
                  <a:gd name="connsiteY43" fmla="*/ 184690 h 190500"/>
                  <a:gd name="connsiteX44" fmla="*/ 143399 w 149209"/>
                  <a:gd name="connsiteY44" fmla="*/ 190500 h 190500"/>
                  <a:gd name="connsiteX45" fmla="*/ 123730 w 149209"/>
                  <a:gd name="connsiteY45" fmla="*/ 11621 h 190500"/>
                  <a:gd name="connsiteX46" fmla="*/ 129540 w 149209"/>
                  <a:gd name="connsiteY46" fmla="*/ 5810 h 190500"/>
                  <a:gd name="connsiteX47" fmla="*/ 123730 w 149209"/>
                  <a:gd name="connsiteY47" fmla="*/ 0 h 190500"/>
                  <a:gd name="connsiteX48" fmla="*/ 117920 w 149209"/>
                  <a:gd name="connsiteY48" fmla="*/ 5810 h 190500"/>
                  <a:gd name="connsiteX49" fmla="*/ 123730 w 149209"/>
                  <a:gd name="connsiteY49" fmla="*/ 11621 h 190500"/>
                  <a:gd name="connsiteX50" fmla="*/ 123730 w 149209"/>
                  <a:gd name="connsiteY50" fmla="*/ 33957 h 190500"/>
                  <a:gd name="connsiteX51" fmla="*/ 129540 w 149209"/>
                  <a:gd name="connsiteY51" fmla="*/ 28146 h 190500"/>
                  <a:gd name="connsiteX52" fmla="*/ 123730 w 149209"/>
                  <a:gd name="connsiteY52" fmla="*/ 22336 h 190500"/>
                  <a:gd name="connsiteX53" fmla="*/ 117920 w 149209"/>
                  <a:gd name="connsiteY53" fmla="*/ 28146 h 190500"/>
                  <a:gd name="connsiteX54" fmla="*/ 123730 w 149209"/>
                  <a:gd name="connsiteY54" fmla="*/ 33957 h 190500"/>
                  <a:gd name="connsiteX55" fmla="*/ 123730 w 149209"/>
                  <a:gd name="connsiteY55" fmla="*/ 56340 h 190500"/>
                  <a:gd name="connsiteX56" fmla="*/ 129540 w 149209"/>
                  <a:gd name="connsiteY56" fmla="*/ 50530 h 190500"/>
                  <a:gd name="connsiteX57" fmla="*/ 123730 w 149209"/>
                  <a:gd name="connsiteY57" fmla="*/ 44720 h 190500"/>
                  <a:gd name="connsiteX58" fmla="*/ 117920 w 149209"/>
                  <a:gd name="connsiteY58" fmla="*/ 50530 h 190500"/>
                  <a:gd name="connsiteX59" fmla="*/ 123730 w 149209"/>
                  <a:gd name="connsiteY59" fmla="*/ 56340 h 190500"/>
                  <a:gd name="connsiteX60" fmla="*/ 123730 w 149209"/>
                  <a:gd name="connsiteY60" fmla="*/ 78676 h 190500"/>
                  <a:gd name="connsiteX61" fmla="*/ 129540 w 149209"/>
                  <a:gd name="connsiteY61" fmla="*/ 72866 h 190500"/>
                  <a:gd name="connsiteX62" fmla="*/ 123730 w 149209"/>
                  <a:gd name="connsiteY62" fmla="*/ 67056 h 190500"/>
                  <a:gd name="connsiteX63" fmla="*/ 117920 w 149209"/>
                  <a:gd name="connsiteY63" fmla="*/ 72866 h 190500"/>
                  <a:gd name="connsiteX64" fmla="*/ 123730 w 149209"/>
                  <a:gd name="connsiteY64" fmla="*/ 78676 h 190500"/>
                  <a:gd name="connsiteX65" fmla="*/ 123730 w 149209"/>
                  <a:gd name="connsiteY65" fmla="*/ 101060 h 190500"/>
                  <a:gd name="connsiteX66" fmla="*/ 129540 w 149209"/>
                  <a:gd name="connsiteY66" fmla="*/ 95250 h 190500"/>
                  <a:gd name="connsiteX67" fmla="*/ 123730 w 149209"/>
                  <a:gd name="connsiteY67" fmla="*/ 89440 h 190500"/>
                  <a:gd name="connsiteX68" fmla="*/ 117920 w 149209"/>
                  <a:gd name="connsiteY68" fmla="*/ 95250 h 190500"/>
                  <a:gd name="connsiteX69" fmla="*/ 123730 w 149209"/>
                  <a:gd name="connsiteY69" fmla="*/ 101060 h 190500"/>
                  <a:gd name="connsiteX70" fmla="*/ 123730 w 149209"/>
                  <a:gd name="connsiteY70" fmla="*/ 123396 h 190500"/>
                  <a:gd name="connsiteX71" fmla="*/ 129540 w 149209"/>
                  <a:gd name="connsiteY71" fmla="*/ 117586 h 190500"/>
                  <a:gd name="connsiteX72" fmla="*/ 123730 w 149209"/>
                  <a:gd name="connsiteY72" fmla="*/ 111776 h 190500"/>
                  <a:gd name="connsiteX73" fmla="*/ 117920 w 149209"/>
                  <a:gd name="connsiteY73" fmla="*/ 117586 h 190500"/>
                  <a:gd name="connsiteX74" fmla="*/ 123730 w 149209"/>
                  <a:gd name="connsiteY74" fmla="*/ 123396 h 190500"/>
                  <a:gd name="connsiteX75" fmla="*/ 123730 w 149209"/>
                  <a:gd name="connsiteY75" fmla="*/ 145780 h 190500"/>
                  <a:gd name="connsiteX76" fmla="*/ 129540 w 149209"/>
                  <a:gd name="connsiteY76" fmla="*/ 139970 h 190500"/>
                  <a:gd name="connsiteX77" fmla="*/ 123730 w 149209"/>
                  <a:gd name="connsiteY77" fmla="*/ 134160 h 190500"/>
                  <a:gd name="connsiteX78" fmla="*/ 117920 w 149209"/>
                  <a:gd name="connsiteY78" fmla="*/ 139970 h 190500"/>
                  <a:gd name="connsiteX79" fmla="*/ 123730 w 149209"/>
                  <a:gd name="connsiteY79" fmla="*/ 145780 h 190500"/>
                  <a:gd name="connsiteX80" fmla="*/ 123730 w 149209"/>
                  <a:gd name="connsiteY80" fmla="*/ 168164 h 190500"/>
                  <a:gd name="connsiteX81" fmla="*/ 129540 w 149209"/>
                  <a:gd name="connsiteY81" fmla="*/ 162354 h 190500"/>
                  <a:gd name="connsiteX82" fmla="*/ 123730 w 149209"/>
                  <a:gd name="connsiteY82" fmla="*/ 156543 h 190500"/>
                  <a:gd name="connsiteX83" fmla="*/ 117920 w 149209"/>
                  <a:gd name="connsiteY83" fmla="*/ 162354 h 190500"/>
                  <a:gd name="connsiteX84" fmla="*/ 123730 w 149209"/>
                  <a:gd name="connsiteY84" fmla="*/ 168164 h 190500"/>
                  <a:gd name="connsiteX85" fmla="*/ 123730 w 149209"/>
                  <a:gd name="connsiteY85" fmla="*/ 190500 h 190500"/>
                  <a:gd name="connsiteX86" fmla="*/ 129540 w 149209"/>
                  <a:gd name="connsiteY86" fmla="*/ 184690 h 190500"/>
                  <a:gd name="connsiteX87" fmla="*/ 123730 w 149209"/>
                  <a:gd name="connsiteY87" fmla="*/ 178879 h 190500"/>
                  <a:gd name="connsiteX88" fmla="*/ 117920 w 149209"/>
                  <a:gd name="connsiteY88" fmla="*/ 184690 h 190500"/>
                  <a:gd name="connsiteX89" fmla="*/ 123730 w 149209"/>
                  <a:gd name="connsiteY89" fmla="*/ 190500 h 190500"/>
                  <a:gd name="connsiteX90" fmla="*/ 104061 w 149209"/>
                  <a:gd name="connsiteY90" fmla="*/ 11621 h 190500"/>
                  <a:gd name="connsiteX91" fmla="*/ 109871 w 149209"/>
                  <a:gd name="connsiteY91" fmla="*/ 5810 h 190500"/>
                  <a:gd name="connsiteX92" fmla="*/ 104061 w 149209"/>
                  <a:gd name="connsiteY92" fmla="*/ 0 h 190500"/>
                  <a:gd name="connsiteX93" fmla="*/ 98250 w 149209"/>
                  <a:gd name="connsiteY93" fmla="*/ 5810 h 190500"/>
                  <a:gd name="connsiteX94" fmla="*/ 104061 w 149209"/>
                  <a:gd name="connsiteY94" fmla="*/ 11621 h 190500"/>
                  <a:gd name="connsiteX95" fmla="*/ 104061 w 149209"/>
                  <a:gd name="connsiteY95" fmla="*/ 33957 h 190500"/>
                  <a:gd name="connsiteX96" fmla="*/ 109871 w 149209"/>
                  <a:gd name="connsiteY96" fmla="*/ 28146 h 190500"/>
                  <a:gd name="connsiteX97" fmla="*/ 104061 w 149209"/>
                  <a:gd name="connsiteY97" fmla="*/ 22336 h 190500"/>
                  <a:gd name="connsiteX98" fmla="*/ 98250 w 149209"/>
                  <a:gd name="connsiteY98" fmla="*/ 28146 h 190500"/>
                  <a:gd name="connsiteX99" fmla="*/ 104061 w 149209"/>
                  <a:gd name="connsiteY99" fmla="*/ 33957 h 190500"/>
                  <a:gd name="connsiteX100" fmla="*/ 104061 w 149209"/>
                  <a:gd name="connsiteY100" fmla="*/ 56340 h 190500"/>
                  <a:gd name="connsiteX101" fmla="*/ 109871 w 149209"/>
                  <a:gd name="connsiteY101" fmla="*/ 50530 h 190500"/>
                  <a:gd name="connsiteX102" fmla="*/ 104061 w 149209"/>
                  <a:gd name="connsiteY102" fmla="*/ 44720 h 190500"/>
                  <a:gd name="connsiteX103" fmla="*/ 98250 w 149209"/>
                  <a:gd name="connsiteY103" fmla="*/ 50530 h 190500"/>
                  <a:gd name="connsiteX104" fmla="*/ 104061 w 149209"/>
                  <a:gd name="connsiteY104" fmla="*/ 56340 h 190500"/>
                  <a:gd name="connsiteX105" fmla="*/ 104061 w 149209"/>
                  <a:gd name="connsiteY105" fmla="*/ 78676 h 190500"/>
                  <a:gd name="connsiteX106" fmla="*/ 109871 w 149209"/>
                  <a:gd name="connsiteY106" fmla="*/ 72866 h 190500"/>
                  <a:gd name="connsiteX107" fmla="*/ 104061 w 149209"/>
                  <a:gd name="connsiteY107" fmla="*/ 67056 h 190500"/>
                  <a:gd name="connsiteX108" fmla="*/ 98250 w 149209"/>
                  <a:gd name="connsiteY108" fmla="*/ 72866 h 190500"/>
                  <a:gd name="connsiteX109" fmla="*/ 104061 w 149209"/>
                  <a:gd name="connsiteY109" fmla="*/ 78676 h 190500"/>
                  <a:gd name="connsiteX110" fmla="*/ 104061 w 149209"/>
                  <a:gd name="connsiteY110" fmla="*/ 101060 h 190500"/>
                  <a:gd name="connsiteX111" fmla="*/ 109871 w 149209"/>
                  <a:gd name="connsiteY111" fmla="*/ 95250 h 190500"/>
                  <a:gd name="connsiteX112" fmla="*/ 104061 w 149209"/>
                  <a:gd name="connsiteY112" fmla="*/ 89440 h 190500"/>
                  <a:gd name="connsiteX113" fmla="*/ 98250 w 149209"/>
                  <a:gd name="connsiteY113" fmla="*/ 95250 h 190500"/>
                  <a:gd name="connsiteX114" fmla="*/ 104061 w 149209"/>
                  <a:gd name="connsiteY114" fmla="*/ 101060 h 190500"/>
                  <a:gd name="connsiteX115" fmla="*/ 104061 w 149209"/>
                  <a:gd name="connsiteY115" fmla="*/ 123396 h 190500"/>
                  <a:gd name="connsiteX116" fmla="*/ 109871 w 149209"/>
                  <a:gd name="connsiteY116" fmla="*/ 117586 h 190500"/>
                  <a:gd name="connsiteX117" fmla="*/ 104061 w 149209"/>
                  <a:gd name="connsiteY117" fmla="*/ 111776 h 190500"/>
                  <a:gd name="connsiteX118" fmla="*/ 98250 w 149209"/>
                  <a:gd name="connsiteY118" fmla="*/ 117586 h 190500"/>
                  <a:gd name="connsiteX119" fmla="*/ 104061 w 149209"/>
                  <a:gd name="connsiteY119" fmla="*/ 123396 h 190500"/>
                  <a:gd name="connsiteX120" fmla="*/ 104061 w 149209"/>
                  <a:gd name="connsiteY120" fmla="*/ 145780 h 190500"/>
                  <a:gd name="connsiteX121" fmla="*/ 109871 w 149209"/>
                  <a:gd name="connsiteY121" fmla="*/ 139970 h 190500"/>
                  <a:gd name="connsiteX122" fmla="*/ 104061 w 149209"/>
                  <a:gd name="connsiteY122" fmla="*/ 134160 h 190500"/>
                  <a:gd name="connsiteX123" fmla="*/ 98250 w 149209"/>
                  <a:gd name="connsiteY123" fmla="*/ 139970 h 190500"/>
                  <a:gd name="connsiteX124" fmla="*/ 104061 w 149209"/>
                  <a:gd name="connsiteY124" fmla="*/ 145780 h 190500"/>
                  <a:gd name="connsiteX125" fmla="*/ 104061 w 149209"/>
                  <a:gd name="connsiteY125" fmla="*/ 168164 h 190500"/>
                  <a:gd name="connsiteX126" fmla="*/ 109871 w 149209"/>
                  <a:gd name="connsiteY126" fmla="*/ 162354 h 190500"/>
                  <a:gd name="connsiteX127" fmla="*/ 104061 w 149209"/>
                  <a:gd name="connsiteY127" fmla="*/ 156543 h 190500"/>
                  <a:gd name="connsiteX128" fmla="*/ 98250 w 149209"/>
                  <a:gd name="connsiteY128" fmla="*/ 162354 h 190500"/>
                  <a:gd name="connsiteX129" fmla="*/ 104061 w 149209"/>
                  <a:gd name="connsiteY129" fmla="*/ 168164 h 190500"/>
                  <a:gd name="connsiteX130" fmla="*/ 104061 w 149209"/>
                  <a:gd name="connsiteY130" fmla="*/ 190500 h 190500"/>
                  <a:gd name="connsiteX131" fmla="*/ 109871 w 149209"/>
                  <a:gd name="connsiteY131" fmla="*/ 184690 h 190500"/>
                  <a:gd name="connsiteX132" fmla="*/ 104061 w 149209"/>
                  <a:gd name="connsiteY132" fmla="*/ 178879 h 190500"/>
                  <a:gd name="connsiteX133" fmla="*/ 98250 w 149209"/>
                  <a:gd name="connsiteY133" fmla="*/ 184690 h 190500"/>
                  <a:gd name="connsiteX134" fmla="*/ 104061 w 149209"/>
                  <a:gd name="connsiteY134" fmla="*/ 190500 h 190500"/>
                  <a:gd name="connsiteX135" fmla="*/ 84439 w 149209"/>
                  <a:gd name="connsiteY135" fmla="*/ 11621 h 190500"/>
                  <a:gd name="connsiteX136" fmla="*/ 90249 w 149209"/>
                  <a:gd name="connsiteY136" fmla="*/ 5810 h 190500"/>
                  <a:gd name="connsiteX137" fmla="*/ 84439 w 149209"/>
                  <a:gd name="connsiteY137" fmla="*/ 0 h 190500"/>
                  <a:gd name="connsiteX138" fmla="*/ 78629 w 149209"/>
                  <a:gd name="connsiteY138" fmla="*/ 5810 h 190500"/>
                  <a:gd name="connsiteX139" fmla="*/ 84439 w 149209"/>
                  <a:gd name="connsiteY139" fmla="*/ 11621 h 190500"/>
                  <a:gd name="connsiteX140" fmla="*/ 84439 w 149209"/>
                  <a:gd name="connsiteY140" fmla="*/ 33957 h 190500"/>
                  <a:gd name="connsiteX141" fmla="*/ 90249 w 149209"/>
                  <a:gd name="connsiteY141" fmla="*/ 28146 h 190500"/>
                  <a:gd name="connsiteX142" fmla="*/ 84439 w 149209"/>
                  <a:gd name="connsiteY142" fmla="*/ 22336 h 190500"/>
                  <a:gd name="connsiteX143" fmla="*/ 78629 w 149209"/>
                  <a:gd name="connsiteY143" fmla="*/ 28146 h 190500"/>
                  <a:gd name="connsiteX144" fmla="*/ 84439 w 149209"/>
                  <a:gd name="connsiteY144" fmla="*/ 33957 h 190500"/>
                  <a:gd name="connsiteX145" fmla="*/ 84439 w 149209"/>
                  <a:gd name="connsiteY145" fmla="*/ 56340 h 190500"/>
                  <a:gd name="connsiteX146" fmla="*/ 90249 w 149209"/>
                  <a:gd name="connsiteY146" fmla="*/ 50530 h 190500"/>
                  <a:gd name="connsiteX147" fmla="*/ 84439 w 149209"/>
                  <a:gd name="connsiteY147" fmla="*/ 44720 h 190500"/>
                  <a:gd name="connsiteX148" fmla="*/ 78629 w 149209"/>
                  <a:gd name="connsiteY148" fmla="*/ 50530 h 190500"/>
                  <a:gd name="connsiteX149" fmla="*/ 84439 w 149209"/>
                  <a:gd name="connsiteY149" fmla="*/ 56340 h 190500"/>
                  <a:gd name="connsiteX150" fmla="*/ 84439 w 149209"/>
                  <a:gd name="connsiteY150" fmla="*/ 78676 h 190500"/>
                  <a:gd name="connsiteX151" fmla="*/ 90249 w 149209"/>
                  <a:gd name="connsiteY151" fmla="*/ 72866 h 190500"/>
                  <a:gd name="connsiteX152" fmla="*/ 84439 w 149209"/>
                  <a:gd name="connsiteY152" fmla="*/ 67056 h 190500"/>
                  <a:gd name="connsiteX153" fmla="*/ 78629 w 149209"/>
                  <a:gd name="connsiteY153" fmla="*/ 72866 h 190500"/>
                  <a:gd name="connsiteX154" fmla="*/ 84439 w 149209"/>
                  <a:gd name="connsiteY154" fmla="*/ 78676 h 190500"/>
                  <a:gd name="connsiteX155" fmla="*/ 84439 w 149209"/>
                  <a:gd name="connsiteY155" fmla="*/ 101060 h 190500"/>
                  <a:gd name="connsiteX156" fmla="*/ 90249 w 149209"/>
                  <a:gd name="connsiteY156" fmla="*/ 95250 h 190500"/>
                  <a:gd name="connsiteX157" fmla="*/ 84439 w 149209"/>
                  <a:gd name="connsiteY157" fmla="*/ 89440 h 190500"/>
                  <a:gd name="connsiteX158" fmla="*/ 78629 w 149209"/>
                  <a:gd name="connsiteY158" fmla="*/ 95250 h 190500"/>
                  <a:gd name="connsiteX159" fmla="*/ 84439 w 149209"/>
                  <a:gd name="connsiteY159" fmla="*/ 101060 h 190500"/>
                  <a:gd name="connsiteX160" fmla="*/ 84439 w 149209"/>
                  <a:gd name="connsiteY160" fmla="*/ 123396 h 190500"/>
                  <a:gd name="connsiteX161" fmla="*/ 90249 w 149209"/>
                  <a:gd name="connsiteY161" fmla="*/ 117586 h 190500"/>
                  <a:gd name="connsiteX162" fmla="*/ 84439 w 149209"/>
                  <a:gd name="connsiteY162" fmla="*/ 111776 h 190500"/>
                  <a:gd name="connsiteX163" fmla="*/ 78629 w 149209"/>
                  <a:gd name="connsiteY163" fmla="*/ 117586 h 190500"/>
                  <a:gd name="connsiteX164" fmla="*/ 84439 w 149209"/>
                  <a:gd name="connsiteY164" fmla="*/ 123396 h 190500"/>
                  <a:gd name="connsiteX165" fmla="*/ 84439 w 149209"/>
                  <a:gd name="connsiteY165" fmla="*/ 145780 h 190500"/>
                  <a:gd name="connsiteX166" fmla="*/ 90249 w 149209"/>
                  <a:gd name="connsiteY166" fmla="*/ 139970 h 190500"/>
                  <a:gd name="connsiteX167" fmla="*/ 84439 w 149209"/>
                  <a:gd name="connsiteY167" fmla="*/ 134160 h 190500"/>
                  <a:gd name="connsiteX168" fmla="*/ 78629 w 149209"/>
                  <a:gd name="connsiteY168" fmla="*/ 139970 h 190500"/>
                  <a:gd name="connsiteX169" fmla="*/ 84439 w 149209"/>
                  <a:gd name="connsiteY169" fmla="*/ 145780 h 190500"/>
                  <a:gd name="connsiteX170" fmla="*/ 84439 w 149209"/>
                  <a:gd name="connsiteY170" fmla="*/ 168164 h 190500"/>
                  <a:gd name="connsiteX171" fmla="*/ 90249 w 149209"/>
                  <a:gd name="connsiteY171" fmla="*/ 162354 h 190500"/>
                  <a:gd name="connsiteX172" fmla="*/ 84439 w 149209"/>
                  <a:gd name="connsiteY172" fmla="*/ 156543 h 190500"/>
                  <a:gd name="connsiteX173" fmla="*/ 78629 w 149209"/>
                  <a:gd name="connsiteY173" fmla="*/ 162354 h 190500"/>
                  <a:gd name="connsiteX174" fmla="*/ 84439 w 149209"/>
                  <a:gd name="connsiteY174" fmla="*/ 168164 h 190500"/>
                  <a:gd name="connsiteX175" fmla="*/ 84439 w 149209"/>
                  <a:gd name="connsiteY175" fmla="*/ 190500 h 190500"/>
                  <a:gd name="connsiteX176" fmla="*/ 90249 w 149209"/>
                  <a:gd name="connsiteY176" fmla="*/ 184690 h 190500"/>
                  <a:gd name="connsiteX177" fmla="*/ 84439 w 149209"/>
                  <a:gd name="connsiteY177" fmla="*/ 178879 h 190500"/>
                  <a:gd name="connsiteX178" fmla="*/ 78629 w 149209"/>
                  <a:gd name="connsiteY178" fmla="*/ 184690 h 190500"/>
                  <a:gd name="connsiteX179" fmla="*/ 84439 w 149209"/>
                  <a:gd name="connsiteY179" fmla="*/ 190500 h 190500"/>
                  <a:gd name="connsiteX180" fmla="*/ 64770 w 149209"/>
                  <a:gd name="connsiteY180" fmla="*/ 11621 h 190500"/>
                  <a:gd name="connsiteX181" fmla="*/ 70580 w 149209"/>
                  <a:gd name="connsiteY181" fmla="*/ 5810 h 190500"/>
                  <a:gd name="connsiteX182" fmla="*/ 64770 w 149209"/>
                  <a:gd name="connsiteY182" fmla="*/ 0 h 190500"/>
                  <a:gd name="connsiteX183" fmla="*/ 58960 w 149209"/>
                  <a:gd name="connsiteY183" fmla="*/ 5810 h 190500"/>
                  <a:gd name="connsiteX184" fmla="*/ 64770 w 149209"/>
                  <a:gd name="connsiteY184" fmla="*/ 11621 h 190500"/>
                  <a:gd name="connsiteX185" fmla="*/ 64770 w 149209"/>
                  <a:gd name="connsiteY185" fmla="*/ 33957 h 190500"/>
                  <a:gd name="connsiteX186" fmla="*/ 70580 w 149209"/>
                  <a:gd name="connsiteY186" fmla="*/ 28146 h 190500"/>
                  <a:gd name="connsiteX187" fmla="*/ 64770 w 149209"/>
                  <a:gd name="connsiteY187" fmla="*/ 22336 h 190500"/>
                  <a:gd name="connsiteX188" fmla="*/ 58960 w 149209"/>
                  <a:gd name="connsiteY188" fmla="*/ 28146 h 190500"/>
                  <a:gd name="connsiteX189" fmla="*/ 64770 w 149209"/>
                  <a:gd name="connsiteY189" fmla="*/ 33957 h 190500"/>
                  <a:gd name="connsiteX190" fmla="*/ 64770 w 149209"/>
                  <a:gd name="connsiteY190" fmla="*/ 56340 h 190500"/>
                  <a:gd name="connsiteX191" fmla="*/ 70580 w 149209"/>
                  <a:gd name="connsiteY191" fmla="*/ 50530 h 190500"/>
                  <a:gd name="connsiteX192" fmla="*/ 64770 w 149209"/>
                  <a:gd name="connsiteY192" fmla="*/ 44720 h 190500"/>
                  <a:gd name="connsiteX193" fmla="*/ 58960 w 149209"/>
                  <a:gd name="connsiteY193" fmla="*/ 50530 h 190500"/>
                  <a:gd name="connsiteX194" fmla="*/ 64770 w 149209"/>
                  <a:gd name="connsiteY194" fmla="*/ 56340 h 190500"/>
                  <a:gd name="connsiteX195" fmla="*/ 64770 w 149209"/>
                  <a:gd name="connsiteY195" fmla="*/ 78676 h 190500"/>
                  <a:gd name="connsiteX196" fmla="*/ 70580 w 149209"/>
                  <a:gd name="connsiteY196" fmla="*/ 72866 h 190500"/>
                  <a:gd name="connsiteX197" fmla="*/ 64770 w 149209"/>
                  <a:gd name="connsiteY197" fmla="*/ 67056 h 190500"/>
                  <a:gd name="connsiteX198" fmla="*/ 58960 w 149209"/>
                  <a:gd name="connsiteY198" fmla="*/ 72866 h 190500"/>
                  <a:gd name="connsiteX199" fmla="*/ 64770 w 149209"/>
                  <a:gd name="connsiteY199" fmla="*/ 78676 h 190500"/>
                  <a:gd name="connsiteX200" fmla="*/ 64770 w 149209"/>
                  <a:gd name="connsiteY200" fmla="*/ 101060 h 190500"/>
                  <a:gd name="connsiteX201" fmla="*/ 70580 w 149209"/>
                  <a:gd name="connsiteY201" fmla="*/ 95250 h 190500"/>
                  <a:gd name="connsiteX202" fmla="*/ 64770 w 149209"/>
                  <a:gd name="connsiteY202" fmla="*/ 89440 h 190500"/>
                  <a:gd name="connsiteX203" fmla="*/ 58960 w 149209"/>
                  <a:gd name="connsiteY203" fmla="*/ 95250 h 190500"/>
                  <a:gd name="connsiteX204" fmla="*/ 64770 w 149209"/>
                  <a:gd name="connsiteY204" fmla="*/ 101060 h 190500"/>
                  <a:gd name="connsiteX205" fmla="*/ 64770 w 149209"/>
                  <a:gd name="connsiteY205" fmla="*/ 123396 h 190500"/>
                  <a:gd name="connsiteX206" fmla="*/ 70580 w 149209"/>
                  <a:gd name="connsiteY206" fmla="*/ 117586 h 190500"/>
                  <a:gd name="connsiteX207" fmla="*/ 64770 w 149209"/>
                  <a:gd name="connsiteY207" fmla="*/ 111776 h 190500"/>
                  <a:gd name="connsiteX208" fmla="*/ 58960 w 149209"/>
                  <a:gd name="connsiteY208" fmla="*/ 117586 h 190500"/>
                  <a:gd name="connsiteX209" fmla="*/ 64770 w 149209"/>
                  <a:gd name="connsiteY209" fmla="*/ 123396 h 190500"/>
                  <a:gd name="connsiteX210" fmla="*/ 64770 w 149209"/>
                  <a:gd name="connsiteY210" fmla="*/ 145780 h 190500"/>
                  <a:gd name="connsiteX211" fmla="*/ 70580 w 149209"/>
                  <a:gd name="connsiteY211" fmla="*/ 139970 h 190500"/>
                  <a:gd name="connsiteX212" fmla="*/ 64770 w 149209"/>
                  <a:gd name="connsiteY212" fmla="*/ 134160 h 190500"/>
                  <a:gd name="connsiteX213" fmla="*/ 58960 w 149209"/>
                  <a:gd name="connsiteY213" fmla="*/ 139970 h 190500"/>
                  <a:gd name="connsiteX214" fmla="*/ 64770 w 149209"/>
                  <a:gd name="connsiteY214" fmla="*/ 145780 h 190500"/>
                  <a:gd name="connsiteX215" fmla="*/ 64770 w 149209"/>
                  <a:gd name="connsiteY215" fmla="*/ 168164 h 190500"/>
                  <a:gd name="connsiteX216" fmla="*/ 70580 w 149209"/>
                  <a:gd name="connsiteY216" fmla="*/ 162354 h 190500"/>
                  <a:gd name="connsiteX217" fmla="*/ 64770 w 149209"/>
                  <a:gd name="connsiteY217" fmla="*/ 156543 h 190500"/>
                  <a:gd name="connsiteX218" fmla="*/ 58960 w 149209"/>
                  <a:gd name="connsiteY218" fmla="*/ 162354 h 190500"/>
                  <a:gd name="connsiteX219" fmla="*/ 64770 w 149209"/>
                  <a:gd name="connsiteY219" fmla="*/ 168164 h 190500"/>
                  <a:gd name="connsiteX220" fmla="*/ 64770 w 149209"/>
                  <a:gd name="connsiteY220" fmla="*/ 190500 h 190500"/>
                  <a:gd name="connsiteX221" fmla="*/ 70580 w 149209"/>
                  <a:gd name="connsiteY221" fmla="*/ 184690 h 190500"/>
                  <a:gd name="connsiteX222" fmla="*/ 64770 w 149209"/>
                  <a:gd name="connsiteY222" fmla="*/ 178879 h 190500"/>
                  <a:gd name="connsiteX223" fmla="*/ 58960 w 149209"/>
                  <a:gd name="connsiteY223" fmla="*/ 184690 h 190500"/>
                  <a:gd name="connsiteX224" fmla="*/ 64770 w 149209"/>
                  <a:gd name="connsiteY224" fmla="*/ 190500 h 190500"/>
                  <a:gd name="connsiteX225" fmla="*/ 45101 w 149209"/>
                  <a:gd name="connsiteY225" fmla="*/ 11621 h 190500"/>
                  <a:gd name="connsiteX226" fmla="*/ 50911 w 149209"/>
                  <a:gd name="connsiteY226" fmla="*/ 5810 h 190500"/>
                  <a:gd name="connsiteX227" fmla="*/ 45101 w 149209"/>
                  <a:gd name="connsiteY227" fmla="*/ 0 h 190500"/>
                  <a:gd name="connsiteX228" fmla="*/ 39291 w 149209"/>
                  <a:gd name="connsiteY228" fmla="*/ 5810 h 190500"/>
                  <a:gd name="connsiteX229" fmla="*/ 45101 w 149209"/>
                  <a:gd name="connsiteY229" fmla="*/ 11621 h 190500"/>
                  <a:gd name="connsiteX230" fmla="*/ 45101 w 149209"/>
                  <a:gd name="connsiteY230" fmla="*/ 33957 h 190500"/>
                  <a:gd name="connsiteX231" fmla="*/ 50911 w 149209"/>
                  <a:gd name="connsiteY231" fmla="*/ 28146 h 190500"/>
                  <a:gd name="connsiteX232" fmla="*/ 45101 w 149209"/>
                  <a:gd name="connsiteY232" fmla="*/ 22336 h 190500"/>
                  <a:gd name="connsiteX233" fmla="*/ 39291 w 149209"/>
                  <a:gd name="connsiteY233" fmla="*/ 28146 h 190500"/>
                  <a:gd name="connsiteX234" fmla="*/ 45101 w 149209"/>
                  <a:gd name="connsiteY234" fmla="*/ 33957 h 190500"/>
                  <a:gd name="connsiteX235" fmla="*/ 45101 w 149209"/>
                  <a:gd name="connsiteY235" fmla="*/ 56340 h 190500"/>
                  <a:gd name="connsiteX236" fmla="*/ 50911 w 149209"/>
                  <a:gd name="connsiteY236" fmla="*/ 50530 h 190500"/>
                  <a:gd name="connsiteX237" fmla="*/ 45101 w 149209"/>
                  <a:gd name="connsiteY237" fmla="*/ 44720 h 190500"/>
                  <a:gd name="connsiteX238" fmla="*/ 39291 w 149209"/>
                  <a:gd name="connsiteY238" fmla="*/ 50530 h 190500"/>
                  <a:gd name="connsiteX239" fmla="*/ 45101 w 149209"/>
                  <a:gd name="connsiteY239" fmla="*/ 56340 h 190500"/>
                  <a:gd name="connsiteX240" fmla="*/ 45101 w 149209"/>
                  <a:gd name="connsiteY240" fmla="*/ 78676 h 190500"/>
                  <a:gd name="connsiteX241" fmla="*/ 50911 w 149209"/>
                  <a:gd name="connsiteY241" fmla="*/ 72866 h 190500"/>
                  <a:gd name="connsiteX242" fmla="*/ 45101 w 149209"/>
                  <a:gd name="connsiteY242" fmla="*/ 67056 h 190500"/>
                  <a:gd name="connsiteX243" fmla="*/ 39291 w 149209"/>
                  <a:gd name="connsiteY243" fmla="*/ 72866 h 190500"/>
                  <a:gd name="connsiteX244" fmla="*/ 45101 w 149209"/>
                  <a:gd name="connsiteY244" fmla="*/ 78676 h 190500"/>
                  <a:gd name="connsiteX245" fmla="*/ 45101 w 149209"/>
                  <a:gd name="connsiteY245" fmla="*/ 101060 h 190500"/>
                  <a:gd name="connsiteX246" fmla="*/ 50911 w 149209"/>
                  <a:gd name="connsiteY246" fmla="*/ 95250 h 190500"/>
                  <a:gd name="connsiteX247" fmla="*/ 45101 w 149209"/>
                  <a:gd name="connsiteY247" fmla="*/ 89440 h 190500"/>
                  <a:gd name="connsiteX248" fmla="*/ 39291 w 149209"/>
                  <a:gd name="connsiteY248" fmla="*/ 95250 h 190500"/>
                  <a:gd name="connsiteX249" fmla="*/ 45101 w 149209"/>
                  <a:gd name="connsiteY249" fmla="*/ 101060 h 190500"/>
                  <a:gd name="connsiteX250" fmla="*/ 45101 w 149209"/>
                  <a:gd name="connsiteY250" fmla="*/ 123396 h 190500"/>
                  <a:gd name="connsiteX251" fmla="*/ 50911 w 149209"/>
                  <a:gd name="connsiteY251" fmla="*/ 117586 h 190500"/>
                  <a:gd name="connsiteX252" fmla="*/ 45101 w 149209"/>
                  <a:gd name="connsiteY252" fmla="*/ 111776 h 190500"/>
                  <a:gd name="connsiteX253" fmla="*/ 39291 w 149209"/>
                  <a:gd name="connsiteY253" fmla="*/ 117586 h 190500"/>
                  <a:gd name="connsiteX254" fmla="*/ 45101 w 149209"/>
                  <a:gd name="connsiteY254" fmla="*/ 123396 h 190500"/>
                  <a:gd name="connsiteX255" fmla="*/ 45101 w 149209"/>
                  <a:gd name="connsiteY255" fmla="*/ 145780 h 190500"/>
                  <a:gd name="connsiteX256" fmla="*/ 50911 w 149209"/>
                  <a:gd name="connsiteY256" fmla="*/ 139970 h 190500"/>
                  <a:gd name="connsiteX257" fmla="*/ 45101 w 149209"/>
                  <a:gd name="connsiteY257" fmla="*/ 134160 h 190500"/>
                  <a:gd name="connsiteX258" fmla="*/ 39291 w 149209"/>
                  <a:gd name="connsiteY258" fmla="*/ 139970 h 190500"/>
                  <a:gd name="connsiteX259" fmla="*/ 45101 w 149209"/>
                  <a:gd name="connsiteY259" fmla="*/ 145780 h 190500"/>
                  <a:gd name="connsiteX260" fmla="*/ 45101 w 149209"/>
                  <a:gd name="connsiteY260" fmla="*/ 168164 h 190500"/>
                  <a:gd name="connsiteX261" fmla="*/ 50911 w 149209"/>
                  <a:gd name="connsiteY261" fmla="*/ 162354 h 190500"/>
                  <a:gd name="connsiteX262" fmla="*/ 45101 w 149209"/>
                  <a:gd name="connsiteY262" fmla="*/ 156543 h 190500"/>
                  <a:gd name="connsiteX263" fmla="*/ 39291 w 149209"/>
                  <a:gd name="connsiteY263" fmla="*/ 162354 h 190500"/>
                  <a:gd name="connsiteX264" fmla="*/ 45101 w 149209"/>
                  <a:gd name="connsiteY264" fmla="*/ 168164 h 190500"/>
                  <a:gd name="connsiteX265" fmla="*/ 45101 w 149209"/>
                  <a:gd name="connsiteY265" fmla="*/ 190500 h 190500"/>
                  <a:gd name="connsiteX266" fmla="*/ 50911 w 149209"/>
                  <a:gd name="connsiteY266" fmla="*/ 184690 h 190500"/>
                  <a:gd name="connsiteX267" fmla="*/ 45101 w 149209"/>
                  <a:gd name="connsiteY267" fmla="*/ 178879 h 190500"/>
                  <a:gd name="connsiteX268" fmla="*/ 39291 w 149209"/>
                  <a:gd name="connsiteY268" fmla="*/ 184690 h 190500"/>
                  <a:gd name="connsiteX269" fmla="*/ 45101 w 149209"/>
                  <a:gd name="connsiteY269" fmla="*/ 190500 h 190500"/>
                  <a:gd name="connsiteX270" fmla="*/ 25479 w 149209"/>
                  <a:gd name="connsiteY270" fmla="*/ 11621 h 190500"/>
                  <a:gd name="connsiteX271" fmla="*/ 31290 w 149209"/>
                  <a:gd name="connsiteY271" fmla="*/ 5810 h 190500"/>
                  <a:gd name="connsiteX272" fmla="*/ 25479 w 149209"/>
                  <a:gd name="connsiteY272" fmla="*/ 0 h 190500"/>
                  <a:gd name="connsiteX273" fmla="*/ 19669 w 149209"/>
                  <a:gd name="connsiteY273" fmla="*/ 5810 h 190500"/>
                  <a:gd name="connsiteX274" fmla="*/ 25479 w 149209"/>
                  <a:gd name="connsiteY274" fmla="*/ 11621 h 190500"/>
                  <a:gd name="connsiteX275" fmla="*/ 25479 w 149209"/>
                  <a:gd name="connsiteY275" fmla="*/ 33957 h 190500"/>
                  <a:gd name="connsiteX276" fmla="*/ 31290 w 149209"/>
                  <a:gd name="connsiteY276" fmla="*/ 28146 h 190500"/>
                  <a:gd name="connsiteX277" fmla="*/ 25479 w 149209"/>
                  <a:gd name="connsiteY277" fmla="*/ 22336 h 190500"/>
                  <a:gd name="connsiteX278" fmla="*/ 19669 w 149209"/>
                  <a:gd name="connsiteY278" fmla="*/ 28146 h 190500"/>
                  <a:gd name="connsiteX279" fmla="*/ 25479 w 149209"/>
                  <a:gd name="connsiteY279" fmla="*/ 33957 h 190500"/>
                  <a:gd name="connsiteX280" fmla="*/ 25479 w 149209"/>
                  <a:gd name="connsiteY280" fmla="*/ 56340 h 190500"/>
                  <a:gd name="connsiteX281" fmla="*/ 31290 w 149209"/>
                  <a:gd name="connsiteY281" fmla="*/ 50530 h 190500"/>
                  <a:gd name="connsiteX282" fmla="*/ 25479 w 149209"/>
                  <a:gd name="connsiteY282" fmla="*/ 44720 h 190500"/>
                  <a:gd name="connsiteX283" fmla="*/ 19669 w 149209"/>
                  <a:gd name="connsiteY283" fmla="*/ 50530 h 190500"/>
                  <a:gd name="connsiteX284" fmla="*/ 25479 w 149209"/>
                  <a:gd name="connsiteY284" fmla="*/ 56340 h 190500"/>
                  <a:gd name="connsiteX285" fmla="*/ 25479 w 149209"/>
                  <a:gd name="connsiteY285" fmla="*/ 78676 h 190500"/>
                  <a:gd name="connsiteX286" fmla="*/ 31290 w 149209"/>
                  <a:gd name="connsiteY286" fmla="*/ 72866 h 190500"/>
                  <a:gd name="connsiteX287" fmla="*/ 25479 w 149209"/>
                  <a:gd name="connsiteY287" fmla="*/ 67056 h 190500"/>
                  <a:gd name="connsiteX288" fmla="*/ 19669 w 149209"/>
                  <a:gd name="connsiteY288" fmla="*/ 72866 h 190500"/>
                  <a:gd name="connsiteX289" fmla="*/ 25479 w 149209"/>
                  <a:gd name="connsiteY289" fmla="*/ 78676 h 190500"/>
                  <a:gd name="connsiteX290" fmla="*/ 25479 w 149209"/>
                  <a:gd name="connsiteY290" fmla="*/ 101060 h 190500"/>
                  <a:gd name="connsiteX291" fmla="*/ 31290 w 149209"/>
                  <a:gd name="connsiteY291" fmla="*/ 95250 h 190500"/>
                  <a:gd name="connsiteX292" fmla="*/ 25479 w 149209"/>
                  <a:gd name="connsiteY292" fmla="*/ 89440 h 190500"/>
                  <a:gd name="connsiteX293" fmla="*/ 19669 w 149209"/>
                  <a:gd name="connsiteY293" fmla="*/ 95250 h 190500"/>
                  <a:gd name="connsiteX294" fmla="*/ 25479 w 149209"/>
                  <a:gd name="connsiteY294" fmla="*/ 101060 h 190500"/>
                  <a:gd name="connsiteX295" fmla="*/ 25479 w 149209"/>
                  <a:gd name="connsiteY295" fmla="*/ 123396 h 190500"/>
                  <a:gd name="connsiteX296" fmla="*/ 31290 w 149209"/>
                  <a:gd name="connsiteY296" fmla="*/ 117586 h 190500"/>
                  <a:gd name="connsiteX297" fmla="*/ 25479 w 149209"/>
                  <a:gd name="connsiteY297" fmla="*/ 111776 h 190500"/>
                  <a:gd name="connsiteX298" fmla="*/ 19669 w 149209"/>
                  <a:gd name="connsiteY298" fmla="*/ 117586 h 190500"/>
                  <a:gd name="connsiteX299" fmla="*/ 25479 w 149209"/>
                  <a:gd name="connsiteY299" fmla="*/ 123396 h 190500"/>
                  <a:gd name="connsiteX300" fmla="*/ 25479 w 149209"/>
                  <a:gd name="connsiteY300" fmla="*/ 145780 h 190500"/>
                  <a:gd name="connsiteX301" fmla="*/ 31290 w 149209"/>
                  <a:gd name="connsiteY301" fmla="*/ 139970 h 190500"/>
                  <a:gd name="connsiteX302" fmla="*/ 25479 w 149209"/>
                  <a:gd name="connsiteY302" fmla="*/ 134160 h 190500"/>
                  <a:gd name="connsiteX303" fmla="*/ 19669 w 149209"/>
                  <a:gd name="connsiteY303" fmla="*/ 139970 h 190500"/>
                  <a:gd name="connsiteX304" fmla="*/ 25479 w 149209"/>
                  <a:gd name="connsiteY304" fmla="*/ 145780 h 190500"/>
                  <a:gd name="connsiteX305" fmla="*/ 25479 w 149209"/>
                  <a:gd name="connsiteY305" fmla="*/ 168164 h 190500"/>
                  <a:gd name="connsiteX306" fmla="*/ 31290 w 149209"/>
                  <a:gd name="connsiteY306" fmla="*/ 162354 h 190500"/>
                  <a:gd name="connsiteX307" fmla="*/ 25479 w 149209"/>
                  <a:gd name="connsiteY307" fmla="*/ 156543 h 190500"/>
                  <a:gd name="connsiteX308" fmla="*/ 19669 w 149209"/>
                  <a:gd name="connsiteY308" fmla="*/ 162354 h 190500"/>
                  <a:gd name="connsiteX309" fmla="*/ 25479 w 149209"/>
                  <a:gd name="connsiteY309" fmla="*/ 168164 h 190500"/>
                  <a:gd name="connsiteX310" fmla="*/ 25479 w 149209"/>
                  <a:gd name="connsiteY310" fmla="*/ 190500 h 190500"/>
                  <a:gd name="connsiteX311" fmla="*/ 31290 w 149209"/>
                  <a:gd name="connsiteY311" fmla="*/ 184690 h 190500"/>
                  <a:gd name="connsiteX312" fmla="*/ 25479 w 149209"/>
                  <a:gd name="connsiteY312" fmla="*/ 178879 h 190500"/>
                  <a:gd name="connsiteX313" fmla="*/ 19669 w 149209"/>
                  <a:gd name="connsiteY313" fmla="*/ 184690 h 190500"/>
                  <a:gd name="connsiteX314" fmla="*/ 25479 w 149209"/>
                  <a:gd name="connsiteY314" fmla="*/ 190500 h 190500"/>
                  <a:gd name="connsiteX315" fmla="*/ 5810 w 149209"/>
                  <a:gd name="connsiteY315" fmla="*/ 11621 h 190500"/>
                  <a:gd name="connsiteX316" fmla="*/ 11621 w 149209"/>
                  <a:gd name="connsiteY316" fmla="*/ 5810 h 190500"/>
                  <a:gd name="connsiteX317" fmla="*/ 5810 w 149209"/>
                  <a:gd name="connsiteY317" fmla="*/ 0 h 190500"/>
                  <a:gd name="connsiteX318" fmla="*/ 0 w 149209"/>
                  <a:gd name="connsiteY318" fmla="*/ 5810 h 190500"/>
                  <a:gd name="connsiteX319" fmla="*/ 5810 w 149209"/>
                  <a:gd name="connsiteY319" fmla="*/ 11621 h 190500"/>
                  <a:gd name="connsiteX320" fmla="*/ 5810 w 149209"/>
                  <a:gd name="connsiteY320" fmla="*/ 33957 h 190500"/>
                  <a:gd name="connsiteX321" fmla="*/ 11621 w 149209"/>
                  <a:gd name="connsiteY321" fmla="*/ 28146 h 190500"/>
                  <a:gd name="connsiteX322" fmla="*/ 5810 w 149209"/>
                  <a:gd name="connsiteY322" fmla="*/ 22336 h 190500"/>
                  <a:gd name="connsiteX323" fmla="*/ 0 w 149209"/>
                  <a:gd name="connsiteY323" fmla="*/ 28146 h 190500"/>
                  <a:gd name="connsiteX324" fmla="*/ 5810 w 149209"/>
                  <a:gd name="connsiteY324" fmla="*/ 33957 h 190500"/>
                  <a:gd name="connsiteX325" fmla="*/ 5810 w 149209"/>
                  <a:gd name="connsiteY325" fmla="*/ 56340 h 190500"/>
                  <a:gd name="connsiteX326" fmla="*/ 11621 w 149209"/>
                  <a:gd name="connsiteY326" fmla="*/ 50530 h 190500"/>
                  <a:gd name="connsiteX327" fmla="*/ 5810 w 149209"/>
                  <a:gd name="connsiteY327" fmla="*/ 44720 h 190500"/>
                  <a:gd name="connsiteX328" fmla="*/ 0 w 149209"/>
                  <a:gd name="connsiteY328" fmla="*/ 50530 h 190500"/>
                  <a:gd name="connsiteX329" fmla="*/ 5810 w 149209"/>
                  <a:gd name="connsiteY329" fmla="*/ 56340 h 190500"/>
                  <a:gd name="connsiteX330" fmla="*/ 5810 w 149209"/>
                  <a:gd name="connsiteY330" fmla="*/ 78676 h 190500"/>
                  <a:gd name="connsiteX331" fmla="*/ 11621 w 149209"/>
                  <a:gd name="connsiteY331" fmla="*/ 72866 h 190500"/>
                  <a:gd name="connsiteX332" fmla="*/ 5810 w 149209"/>
                  <a:gd name="connsiteY332" fmla="*/ 67056 h 190500"/>
                  <a:gd name="connsiteX333" fmla="*/ 0 w 149209"/>
                  <a:gd name="connsiteY333" fmla="*/ 72866 h 190500"/>
                  <a:gd name="connsiteX334" fmla="*/ 5810 w 149209"/>
                  <a:gd name="connsiteY334" fmla="*/ 78676 h 190500"/>
                  <a:gd name="connsiteX335" fmla="*/ 5810 w 149209"/>
                  <a:gd name="connsiteY335" fmla="*/ 101060 h 190500"/>
                  <a:gd name="connsiteX336" fmla="*/ 11621 w 149209"/>
                  <a:gd name="connsiteY336" fmla="*/ 95250 h 190500"/>
                  <a:gd name="connsiteX337" fmla="*/ 5810 w 149209"/>
                  <a:gd name="connsiteY337" fmla="*/ 89440 h 190500"/>
                  <a:gd name="connsiteX338" fmla="*/ 0 w 149209"/>
                  <a:gd name="connsiteY338" fmla="*/ 95250 h 190500"/>
                  <a:gd name="connsiteX339" fmla="*/ 5810 w 149209"/>
                  <a:gd name="connsiteY339" fmla="*/ 101060 h 190500"/>
                  <a:gd name="connsiteX340" fmla="*/ 5810 w 149209"/>
                  <a:gd name="connsiteY340" fmla="*/ 123396 h 190500"/>
                  <a:gd name="connsiteX341" fmla="*/ 11621 w 149209"/>
                  <a:gd name="connsiteY341" fmla="*/ 117586 h 190500"/>
                  <a:gd name="connsiteX342" fmla="*/ 5810 w 149209"/>
                  <a:gd name="connsiteY342" fmla="*/ 111776 h 190500"/>
                  <a:gd name="connsiteX343" fmla="*/ 0 w 149209"/>
                  <a:gd name="connsiteY343" fmla="*/ 117586 h 190500"/>
                  <a:gd name="connsiteX344" fmla="*/ 5810 w 149209"/>
                  <a:gd name="connsiteY344" fmla="*/ 123396 h 190500"/>
                  <a:gd name="connsiteX345" fmla="*/ 5810 w 149209"/>
                  <a:gd name="connsiteY345" fmla="*/ 145780 h 190500"/>
                  <a:gd name="connsiteX346" fmla="*/ 11621 w 149209"/>
                  <a:gd name="connsiteY346" fmla="*/ 139970 h 190500"/>
                  <a:gd name="connsiteX347" fmla="*/ 5810 w 149209"/>
                  <a:gd name="connsiteY347" fmla="*/ 134160 h 190500"/>
                  <a:gd name="connsiteX348" fmla="*/ 0 w 149209"/>
                  <a:gd name="connsiteY348" fmla="*/ 139970 h 190500"/>
                  <a:gd name="connsiteX349" fmla="*/ 5810 w 149209"/>
                  <a:gd name="connsiteY349" fmla="*/ 145780 h 190500"/>
                  <a:gd name="connsiteX350" fmla="*/ 5810 w 149209"/>
                  <a:gd name="connsiteY350" fmla="*/ 168164 h 190500"/>
                  <a:gd name="connsiteX351" fmla="*/ 11621 w 149209"/>
                  <a:gd name="connsiteY351" fmla="*/ 162354 h 190500"/>
                  <a:gd name="connsiteX352" fmla="*/ 5810 w 149209"/>
                  <a:gd name="connsiteY352" fmla="*/ 156543 h 190500"/>
                  <a:gd name="connsiteX353" fmla="*/ 0 w 149209"/>
                  <a:gd name="connsiteY353" fmla="*/ 162354 h 190500"/>
                  <a:gd name="connsiteX354" fmla="*/ 5810 w 149209"/>
                  <a:gd name="connsiteY354" fmla="*/ 168164 h 190500"/>
                  <a:gd name="connsiteX355" fmla="*/ 5810 w 149209"/>
                  <a:gd name="connsiteY355" fmla="*/ 190500 h 190500"/>
                  <a:gd name="connsiteX356" fmla="*/ 11621 w 149209"/>
                  <a:gd name="connsiteY356" fmla="*/ 184690 h 190500"/>
                  <a:gd name="connsiteX357" fmla="*/ 5810 w 149209"/>
                  <a:gd name="connsiteY357" fmla="*/ 178879 h 190500"/>
                  <a:gd name="connsiteX358" fmla="*/ 0 w 149209"/>
                  <a:gd name="connsiteY358" fmla="*/ 184690 h 190500"/>
                  <a:gd name="connsiteX359" fmla="*/ 5810 w 149209"/>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209" h="190500">
                    <a:moveTo>
                      <a:pt x="143399" y="11621"/>
                    </a:moveTo>
                    <a:cubicBezTo>
                      <a:pt x="146609" y="11621"/>
                      <a:pt x="149209" y="9020"/>
                      <a:pt x="149209" y="5810"/>
                    </a:cubicBezTo>
                    <a:cubicBezTo>
                      <a:pt x="149209" y="2600"/>
                      <a:pt x="146609" y="0"/>
                      <a:pt x="143399" y="0"/>
                    </a:cubicBezTo>
                    <a:cubicBezTo>
                      <a:pt x="140189" y="0"/>
                      <a:pt x="137589" y="2600"/>
                      <a:pt x="137589" y="5810"/>
                    </a:cubicBezTo>
                    <a:cubicBezTo>
                      <a:pt x="137589" y="9020"/>
                      <a:pt x="140189" y="11621"/>
                      <a:pt x="143399" y="11621"/>
                    </a:cubicBezTo>
                    <a:close/>
                    <a:moveTo>
                      <a:pt x="143399" y="33957"/>
                    </a:moveTo>
                    <a:cubicBezTo>
                      <a:pt x="146609" y="33957"/>
                      <a:pt x="149209" y="31356"/>
                      <a:pt x="149209" y="28146"/>
                    </a:cubicBezTo>
                    <a:cubicBezTo>
                      <a:pt x="149209" y="24936"/>
                      <a:pt x="146609" y="22336"/>
                      <a:pt x="143399" y="22336"/>
                    </a:cubicBezTo>
                    <a:cubicBezTo>
                      <a:pt x="140189" y="22336"/>
                      <a:pt x="137589" y="24936"/>
                      <a:pt x="137589" y="28146"/>
                    </a:cubicBezTo>
                    <a:cubicBezTo>
                      <a:pt x="137589" y="31356"/>
                      <a:pt x="140189" y="33957"/>
                      <a:pt x="143399" y="33957"/>
                    </a:cubicBezTo>
                    <a:close/>
                    <a:moveTo>
                      <a:pt x="143399" y="56340"/>
                    </a:moveTo>
                    <a:cubicBezTo>
                      <a:pt x="146609" y="56340"/>
                      <a:pt x="149209" y="53740"/>
                      <a:pt x="149209" y="50530"/>
                    </a:cubicBezTo>
                    <a:cubicBezTo>
                      <a:pt x="149209" y="47320"/>
                      <a:pt x="146609" y="44720"/>
                      <a:pt x="143399" y="44720"/>
                    </a:cubicBezTo>
                    <a:cubicBezTo>
                      <a:pt x="140189" y="44720"/>
                      <a:pt x="137589" y="47320"/>
                      <a:pt x="137589" y="50530"/>
                    </a:cubicBezTo>
                    <a:cubicBezTo>
                      <a:pt x="137589" y="53740"/>
                      <a:pt x="140189" y="56340"/>
                      <a:pt x="143399" y="56340"/>
                    </a:cubicBezTo>
                    <a:close/>
                    <a:moveTo>
                      <a:pt x="143399" y="78676"/>
                    </a:moveTo>
                    <a:cubicBezTo>
                      <a:pt x="146609" y="78676"/>
                      <a:pt x="149209" y="76076"/>
                      <a:pt x="149209" y="72866"/>
                    </a:cubicBezTo>
                    <a:cubicBezTo>
                      <a:pt x="149209" y="69656"/>
                      <a:pt x="146609" y="67056"/>
                      <a:pt x="143399" y="67056"/>
                    </a:cubicBezTo>
                    <a:cubicBezTo>
                      <a:pt x="140189" y="67056"/>
                      <a:pt x="137589" y="69656"/>
                      <a:pt x="137589" y="72866"/>
                    </a:cubicBezTo>
                    <a:cubicBezTo>
                      <a:pt x="137589" y="76076"/>
                      <a:pt x="140189" y="78676"/>
                      <a:pt x="143399" y="78676"/>
                    </a:cubicBezTo>
                    <a:close/>
                    <a:moveTo>
                      <a:pt x="143399" y="101060"/>
                    </a:moveTo>
                    <a:cubicBezTo>
                      <a:pt x="146609" y="101060"/>
                      <a:pt x="149209" y="98460"/>
                      <a:pt x="149209" y="95250"/>
                    </a:cubicBezTo>
                    <a:cubicBezTo>
                      <a:pt x="149209" y="92040"/>
                      <a:pt x="146609" y="89440"/>
                      <a:pt x="143399" y="89440"/>
                    </a:cubicBezTo>
                    <a:cubicBezTo>
                      <a:pt x="140189" y="89440"/>
                      <a:pt x="137589" y="92040"/>
                      <a:pt x="137589" y="95250"/>
                    </a:cubicBezTo>
                    <a:cubicBezTo>
                      <a:pt x="137589" y="98460"/>
                      <a:pt x="140189" y="101060"/>
                      <a:pt x="143399" y="101060"/>
                    </a:cubicBezTo>
                    <a:close/>
                    <a:moveTo>
                      <a:pt x="143399" y="123396"/>
                    </a:moveTo>
                    <a:cubicBezTo>
                      <a:pt x="146609" y="123396"/>
                      <a:pt x="149209" y="120796"/>
                      <a:pt x="149209" y="117586"/>
                    </a:cubicBezTo>
                    <a:cubicBezTo>
                      <a:pt x="149209" y="114376"/>
                      <a:pt x="146609" y="111776"/>
                      <a:pt x="143399" y="111776"/>
                    </a:cubicBezTo>
                    <a:cubicBezTo>
                      <a:pt x="140189" y="111776"/>
                      <a:pt x="137589" y="114376"/>
                      <a:pt x="137589" y="117586"/>
                    </a:cubicBezTo>
                    <a:cubicBezTo>
                      <a:pt x="137589" y="120796"/>
                      <a:pt x="140189" y="123396"/>
                      <a:pt x="143399" y="123396"/>
                    </a:cubicBezTo>
                    <a:close/>
                    <a:moveTo>
                      <a:pt x="143399" y="145780"/>
                    </a:moveTo>
                    <a:cubicBezTo>
                      <a:pt x="146609" y="145780"/>
                      <a:pt x="149209" y="143180"/>
                      <a:pt x="149209" y="139970"/>
                    </a:cubicBezTo>
                    <a:cubicBezTo>
                      <a:pt x="149209" y="136760"/>
                      <a:pt x="146609" y="134160"/>
                      <a:pt x="143399" y="134160"/>
                    </a:cubicBezTo>
                    <a:cubicBezTo>
                      <a:pt x="140189" y="134160"/>
                      <a:pt x="137589" y="136760"/>
                      <a:pt x="137589" y="139970"/>
                    </a:cubicBezTo>
                    <a:cubicBezTo>
                      <a:pt x="137589" y="143180"/>
                      <a:pt x="140189" y="145780"/>
                      <a:pt x="143399" y="145780"/>
                    </a:cubicBezTo>
                    <a:close/>
                    <a:moveTo>
                      <a:pt x="143399" y="168164"/>
                    </a:moveTo>
                    <a:cubicBezTo>
                      <a:pt x="146609" y="168164"/>
                      <a:pt x="149209" y="165563"/>
                      <a:pt x="149209" y="162354"/>
                    </a:cubicBezTo>
                    <a:cubicBezTo>
                      <a:pt x="149209" y="159144"/>
                      <a:pt x="146609" y="156543"/>
                      <a:pt x="143399" y="156543"/>
                    </a:cubicBezTo>
                    <a:cubicBezTo>
                      <a:pt x="140189" y="156543"/>
                      <a:pt x="137589" y="159144"/>
                      <a:pt x="137589" y="162354"/>
                    </a:cubicBezTo>
                    <a:cubicBezTo>
                      <a:pt x="137589" y="165563"/>
                      <a:pt x="140189" y="168164"/>
                      <a:pt x="143399" y="168164"/>
                    </a:cubicBezTo>
                    <a:close/>
                    <a:moveTo>
                      <a:pt x="143399" y="190500"/>
                    </a:moveTo>
                    <a:cubicBezTo>
                      <a:pt x="146609" y="190500"/>
                      <a:pt x="149209" y="187900"/>
                      <a:pt x="149209" y="184690"/>
                    </a:cubicBezTo>
                    <a:cubicBezTo>
                      <a:pt x="149209" y="181480"/>
                      <a:pt x="146609" y="178879"/>
                      <a:pt x="143399" y="178879"/>
                    </a:cubicBezTo>
                    <a:cubicBezTo>
                      <a:pt x="140189" y="178879"/>
                      <a:pt x="137589" y="181480"/>
                      <a:pt x="137589" y="184690"/>
                    </a:cubicBezTo>
                    <a:cubicBezTo>
                      <a:pt x="137589" y="187900"/>
                      <a:pt x="140189" y="190500"/>
                      <a:pt x="143399" y="190500"/>
                    </a:cubicBezTo>
                    <a:close/>
                    <a:moveTo>
                      <a:pt x="123730" y="11621"/>
                    </a:moveTo>
                    <a:cubicBezTo>
                      <a:pt x="126940" y="11621"/>
                      <a:pt x="129540" y="9020"/>
                      <a:pt x="129540" y="5810"/>
                    </a:cubicBezTo>
                    <a:cubicBezTo>
                      <a:pt x="129540" y="2600"/>
                      <a:pt x="126940" y="0"/>
                      <a:pt x="123730" y="0"/>
                    </a:cubicBezTo>
                    <a:cubicBezTo>
                      <a:pt x="120520" y="0"/>
                      <a:pt x="117920" y="2600"/>
                      <a:pt x="117920" y="5810"/>
                    </a:cubicBezTo>
                    <a:cubicBezTo>
                      <a:pt x="117920" y="9020"/>
                      <a:pt x="120520" y="11621"/>
                      <a:pt x="123730" y="11621"/>
                    </a:cubicBezTo>
                    <a:close/>
                    <a:moveTo>
                      <a:pt x="123730" y="33957"/>
                    </a:moveTo>
                    <a:cubicBezTo>
                      <a:pt x="126940" y="33957"/>
                      <a:pt x="129540" y="31356"/>
                      <a:pt x="129540" y="28146"/>
                    </a:cubicBezTo>
                    <a:cubicBezTo>
                      <a:pt x="129540" y="24936"/>
                      <a:pt x="126940" y="22336"/>
                      <a:pt x="123730" y="22336"/>
                    </a:cubicBezTo>
                    <a:cubicBezTo>
                      <a:pt x="120520" y="22336"/>
                      <a:pt x="117920" y="24936"/>
                      <a:pt x="117920" y="28146"/>
                    </a:cubicBezTo>
                    <a:cubicBezTo>
                      <a:pt x="117920" y="31356"/>
                      <a:pt x="120520" y="33957"/>
                      <a:pt x="123730" y="33957"/>
                    </a:cubicBezTo>
                    <a:close/>
                    <a:moveTo>
                      <a:pt x="123730" y="56340"/>
                    </a:moveTo>
                    <a:cubicBezTo>
                      <a:pt x="126940" y="56340"/>
                      <a:pt x="129540" y="53740"/>
                      <a:pt x="129540" y="50530"/>
                    </a:cubicBezTo>
                    <a:cubicBezTo>
                      <a:pt x="129540" y="47320"/>
                      <a:pt x="126940" y="44720"/>
                      <a:pt x="123730" y="44720"/>
                    </a:cubicBezTo>
                    <a:cubicBezTo>
                      <a:pt x="120520" y="44720"/>
                      <a:pt x="117920" y="47320"/>
                      <a:pt x="117920" y="50530"/>
                    </a:cubicBezTo>
                    <a:cubicBezTo>
                      <a:pt x="117920" y="53740"/>
                      <a:pt x="120520" y="56340"/>
                      <a:pt x="123730" y="56340"/>
                    </a:cubicBezTo>
                    <a:close/>
                    <a:moveTo>
                      <a:pt x="123730" y="78676"/>
                    </a:moveTo>
                    <a:cubicBezTo>
                      <a:pt x="126940" y="78676"/>
                      <a:pt x="129540" y="76076"/>
                      <a:pt x="129540" y="72866"/>
                    </a:cubicBezTo>
                    <a:cubicBezTo>
                      <a:pt x="129540" y="69656"/>
                      <a:pt x="126940" y="67056"/>
                      <a:pt x="123730" y="67056"/>
                    </a:cubicBezTo>
                    <a:cubicBezTo>
                      <a:pt x="120520" y="67056"/>
                      <a:pt x="117920" y="69656"/>
                      <a:pt x="117920" y="72866"/>
                    </a:cubicBezTo>
                    <a:cubicBezTo>
                      <a:pt x="117920" y="76076"/>
                      <a:pt x="120520" y="78676"/>
                      <a:pt x="123730" y="78676"/>
                    </a:cubicBezTo>
                    <a:close/>
                    <a:moveTo>
                      <a:pt x="123730" y="101060"/>
                    </a:moveTo>
                    <a:cubicBezTo>
                      <a:pt x="126940" y="101060"/>
                      <a:pt x="129540" y="98460"/>
                      <a:pt x="129540" y="95250"/>
                    </a:cubicBezTo>
                    <a:cubicBezTo>
                      <a:pt x="129540" y="92040"/>
                      <a:pt x="126940" y="89440"/>
                      <a:pt x="123730" y="89440"/>
                    </a:cubicBezTo>
                    <a:cubicBezTo>
                      <a:pt x="120520" y="89440"/>
                      <a:pt x="117920" y="92040"/>
                      <a:pt x="117920" y="95250"/>
                    </a:cubicBezTo>
                    <a:cubicBezTo>
                      <a:pt x="117920" y="98460"/>
                      <a:pt x="120520" y="101060"/>
                      <a:pt x="123730" y="101060"/>
                    </a:cubicBezTo>
                    <a:close/>
                    <a:moveTo>
                      <a:pt x="123730" y="123396"/>
                    </a:moveTo>
                    <a:cubicBezTo>
                      <a:pt x="126940" y="123396"/>
                      <a:pt x="129540" y="120796"/>
                      <a:pt x="129540" y="117586"/>
                    </a:cubicBezTo>
                    <a:cubicBezTo>
                      <a:pt x="129540" y="114376"/>
                      <a:pt x="126940" y="111776"/>
                      <a:pt x="123730" y="111776"/>
                    </a:cubicBezTo>
                    <a:cubicBezTo>
                      <a:pt x="120520" y="111776"/>
                      <a:pt x="117920" y="114376"/>
                      <a:pt x="117920" y="117586"/>
                    </a:cubicBezTo>
                    <a:cubicBezTo>
                      <a:pt x="117920" y="120796"/>
                      <a:pt x="120520" y="123396"/>
                      <a:pt x="123730" y="123396"/>
                    </a:cubicBezTo>
                    <a:close/>
                    <a:moveTo>
                      <a:pt x="123730" y="145780"/>
                    </a:moveTo>
                    <a:cubicBezTo>
                      <a:pt x="126940" y="145780"/>
                      <a:pt x="129540" y="143180"/>
                      <a:pt x="129540" y="139970"/>
                    </a:cubicBezTo>
                    <a:cubicBezTo>
                      <a:pt x="129540" y="136760"/>
                      <a:pt x="126940" y="134160"/>
                      <a:pt x="123730" y="134160"/>
                    </a:cubicBezTo>
                    <a:cubicBezTo>
                      <a:pt x="120520" y="134160"/>
                      <a:pt x="117920" y="136760"/>
                      <a:pt x="117920" y="139970"/>
                    </a:cubicBezTo>
                    <a:cubicBezTo>
                      <a:pt x="117920" y="143180"/>
                      <a:pt x="120520" y="145780"/>
                      <a:pt x="123730" y="145780"/>
                    </a:cubicBezTo>
                    <a:close/>
                    <a:moveTo>
                      <a:pt x="123730" y="168164"/>
                    </a:moveTo>
                    <a:cubicBezTo>
                      <a:pt x="126940" y="168164"/>
                      <a:pt x="129540" y="165563"/>
                      <a:pt x="129540" y="162354"/>
                    </a:cubicBezTo>
                    <a:cubicBezTo>
                      <a:pt x="129540" y="159144"/>
                      <a:pt x="126940" y="156543"/>
                      <a:pt x="123730" y="156543"/>
                    </a:cubicBezTo>
                    <a:cubicBezTo>
                      <a:pt x="120520" y="156543"/>
                      <a:pt x="117920" y="159144"/>
                      <a:pt x="117920" y="162354"/>
                    </a:cubicBezTo>
                    <a:cubicBezTo>
                      <a:pt x="117920" y="165563"/>
                      <a:pt x="120520" y="168164"/>
                      <a:pt x="123730" y="168164"/>
                    </a:cubicBezTo>
                    <a:close/>
                    <a:moveTo>
                      <a:pt x="123730" y="190500"/>
                    </a:moveTo>
                    <a:cubicBezTo>
                      <a:pt x="126940" y="190500"/>
                      <a:pt x="129540" y="187900"/>
                      <a:pt x="129540" y="184690"/>
                    </a:cubicBezTo>
                    <a:cubicBezTo>
                      <a:pt x="129540" y="181480"/>
                      <a:pt x="126940" y="178879"/>
                      <a:pt x="123730" y="178879"/>
                    </a:cubicBezTo>
                    <a:cubicBezTo>
                      <a:pt x="120520" y="178879"/>
                      <a:pt x="117920" y="181480"/>
                      <a:pt x="117920" y="184690"/>
                    </a:cubicBezTo>
                    <a:cubicBezTo>
                      <a:pt x="117920" y="187900"/>
                      <a:pt x="120520" y="190500"/>
                      <a:pt x="123730" y="190500"/>
                    </a:cubicBezTo>
                    <a:close/>
                    <a:moveTo>
                      <a:pt x="104061" y="11621"/>
                    </a:moveTo>
                    <a:cubicBezTo>
                      <a:pt x="107270" y="11621"/>
                      <a:pt x="109871" y="9020"/>
                      <a:pt x="109871" y="5810"/>
                    </a:cubicBezTo>
                    <a:cubicBezTo>
                      <a:pt x="109871" y="2600"/>
                      <a:pt x="107270" y="0"/>
                      <a:pt x="104061" y="0"/>
                    </a:cubicBezTo>
                    <a:cubicBezTo>
                      <a:pt x="100851" y="0"/>
                      <a:pt x="98250" y="2600"/>
                      <a:pt x="98250" y="5810"/>
                    </a:cubicBezTo>
                    <a:cubicBezTo>
                      <a:pt x="98250" y="9020"/>
                      <a:pt x="100851" y="11621"/>
                      <a:pt x="104061" y="11621"/>
                    </a:cubicBezTo>
                    <a:close/>
                    <a:moveTo>
                      <a:pt x="104061" y="33957"/>
                    </a:moveTo>
                    <a:cubicBezTo>
                      <a:pt x="107270" y="33957"/>
                      <a:pt x="109871" y="31356"/>
                      <a:pt x="109871" y="28146"/>
                    </a:cubicBezTo>
                    <a:cubicBezTo>
                      <a:pt x="109871" y="24936"/>
                      <a:pt x="107270" y="22336"/>
                      <a:pt x="104061" y="22336"/>
                    </a:cubicBezTo>
                    <a:cubicBezTo>
                      <a:pt x="100851" y="22336"/>
                      <a:pt x="98250" y="24936"/>
                      <a:pt x="98250" y="28146"/>
                    </a:cubicBezTo>
                    <a:cubicBezTo>
                      <a:pt x="98250" y="31356"/>
                      <a:pt x="100851" y="33957"/>
                      <a:pt x="104061" y="33957"/>
                    </a:cubicBezTo>
                    <a:close/>
                    <a:moveTo>
                      <a:pt x="104061" y="56340"/>
                    </a:moveTo>
                    <a:cubicBezTo>
                      <a:pt x="107270" y="56340"/>
                      <a:pt x="109871" y="53740"/>
                      <a:pt x="109871" y="50530"/>
                    </a:cubicBezTo>
                    <a:cubicBezTo>
                      <a:pt x="109871" y="47320"/>
                      <a:pt x="107270" y="44720"/>
                      <a:pt x="104061" y="44720"/>
                    </a:cubicBezTo>
                    <a:cubicBezTo>
                      <a:pt x="100851" y="44720"/>
                      <a:pt x="98250" y="47320"/>
                      <a:pt x="98250" y="50530"/>
                    </a:cubicBezTo>
                    <a:cubicBezTo>
                      <a:pt x="98250" y="53740"/>
                      <a:pt x="100851" y="56340"/>
                      <a:pt x="104061" y="56340"/>
                    </a:cubicBezTo>
                    <a:close/>
                    <a:moveTo>
                      <a:pt x="104061" y="78676"/>
                    </a:moveTo>
                    <a:cubicBezTo>
                      <a:pt x="107270" y="78676"/>
                      <a:pt x="109871" y="76076"/>
                      <a:pt x="109871" y="72866"/>
                    </a:cubicBezTo>
                    <a:cubicBezTo>
                      <a:pt x="109871" y="69656"/>
                      <a:pt x="107270" y="67056"/>
                      <a:pt x="104061" y="67056"/>
                    </a:cubicBezTo>
                    <a:cubicBezTo>
                      <a:pt x="100851" y="67056"/>
                      <a:pt x="98250" y="69656"/>
                      <a:pt x="98250" y="72866"/>
                    </a:cubicBezTo>
                    <a:cubicBezTo>
                      <a:pt x="98250" y="76076"/>
                      <a:pt x="100851" y="78676"/>
                      <a:pt x="104061" y="78676"/>
                    </a:cubicBezTo>
                    <a:close/>
                    <a:moveTo>
                      <a:pt x="104061" y="101060"/>
                    </a:moveTo>
                    <a:cubicBezTo>
                      <a:pt x="107270" y="101060"/>
                      <a:pt x="109871" y="98460"/>
                      <a:pt x="109871" y="95250"/>
                    </a:cubicBezTo>
                    <a:cubicBezTo>
                      <a:pt x="109871" y="92040"/>
                      <a:pt x="107270" y="89440"/>
                      <a:pt x="104061" y="89440"/>
                    </a:cubicBezTo>
                    <a:cubicBezTo>
                      <a:pt x="100851" y="89440"/>
                      <a:pt x="98250" y="92040"/>
                      <a:pt x="98250" y="95250"/>
                    </a:cubicBezTo>
                    <a:cubicBezTo>
                      <a:pt x="98250" y="98460"/>
                      <a:pt x="100851" y="101060"/>
                      <a:pt x="104061" y="101060"/>
                    </a:cubicBezTo>
                    <a:close/>
                    <a:moveTo>
                      <a:pt x="104061" y="123396"/>
                    </a:moveTo>
                    <a:cubicBezTo>
                      <a:pt x="107270" y="123396"/>
                      <a:pt x="109871" y="120796"/>
                      <a:pt x="109871" y="117586"/>
                    </a:cubicBezTo>
                    <a:cubicBezTo>
                      <a:pt x="109871" y="114376"/>
                      <a:pt x="107270" y="111776"/>
                      <a:pt x="104061" y="111776"/>
                    </a:cubicBezTo>
                    <a:cubicBezTo>
                      <a:pt x="100851" y="111776"/>
                      <a:pt x="98250" y="114376"/>
                      <a:pt x="98250" y="117586"/>
                    </a:cubicBezTo>
                    <a:cubicBezTo>
                      <a:pt x="98250" y="120796"/>
                      <a:pt x="100851" y="123396"/>
                      <a:pt x="104061" y="123396"/>
                    </a:cubicBezTo>
                    <a:close/>
                    <a:moveTo>
                      <a:pt x="104061" y="145780"/>
                    </a:moveTo>
                    <a:cubicBezTo>
                      <a:pt x="107270" y="145780"/>
                      <a:pt x="109871" y="143180"/>
                      <a:pt x="109871" y="139970"/>
                    </a:cubicBezTo>
                    <a:cubicBezTo>
                      <a:pt x="109871" y="136760"/>
                      <a:pt x="107270" y="134160"/>
                      <a:pt x="104061" y="134160"/>
                    </a:cubicBezTo>
                    <a:cubicBezTo>
                      <a:pt x="100851" y="134160"/>
                      <a:pt x="98250" y="136760"/>
                      <a:pt x="98250" y="139970"/>
                    </a:cubicBezTo>
                    <a:cubicBezTo>
                      <a:pt x="98250" y="143180"/>
                      <a:pt x="100851" y="145780"/>
                      <a:pt x="104061" y="145780"/>
                    </a:cubicBezTo>
                    <a:close/>
                    <a:moveTo>
                      <a:pt x="104061" y="168164"/>
                    </a:moveTo>
                    <a:cubicBezTo>
                      <a:pt x="107270" y="168164"/>
                      <a:pt x="109871" y="165563"/>
                      <a:pt x="109871" y="162354"/>
                    </a:cubicBezTo>
                    <a:cubicBezTo>
                      <a:pt x="109871" y="159144"/>
                      <a:pt x="107270" y="156543"/>
                      <a:pt x="104061" y="156543"/>
                    </a:cubicBezTo>
                    <a:cubicBezTo>
                      <a:pt x="100851" y="156543"/>
                      <a:pt x="98250" y="159144"/>
                      <a:pt x="98250" y="162354"/>
                    </a:cubicBezTo>
                    <a:cubicBezTo>
                      <a:pt x="98250" y="165563"/>
                      <a:pt x="100851" y="168164"/>
                      <a:pt x="104061" y="168164"/>
                    </a:cubicBezTo>
                    <a:close/>
                    <a:moveTo>
                      <a:pt x="104061" y="190500"/>
                    </a:moveTo>
                    <a:cubicBezTo>
                      <a:pt x="107270" y="190500"/>
                      <a:pt x="109871" y="187900"/>
                      <a:pt x="109871" y="184690"/>
                    </a:cubicBezTo>
                    <a:cubicBezTo>
                      <a:pt x="109871" y="181480"/>
                      <a:pt x="107270" y="178879"/>
                      <a:pt x="104061" y="178879"/>
                    </a:cubicBezTo>
                    <a:cubicBezTo>
                      <a:pt x="100851" y="178879"/>
                      <a:pt x="98250" y="181480"/>
                      <a:pt x="98250" y="184690"/>
                    </a:cubicBezTo>
                    <a:cubicBezTo>
                      <a:pt x="98250" y="187900"/>
                      <a:pt x="100851" y="190500"/>
                      <a:pt x="104061" y="190500"/>
                    </a:cubicBezTo>
                    <a:close/>
                    <a:moveTo>
                      <a:pt x="84439" y="11621"/>
                    </a:moveTo>
                    <a:cubicBezTo>
                      <a:pt x="87649" y="11621"/>
                      <a:pt x="90249" y="9020"/>
                      <a:pt x="90249" y="5810"/>
                    </a:cubicBezTo>
                    <a:cubicBezTo>
                      <a:pt x="90249" y="2600"/>
                      <a:pt x="87649" y="0"/>
                      <a:pt x="84439" y="0"/>
                    </a:cubicBezTo>
                    <a:cubicBezTo>
                      <a:pt x="81229" y="0"/>
                      <a:pt x="78629" y="2600"/>
                      <a:pt x="78629" y="5810"/>
                    </a:cubicBezTo>
                    <a:cubicBezTo>
                      <a:pt x="78629" y="9020"/>
                      <a:pt x="81229" y="11621"/>
                      <a:pt x="84439" y="11621"/>
                    </a:cubicBezTo>
                    <a:close/>
                    <a:moveTo>
                      <a:pt x="84439" y="33957"/>
                    </a:moveTo>
                    <a:cubicBezTo>
                      <a:pt x="87649" y="33957"/>
                      <a:pt x="90249" y="31356"/>
                      <a:pt x="90249" y="28146"/>
                    </a:cubicBezTo>
                    <a:cubicBezTo>
                      <a:pt x="90249" y="24936"/>
                      <a:pt x="87649" y="22336"/>
                      <a:pt x="84439" y="22336"/>
                    </a:cubicBezTo>
                    <a:cubicBezTo>
                      <a:pt x="81229" y="22336"/>
                      <a:pt x="78629" y="24936"/>
                      <a:pt x="78629" y="28146"/>
                    </a:cubicBezTo>
                    <a:cubicBezTo>
                      <a:pt x="78629" y="31356"/>
                      <a:pt x="81229" y="33957"/>
                      <a:pt x="84439" y="33957"/>
                    </a:cubicBezTo>
                    <a:close/>
                    <a:moveTo>
                      <a:pt x="84439" y="56340"/>
                    </a:moveTo>
                    <a:cubicBezTo>
                      <a:pt x="87649" y="56340"/>
                      <a:pt x="90249" y="53740"/>
                      <a:pt x="90249" y="50530"/>
                    </a:cubicBezTo>
                    <a:cubicBezTo>
                      <a:pt x="90249" y="47320"/>
                      <a:pt x="87649" y="44720"/>
                      <a:pt x="84439" y="44720"/>
                    </a:cubicBezTo>
                    <a:cubicBezTo>
                      <a:pt x="81229" y="44720"/>
                      <a:pt x="78629" y="47320"/>
                      <a:pt x="78629" y="50530"/>
                    </a:cubicBezTo>
                    <a:cubicBezTo>
                      <a:pt x="78629" y="53740"/>
                      <a:pt x="81229" y="56340"/>
                      <a:pt x="84439" y="56340"/>
                    </a:cubicBezTo>
                    <a:close/>
                    <a:moveTo>
                      <a:pt x="84439" y="78676"/>
                    </a:moveTo>
                    <a:cubicBezTo>
                      <a:pt x="87649" y="78676"/>
                      <a:pt x="90249" y="76076"/>
                      <a:pt x="90249" y="72866"/>
                    </a:cubicBezTo>
                    <a:cubicBezTo>
                      <a:pt x="90249" y="69656"/>
                      <a:pt x="87649" y="67056"/>
                      <a:pt x="84439" y="67056"/>
                    </a:cubicBezTo>
                    <a:cubicBezTo>
                      <a:pt x="81229" y="67056"/>
                      <a:pt x="78629" y="69656"/>
                      <a:pt x="78629" y="72866"/>
                    </a:cubicBezTo>
                    <a:cubicBezTo>
                      <a:pt x="78629" y="76076"/>
                      <a:pt x="81229" y="78676"/>
                      <a:pt x="84439" y="78676"/>
                    </a:cubicBezTo>
                    <a:close/>
                    <a:moveTo>
                      <a:pt x="84439" y="101060"/>
                    </a:moveTo>
                    <a:cubicBezTo>
                      <a:pt x="87649" y="101060"/>
                      <a:pt x="90249" y="98460"/>
                      <a:pt x="90249" y="95250"/>
                    </a:cubicBezTo>
                    <a:cubicBezTo>
                      <a:pt x="90249" y="92040"/>
                      <a:pt x="87649" y="89440"/>
                      <a:pt x="84439" y="89440"/>
                    </a:cubicBezTo>
                    <a:cubicBezTo>
                      <a:pt x="81229" y="89440"/>
                      <a:pt x="78629" y="92040"/>
                      <a:pt x="78629" y="95250"/>
                    </a:cubicBezTo>
                    <a:cubicBezTo>
                      <a:pt x="78629" y="98460"/>
                      <a:pt x="81229" y="101060"/>
                      <a:pt x="84439" y="101060"/>
                    </a:cubicBezTo>
                    <a:close/>
                    <a:moveTo>
                      <a:pt x="84439" y="123396"/>
                    </a:moveTo>
                    <a:cubicBezTo>
                      <a:pt x="87649" y="123396"/>
                      <a:pt x="90249" y="120796"/>
                      <a:pt x="90249" y="117586"/>
                    </a:cubicBezTo>
                    <a:cubicBezTo>
                      <a:pt x="90249" y="114376"/>
                      <a:pt x="87649" y="111776"/>
                      <a:pt x="84439" y="111776"/>
                    </a:cubicBezTo>
                    <a:cubicBezTo>
                      <a:pt x="81229" y="111776"/>
                      <a:pt x="78629" y="114376"/>
                      <a:pt x="78629" y="117586"/>
                    </a:cubicBezTo>
                    <a:cubicBezTo>
                      <a:pt x="78629" y="120796"/>
                      <a:pt x="81229" y="123396"/>
                      <a:pt x="84439" y="123396"/>
                    </a:cubicBezTo>
                    <a:close/>
                    <a:moveTo>
                      <a:pt x="84439" y="145780"/>
                    </a:moveTo>
                    <a:cubicBezTo>
                      <a:pt x="87649" y="145780"/>
                      <a:pt x="90249" y="143180"/>
                      <a:pt x="90249" y="139970"/>
                    </a:cubicBezTo>
                    <a:cubicBezTo>
                      <a:pt x="90249" y="136760"/>
                      <a:pt x="87649" y="134160"/>
                      <a:pt x="84439" y="134160"/>
                    </a:cubicBezTo>
                    <a:cubicBezTo>
                      <a:pt x="81229" y="134160"/>
                      <a:pt x="78629" y="136760"/>
                      <a:pt x="78629" y="139970"/>
                    </a:cubicBezTo>
                    <a:cubicBezTo>
                      <a:pt x="78629" y="143180"/>
                      <a:pt x="81229" y="145780"/>
                      <a:pt x="84439" y="145780"/>
                    </a:cubicBezTo>
                    <a:close/>
                    <a:moveTo>
                      <a:pt x="84439" y="168164"/>
                    </a:moveTo>
                    <a:cubicBezTo>
                      <a:pt x="87649" y="168164"/>
                      <a:pt x="90249" y="165563"/>
                      <a:pt x="90249" y="162354"/>
                    </a:cubicBezTo>
                    <a:cubicBezTo>
                      <a:pt x="90249" y="159144"/>
                      <a:pt x="87649" y="156543"/>
                      <a:pt x="84439" y="156543"/>
                    </a:cubicBezTo>
                    <a:cubicBezTo>
                      <a:pt x="81229" y="156543"/>
                      <a:pt x="78629" y="159144"/>
                      <a:pt x="78629" y="162354"/>
                    </a:cubicBezTo>
                    <a:cubicBezTo>
                      <a:pt x="78629" y="165563"/>
                      <a:pt x="81229" y="168164"/>
                      <a:pt x="84439" y="168164"/>
                    </a:cubicBezTo>
                    <a:close/>
                    <a:moveTo>
                      <a:pt x="84439" y="190500"/>
                    </a:moveTo>
                    <a:cubicBezTo>
                      <a:pt x="87649" y="190500"/>
                      <a:pt x="90249" y="187900"/>
                      <a:pt x="90249" y="184690"/>
                    </a:cubicBezTo>
                    <a:cubicBezTo>
                      <a:pt x="90249" y="181480"/>
                      <a:pt x="87649" y="178879"/>
                      <a:pt x="84439" y="178879"/>
                    </a:cubicBezTo>
                    <a:cubicBezTo>
                      <a:pt x="81229" y="178879"/>
                      <a:pt x="78629" y="181480"/>
                      <a:pt x="78629" y="184690"/>
                    </a:cubicBezTo>
                    <a:cubicBezTo>
                      <a:pt x="78629" y="187900"/>
                      <a:pt x="81229" y="190500"/>
                      <a:pt x="84439" y="190500"/>
                    </a:cubicBezTo>
                    <a:close/>
                    <a:moveTo>
                      <a:pt x="64770" y="11621"/>
                    </a:moveTo>
                    <a:cubicBezTo>
                      <a:pt x="67980" y="11621"/>
                      <a:pt x="70580" y="9020"/>
                      <a:pt x="70580" y="5810"/>
                    </a:cubicBezTo>
                    <a:cubicBezTo>
                      <a:pt x="70580" y="2600"/>
                      <a:pt x="67980" y="0"/>
                      <a:pt x="64770" y="0"/>
                    </a:cubicBezTo>
                    <a:cubicBezTo>
                      <a:pt x="61560" y="0"/>
                      <a:pt x="58960" y="2600"/>
                      <a:pt x="58960" y="5810"/>
                    </a:cubicBezTo>
                    <a:cubicBezTo>
                      <a:pt x="58960"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60" y="24936"/>
                      <a:pt x="58960" y="28146"/>
                    </a:cubicBezTo>
                    <a:cubicBezTo>
                      <a:pt x="58960"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60" y="47320"/>
                      <a:pt x="58960" y="50530"/>
                    </a:cubicBezTo>
                    <a:cubicBezTo>
                      <a:pt x="58960" y="53740"/>
                      <a:pt x="61560" y="56340"/>
                      <a:pt x="64770" y="56340"/>
                    </a:cubicBezTo>
                    <a:close/>
                    <a:moveTo>
                      <a:pt x="64770" y="78676"/>
                    </a:moveTo>
                    <a:cubicBezTo>
                      <a:pt x="67980" y="78676"/>
                      <a:pt x="70580" y="76076"/>
                      <a:pt x="70580" y="72866"/>
                    </a:cubicBezTo>
                    <a:cubicBezTo>
                      <a:pt x="70580" y="69656"/>
                      <a:pt x="67980" y="67056"/>
                      <a:pt x="64770" y="67056"/>
                    </a:cubicBezTo>
                    <a:cubicBezTo>
                      <a:pt x="61560" y="67056"/>
                      <a:pt x="58960" y="69656"/>
                      <a:pt x="58960" y="72866"/>
                    </a:cubicBezTo>
                    <a:cubicBezTo>
                      <a:pt x="58960" y="76076"/>
                      <a:pt x="61560" y="78676"/>
                      <a:pt x="64770" y="78676"/>
                    </a:cubicBezTo>
                    <a:close/>
                    <a:moveTo>
                      <a:pt x="64770" y="101060"/>
                    </a:moveTo>
                    <a:cubicBezTo>
                      <a:pt x="67980" y="101060"/>
                      <a:pt x="70580" y="98460"/>
                      <a:pt x="70580" y="95250"/>
                    </a:cubicBezTo>
                    <a:cubicBezTo>
                      <a:pt x="70580" y="92040"/>
                      <a:pt x="67980" y="89440"/>
                      <a:pt x="64770" y="89440"/>
                    </a:cubicBezTo>
                    <a:cubicBezTo>
                      <a:pt x="61560" y="89440"/>
                      <a:pt x="58960" y="92040"/>
                      <a:pt x="58960" y="95250"/>
                    </a:cubicBezTo>
                    <a:cubicBezTo>
                      <a:pt x="58960"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60" y="114376"/>
                      <a:pt x="58960" y="117586"/>
                    </a:cubicBezTo>
                    <a:cubicBezTo>
                      <a:pt x="58960"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60" y="136760"/>
                      <a:pt x="58960" y="139970"/>
                    </a:cubicBezTo>
                    <a:cubicBezTo>
                      <a:pt x="58960" y="143180"/>
                      <a:pt x="61560" y="145780"/>
                      <a:pt x="64770" y="145780"/>
                    </a:cubicBezTo>
                    <a:close/>
                    <a:moveTo>
                      <a:pt x="64770" y="168164"/>
                    </a:moveTo>
                    <a:cubicBezTo>
                      <a:pt x="67980" y="168164"/>
                      <a:pt x="70580" y="165563"/>
                      <a:pt x="70580" y="162354"/>
                    </a:cubicBezTo>
                    <a:cubicBezTo>
                      <a:pt x="70580" y="159144"/>
                      <a:pt x="67980" y="156543"/>
                      <a:pt x="64770" y="156543"/>
                    </a:cubicBezTo>
                    <a:cubicBezTo>
                      <a:pt x="61560" y="156543"/>
                      <a:pt x="58960" y="159144"/>
                      <a:pt x="58960" y="162354"/>
                    </a:cubicBezTo>
                    <a:cubicBezTo>
                      <a:pt x="58960" y="165563"/>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60" y="181480"/>
                      <a:pt x="58960" y="184690"/>
                    </a:cubicBezTo>
                    <a:cubicBezTo>
                      <a:pt x="58960" y="187900"/>
                      <a:pt x="61560" y="190500"/>
                      <a:pt x="64770" y="190500"/>
                    </a:cubicBezTo>
                    <a:close/>
                    <a:moveTo>
                      <a:pt x="45101" y="11621"/>
                    </a:moveTo>
                    <a:cubicBezTo>
                      <a:pt x="48311" y="11621"/>
                      <a:pt x="50911" y="9020"/>
                      <a:pt x="50911" y="5810"/>
                    </a:cubicBezTo>
                    <a:cubicBezTo>
                      <a:pt x="50911" y="2600"/>
                      <a:pt x="48311" y="0"/>
                      <a:pt x="45101" y="0"/>
                    </a:cubicBezTo>
                    <a:cubicBezTo>
                      <a:pt x="41891" y="0"/>
                      <a:pt x="39291" y="2600"/>
                      <a:pt x="39291" y="5810"/>
                    </a:cubicBezTo>
                    <a:cubicBezTo>
                      <a:pt x="39291" y="9020"/>
                      <a:pt x="41891" y="11621"/>
                      <a:pt x="45101" y="11621"/>
                    </a:cubicBezTo>
                    <a:close/>
                    <a:moveTo>
                      <a:pt x="45101" y="33957"/>
                    </a:moveTo>
                    <a:cubicBezTo>
                      <a:pt x="48311" y="33957"/>
                      <a:pt x="50911" y="31356"/>
                      <a:pt x="50911" y="28146"/>
                    </a:cubicBezTo>
                    <a:cubicBezTo>
                      <a:pt x="50911" y="24936"/>
                      <a:pt x="48311" y="22336"/>
                      <a:pt x="45101" y="22336"/>
                    </a:cubicBezTo>
                    <a:cubicBezTo>
                      <a:pt x="41891" y="22336"/>
                      <a:pt x="39291" y="24936"/>
                      <a:pt x="39291" y="28146"/>
                    </a:cubicBezTo>
                    <a:cubicBezTo>
                      <a:pt x="39291" y="31356"/>
                      <a:pt x="41891" y="33957"/>
                      <a:pt x="45101" y="33957"/>
                    </a:cubicBezTo>
                    <a:close/>
                    <a:moveTo>
                      <a:pt x="45101" y="56340"/>
                    </a:moveTo>
                    <a:cubicBezTo>
                      <a:pt x="48311" y="56340"/>
                      <a:pt x="50911" y="53740"/>
                      <a:pt x="50911" y="50530"/>
                    </a:cubicBezTo>
                    <a:cubicBezTo>
                      <a:pt x="50911" y="47320"/>
                      <a:pt x="48311" y="44720"/>
                      <a:pt x="45101" y="44720"/>
                    </a:cubicBezTo>
                    <a:cubicBezTo>
                      <a:pt x="41891" y="44720"/>
                      <a:pt x="39291" y="47320"/>
                      <a:pt x="39291" y="50530"/>
                    </a:cubicBezTo>
                    <a:cubicBezTo>
                      <a:pt x="39291" y="53740"/>
                      <a:pt x="41891" y="56340"/>
                      <a:pt x="45101" y="56340"/>
                    </a:cubicBezTo>
                    <a:close/>
                    <a:moveTo>
                      <a:pt x="45101" y="78676"/>
                    </a:moveTo>
                    <a:cubicBezTo>
                      <a:pt x="48311" y="78676"/>
                      <a:pt x="50911" y="76076"/>
                      <a:pt x="50911" y="72866"/>
                    </a:cubicBezTo>
                    <a:cubicBezTo>
                      <a:pt x="50911" y="69656"/>
                      <a:pt x="48311" y="67056"/>
                      <a:pt x="45101" y="67056"/>
                    </a:cubicBezTo>
                    <a:cubicBezTo>
                      <a:pt x="41891" y="67056"/>
                      <a:pt x="39291" y="69656"/>
                      <a:pt x="39291" y="72866"/>
                    </a:cubicBezTo>
                    <a:cubicBezTo>
                      <a:pt x="39291" y="76076"/>
                      <a:pt x="41891" y="78676"/>
                      <a:pt x="45101" y="78676"/>
                    </a:cubicBezTo>
                    <a:close/>
                    <a:moveTo>
                      <a:pt x="45101" y="101060"/>
                    </a:moveTo>
                    <a:cubicBezTo>
                      <a:pt x="48311" y="101060"/>
                      <a:pt x="50911" y="98460"/>
                      <a:pt x="50911" y="95250"/>
                    </a:cubicBezTo>
                    <a:cubicBezTo>
                      <a:pt x="50911" y="92040"/>
                      <a:pt x="48311" y="89440"/>
                      <a:pt x="45101" y="89440"/>
                    </a:cubicBezTo>
                    <a:cubicBezTo>
                      <a:pt x="41891" y="89440"/>
                      <a:pt x="39291" y="92040"/>
                      <a:pt x="39291" y="95250"/>
                    </a:cubicBezTo>
                    <a:cubicBezTo>
                      <a:pt x="39291" y="98460"/>
                      <a:pt x="41891" y="101060"/>
                      <a:pt x="45101" y="101060"/>
                    </a:cubicBezTo>
                    <a:close/>
                    <a:moveTo>
                      <a:pt x="45101" y="123396"/>
                    </a:moveTo>
                    <a:cubicBezTo>
                      <a:pt x="48311" y="123396"/>
                      <a:pt x="50911" y="120796"/>
                      <a:pt x="50911" y="117586"/>
                    </a:cubicBezTo>
                    <a:cubicBezTo>
                      <a:pt x="50911" y="114376"/>
                      <a:pt x="48311" y="111776"/>
                      <a:pt x="45101" y="111776"/>
                    </a:cubicBezTo>
                    <a:cubicBezTo>
                      <a:pt x="41891" y="111776"/>
                      <a:pt x="39291" y="114376"/>
                      <a:pt x="39291" y="117586"/>
                    </a:cubicBezTo>
                    <a:cubicBezTo>
                      <a:pt x="39291" y="120796"/>
                      <a:pt x="41891" y="123396"/>
                      <a:pt x="45101" y="123396"/>
                    </a:cubicBezTo>
                    <a:close/>
                    <a:moveTo>
                      <a:pt x="45101" y="145780"/>
                    </a:moveTo>
                    <a:cubicBezTo>
                      <a:pt x="48311" y="145780"/>
                      <a:pt x="50911" y="143180"/>
                      <a:pt x="50911" y="139970"/>
                    </a:cubicBezTo>
                    <a:cubicBezTo>
                      <a:pt x="50911" y="136760"/>
                      <a:pt x="48311" y="134160"/>
                      <a:pt x="45101" y="134160"/>
                    </a:cubicBezTo>
                    <a:cubicBezTo>
                      <a:pt x="41891" y="134160"/>
                      <a:pt x="39291" y="136760"/>
                      <a:pt x="39291" y="139970"/>
                    </a:cubicBezTo>
                    <a:cubicBezTo>
                      <a:pt x="39291" y="143180"/>
                      <a:pt x="41891" y="145780"/>
                      <a:pt x="45101" y="145780"/>
                    </a:cubicBezTo>
                    <a:close/>
                    <a:moveTo>
                      <a:pt x="45101" y="168164"/>
                    </a:moveTo>
                    <a:cubicBezTo>
                      <a:pt x="48311" y="168164"/>
                      <a:pt x="50911" y="165563"/>
                      <a:pt x="50911" y="162354"/>
                    </a:cubicBezTo>
                    <a:cubicBezTo>
                      <a:pt x="50911" y="159144"/>
                      <a:pt x="48311" y="156543"/>
                      <a:pt x="45101" y="156543"/>
                    </a:cubicBezTo>
                    <a:cubicBezTo>
                      <a:pt x="41891" y="156543"/>
                      <a:pt x="39291" y="159144"/>
                      <a:pt x="39291" y="162354"/>
                    </a:cubicBezTo>
                    <a:cubicBezTo>
                      <a:pt x="39291" y="165563"/>
                      <a:pt x="41891" y="168164"/>
                      <a:pt x="45101" y="168164"/>
                    </a:cubicBezTo>
                    <a:close/>
                    <a:moveTo>
                      <a:pt x="45101" y="190500"/>
                    </a:moveTo>
                    <a:cubicBezTo>
                      <a:pt x="48311" y="190500"/>
                      <a:pt x="50911" y="187900"/>
                      <a:pt x="50911" y="184690"/>
                    </a:cubicBezTo>
                    <a:cubicBezTo>
                      <a:pt x="50911" y="181480"/>
                      <a:pt x="48311" y="178879"/>
                      <a:pt x="45101" y="178879"/>
                    </a:cubicBezTo>
                    <a:cubicBezTo>
                      <a:pt x="41891" y="178879"/>
                      <a:pt x="39291" y="181480"/>
                      <a:pt x="39291" y="184690"/>
                    </a:cubicBezTo>
                    <a:cubicBezTo>
                      <a:pt x="39291" y="187900"/>
                      <a:pt x="41891" y="190500"/>
                      <a:pt x="45101" y="190500"/>
                    </a:cubicBezTo>
                    <a:close/>
                    <a:moveTo>
                      <a:pt x="25479" y="11621"/>
                    </a:moveTo>
                    <a:cubicBezTo>
                      <a:pt x="28689" y="11621"/>
                      <a:pt x="31290" y="9020"/>
                      <a:pt x="31290" y="5810"/>
                    </a:cubicBezTo>
                    <a:cubicBezTo>
                      <a:pt x="31290" y="2600"/>
                      <a:pt x="28689" y="0"/>
                      <a:pt x="25479" y="0"/>
                    </a:cubicBezTo>
                    <a:cubicBezTo>
                      <a:pt x="22269" y="0"/>
                      <a:pt x="19669" y="2600"/>
                      <a:pt x="19669" y="5810"/>
                    </a:cubicBezTo>
                    <a:cubicBezTo>
                      <a:pt x="19669" y="9020"/>
                      <a:pt x="22269" y="11621"/>
                      <a:pt x="25479" y="11621"/>
                    </a:cubicBezTo>
                    <a:close/>
                    <a:moveTo>
                      <a:pt x="25479" y="33957"/>
                    </a:moveTo>
                    <a:cubicBezTo>
                      <a:pt x="28689" y="33957"/>
                      <a:pt x="31290" y="31356"/>
                      <a:pt x="31290" y="28146"/>
                    </a:cubicBezTo>
                    <a:cubicBezTo>
                      <a:pt x="31290" y="24936"/>
                      <a:pt x="28689" y="22336"/>
                      <a:pt x="25479" y="22336"/>
                    </a:cubicBezTo>
                    <a:cubicBezTo>
                      <a:pt x="22269" y="22336"/>
                      <a:pt x="19669" y="24936"/>
                      <a:pt x="19669" y="28146"/>
                    </a:cubicBezTo>
                    <a:cubicBezTo>
                      <a:pt x="19669" y="31356"/>
                      <a:pt x="22269" y="33957"/>
                      <a:pt x="25479" y="33957"/>
                    </a:cubicBezTo>
                    <a:close/>
                    <a:moveTo>
                      <a:pt x="25479" y="56340"/>
                    </a:moveTo>
                    <a:cubicBezTo>
                      <a:pt x="28689" y="56340"/>
                      <a:pt x="31290" y="53740"/>
                      <a:pt x="31290" y="50530"/>
                    </a:cubicBezTo>
                    <a:cubicBezTo>
                      <a:pt x="31290" y="47320"/>
                      <a:pt x="28689" y="44720"/>
                      <a:pt x="25479" y="44720"/>
                    </a:cubicBezTo>
                    <a:cubicBezTo>
                      <a:pt x="22269" y="44720"/>
                      <a:pt x="19669" y="47320"/>
                      <a:pt x="19669" y="50530"/>
                    </a:cubicBezTo>
                    <a:cubicBezTo>
                      <a:pt x="19669" y="53740"/>
                      <a:pt x="22269" y="56340"/>
                      <a:pt x="25479" y="56340"/>
                    </a:cubicBezTo>
                    <a:close/>
                    <a:moveTo>
                      <a:pt x="25479" y="78676"/>
                    </a:moveTo>
                    <a:cubicBezTo>
                      <a:pt x="28689" y="78676"/>
                      <a:pt x="31290" y="76076"/>
                      <a:pt x="31290" y="72866"/>
                    </a:cubicBezTo>
                    <a:cubicBezTo>
                      <a:pt x="31290" y="69656"/>
                      <a:pt x="28689" y="67056"/>
                      <a:pt x="25479" y="67056"/>
                    </a:cubicBezTo>
                    <a:cubicBezTo>
                      <a:pt x="22269" y="67056"/>
                      <a:pt x="19669" y="69656"/>
                      <a:pt x="19669" y="72866"/>
                    </a:cubicBezTo>
                    <a:cubicBezTo>
                      <a:pt x="19669" y="76076"/>
                      <a:pt x="22269" y="78676"/>
                      <a:pt x="25479" y="78676"/>
                    </a:cubicBezTo>
                    <a:close/>
                    <a:moveTo>
                      <a:pt x="25479" y="101060"/>
                    </a:moveTo>
                    <a:cubicBezTo>
                      <a:pt x="28689" y="101060"/>
                      <a:pt x="31290" y="98460"/>
                      <a:pt x="31290" y="95250"/>
                    </a:cubicBezTo>
                    <a:cubicBezTo>
                      <a:pt x="31290" y="92040"/>
                      <a:pt x="28689" y="89440"/>
                      <a:pt x="25479" y="89440"/>
                    </a:cubicBezTo>
                    <a:cubicBezTo>
                      <a:pt x="22269" y="89440"/>
                      <a:pt x="19669" y="92040"/>
                      <a:pt x="19669" y="95250"/>
                    </a:cubicBezTo>
                    <a:cubicBezTo>
                      <a:pt x="19669" y="98460"/>
                      <a:pt x="22269" y="101060"/>
                      <a:pt x="25479" y="101060"/>
                    </a:cubicBezTo>
                    <a:close/>
                    <a:moveTo>
                      <a:pt x="25479" y="123396"/>
                    </a:moveTo>
                    <a:cubicBezTo>
                      <a:pt x="28689" y="123396"/>
                      <a:pt x="31290" y="120796"/>
                      <a:pt x="31290" y="117586"/>
                    </a:cubicBezTo>
                    <a:cubicBezTo>
                      <a:pt x="31290" y="114376"/>
                      <a:pt x="28689" y="111776"/>
                      <a:pt x="25479" y="111776"/>
                    </a:cubicBezTo>
                    <a:cubicBezTo>
                      <a:pt x="22269" y="111776"/>
                      <a:pt x="19669" y="114376"/>
                      <a:pt x="19669" y="117586"/>
                    </a:cubicBezTo>
                    <a:cubicBezTo>
                      <a:pt x="19669" y="120796"/>
                      <a:pt x="22269" y="123396"/>
                      <a:pt x="25479" y="123396"/>
                    </a:cubicBezTo>
                    <a:close/>
                    <a:moveTo>
                      <a:pt x="25479" y="145780"/>
                    </a:moveTo>
                    <a:cubicBezTo>
                      <a:pt x="28689" y="145780"/>
                      <a:pt x="31290" y="143180"/>
                      <a:pt x="31290" y="139970"/>
                    </a:cubicBezTo>
                    <a:cubicBezTo>
                      <a:pt x="31290" y="136760"/>
                      <a:pt x="28689" y="134160"/>
                      <a:pt x="25479" y="134160"/>
                    </a:cubicBezTo>
                    <a:cubicBezTo>
                      <a:pt x="22269" y="134160"/>
                      <a:pt x="19669" y="136760"/>
                      <a:pt x="19669" y="139970"/>
                    </a:cubicBezTo>
                    <a:cubicBezTo>
                      <a:pt x="19669" y="143180"/>
                      <a:pt x="22269" y="145780"/>
                      <a:pt x="25479" y="145780"/>
                    </a:cubicBezTo>
                    <a:close/>
                    <a:moveTo>
                      <a:pt x="25479" y="168164"/>
                    </a:moveTo>
                    <a:cubicBezTo>
                      <a:pt x="28689" y="168164"/>
                      <a:pt x="31290" y="165563"/>
                      <a:pt x="31290" y="162354"/>
                    </a:cubicBezTo>
                    <a:cubicBezTo>
                      <a:pt x="31290" y="159144"/>
                      <a:pt x="28689" y="156543"/>
                      <a:pt x="25479" y="156543"/>
                    </a:cubicBezTo>
                    <a:cubicBezTo>
                      <a:pt x="22269" y="156543"/>
                      <a:pt x="19669" y="159144"/>
                      <a:pt x="19669" y="162354"/>
                    </a:cubicBezTo>
                    <a:cubicBezTo>
                      <a:pt x="19669" y="165563"/>
                      <a:pt x="22269" y="168164"/>
                      <a:pt x="25479" y="168164"/>
                    </a:cubicBezTo>
                    <a:close/>
                    <a:moveTo>
                      <a:pt x="25479" y="190500"/>
                    </a:moveTo>
                    <a:cubicBezTo>
                      <a:pt x="28689" y="190500"/>
                      <a:pt x="31290" y="187900"/>
                      <a:pt x="31290" y="184690"/>
                    </a:cubicBezTo>
                    <a:cubicBezTo>
                      <a:pt x="31290" y="181480"/>
                      <a:pt x="28689" y="178879"/>
                      <a:pt x="25479" y="178879"/>
                    </a:cubicBezTo>
                    <a:cubicBezTo>
                      <a:pt x="22269" y="178879"/>
                      <a:pt x="19669" y="181480"/>
                      <a:pt x="19669" y="184690"/>
                    </a:cubicBezTo>
                    <a:cubicBezTo>
                      <a:pt x="19669" y="187900"/>
                      <a:pt x="22269" y="190500"/>
                      <a:pt x="25479" y="190500"/>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5810" y="33957"/>
                    </a:moveTo>
                    <a:cubicBezTo>
                      <a:pt x="9020" y="33957"/>
                      <a:pt x="11621" y="31356"/>
                      <a:pt x="11621" y="28146"/>
                    </a:cubicBezTo>
                    <a:cubicBezTo>
                      <a:pt x="11621" y="24936"/>
                      <a:pt x="9020" y="22336"/>
                      <a:pt x="5810" y="22336"/>
                    </a:cubicBezTo>
                    <a:cubicBezTo>
                      <a:pt x="2600" y="22336"/>
                      <a:pt x="0" y="24936"/>
                      <a:pt x="0" y="28146"/>
                    </a:cubicBezTo>
                    <a:cubicBezTo>
                      <a:pt x="0" y="31356"/>
                      <a:pt x="2600" y="33957"/>
                      <a:pt x="5810" y="33957"/>
                    </a:cubicBezTo>
                    <a:close/>
                    <a:moveTo>
                      <a:pt x="5810" y="56340"/>
                    </a:moveTo>
                    <a:cubicBezTo>
                      <a:pt x="9020" y="56340"/>
                      <a:pt x="11621" y="53740"/>
                      <a:pt x="11621" y="50530"/>
                    </a:cubicBezTo>
                    <a:cubicBezTo>
                      <a:pt x="11621" y="47320"/>
                      <a:pt x="9020" y="44720"/>
                      <a:pt x="5810" y="44720"/>
                    </a:cubicBezTo>
                    <a:cubicBezTo>
                      <a:pt x="2600" y="44720"/>
                      <a:pt x="0" y="47320"/>
                      <a:pt x="0" y="50530"/>
                    </a:cubicBezTo>
                    <a:cubicBezTo>
                      <a:pt x="0" y="53740"/>
                      <a:pt x="2600" y="56340"/>
                      <a:pt x="5810" y="56340"/>
                    </a:cubicBezTo>
                    <a:close/>
                    <a:moveTo>
                      <a:pt x="5810" y="78676"/>
                    </a:moveTo>
                    <a:cubicBezTo>
                      <a:pt x="9020" y="78676"/>
                      <a:pt x="11621" y="76076"/>
                      <a:pt x="11621" y="72866"/>
                    </a:cubicBezTo>
                    <a:cubicBezTo>
                      <a:pt x="11621" y="69656"/>
                      <a:pt x="9020" y="67056"/>
                      <a:pt x="5810" y="67056"/>
                    </a:cubicBezTo>
                    <a:cubicBezTo>
                      <a:pt x="2600" y="67056"/>
                      <a:pt x="0" y="69656"/>
                      <a:pt x="0" y="72866"/>
                    </a:cubicBezTo>
                    <a:cubicBezTo>
                      <a:pt x="0" y="76076"/>
                      <a:pt x="2600" y="78676"/>
                      <a:pt x="5810" y="78676"/>
                    </a:cubicBezTo>
                    <a:close/>
                    <a:moveTo>
                      <a:pt x="5810" y="101060"/>
                    </a:moveTo>
                    <a:cubicBezTo>
                      <a:pt x="9020" y="101060"/>
                      <a:pt x="11621" y="98460"/>
                      <a:pt x="11621" y="95250"/>
                    </a:cubicBezTo>
                    <a:cubicBezTo>
                      <a:pt x="11621" y="92040"/>
                      <a:pt x="9020" y="89440"/>
                      <a:pt x="5810" y="89440"/>
                    </a:cubicBezTo>
                    <a:cubicBezTo>
                      <a:pt x="2600" y="89440"/>
                      <a:pt x="0" y="92040"/>
                      <a:pt x="0" y="95250"/>
                    </a:cubicBezTo>
                    <a:cubicBezTo>
                      <a:pt x="0" y="98460"/>
                      <a:pt x="2600" y="101060"/>
                      <a:pt x="5810" y="101060"/>
                    </a:cubicBezTo>
                    <a:close/>
                    <a:moveTo>
                      <a:pt x="5810" y="123396"/>
                    </a:moveTo>
                    <a:cubicBezTo>
                      <a:pt x="9020" y="123396"/>
                      <a:pt x="11621" y="120796"/>
                      <a:pt x="11621" y="117586"/>
                    </a:cubicBezTo>
                    <a:cubicBezTo>
                      <a:pt x="11621"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1" y="143180"/>
                      <a:pt x="11621" y="139970"/>
                    </a:cubicBezTo>
                    <a:cubicBezTo>
                      <a:pt x="11621"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1" y="165563"/>
                      <a:pt x="11621" y="162354"/>
                    </a:cubicBezTo>
                    <a:cubicBezTo>
                      <a:pt x="11621" y="159144"/>
                      <a:pt x="9020" y="156543"/>
                      <a:pt x="5810" y="156543"/>
                    </a:cubicBezTo>
                    <a:cubicBezTo>
                      <a:pt x="2600" y="156543"/>
                      <a:pt x="0" y="159144"/>
                      <a:pt x="0" y="162354"/>
                    </a:cubicBezTo>
                    <a:cubicBezTo>
                      <a:pt x="0" y="165563"/>
                      <a:pt x="2600" y="168164"/>
                      <a:pt x="5810" y="168164"/>
                    </a:cubicBezTo>
                    <a:close/>
                    <a:moveTo>
                      <a:pt x="5810" y="190500"/>
                    </a:moveTo>
                    <a:cubicBezTo>
                      <a:pt x="9020" y="190500"/>
                      <a:pt x="11621" y="187900"/>
                      <a:pt x="11621" y="184690"/>
                    </a:cubicBezTo>
                    <a:cubicBezTo>
                      <a:pt x="11621"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A85CDC44-943C-A805-A0B9-90847BD50ADC}"/>
                  </a:ext>
                </a:extLst>
              </p:cNvPr>
              <p:cNvSpPr/>
              <p:nvPr/>
            </p:nvSpPr>
            <p:spPr>
              <a:xfrm>
                <a:off x="2833248" y="2944734"/>
                <a:ext cx="149209" cy="190500"/>
              </a:xfrm>
              <a:custGeom>
                <a:avLst/>
                <a:gdLst>
                  <a:gd name="connsiteX0" fmla="*/ 143399 w 149209"/>
                  <a:gd name="connsiteY0" fmla="*/ 11621 h 190500"/>
                  <a:gd name="connsiteX1" fmla="*/ 149209 w 149209"/>
                  <a:gd name="connsiteY1" fmla="*/ 5810 h 190500"/>
                  <a:gd name="connsiteX2" fmla="*/ 143399 w 149209"/>
                  <a:gd name="connsiteY2" fmla="*/ 0 h 190500"/>
                  <a:gd name="connsiteX3" fmla="*/ 137589 w 149209"/>
                  <a:gd name="connsiteY3" fmla="*/ 5810 h 190500"/>
                  <a:gd name="connsiteX4" fmla="*/ 143399 w 149209"/>
                  <a:gd name="connsiteY4" fmla="*/ 11621 h 190500"/>
                  <a:gd name="connsiteX5" fmla="*/ 143399 w 149209"/>
                  <a:gd name="connsiteY5" fmla="*/ 33957 h 190500"/>
                  <a:gd name="connsiteX6" fmla="*/ 149209 w 149209"/>
                  <a:gd name="connsiteY6" fmla="*/ 28146 h 190500"/>
                  <a:gd name="connsiteX7" fmla="*/ 143399 w 149209"/>
                  <a:gd name="connsiteY7" fmla="*/ 22336 h 190500"/>
                  <a:gd name="connsiteX8" fmla="*/ 137589 w 149209"/>
                  <a:gd name="connsiteY8" fmla="*/ 28146 h 190500"/>
                  <a:gd name="connsiteX9" fmla="*/ 143399 w 149209"/>
                  <a:gd name="connsiteY9" fmla="*/ 33957 h 190500"/>
                  <a:gd name="connsiteX10" fmla="*/ 143399 w 149209"/>
                  <a:gd name="connsiteY10" fmla="*/ 56340 h 190500"/>
                  <a:gd name="connsiteX11" fmla="*/ 149209 w 149209"/>
                  <a:gd name="connsiteY11" fmla="*/ 50530 h 190500"/>
                  <a:gd name="connsiteX12" fmla="*/ 143399 w 149209"/>
                  <a:gd name="connsiteY12" fmla="*/ 44720 h 190500"/>
                  <a:gd name="connsiteX13" fmla="*/ 137589 w 149209"/>
                  <a:gd name="connsiteY13" fmla="*/ 50530 h 190500"/>
                  <a:gd name="connsiteX14" fmla="*/ 143399 w 149209"/>
                  <a:gd name="connsiteY14" fmla="*/ 56340 h 190500"/>
                  <a:gd name="connsiteX15" fmla="*/ 143399 w 149209"/>
                  <a:gd name="connsiteY15" fmla="*/ 78676 h 190500"/>
                  <a:gd name="connsiteX16" fmla="*/ 149209 w 149209"/>
                  <a:gd name="connsiteY16" fmla="*/ 72866 h 190500"/>
                  <a:gd name="connsiteX17" fmla="*/ 143399 w 149209"/>
                  <a:gd name="connsiteY17" fmla="*/ 67056 h 190500"/>
                  <a:gd name="connsiteX18" fmla="*/ 137589 w 149209"/>
                  <a:gd name="connsiteY18" fmla="*/ 72866 h 190500"/>
                  <a:gd name="connsiteX19" fmla="*/ 143399 w 149209"/>
                  <a:gd name="connsiteY19" fmla="*/ 78676 h 190500"/>
                  <a:gd name="connsiteX20" fmla="*/ 143399 w 149209"/>
                  <a:gd name="connsiteY20" fmla="*/ 101060 h 190500"/>
                  <a:gd name="connsiteX21" fmla="*/ 149209 w 149209"/>
                  <a:gd name="connsiteY21" fmla="*/ 95250 h 190500"/>
                  <a:gd name="connsiteX22" fmla="*/ 143399 w 149209"/>
                  <a:gd name="connsiteY22" fmla="*/ 89440 h 190500"/>
                  <a:gd name="connsiteX23" fmla="*/ 137589 w 149209"/>
                  <a:gd name="connsiteY23" fmla="*/ 95250 h 190500"/>
                  <a:gd name="connsiteX24" fmla="*/ 143399 w 149209"/>
                  <a:gd name="connsiteY24" fmla="*/ 101060 h 190500"/>
                  <a:gd name="connsiteX25" fmla="*/ 143399 w 149209"/>
                  <a:gd name="connsiteY25" fmla="*/ 123396 h 190500"/>
                  <a:gd name="connsiteX26" fmla="*/ 149209 w 149209"/>
                  <a:gd name="connsiteY26" fmla="*/ 117586 h 190500"/>
                  <a:gd name="connsiteX27" fmla="*/ 143399 w 149209"/>
                  <a:gd name="connsiteY27" fmla="*/ 111776 h 190500"/>
                  <a:gd name="connsiteX28" fmla="*/ 137589 w 149209"/>
                  <a:gd name="connsiteY28" fmla="*/ 117586 h 190500"/>
                  <a:gd name="connsiteX29" fmla="*/ 143399 w 149209"/>
                  <a:gd name="connsiteY29" fmla="*/ 123396 h 190500"/>
                  <a:gd name="connsiteX30" fmla="*/ 143399 w 149209"/>
                  <a:gd name="connsiteY30" fmla="*/ 145780 h 190500"/>
                  <a:gd name="connsiteX31" fmla="*/ 149209 w 149209"/>
                  <a:gd name="connsiteY31" fmla="*/ 139970 h 190500"/>
                  <a:gd name="connsiteX32" fmla="*/ 143399 w 149209"/>
                  <a:gd name="connsiteY32" fmla="*/ 134160 h 190500"/>
                  <a:gd name="connsiteX33" fmla="*/ 137589 w 149209"/>
                  <a:gd name="connsiteY33" fmla="*/ 139970 h 190500"/>
                  <a:gd name="connsiteX34" fmla="*/ 143399 w 149209"/>
                  <a:gd name="connsiteY34" fmla="*/ 145780 h 190500"/>
                  <a:gd name="connsiteX35" fmla="*/ 143399 w 149209"/>
                  <a:gd name="connsiteY35" fmla="*/ 168164 h 190500"/>
                  <a:gd name="connsiteX36" fmla="*/ 149209 w 149209"/>
                  <a:gd name="connsiteY36" fmla="*/ 162354 h 190500"/>
                  <a:gd name="connsiteX37" fmla="*/ 143399 w 149209"/>
                  <a:gd name="connsiteY37" fmla="*/ 156543 h 190500"/>
                  <a:gd name="connsiteX38" fmla="*/ 137589 w 149209"/>
                  <a:gd name="connsiteY38" fmla="*/ 162354 h 190500"/>
                  <a:gd name="connsiteX39" fmla="*/ 143399 w 149209"/>
                  <a:gd name="connsiteY39" fmla="*/ 168164 h 190500"/>
                  <a:gd name="connsiteX40" fmla="*/ 143399 w 149209"/>
                  <a:gd name="connsiteY40" fmla="*/ 190500 h 190500"/>
                  <a:gd name="connsiteX41" fmla="*/ 149209 w 149209"/>
                  <a:gd name="connsiteY41" fmla="*/ 184690 h 190500"/>
                  <a:gd name="connsiteX42" fmla="*/ 143399 w 149209"/>
                  <a:gd name="connsiteY42" fmla="*/ 178879 h 190500"/>
                  <a:gd name="connsiteX43" fmla="*/ 137589 w 149209"/>
                  <a:gd name="connsiteY43" fmla="*/ 184690 h 190500"/>
                  <a:gd name="connsiteX44" fmla="*/ 143399 w 149209"/>
                  <a:gd name="connsiteY44" fmla="*/ 190500 h 190500"/>
                  <a:gd name="connsiteX45" fmla="*/ 123730 w 149209"/>
                  <a:gd name="connsiteY45" fmla="*/ 11621 h 190500"/>
                  <a:gd name="connsiteX46" fmla="*/ 129540 w 149209"/>
                  <a:gd name="connsiteY46" fmla="*/ 5810 h 190500"/>
                  <a:gd name="connsiteX47" fmla="*/ 123730 w 149209"/>
                  <a:gd name="connsiteY47" fmla="*/ 0 h 190500"/>
                  <a:gd name="connsiteX48" fmla="*/ 117920 w 149209"/>
                  <a:gd name="connsiteY48" fmla="*/ 5810 h 190500"/>
                  <a:gd name="connsiteX49" fmla="*/ 123730 w 149209"/>
                  <a:gd name="connsiteY49" fmla="*/ 11621 h 190500"/>
                  <a:gd name="connsiteX50" fmla="*/ 123730 w 149209"/>
                  <a:gd name="connsiteY50" fmla="*/ 33957 h 190500"/>
                  <a:gd name="connsiteX51" fmla="*/ 129540 w 149209"/>
                  <a:gd name="connsiteY51" fmla="*/ 28146 h 190500"/>
                  <a:gd name="connsiteX52" fmla="*/ 123730 w 149209"/>
                  <a:gd name="connsiteY52" fmla="*/ 22336 h 190500"/>
                  <a:gd name="connsiteX53" fmla="*/ 117920 w 149209"/>
                  <a:gd name="connsiteY53" fmla="*/ 28146 h 190500"/>
                  <a:gd name="connsiteX54" fmla="*/ 123730 w 149209"/>
                  <a:gd name="connsiteY54" fmla="*/ 33957 h 190500"/>
                  <a:gd name="connsiteX55" fmla="*/ 123730 w 149209"/>
                  <a:gd name="connsiteY55" fmla="*/ 56340 h 190500"/>
                  <a:gd name="connsiteX56" fmla="*/ 129540 w 149209"/>
                  <a:gd name="connsiteY56" fmla="*/ 50530 h 190500"/>
                  <a:gd name="connsiteX57" fmla="*/ 123730 w 149209"/>
                  <a:gd name="connsiteY57" fmla="*/ 44720 h 190500"/>
                  <a:gd name="connsiteX58" fmla="*/ 117920 w 149209"/>
                  <a:gd name="connsiteY58" fmla="*/ 50530 h 190500"/>
                  <a:gd name="connsiteX59" fmla="*/ 123730 w 149209"/>
                  <a:gd name="connsiteY59" fmla="*/ 56340 h 190500"/>
                  <a:gd name="connsiteX60" fmla="*/ 123730 w 149209"/>
                  <a:gd name="connsiteY60" fmla="*/ 78676 h 190500"/>
                  <a:gd name="connsiteX61" fmla="*/ 129540 w 149209"/>
                  <a:gd name="connsiteY61" fmla="*/ 72866 h 190500"/>
                  <a:gd name="connsiteX62" fmla="*/ 123730 w 149209"/>
                  <a:gd name="connsiteY62" fmla="*/ 67056 h 190500"/>
                  <a:gd name="connsiteX63" fmla="*/ 117920 w 149209"/>
                  <a:gd name="connsiteY63" fmla="*/ 72866 h 190500"/>
                  <a:gd name="connsiteX64" fmla="*/ 123730 w 149209"/>
                  <a:gd name="connsiteY64" fmla="*/ 78676 h 190500"/>
                  <a:gd name="connsiteX65" fmla="*/ 123730 w 149209"/>
                  <a:gd name="connsiteY65" fmla="*/ 101060 h 190500"/>
                  <a:gd name="connsiteX66" fmla="*/ 129540 w 149209"/>
                  <a:gd name="connsiteY66" fmla="*/ 95250 h 190500"/>
                  <a:gd name="connsiteX67" fmla="*/ 123730 w 149209"/>
                  <a:gd name="connsiteY67" fmla="*/ 89440 h 190500"/>
                  <a:gd name="connsiteX68" fmla="*/ 117920 w 149209"/>
                  <a:gd name="connsiteY68" fmla="*/ 95250 h 190500"/>
                  <a:gd name="connsiteX69" fmla="*/ 123730 w 149209"/>
                  <a:gd name="connsiteY69" fmla="*/ 101060 h 190500"/>
                  <a:gd name="connsiteX70" fmla="*/ 123730 w 149209"/>
                  <a:gd name="connsiteY70" fmla="*/ 123396 h 190500"/>
                  <a:gd name="connsiteX71" fmla="*/ 129540 w 149209"/>
                  <a:gd name="connsiteY71" fmla="*/ 117586 h 190500"/>
                  <a:gd name="connsiteX72" fmla="*/ 123730 w 149209"/>
                  <a:gd name="connsiteY72" fmla="*/ 111776 h 190500"/>
                  <a:gd name="connsiteX73" fmla="*/ 117920 w 149209"/>
                  <a:gd name="connsiteY73" fmla="*/ 117586 h 190500"/>
                  <a:gd name="connsiteX74" fmla="*/ 123730 w 149209"/>
                  <a:gd name="connsiteY74" fmla="*/ 123396 h 190500"/>
                  <a:gd name="connsiteX75" fmla="*/ 123730 w 149209"/>
                  <a:gd name="connsiteY75" fmla="*/ 145780 h 190500"/>
                  <a:gd name="connsiteX76" fmla="*/ 129540 w 149209"/>
                  <a:gd name="connsiteY76" fmla="*/ 139970 h 190500"/>
                  <a:gd name="connsiteX77" fmla="*/ 123730 w 149209"/>
                  <a:gd name="connsiteY77" fmla="*/ 134160 h 190500"/>
                  <a:gd name="connsiteX78" fmla="*/ 117920 w 149209"/>
                  <a:gd name="connsiteY78" fmla="*/ 139970 h 190500"/>
                  <a:gd name="connsiteX79" fmla="*/ 123730 w 149209"/>
                  <a:gd name="connsiteY79" fmla="*/ 145780 h 190500"/>
                  <a:gd name="connsiteX80" fmla="*/ 123730 w 149209"/>
                  <a:gd name="connsiteY80" fmla="*/ 168164 h 190500"/>
                  <a:gd name="connsiteX81" fmla="*/ 129540 w 149209"/>
                  <a:gd name="connsiteY81" fmla="*/ 162354 h 190500"/>
                  <a:gd name="connsiteX82" fmla="*/ 123730 w 149209"/>
                  <a:gd name="connsiteY82" fmla="*/ 156543 h 190500"/>
                  <a:gd name="connsiteX83" fmla="*/ 117920 w 149209"/>
                  <a:gd name="connsiteY83" fmla="*/ 162354 h 190500"/>
                  <a:gd name="connsiteX84" fmla="*/ 123730 w 149209"/>
                  <a:gd name="connsiteY84" fmla="*/ 168164 h 190500"/>
                  <a:gd name="connsiteX85" fmla="*/ 123730 w 149209"/>
                  <a:gd name="connsiteY85" fmla="*/ 190500 h 190500"/>
                  <a:gd name="connsiteX86" fmla="*/ 129540 w 149209"/>
                  <a:gd name="connsiteY86" fmla="*/ 184690 h 190500"/>
                  <a:gd name="connsiteX87" fmla="*/ 123730 w 149209"/>
                  <a:gd name="connsiteY87" fmla="*/ 178879 h 190500"/>
                  <a:gd name="connsiteX88" fmla="*/ 117920 w 149209"/>
                  <a:gd name="connsiteY88" fmla="*/ 184690 h 190500"/>
                  <a:gd name="connsiteX89" fmla="*/ 123730 w 149209"/>
                  <a:gd name="connsiteY89" fmla="*/ 190500 h 190500"/>
                  <a:gd name="connsiteX90" fmla="*/ 104061 w 149209"/>
                  <a:gd name="connsiteY90" fmla="*/ 11621 h 190500"/>
                  <a:gd name="connsiteX91" fmla="*/ 109871 w 149209"/>
                  <a:gd name="connsiteY91" fmla="*/ 5810 h 190500"/>
                  <a:gd name="connsiteX92" fmla="*/ 104061 w 149209"/>
                  <a:gd name="connsiteY92" fmla="*/ 0 h 190500"/>
                  <a:gd name="connsiteX93" fmla="*/ 98250 w 149209"/>
                  <a:gd name="connsiteY93" fmla="*/ 5810 h 190500"/>
                  <a:gd name="connsiteX94" fmla="*/ 104061 w 149209"/>
                  <a:gd name="connsiteY94" fmla="*/ 11621 h 190500"/>
                  <a:gd name="connsiteX95" fmla="*/ 104061 w 149209"/>
                  <a:gd name="connsiteY95" fmla="*/ 33957 h 190500"/>
                  <a:gd name="connsiteX96" fmla="*/ 109871 w 149209"/>
                  <a:gd name="connsiteY96" fmla="*/ 28146 h 190500"/>
                  <a:gd name="connsiteX97" fmla="*/ 104061 w 149209"/>
                  <a:gd name="connsiteY97" fmla="*/ 22336 h 190500"/>
                  <a:gd name="connsiteX98" fmla="*/ 98250 w 149209"/>
                  <a:gd name="connsiteY98" fmla="*/ 28146 h 190500"/>
                  <a:gd name="connsiteX99" fmla="*/ 104061 w 149209"/>
                  <a:gd name="connsiteY99" fmla="*/ 33957 h 190500"/>
                  <a:gd name="connsiteX100" fmla="*/ 104061 w 149209"/>
                  <a:gd name="connsiteY100" fmla="*/ 56340 h 190500"/>
                  <a:gd name="connsiteX101" fmla="*/ 109871 w 149209"/>
                  <a:gd name="connsiteY101" fmla="*/ 50530 h 190500"/>
                  <a:gd name="connsiteX102" fmla="*/ 104061 w 149209"/>
                  <a:gd name="connsiteY102" fmla="*/ 44720 h 190500"/>
                  <a:gd name="connsiteX103" fmla="*/ 98250 w 149209"/>
                  <a:gd name="connsiteY103" fmla="*/ 50530 h 190500"/>
                  <a:gd name="connsiteX104" fmla="*/ 104061 w 149209"/>
                  <a:gd name="connsiteY104" fmla="*/ 56340 h 190500"/>
                  <a:gd name="connsiteX105" fmla="*/ 104061 w 149209"/>
                  <a:gd name="connsiteY105" fmla="*/ 78676 h 190500"/>
                  <a:gd name="connsiteX106" fmla="*/ 109871 w 149209"/>
                  <a:gd name="connsiteY106" fmla="*/ 72866 h 190500"/>
                  <a:gd name="connsiteX107" fmla="*/ 104061 w 149209"/>
                  <a:gd name="connsiteY107" fmla="*/ 67056 h 190500"/>
                  <a:gd name="connsiteX108" fmla="*/ 98250 w 149209"/>
                  <a:gd name="connsiteY108" fmla="*/ 72866 h 190500"/>
                  <a:gd name="connsiteX109" fmla="*/ 104061 w 149209"/>
                  <a:gd name="connsiteY109" fmla="*/ 78676 h 190500"/>
                  <a:gd name="connsiteX110" fmla="*/ 104061 w 149209"/>
                  <a:gd name="connsiteY110" fmla="*/ 101060 h 190500"/>
                  <a:gd name="connsiteX111" fmla="*/ 109871 w 149209"/>
                  <a:gd name="connsiteY111" fmla="*/ 95250 h 190500"/>
                  <a:gd name="connsiteX112" fmla="*/ 104061 w 149209"/>
                  <a:gd name="connsiteY112" fmla="*/ 89440 h 190500"/>
                  <a:gd name="connsiteX113" fmla="*/ 98250 w 149209"/>
                  <a:gd name="connsiteY113" fmla="*/ 95250 h 190500"/>
                  <a:gd name="connsiteX114" fmla="*/ 104061 w 149209"/>
                  <a:gd name="connsiteY114" fmla="*/ 101060 h 190500"/>
                  <a:gd name="connsiteX115" fmla="*/ 104061 w 149209"/>
                  <a:gd name="connsiteY115" fmla="*/ 123396 h 190500"/>
                  <a:gd name="connsiteX116" fmla="*/ 109871 w 149209"/>
                  <a:gd name="connsiteY116" fmla="*/ 117586 h 190500"/>
                  <a:gd name="connsiteX117" fmla="*/ 104061 w 149209"/>
                  <a:gd name="connsiteY117" fmla="*/ 111776 h 190500"/>
                  <a:gd name="connsiteX118" fmla="*/ 98250 w 149209"/>
                  <a:gd name="connsiteY118" fmla="*/ 117586 h 190500"/>
                  <a:gd name="connsiteX119" fmla="*/ 104061 w 149209"/>
                  <a:gd name="connsiteY119" fmla="*/ 123396 h 190500"/>
                  <a:gd name="connsiteX120" fmla="*/ 104061 w 149209"/>
                  <a:gd name="connsiteY120" fmla="*/ 145780 h 190500"/>
                  <a:gd name="connsiteX121" fmla="*/ 109871 w 149209"/>
                  <a:gd name="connsiteY121" fmla="*/ 139970 h 190500"/>
                  <a:gd name="connsiteX122" fmla="*/ 104061 w 149209"/>
                  <a:gd name="connsiteY122" fmla="*/ 134160 h 190500"/>
                  <a:gd name="connsiteX123" fmla="*/ 98250 w 149209"/>
                  <a:gd name="connsiteY123" fmla="*/ 139970 h 190500"/>
                  <a:gd name="connsiteX124" fmla="*/ 104061 w 149209"/>
                  <a:gd name="connsiteY124" fmla="*/ 145780 h 190500"/>
                  <a:gd name="connsiteX125" fmla="*/ 104061 w 149209"/>
                  <a:gd name="connsiteY125" fmla="*/ 168164 h 190500"/>
                  <a:gd name="connsiteX126" fmla="*/ 109871 w 149209"/>
                  <a:gd name="connsiteY126" fmla="*/ 162354 h 190500"/>
                  <a:gd name="connsiteX127" fmla="*/ 104061 w 149209"/>
                  <a:gd name="connsiteY127" fmla="*/ 156543 h 190500"/>
                  <a:gd name="connsiteX128" fmla="*/ 98250 w 149209"/>
                  <a:gd name="connsiteY128" fmla="*/ 162354 h 190500"/>
                  <a:gd name="connsiteX129" fmla="*/ 104061 w 149209"/>
                  <a:gd name="connsiteY129" fmla="*/ 168164 h 190500"/>
                  <a:gd name="connsiteX130" fmla="*/ 104061 w 149209"/>
                  <a:gd name="connsiteY130" fmla="*/ 190500 h 190500"/>
                  <a:gd name="connsiteX131" fmla="*/ 109871 w 149209"/>
                  <a:gd name="connsiteY131" fmla="*/ 184690 h 190500"/>
                  <a:gd name="connsiteX132" fmla="*/ 104061 w 149209"/>
                  <a:gd name="connsiteY132" fmla="*/ 178879 h 190500"/>
                  <a:gd name="connsiteX133" fmla="*/ 98250 w 149209"/>
                  <a:gd name="connsiteY133" fmla="*/ 184690 h 190500"/>
                  <a:gd name="connsiteX134" fmla="*/ 104061 w 149209"/>
                  <a:gd name="connsiteY134" fmla="*/ 190500 h 190500"/>
                  <a:gd name="connsiteX135" fmla="*/ 84439 w 149209"/>
                  <a:gd name="connsiteY135" fmla="*/ 11621 h 190500"/>
                  <a:gd name="connsiteX136" fmla="*/ 90249 w 149209"/>
                  <a:gd name="connsiteY136" fmla="*/ 5810 h 190500"/>
                  <a:gd name="connsiteX137" fmla="*/ 84439 w 149209"/>
                  <a:gd name="connsiteY137" fmla="*/ 0 h 190500"/>
                  <a:gd name="connsiteX138" fmla="*/ 78629 w 149209"/>
                  <a:gd name="connsiteY138" fmla="*/ 5810 h 190500"/>
                  <a:gd name="connsiteX139" fmla="*/ 84439 w 149209"/>
                  <a:gd name="connsiteY139" fmla="*/ 11621 h 190500"/>
                  <a:gd name="connsiteX140" fmla="*/ 84439 w 149209"/>
                  <a:gd name="connsiteY140" fmla="*/ 33957 h 190500"/>
                  <a:gd name="connsiteX141" fmla="*/ 90249 w 149209"/>
                  <a:gd name="connsiteY141" fmla="*/ 28146 h 190500"/>
                  <a:gd name="connsiteX142" fmla="*/ 84439 w 149209"/>
                  <a:gd name="connsiteY142" fmla="*/ 22336 h 190500"/>
                  <a:gd name="connsiteX143" fmla="*/ 78629 w 149209"/>
                  <a:gd name="connsiteY143" fmla="*/ 28146 h 190500"/>
                  <a:gd name="connsiteX144" fmla="*/ 84439 w 149209"/>
                  <a:gd name="connsiteY144" fmla="*/ 33957 h 190500"/>
                  <a:gd name="connsiteX145" fmla="*/ 84439 w 149209"/>
                  <a:gd name="connsiteY145" fmla="*/ 56340 h 190500"/>
                  <a:gd name="connsiteX146" fmla="*/ 90249 w 149209"/>
                  <a:gd name="connsiteY146" fmla="*/ 50530 h 190500"/>
                  <a:gd name="connsiteX147" fmla="*/ 84439 w 149209"/>
                  <a:gd name="connsiteY147" fmla="*/ 44720 h 190500"/>
                  <a:gd name="connsiteX148" fmla="*/ 78629 w 149209"/>
                  <a:gd name="connsiteY148" fmla="*/ 50530 h 190500"/>
                  <a:gd name="connsiteX149" fmla="*/ 84439 w 149209"/>
                  <a:gd name="connsiteY149" fmla="*/ 56340 h 190500"/>
                  <a:gd name="connsiteX150" fmla="*/ 84439 w 149209"/>
                  <a:gd name="connsiteY150" fmla="*/ 78676 h 190500"/>
                  <a:gd name="connsiteX151" fmla="*/ 90249 w 149209"/>
                  <a:gd name="connsiteY151" fmla="*/ 72866 h 190500"/>
                  <a:gd name="connsiteX152" fmla="*/ 84439 w 149209"/>
                  <a:gd name="connsiteY152" fmla="*/ 67056 h 190500"/>
                  <a:gd name="connsiteX153" fmla="*/ 78629 w 149209"/>
                  <a:gd name="connsiteY153" fmla="*/ 72866 h 190500"/>
                  <a:gd name="connsiteX154" fmla="*/ 84439 w 149209"/>
                  <a:gd name="connsiteY154" fmla="*/ 78676 h 190500"/>
                  <a:gd name="connsiteX155" fmla="*/ 84439 w 149209"/>
                  <a:gd name="connsiteY155" fmla="*/ 101060 h 190500"/>
                  <a:gd name="connsiteX156" fmla="*/ 90249 w 149209"/>
                  <a:gd name="connsiteY156" fmla="*/ 95250 h 190500"/>
                  <a:gd name="connsiteX157" fmla="*/ 84439 w 149209"/>
                  <a:gd name="connsiteY157" fmla="*/ 89440 h 190500"/>
                  <a:gd name="connsiteX158" fmla="*/ 78629 w 149209"/>
                  <a:gd name="connsiteY158" fmla="*/ 95250 h 190500"/>
                  <a:gd name="connsiteX159" fmla="*/ 84439 w 149209"/>
                  <a:gd name="connsiteY159" fmla="*/ 101060 h 190500"/>
                  <a:gd name="connsiteX160" fmla="*/ 84439 w 149209"/>
                  <a:gd name="connsiteY160" fmla="*/ 123396 h 190500"/>
                  <a:gd name="connsiteX161" fmla="*/ 90249 w 149209"/>
                  <a:gd name="connsiteY161" fmla="*/ 117586 h 190500"/>
                  <a:gd name="connsiteX162" fmla="*/ 84439 w 149209"/>
                  <a:gd name="connsiteY162" fmla="*/ 111776 h 190500"/>
                  <a:gd name="connsiteX163" fmla="*/ 78629 w 149209"/>
                  <a:gd name="connsiteY163" fmla="*/ 117586 h 190500"/>
                  <a:gd name="connsiteX164" fmla="*/ 84439 w 149209"/>
                  <a:gd name="connsiteY164" fmla="*/ 123396 h 190500"/>
                  <a:gd name="connsiteX165" fmla="*/ 84439 w 149209"/>
                  <a:gd name="connsiteY165" fmla="*/ 145780 h 190500"/>
                  <a:gd name="connsiteX166" fmla="*/ 90249 w 149209"/>
                  <a:gd name="connsiteY166" fmla="*/ 139970 h 190500"/>
                  <a:gd name="connsiteX167" fmla="*/ 84439 w 149209"/>
                  <a:gd name="connsiteY167" fmla="*/ 134160 h 190500"/>
                  <a:gd name="connsiteX168" fmla="*/ 78629 w 149209"/>
                  <a:gd name="connsiteY168" fmla="*/ 139970 h 190500"/>
                  <a:gd name="connsiteX169" fmla="*/ 84439 w 149209"/>
                  <a:gd name="connsiteY169" fmla="*/ 145780 h 190500"/>
                  <a:gd name="connsiteX170" fmla="*/ 84439 w 149209"/>
                  <a:gd name="connsiteY170" fmla="*/ 168164 h 190500"/>
                  <a:gd name="connsiteX171" fmla="*/ 90249 w 149209"/>
                  <a:gd name="connsiteY171" fmla="*/ 162354 h 190500"/>
                  <a:gd name="connsiteX172" fmla="*/ 84439 w 149209"/>
                  <a:gd name="connsiteY172" fmla="*/ 156543 h 190500"/>
                  <a:gd name="connsiteX173" fmla="*/ 78629 w 149209"/>
                  <a:gd name="connsiteY173" fmla="*/ 162354 h 190500"/>
                  <a:gd name="connsiteX174" fmla="*/ 84439 w 149209"/>
                  <a:gd name="connsiteY174" fmla="*/ 168164 h 190500"/>
                  <a:gd name="connsiteX175" fmla="*/ 84439 w 149209"/>
                  <a:gd name="connsiteY175" fmla="*/ 190500 h 190500"/>
                  <a:gd name="connsiteX176" fmla="*/ 90249 w 149209"/>
                  <a:gd name="connsiteY176" fmla="*/ 184690 h 190500"/>
                  <a:gd name="connsiteX177" fmla="*/ 84439 w 149209"/>
                  <a:gd name="connsiteY177" fmla="*/ 178879 h 190500"/>
                  <a:gd name="connsiteX178" fmla="*/ 78629 w 149209"/>
                  <a:gd name="connsiteY178" fmla="*/ 184690 h 190500"/>
                  <a:gd name="connsiteX179" fmla="*/ 84439 w 149209"/>
                  <a:gd name="connsiteY179" fmla="*/ 190500 h 190500"/>
                  <a:gd name="connsiteX180" fmla="*/ 64770 w 149209"/>
                  <a:gd name="connsiteY180" fmla="*/ 11621 h 190500"/>
                  <a:gd name="connsiteX181" fmla="*/ 70580 w 149209"/>
                  <a:gd name="connsiteY181" fmla="*/ 5810 h 190500"/>
                  <a:gd name="connsiteX182" fmla="*/ 64770 w 149209"/>
                  <a:gd name="connsiteY182" fmla="*/ 0 h 190500"/>
                  <a:gd name="connsiteX183" fmla="*/ 58960 w 149209"/>
                  <a:gd name="connsiteY183" fmla="*/ 5810 h 190500"/>
                  <a:gd name="connsiteX184" fmla="*/ 64770 w 149209"/>
                  <a:gd name="connsiteY184" fmla="*/ 11621 h 190500"/>
                  <a:gd name="connsiteX185" fmla="*/ 64770 w 149209"/>
                  <a:gd name="connsiteY185" fmla="*/ 33957 h 190500"/>
                  <a:gd name="connsiteX186" fmla="*/ 70580 w 149209"/>
                  <a:gd name="connsiteY186" fmla="*/ 28146 h 190500"/>
                  <a:gd name="connsiteX187" fmla="*/ 64770 w 149209"/>
                  <a:gd name="connsiteY187" fmla="*/ 22336 h 190500"/>
                  <a:gd name="connsiteX188" fmla="*/ 58960 w 149209"/>
                  <a:gd name="connsiteY188" fmla="*/ 28146 h 190500"/>
                  <a:gd name="connsiteX189" fmla="*/ 64770 w 149209"/>
                  <a:gd name="connsiteY189" fmla="*/ 33957 h 190500"/>
                  <a:gd name="connsiteX190" fmla="*/ 64770 w 149209"/>
                  <a:gd name="connsiteY190" fmla="*/ 56340 h 190500"/>
                  <a:gd name="connsiteX191" fmla="*/ 70580 w 149209"/>
                  <a:gd name="connsiteY191" fmla="*/ 50530 h 190500"/>
                  <a:gd name="connsiteX192" fmla="*/ 64770 w 149209"/>
                  <a:gd name="connsiteY192" fmla="*/ 44720 h 190500"/>
                  <a:gd name="connsiteX193" fmla="*/ 58960 w 149209"/>
                  <a:gd name="connsiteY193" fmla="*/ 50530 h 190500"/>
                  <a:gd name="connsiteX194" fmla="*/ 64770 w 149209"/>
                  <a:gd name="connsiteY194" fmla="*/ 56340 h 190500"/>
                  <a:gd name="connsiteX195" fmla="*/ 64770 w 149209"/>
                  <a:gd name="connsiteY195" fmla="*/ 78676 h 190500"/>
                  <a:gd name="connsiteX196" fmla="*/ 70580 w 149209"/>
                  <a:gd name="connsiteY196" fmla="*/ 72866 h 190500"/>
                  <a:gd name="connsiteX197" fmla="*/ 64770 w 149209"/>
                  <a:gd name="connsiteY197" fmla="*/ 67056 h 190500"/>
                  <a:gd name="connsiteX198" fmla="*/ 58960 w 149209"/>
                  <a:gd name="connsiteY198" fmla="*/ 72866 h 190500"/>
                  <a:gd name="connsiteX199" fmla="*/ 64770 w 149209"/>
                  <a:gd name="connsiteY199" fmla="*/ 78676 h 190500"/>
                  <a:gd name="connsiteX200" fmla="*/ 64770 w 149209"/>
                  <a:gd name="connsiteY200" fmla="*/ 101060 h 190500"/>
                  <a:gd name="connsiteX201" fmla="*/ 70580 w 149209"/>
                  <a:gd name="connsiteY201" fmla="*/ 95250 h 190500"/>
                  <a:gd name="connsiteX202" fmla="*/ 64770 w 149209"/>
                  <a:gd name="connsiteY202" fmla="*/ 89440 h 190500"/>
                  <a:gd name="connsiteX203" fmla="*/ 58960 w 149209"/>
                  <a:gd name="connsiteY203" fmla="*/ 95250 h 190500"/>
                  <a:gd name="connsiteX204" fmla="*/ 64770 w 149209"/>
                  <a:gd name="connsiteY204" fmla="*/ 101060 h 190500"/>
                  <a:gd name="connsiteX205" fmla="*/ 64770 w 149209"/>
                  <a:gd name="connsiteY205" fmla="*/ 123396 h 190500"/>
                  <a:gd name="connsiteX206" fmla="*/ 70580 w 149209"/>
                  <a:gd name="connsiteY206" fmla="*/ 117586 h 190500"/>
                  <a:gd name="connsiteX207" fmla="*/ 64770 w 149209"/>
                  <a:gd name="connsiteY207" fmla="*/ 111776 h 190500"/>
                  <a:gd name="connsiteX208" fmla="*/ 58960 w 149209"/>
                  <a:gd name="connsiteY208" fmla="*/ 117586 h 190500"/>
                  <a:gd name="connsiteX209" fmla="*/ 64770 w 149209"/>
                  <a:gd name="connsiteY209" fmla="*/ 123396 h 190500"/>
                  <a:gd name="connsiteX210" fmla="*/ 64770 w 149209"/>
                  <a:gd name="connsiteY210" fmla="*/ 145780 h 190500"/>
                  <a:gd name="connsiteX211" fmla="*/ 70580 w 149209"/>
                  <a:gd name="connsiteY211" fmla="*/ 139970 h 190500"/>
                  <a:gd name="connsiteX212" fmla="*/ 64770 w 149209"/>
                  <a:gd name="connsiteY212" fmla="*/ 134160 h 190500"/>
                  <a:gd name="connsiteX213" fmla="*/ 58960 w 149209"/>
                  <a:gd name="connsiteY213" fmla="*/ 139970 h 190500"/>
                  <a:gd name="connsiteX214" fmla="*/ 64770 w 149209"/>
                  <a:gd name="connsiteY214" fmla="*/ 145780 h 190500"/>
                  <a:gd name="connsiteX215" fmla="*/ 64770 w 149209"/>
                  <a:gd name="connsiteY215" fmla="*/ 168164 h 190500"/>
                  <a:gd name="connsiteX216" fmla="*/ 70580 w 149209"/>
                  <a:gd name="connsiteY216" fmla="*/ 162354 h 190500"/>
                  <a:gd name="connsiteX217" fmla="*/ 64770 w 149209"/>
                  <a:gd name="connsiteY217" fmla="*/ 156543 h 190500"/>
                  <a:gd name="connsiteX218" fmla="*/ 58960 w 149209"/>
                  <a:gd name="connsiteY218" fmla="*/ 162354 h 190500"/>
                  <a:gd name="connsiteX219" fmla="*/ 64770 w 149209"/>
                  <a:gd name="connsiteY219" fmla="*/ 168164 h 190500"/>
                  <a:gd name="connsiteX220" fmla="*/ 64770 w 149209"/>
                  <a:gd name="connsiteY220" fmla="*/ 190500 h 190500"/>
                  <a:gd name="connsiteX221" fmla="*/ 70580 w 149209"/>
                  <a:gd name="connsiteY221" fmla="*/ 184690 h 190500"/>
                  <a:gd name="connsiteX222" fmla="*/ 64770 w 149209"/>
                  <a:gd name="connsiteY222" fmla="*/ 178879 h 190500"/>
                  <a:gd name="connsiteX223" fmla="*/ 58960 w 149209"/>
                  <a:gd name="connsiteY223" fmla="*/ 184690 h 190500"/>
                  <a:gd name="connsiteX224" fmla="*/ 64770 w 149209"/>
                  <a:gd name="connsiteY224" fmla="*/ 190500 h 190500"/>
                  <a:gd name="connsiteX225" fmla="*/ 45149 w 149209"/>
                  <a:gd name="connsiteY225" fmla="*/ 11621 h 190500"/>
                  <a:gd name="connsiteX226" fmla="*/ 50959 w 149209"/>
                  <a:gd name="connsiteY226" fmla="*/ 5810 h 190500"/>
                  <a:gd name="connsiteX227" fmla="*/ 45149 w 149209"/>
                  <a:gd name="connsiteY227" fmla="*/ 0 h 190500"/>
                  <a:gd name="connsiteX228" fmla="*/ 39338 w 149209"/>
                  <a:gd name="connsiteY228" fmla="*/ 5810 h 190500"/>
                  <a:gd name="connsiteX229" fmla="*/ 45149 w 149209"/>
                  <a:gd name="connsiteY229" fmla="*/ 11621 h 190500"/>
                  <a:gd name="connsiteX230" fmla="*/ 45149 w 149209"/>
                  <a:gd name="connsiteY230" fmla="*/ 33957 h 190500"/>
                  <a:gd name="connsiteX231" fmla="*/ 50959 w 149209"/>
                  <a:gd name="connsiteY231" fmla="*/ 28146 h 190500"/>
                  <a:gd name="connsiteX232" fmla="*/ 45149 w 149209"/>
                  <a:gd name="connsiteY232" fmla="*/ 22336 h 190500"/>
                  <a:gd name="connsiteX233" fmla="*/ 39338 w 149209"/>
                  <a:gd name="connsiteY233" fmla="*/ 28146 h 190500"/>
                  <a:gd name="connsiteX234" fmla="*/ 45149 w 149209"/>
                  <a:gd name="connsiteY234" fmla="*/ 33957 h 190500"/>
                  <a:gd name="connsiteX235" fmla="*/ 45149 w 149209"/>
                  <a:gd name="connsiteY235" fmla="*/ 56340 h 190500"/>
                  <a:gd name="connsiteX236" fmla="*/ 50959 w 149209"/>
                  <a:gd name="connsiteY236" fmla="*/ 50530 h 190500"/>
                  <a:gd name="connsiteX237" fmla="*/ 45149 w 149209"/>
                  <a:gd name="connsiteY237" fmla="*/ 44720 h 190500"/>
                  <a:gd name="connsiteX238" fmla="*/ 39338 w 149209"/>
                  <a:gd name="connsiteY238" fmla="*/ 50530 h 190500"/>
                  <a:gd name="connsiteX239" fmla="*/ 45149 w 149209"/>
                  <a:gd name="connsiteY239" fmla="*/ 56340 h 190500"/>
                  <a:gd name="connsiteX240" fmla="*/ 45149 w 149209"/>
                  <a:gd name="connsiteY240" fmla="*/ 78676 h 190500"/>
                  <a:gd name="connsiteX241" fmla="*/ 50959 w 149209"/>
                  <a:gd name="connsiteY241" fmla="*/ 72866 h 190500"/>
                  <a:gd name="connsiteX242" fmla="*/ 45149 w 149209"/>
                  <a:gd name="connsiteY242" fmla="*/ 67056 h 190500"/>
                  <a:gd name="connsiteX243" fmla="*/ 39338 w 149209"/>
                  <a:gd name="connsiteY243" fmla="*/ 72866 h 190500"/>
                  <a:gd name="connsiteX244" fmla="*/ 45149 w 149209"/>
                  <a:gd name="connsiteY244" fmla="*/ 78676 h 190500"/>
                  <a:gd name="connsiteX245" fmla="*/ 45149 w 149209"/>
                  <a:gd name="connsiteY245" fmla="*/ 101060 h 190500"/>
                  <a:gd name="connsiteX246" fmla="*/ 50959 w 149209"/>
                  <a:gd name="connsiteY246" fmla="*/ 95250 h 190500"/>
                  <a:gd name="connsiteX247" fmla="*/ 45149 w 149209"/>
                  <a:gd name="connsiteY247" fmla="*/ 89440 h 190500"/>
                  <a:gd name="connsiteX248" fmla="*/ 39338 w 149209"/>
                  <a:gd name="connsiteY248" fmla="*/ 95250 h 190500"/>
                  <a:gd name="connsiteX249" fmla="*/ 45149 w 149209"/>
                  <a:gd name="connsiteY249" fmla="*/ 101060 h 190500"/>
                  <a:gd name="connsiteX250" fmla="*/ 45149 w 149209"/>
                  <a:gd name="connsiteY250" fmla="*/ 123396 h 190500"/>
                  <a:gd name="connsiteX251" fmla="*/ 50959 w 149209"/>
                  <a:gd name="connsiteY251" fmla="*/ 117586 h 190500"/>
                  <a:gd name="connsiteX252" fmla="*/ 45149 w 149209"/>
                  <a:gd name="connsiteY252" fmla="*/ 111776 h 190500"/>
                  <a:gd name="connsiteX253" fmla="*/ 39338 w 149209"/>
                  <a:gd name="connsiteY253" fmla="*/ 117586 h 190500"/>
                  <a:gd name="connsiteX254" fmla="*/ 45149 w 149209"/>
                  <a:gd name="connsiteY254" fmla="*/ 123396 h 190500"/>
                  <a:gd name="connsiteX255" fmla="*/ 45149 w 149209"/>
                  <a:gd name="connsiteY255" fmla="*/ 145780 h 190500"/>
                  <a:gd name="connsiteX256" fmla="*/ 50959 w 149209"/>
                  <a:gd name="connsiteY256" fmla="*/ 139970 h 190500"/>
                  <a:gd name="connsiteX257" fmla="*/ 45149 w 149209"/>
                  <a:gd name="connsiteY257" fmla="*/ 134160 h 190500"/>
                  <a:gd name="connsiteX258" fmla="*/ 39338 w 149209"/>
                  <a:gd name="connsiteY258" fmla="*/ 139970 h 190500"/>
                  <a:gd name="connsiteX259" fmla="*/ 45149 w 149209"/>
                  <a:gd name="connsiteY259" fmla="*/ 145780 h 190500"/>
                  <a:gd name="connsiteX260" fmla="*/ 45149 w 149209"/>
                  <a:gd name="connsiteY260" fmla="*/ 168164 h 190500"/>
                  <a:gd name="connsiteX261" fmla="*/ 50959 w 149209"/>
                  <a:gd name="connsiteY261" fmla="*/ 162354 h 190500"/>
                  <a:gd name="connsiteX262" fmla="*/ 45149 w 149209"/>
                  <a:gd name="connsiteY262" fmla="*/ 156543 h 190500"/>
                  <a:gd name="connsiteX263" fmla="*/ 39338 w 149209"/>
                  <a:gd name="connsiteY263" fmla="*/ 162354 h 190500"/>
                  <a:gd name="connsiteX264" fmla="*/ 45149 w 149209"/>
                  <a:gd name="connsiteY264" fmla="*/ 168164 h 190500"/>
                  <a:gd name="connsiteX265" fmla="*/ 45149 w 149209"/>
                  <a:gd name="connsiteY265" fmla="*/ 190500 h 190500"/>
                  <a:gd name="connsiteX266" fmla="*/ 50959 w 149209"/>
                  <a:gd name="connsiteY266" fmla="*/ 184690 h 190500"/>
                  <a:gd name="connsiteX267" fmla="*/ 45149 w 149209"/>
                  <a:gd name="connsiteY267" fmla="*/ 178879 h 190500"/>
                  <a:gd name="connsiteX268" fmla="*/ 39338 w 149209"/>
                  <a:gd name="connsiteY268" fmla="*/ 184690 h 190500"/>
                  <a:gd name="connsiteX269" fmla="*/ 45149 w 149209"/>
                  <a:gd name="connsiteY269" fmla="*/ 190500 h 190500"/>
                  <a:gd name="connsiteX270" fmla="*/ 25479 w 149209"/>
                  <a:gd name="connsiteY270" fmla="*/ 11621 h 190500"/>
                  <a:gd name="connsiteX271" fmla="*/ 31290 w 149209"/>
                  <a:gd name="connsiteY271" fmla="*/ 5810 h 190500"/>
                  <a:gd name="connsiteX272" fmla="*/ 25479 w 149209"/>
                  <a:gd name="connsiteY272" fmla="*/ 0 h 190500"/>
                  <a:gd name="connsiteX273" fmla="*/ 19669 w 149209"/>
                  <a:gd name="connsiteY273" fmla="*/ 5810 h 190500"/>
                  <a:gd name="connsiteX274" fmla="*/ 25479 w 149209"/>
                  <a:gd name="connsiteY274" fmla="*/ 11621 h 190500"/>
                  <a:gd name="connsiteX275" fmla="*/ 25479 w 149209"/>
                  <a:gd name="connsiteY275" fmla="*/ 33957 h 190500"/>
                  <a:gd name="connsiteX276" fmla="*/ 31290 w 149209"/>
                  <a:gd name="connsiteY276" fmla="*/ 28146 h 190500"/>
                  <a:gd name="connsiteX277" fmla="*/ 25479 w 149209"/>
                  <a:gd name="connsiteY277" fmla="*/ 22336 h 190500"/>
                  <a:gd name="connsiteX278" fmla="*/ 19669 w 149209"/>
                  <a:gd name="connsiteY278" fmla="*/ 28146 h 190500"/>
                  <a:gd name="connsiteX279" fmla="*/ 25479 w 149209"/>
                  <a:gd name="connsiteY279" fmla="*/ 33957 h 190500"/>
                  <a:gd name="connsiteX280" fmla="*/ 25479 w 149209"/>
                  <a:gd name="connsiteY280" fmla="*/ 56340 h 190500"/>
                  <a:gd name="connsiteX281" fmla="*/ 31290 w 149209"/>
                  <a:gd name="connsiteY281" fmla="*/ 50530 h 190500"/>
                  <a:gd name="connsiteX282" fmla="*/ 25479 w 149209"/>
                  <a:gd name="connsiteY282" fmla="*/ 44720 h 190500"/>
                  <a:gd name="connsiteX283" fmla="*/ 19669 w 149209"/>
                  <a:gd name="connsiteY283" fmla="*/ 50530 h 190500"/>
                  <a:gd name="connsiteX284" fmla="*/ 25479 w 149209"/>
                  <a:gd name="connsiteY284" fmla="*/ 56340 h 190500"/>
                  <a:gd name="connsiteX285" fmla="*/ 25479 w 149209"/>
                  <a:gd name="connsiteY285" fmla="*/ 78676 h 190500"/>
                  <a:gd name="connsiteX286" fmla="*/ 31290 w 149209"/>
                  <a:gd name="connsiteY286" fmla="*/ 72866 h 190500"/>
                  <a:gd name="connsiteX287" fmla="*/ 25479 w 149209"/>
                  <a:gd name="connsiteY287" fmla="*/ 67056 h 190500"/>
                  <a:gd name="connsiteX288" fmla="*/ 19669 w 149209"/>
                  <a:gd name="connsiteY288" fmla="*/ 72866 h 190500"/>
                  <a:gd name="connsiteX289" fmla="*/ 25479 w 149209"/>
                  <a:gd name="connsiteY289" fmla="*/ 78676 h 190500"/>
                  <a:gd name="connsiteX290" fmla="*/ 25479 w 149209"/>
                  <a:gd name="connsiteY290" fmla="*/ 101060 h 190500"/>
                  <a:gd name="connsiteX291" fmla="*/ 31290 w 149209"/>
                  <a:gd name="connsiteY291" fmla="*/ 95250 h 190500"/>
                  <a:gd name="connsiteX292" fmla="*/ 25479 w 149209"/>
                  <a:gd name="connsiteY292" fmla="*/ 89440 h 190500"/>
                  <a:gd name="connsiteX293" fmla="*/ 19669 w 149209"/>
                  <a:gd name="connsiteY293" fmla="*/ 95250 h 190500"/>
                  <a:gd name="connsiteX294" fmla="*/ 25479 w 149209"/>
                  <a:gd name="connsiteY294" fmla="*/ 101060 h 190500"/>
                  <a:gd name="connsiteX295" fmla="*/ 25479 w 149209"/>
                  <a:gd name="connsiteY295" fmla="*/ 123396 h 190500"/>
                  <a:gd name="connsiteX296" fmla="*/ 31290 w 149209"/>
                  <a:gd name="connsiteY296" fmla="*/ 117586 h 190500"/>
                  <a:gd name="connsiteX297" fmla="*/ 25479 w 149209"/>
                  <a:gd name="connsiteY297" fmla="*/ 111776 h 190500"/>
                  <a:gd name="connsiteX298" fmla="*/ 19669 w 149209"/>
                  <a:gd name="connsiteY298" fmla="*/ 117586 h 190500"/>
                  <a:gd name="connsiteX299" fmla="*/ 25479 w 149209"/>
                  <a:gd name="connsiteY299" fmla="*/ 123396 h 190500"/>
                  <a:gd name="connsiteX300" fmla="*/ 25479 w 149209"/>
                  <a:gd name="connsiteY300" fmla="*/ 145780 h 190500"/>
                  <a:gd name="connsiteX301" fmla="*/ 31290 w 149209"/>
                  <a:gd name="connsiteY301" fmla="*/ 139970 h 190500"/>
                  <a:gd name="connsiteX302" fmla="*/ 25479 w 149209"/>
                  <a:gd name="connsiteY302" fmla="*/ 134160 h 190500"/>
                  <a:gd name="connsiteX303" fmla="*/ 19669 w 149209"/>
                  <a:gd name="connsiteY303" fmla="*/ 139970 h 190500"/>
                  <a:gd name="connsiteX304" fmla="*/ 25479 w 149209"/>
                  <a:gd name="connsiteY304" fmla="*/ 145780 h 190500"/>
                  <a:gd name="connsiteX305" fmla="*/ 25479 w 149209"/>
                  <a:gd name="connsiteY305" fmla="*/ 168164 h 190500"/>
                  <a:gd name="connsiteX306" fmla="*/ 31290 w 149209"/>
                  <a:gd name="connsiteY306" fmla="*/ 162354 h 190500"/>
                  <a:gd name="connsiteX307" fmla="*/ 25479 w 149209"/>
                  <a:gd name="connsiteY307" fmla="*/ 156543 h 190500"/>
                  <a:gd name="connsiteX308" fmla="*/ 19669 w 149209"/>
                  <a:gd name="connsiteY308" fmla="*/ 162354 h 190500"/>
                  <a:gd name="connsiteX309" fmla="*/ 25479 w 149209"/>
                  <a:gd name="connsiteY309" fmla="*/ 168164 h 190500"/>
                  <a:gd name="connsiteX310" fmla="*/ 25479 w 149209"/>
                  <a:gd name="connsiteY310" fmla="*/ 190500 h 190500"/>
                  <a:gd name="connsiteX311" fmla="*/ 31290 w 149209"/>
                  <a:gd name="connsiteY311" fmla="*/ 184690 h 190500"/>
                  <a:gd name="connsiteX312" fmla="*/ 25479 w 149209"/>
                  <a:gd name="connsiteY312" fmla="*/ 178879 h 190500"/>
                  <a:gd name="connsiteX313" fmla="*/ 19669 w 149209"/>
                  <a:gd name="connsiteY313" fmla="*/ 184690 h 190500"/>
                  <a:gd name="connsiteX314" fmla="*/ 25479 w 149209"/>
                  <a:gd name="connsiteY314" fmla="*/ 190500 h 190500"/>
                  <a:gd name="connsiteX315" fmla="*/ 5810 w 149209"/>
                  <a:gd name="connsiteY315" fmla="*/ 11621 h 190500"/>
                  <a:gd name="connsiteX316" fmla="*/ 11621 w 149209"/>
                  <a:gd name="connsiteY316" fmla="*/ 5810 h 190500"/>
                  <a:gd name="connsiteX317" fmla="*/ 5810 w 149209"/>
                  <a:gd name="connsiteY317" fmla="*/ 0 h 190500"/>
                  <a:gd name="connsiteX318" fmla="*/ 0 w 149209"/>
                  <a:gd name="connsiteY318" fmla="*/ 5810 h 190500"/>
                  <a:gd name="connsiteX319" fmla="*/ 5810 w 149209"/>
                  <a:gd name="connsiteY319" fmla="*/ 11621 h 190500"/>
                  <a:gd name="connsiteX320" fmla="*/ 5810 w 149209"/>
                  <a:gd name="connsiteY320" fmla="*/ 33957 h 190500"/>
                  <a:gd name="connsiteX321" fmla="*/ 11621 w 149209"/>
                  <a:gd name="connsiteY321" fmla="*/ 28146 h 190500"/>
                  <a:gd name="connsiteX322" fmla="*/ 5810 w 149209"/>
                  <a:gd name="connsiteY322" fmla="*/ 22336 h 190500"/>
                  <a:gd name="connsiteX323" fmla="*/ 0 w 149209"/>
                  <a:gd name="connsiteY323" fmla="*/ 28146 h 190500"/>
                  <a:gd name="connsiteX324" fmla="*/ 5810 w 149209"/>
                  <a:gd name="connsiteY324" fmla="*/ 33957 h 190500"/>
                  <a:gd name="connsiteX325" fmla="*/ 5810 w 149209"/>
                  <a:gd name="connsiteY325" fmla="*/ 56340 h 190500"/>
                  <a:gd name="connsiteX326" fmla="*/ 11621 w 149209"/>
                  <a:gd name="connsiteY326" fmla="*/ 50530 h 190500"/>
                  <a:gd name="connsiteX327" fmla="*/ 5810 w 149209"/>
                  <a:gd name="connsiteY327" fmla="*/ 44720 h 190500"/>
                  <a:gd name="connsiteX328" fmla="*/ 0 w 149209"/>
                  <a:gd name="connsiteY328" fmla="*/ 50530 h 190500"/>
                  <a:gd name="connsiteX329" fmla="*/ 5810 w 149209"/>
                  <a:gd name="connsiteY329" fmla="*/ 56340 h 190500"/>
                  <a:gd name="connsiteX330" fmla="*/ 5810 w 149209"/>
                  <a:gd name="connsiteY330" fmla="*/ 78676 h 190500"/>
                  <a:gd name="connsiteX331" fmla="*/ 11621 w 149209"/>
                  <a:gd name="connsiteY331" fmla="*/ 72866 h 190500"/>
                  <a:gd name="connsiteX332" fmla="*/ 5810 w 149209"/>
                  <a:gd name="connsiteY332" fmla="*/ 67056 h 190500"/>
                  <a:gd name="connsiteX333" fmla="*/ 0 w 149209"/>
                  <a:gd name="connsiteY333" fmla="*/ 72866 h 190500"/>
                  <a:gd name="connsiteX334" fmla="*/ 5810 w 149209"/>
                  <a:gd name="connsiteY334" fmla="*/ 78676 h 190500"/>
                  <a:gd name="connsiteX335" fmla="*/ 5810 w 149209"/>
                  <a:gd name="connsiteY335" fmla="*/ 101060 h 190500"/>
                  <a:gd name="connsiteX336" fmla="*/ 11621 w 149209"/>
                  <a:gd name="connsiteY336" fmla="*/ 95250 h 190500"/>
                  <a:gd name="connsiteX337" fmla="*/ 5810 w 149209"/>
                  <a:gd name="connsiteY337" fmla="*/ 89440 h 190500"/>
                  <a:gd name="connsiteX338" fmla="*/ 0 w 149209"/>
                  <a:gd name="connsiteY338" fmla="*/ 95250 h 190500"/>
                  <a:gd name="connsiteX339" fmla="*/ 5810 w 149209"/>
                  <a:gd name="connsiteY339" fmla="*/ 101060 h 190500"/>
                  <a:gd name="connsiteX340" fmla="*/ 5810 w 149209"/>
                  <a:gd name="connsiteY340" fmla="*/ 123396 h 190500"/>
                  <a:gd name="connsiteX341" fmla="*/ 11621 w 149209"/>
                  <a:gd name="connsiteY341" fmla="*/ 117586 h 190500"/>
                  <a:gd name="connsiteX342" fmla="*/ 5810 w 149209"/>
                  <a:gd name="connsiteY342" fmla="*/ 111776 h 190500"/>
                  <a:gd name="connsiteX343" fmla="*/ 0 w 149209"/>
                  <a:gd name="connsiteY343" fmla="*/ 117586 h 190500"/>
                  <a:gd name="connsiteX344" fmla="*/ 5810 w 149209"/>
                  <a:gd name="connsiteY344" fmla="*/ 123396 h 190500"/>
                  <a:gd name="connsiteX345" fmla="*/ 5810 w 149209"/>
                  <a:gd name="connsiteY345" fmla="*/ 145780 h 190500"/>
                  <a:gd name="connsiteX346" fmla="*/ 11621 w 149209"/>
                  <a:gd name="connsiteY346" fmla="*/ 139970 h 190500"/>
                  <a:gd name="connsiteX347" fmla="*/ 5810 w 149209"/>
                  <a:gd name="connsiteY347" fmla="*/ 134160 h 190500"/>
                  <a:gd name="connsiteX348" fmla="*/ 0 w 149209"/>
                  <a:gd name="connsiteY348" fmla="*/ 139970 h 190500"/>
                  <a:gd name="connsiteX349" fmla="*/ 5810 w 149209"/>
                  <a:gd name="connsiteY349" fmla="*/ 145780 h 190500"/>
                  <a:gd name="connsiteX350" fmla="*/ 5810 w 149209"/>
                  <a:gd name="connsiteY350" fmla="*/ 168164 h 190500"/>
                  <a:gd name="connsiteX351" fmla="*/ 11621 w 149209"/>
                  <a:gd name="connsiteY351" fmla="*/ 162354 h 190500"/>
                  <a:gd name="connsiteX352" fmla="*/ 5810 w 149209"/>
                  <a:gd name="connsiteY352" fmla="*/ 156543 h 190500"/>
                  <a:gd name="connsiteX353" fmla="*/ 0 w 149209"/>
                  <a:gd name="connsiteY353" fmla="*/ 162354 h 190500"/>
                  <a:gd name="connsiteX354" fmla="*/ 5810 w 149209"/>
                  <a:gd name="connsiteY354" fmla="*/ 168164 h 190500"/>
                  <a:gd name="connsiteX355" fmla="*/ 5810 w 149209"/>
                  <a:gd name="connsiteY355" fmla="*/ 190500 h 190500"/>
                  <a:gd name="connsiteX356" fmla="*/ 11621 w 149209"/>
                  <a:gd name="connsiteY356" fmla="*/ 184690 h 190500"/>
                  <a:gd name="connsiteX357" fmla="*/ 5810 w 149209"/>
                  <a:gd name="connsiteY357" fmla="*/ 178879 h 190500"/>
                  <a:gd name="connsiteX358" fmla="*/ 0 w 149209"/>
                  <a:gd name="connsiteY358" fmla="*/ 184690 h 190500"/>
                  <a:gd name="connsiteX359" fmla="*/ 5810 w 149209"/>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209" h="190500">
                    <a:moveTo>
                      <a:pt x="143399" y="11621"/>
                    </a:moveTo>
                    <a:cubicBezTo>
                      <a:pt x="146609" y="11621"/>
                      <a:pt x="149209" y="9020"/>
                      <a:pt x="149209" y="5810"/>
                    </a:cubicBezTo>
                    <a:cubicBezTo>
                      <a:pt x="149209" y="2600"/>
                      <a:pt x="146609" y="0"/>
                      <a:pt x="143399" y="0"/>
                    </a:cubicBezTo>
                    <a:cubicBezTo>
                      <a:pt x="140189" y="0"/>
                      <a:pt x="137589" y="2600"/>
                      <a:pt x="137589" y="5810"/>
                    </a:cubicBezTo>
                    <a:cubicBezTo>
                      <a:pt x="137589" y="9020"/>
                      <a:pt x="140189" y="11621"/>
                      <a:pt x="143399" y="11621"/>
                    </a:cubicBezTo>
                    <a:close/>
                    <a:moveTo>
                      <a:pt x="143399" y="33957"/>
                    </a:moveTo>
                    <a:cubicBezTo>
                      <a:pt x="146609" y="33957"/>
                      <a:pt x="149209" y="31356"/>
                      <a:pt x="149209" y="28146"/>
                    </a:cubicBezTo>
                    <a:cubicBezTo>
                      <a:pt x="149209" y="24936"/>
                      <a:pt x="146609" y="22336"/>
                      <a:pt x="143399" y="22336"/>
                    </a:cubicBezTo>
                    <a:cubicBezTo>
                      <a:pt x="140189" y="22336"/>
                      <a:pt x="137589" y="24936"/>
                      <a:pt x="137589" y="28146"/>
                    </a:cubicBezTo>
                    <a:cubicBezTo>
                      <a:pt x="137589" y="31356"/>
                      <a:pt x="140189" y="33957"/>
                      <a:pt x="143399" y="33957"/>
                    </a:cubicBezTo>
                    <a:close/>
                    <a:moveTo>
                      <a:pt x="143399" y="56340"/>
                    </a:moveTo>
                    <a:cubicBezTo>
                      <a:pt x="146609" y="56340"/>
                      <a:pt x="149209" y="53740"/>
                      <a:pt x="149209" y="50530"/>
                    </a:cubicBezTo>
                    <a:cubicBezTo>
                      <a:pt x="149209" y="47320"/>
                      <a:pt x="146609" y="44720"/>
                      <a:pt x="143399" y="44720"/>
                    </a:cubicBezTo>
                    <a:cubicBezTo>
                      <a:pt x="140189" y="44720"/>
                      <a:pt x="137589" y="47320"/>
                      <a:pt x="137589" y="50530"/>
                    </a:cubicBezTo>
                    <a:cubicBezTo>
                      <a:pt x="137589" y="53740"/>
                      <a:pt x="140189" y="56340"/>
                      <a:pt x="143399" y="56340"/>
                    </a:cubicBezTo>
                    <a:close/>
                    <a:moveTo>
                      <a:pt x="143399" y="78676"/>
                    </a:moveTo>
                    <a:cubicBezTo>
                      <a:pt x="146609" y="78676"/>
                      <a:pt x="149209" y="76076"/>
                      <a:pt x="149209" y="72866"/>
                    </a:cubicBezTo>
                    <a:cubicBezTo>
                      <a:pt x="149209" y="69656"/>
                      <a:pt x="146609" y="67056"/>
                      <a:pt x="143399" y="67056"/>
                    </a:cubicBezTo>
                    <a:cubicBezTo>
                      <a:pt x="140189" y="67056"/>
                      <a:pt x="137589" y="69656"/>
                      <a:pt x="137589" y="72866"/>
                    </a:cubicBezTo>
                    <a:cubicBezTo>
                      <a:pt x="137589" y="76076"/>
                      <a:pt x="140189" y="78676"/>
                      <a:pt x="143399" y="78676"/>
                    </a:cubicBezTo>
                    <a:close/>
                    <a:moveTo>
                      <a:pt x="143399" y="101060"/>
                    </a:moveTo>
                    <a:cubicBezTo>
                      <a:pt x="146609" y="101060"/>
                      <a:pt x="149209" y="98460"/>
                      <a:pt x="149209" y="95250"/>
                    </a:cubicBezTo>
                    <a:cubicBezTo>
                      <a:pt x="149209" y="92040"/>
                      <a:pt x="146609" y="89440"/>
                      <a:pt x="143399" y="89440"/>
                    </a:cubicBezTo>
                    <a:cubicBezTo>
                      <a:pt x="140189" y="89440"/>
                      <a:pt x="137589" y="92040"/>
                      <a:pt x="137589" y="95250"/>
                    </a:cubicBezTo>
                    <a:cubicBezTo>
                      <a:pt x="137589" y="98460"/>
                      <a:pt x="140189" y="101060"/>
                      <a:pt x="143399" y="101060"/>
                    </a:cubicBezTo>
                    <a:close/>
                    <a:moveTo>
                      <a:pt x="143399" y="123396"/>
                    </a:moveTo>
                    <a:cubicBezTo>
                      <a:pt x="146609" y="123396"/>
                      <a:pt x="149209" y="120796"/>
                      <a:pt x="149209" y="117586"/>
                    </a:cubicBezTo>
                    <a:cubicBezTo>
                      <a:pt x="149209" y="114376"/>
                      <a:pt x="146609" y="111776"/>
                      <a:pt x="143399" y="111776"/>
                    </a:cubicBezTo>
                    <a:cubicBezTo>
                      <a:pt x="140189" y="111776"/>
                      <a:pt x="137589" y="114376"/>
                      <a:pt x="137589" y="117586"/>
                    </a:cubicBezTo>
                    <a:cubicBezTo>
                      <a:pt x="137589" y="120796"/>
                      <a:pt x="140189" y="123396"/>
                      <a:pt x="143399" y="123396"/>
                    </a:cubicBezTo>
                    <a:close/>
                    <a:moveTo>
                      <a:pt x="143399" y="145780"/>
                    </a:moveTo>
                    <a:cubicBezTo>
                      <a:pt x="146609" y="145780"/>
                      <a:pt x="149209" y="143180"/>
                      <a:pt x="149209" y="139970"/>
                    </a:cubicBezTo>
                    <a:cubicBezTo>
                      <a:pt x="149209" y="136760"/>
                      <a:pt x="146609" y="134160"/>
                      <a:pt x="143399" y="134160"/>
                    </a:cubicBezTo>
                    <a:cubicBezTo>
                      <a:pt x="140189" y="134160"/>
                      <a:pt x="137589" y="136760"/>
                      <a:pt x="137589" y="139970"/>
                    </a:cubicBezTo>
                    <a:cubicBezTo>
                      <a:pt x="137589" y="143180"/>
                      <a:pt x="140189" y="145780"/>
                      <a:pt x="143399" y="145780"/>
                    </a:cubicBezTo>
                    <a:close/>
                    <a:moveTo>
                      <a:pt x="143399" y="168164"/>
                    </a:moveTo>
                    <a:cubicBezTo>
                      <a:pt x="146609" y="168164"/>
                      <a:pt x="149209" y="165563"/>
                      <a:pt x="149209" y="162354"/>
                    </a:cubicBezTo>
                    <a:cubicBezTo>
                      <a:pt x="149209" y="159144"/>
                      <a:pt x="146609" y="156543"/>
                      <a:pt x="143399" y="156543"/>
                    </a:cubicBezTo>
                    <a:cubicBezTo>
                      <a:pt x="140189" y="156543"/>
                      <a:pt x="137589" y="159144"/>
                      <a:pt x="137589" y="162354"/>
                    </a:cubicBezTo>
                    <a:cubicBezTo>
                      <a:pt x="137589" y="165563"/>
                      <a:pt x="140189" y="168164"/>
                      <a:pt x="143399" y="168164"/>
                    </a:cubicBezTo>
                    <a:close/>
                    <a:moveTo>
                      <a:pt x="143399" y="190500"/>
                    </a:moveTo>
                    <a:cubicBezTo>
                      <a:pt x="146609" y="190500"/>
                      <a:pt x="149209" y="187900"/>
                      <a:pt x="149209" y="184690"/>
                    </a:cubicBezTo>
                    <a:cubicBezTo>
                      <a:pt x="149209" y="181480"/>
                      <a:pt x="146609" y="178879"/>
                      <a:pt x="143399" y="178879"/>
                    </a:cubicBezTo>
                    <a:cubicBezTo>
                      <a:pt x="140189" y="178879"/>
                      <a:pt x="137589" y="181480"/>
                      <a:pt x="137589" y="184690"/>
                    </a:cubicBezTo>
                    <a:cubicBezTo>
                      <a:pt x="137589" y="187900"/>
                      <a:pt x="140189" y="190500"/>
                      <a:pt x="143399" y="190500"/>
                    </a:cubicBezTo>
                    <a:close/>
                    <a:moveTo>
                      <a:pt x="123730" y="11621"/>
                    </a:moveTo>
                    <a:cubicBezTo>
                      <a:pt x="126940" y="11621"/>
                      <a:pt x="129540" y="9020"/>
                      <a:pt x="129540" y="5810"/>
                    </a:cubicBezTo>
                    <a:cubicBezTo>
                      <a:pt x="129540" y="2600"/>
                      <a:pt x="126940" y="0"/>
                      <a:pt x="123730" y="0"/>
                    </a:cubicBezTo>
                    <a:cubicBezTo>
                      <a:pt x="120520" y="0"/>
                      <a:pt x="117920" y="2600"/>
                      <a:pt x="117920" y="5810"/>
                    </a:cubicBezTo>
                    <a:cubicBezTo>
                      <a:pt x="117920" y="9020"/>
                      <a:pt x="120520" y="11621"/>
                      <a:pt x="123730" y="11621"/>
                    </a:cubicBezTo>
                    <a:close/>
                    <a:moveTo>
                      <a:pt x="123730" y="33957"/>
                    </a:moveTo>
                    <a:cubicBezTo>
                      <a:pt x="126940" y="33957"/>
                      <a:pt x="129540" y="31356"/>
                      <a:pt x="129540" y="28146"/>
                    </a:cubicBezTo>
                    <a:cubicBezTo>
                      <a:pt x="129540" y="24936"/>
                      <a:pt x="126940" y="22336"/>
                      <a:pt x="123730" y="22336"/>
                    </a:cubicBezTo>
                    <a:cubicBezTo>
                      <a:pt x="120520" y="22336"/>
                      <a:pt x="117920" y="24936"/>
                      <a:pt x="117920" y="28146"/>
                    </a:cubicBezTo>
                    <a:cubicBezTo>
                      <a:pt x="117920" y="31356"/>
                      <a:pt x="120520" y="33957"/>
                      <a:pt x="123730" y="33957"/>
                    </a:cubicBezTo>
                    <a:close/>
                    <a:moveTo>
                      <a:pt x="123730" y="56340"/>
                    </a:moveTo>
                    <a:cubicBezTo>
                      <a:pt x="126940" y="56340"/>
                      <a:pt x="129540" y="53740"/>
                      <a:pt x="129540" y="50530"/>
                    </a:cubicBezTo>
                    <a:cubicBezTo>
                      <a:pt x="129540" y="47320"/>
                      <a:pt x="126940" y="44720"/>
                      <a:pt x="123730" y="44720"/>
                    </a:cubicBezTo>
                    <a:cubicBezTo>
                      <a:pt x="120520" y="44720"/>
                      <a:pt x="117920" y="47320"/>
                      <a:pt x="117920" y="50530"/>
                    </a:cubicBezTo>
                    <a:cubicBezTo>
                      <a:pt x="117920" y="53740"/>
                      <a:pt x="120520" y="56340"/>
                      <a:pt x="123730" y="56340"/>
                    </a:cubicBezTo>
                    <a:close/>
                    <a:moveTo>
                      <a:pt x="123730" y="78676"/>
                    </a:moveTo>
                    <a:cubicBezTo>
                      <a:pt x="126940" y="78676"/>
                      <a:pt x="129540" y="76076"/>
                      <a:pt x="129540" y="72866"/>
                    </a:cubicBezTo>
                    <a:cubicBezTo>
                      <a:pt x="129540" y="69656"/>
                      <a:pt x="126940" y="67056"/>
                      <a:pt x="123730" y="67056"/>
                    </a:cubicBezTo>
                    <a:cubicBezTo>
                      <a:pt x="120520" y="67056"/>
                      <a:pt x="117920" y="69656"/>
                      <a:pt x="117920" y="72866"/>
                    </a:cubicBezTo>
                    <a:cubicBezTo>
                      <a:pt x="117920" y="76076"/>
                      <a:pt x="120520" y="78676"/>
                      <a:pt x="123730" y="78676"/>
                    </a:cubicBezTo>
                    <a:close/>
                    <a:moveTo>
                      <a:pt x="123730" y="101060"/>
                    </a:moveTo>
                    <a:cubicBezTo>
                      <a:pt x="126940" y="101060"/>
                      <a:pt x="129540" y="98460"/>
                      <a:pt x="129540" y="95250"/>
                    </a:cubicBezTo>
                    <a:cubicBezTo>
                      <a:pt x="129540" y="92040"/>
                      <a:pt x="126940" y="89440"/>
                      <a:pt x="123730" y="89440"/>
                    </a:cubicBezTo>
                    <a:cubicBezTo>
                      <a:pt x="120520" y="89440"/>
                      <a:pt x="117920" y="92040"/>
                      <a:pt x="117920" y="95250"/>
                    </a:cubicBezTo>
                    <a:cubicBezTo>
                      <a:pt x="117920" y="98460"/>
                      <a:pt x="120520" y="101060"/>
                      <a:pt x="123730" y="101060"/>
                    </a:cubicBezTo>
                    <a:close/>
                    <a:moveTo>
                      <a:pt x="123730" y="123396"/>
                    </a:moveTo>
                    <a:cubicBezTo>
                      <a:pt x="126940" y="123396"/>
                      <a:pt x="129540" y="120796"/>
                      <a:pt x="129540" y="117586"/>
                    </a:cubicBezTo>
                    <a:cubicBezTo>
                      <a:pt x="129540" y="114376"/>
                      <a:pt x="126940" y="111776"/>
                      <a:pt x="123730" y="111776"/>
                    </a:cubicBezTo>
                    <a:cubicBezTo>
                      <a:pt x="120520" y="111776"/>
                      <a:pt x="117920" y="114376"/>
                      <a:pt x="117920" y="117586"/>
                    </a:cubicBezTo>
                    <a:cubicBezTo>
                      <a:pt x="117920" y="120796"/>
                      <a:pt x="120520" y="123396"/>
                      <a:pt x="123730" y="123396"/>
                    </a:cubicBezTo>
                    <a:close/>
                    <a:moveTo>
                      <a:pt x="123730" y="145780"/>
                    </a:moveTo>
                    <a:cubicBezTo>
                      <a:pt x="126940" y="145780"/>
                      <a:pt x="129540" y="143180"/>
                      <a:pt x="129540" y="139970"/>
                    </a:cubicBezTo>
                    <a:cubicBezTo>
                      <a:pt x="129540" y="136760"/>
                      <a:pt x="126940" y="134160"/>
                      <a:pt x="123730" y="134160"/>
                    </a:cubicBezTo>
                    <a:cubicBezTo>
                      <a:pt x="120520" y="134160"/>
                      <a:pt x="117920" y="136760"/>
                      <a:pt x="117920" y="139970"/>
                    </a:cubicBezTo>
                    <a:cubicBezTo>
                      <a:pt x="117920" y="143180"/>
                      <a:pt x="120520" y="145780"/>
                      <a:pt x="123730" y="145780"/>
                    </a:cubicBezTo>
                    <a:close/>
                    <a:moveTo>
                      <a:pt x="123730" y="168164"/>
                    </a:moveTo>
                    <a:cubicBezTo>
                      <a:pt x="126940" y="168164"/>
                      <a:pt x="129540" y="165563"/>
                      <a:pt x="129540" y="162354"/>
                    </a:cubicBezTo>
                    <a:cubicBezTo>
                      <a:pt x="129540" y="159144"/>
                      <a:pt x="126940" y="156543"/>
                      <a:pt x="123730" y="156543"/>
                    </a:cubicBezTo>
                    <a:cubicBezTo>
                      <a:pt x="120520" y="156543"/>
                      <a:pt x="117920" y="159144"/>
                      <a:pt x="117920" y="162354"/>
                    </a:cubicBezTo>
                    <a:cubicBezTo>
                      <a:pt x="117920" y="165563"/>
                      <a:pt x="120520" y="168164"/>
                      <a:pt x="123730" y="168164"/>
                    </a:cubicBezTo>
                    <a:close/>
                    <a:moveTo>
                      <a:pt x="123730" y="190500"/>
                    </a:moveTo>
                    <a:cubicBezTo>
                      <a:pt x="126940" y="190500"/>
                      <a:pt x="129540" y="187900"/>
                      <a:pt x="129540" y="184690"/>
                    </a:cubicBezTo>
                    <a:cubicBezTo>
                      <a:pt x="129540" y="181480"/>
                      <a:pt x="126940" y="178879"/>
                      <a:pt x="123730" y="178879"/>
                    </a:cubicBezTo>
                    <a:cubicBezTo>
                      <a:pt x="120520" y="178879"/>
                      <a:pt x="117920" y="181480"/>
                      <a:pt x="117920" y="184690"/>
                    </a:cubicBezTo>
                    <a:cubicBezTo>
                      <a:pt x="117920" y="187900"/>
                      <a:pt x="120520" y="190500"/>
                      <a:pt x="123730" y="190500"/>
                    </a:cubicBezTo>
                    <a:close/>
                    <a:moveTo>
                      <a:pt x="104061" y="11621"/>
                    </a:moveTo>
                    <a:cubicBezTo>
                      <a:pt x="107271" y="11621"/>
                      <a:pt x="109871" y="9020"/>
                      <a:pt x="109871" y="5810"/>
                    </a:cubicBezTo>
                    <a:cubicBezTo>
                      <a:pt x="109871" y="2600"/>
                      <a:pt x="107271" y="0"/>
                      <a:pt x="104061" y="0"/>
                    </a:cubicBezTo>
                    <a:cubicBezTo>
                      <a:pt x="100851" y="0"/>
                      <a:pt x="98250" y="2600"/>
                      <a:pt x="98250" y="5810"/>
                    </a:cubicBezTo>
                    <a:cubicBezTo>
                      <a:pt x="98250" y="9020"/>
                      <a:pt x="100851" y="11621"/>
                      <a:pt x="104061" y="11621"/>
                    </a:cubicBezTo>
                    <a:close/>
                    <a:moveTo>
                      <a:pt x="104061" y="33957"/>
                    </a:moveTo>
                    <a:cubicBezTo>
                      <a:pt x="107271" y="33957"/>
                      <a:pt x="109871" y="31356"/>
                      <a:pt x="109871" y="28146"/>
                    </a:cubicBezTo>
                    <a:cubicBezTo>
                      <a:pt x="109871" y="24936"/>
                      <a:pt x="107271" y="22336"/>
                      <a:pt x="104061" y="22336"/>
                    </a:cubicBezTo>
                    <a:cubicBezTo>
                      <a:pt x="100851" y="22336"/>
                      <a:pt x="98250" y="24936"/>
                      <a:pt x="98250" y="28146"/>
                    </a:cubicBezTo>
                    <a:cubicBezTo>
                      <a:pt x="98250" y="31356"/>
                      <a:pt x="100851" y="33957"/>
                      <a:pt x="104061" y="33957"/>
                    </a:cubicBezTo>
                    <a:close/>
                    <a:moveTo>
                      <a:pt x="104061" y="56340"/>
                    </a:moveTo>
                    <a:cubicBezTo>
                      <a:pt x="107271" y="56340"/>
                      <a:pt x="109871" y="53740"/>
                      <a:pt x="109871" y="50530"/>
                    </a:cubicBezTo>
                    <a:cubicBezTo>
                      <a:pt x="109871" y="47320"/>
                      <a:pt x="107271" y="44720"/>
                      <a:pt x="104061" y="44720"/>
                    </a:cubicBezTo>
                    <a:cubicBezTo>
                      <a:pt x="100851" y="44720"/>
                      <a:pt x="98250" y="47320"/>
                      <a:pt x="98250" y="50530"/>
                    </a:cubicBezTo>
                    <a:cubicBezTo>
                      <a:pt x="98250" y="53740"/>
                      <a:pt x="100851" y="56340"/>
                      <a:pt x="104061" y="56340"/>
                    </a:cubicBezTo>
                    <a:close/>
                    <a:moveTo>
                      <a:pt x="104061" y="78676"/>
                    </a:moveTo>
                    <a:cubicBezTo>
                      <a:pt x="107271" y="78676"/>
                      <a:pt x="109871" y="76076"/>
                      <a:pt x="109871" y="72866"/>
                    </a:cubicBezTo>
                    <a:cubicBezTo>
                      <a:pt x="109871" y="69656"/>
                      <a:pt x="107271" y="67056"/>
                      <a:pt x="104061" y="67056"/>
                    </a:cubicBezTo>
                    <a:cubicBezTo>
                      <a:pt x="100851" y="67056"/>
                      <a:pt x="98250" y="69656"/>
                      <a:pt x="98250" y="72866"/>
                    </a:cubicBezTo>
                    <a:cubicBezTo>
                      <a:pt x="98250" y="76076"/>
                      <a:pt x="100851" y="78676"/>
                      <a:pt x="104061" y="78676"/>
                    </a:cubicBezTo>
                    <a:close/>
                    <a:moveTo>
                      <a:pt x="104061" y="101060"/>
                    </a:moveTo>
                    <a:cubicBezTo>
                      <a:pt x="107271" y="101060"/>
                      <a:pt x="109871" y="98460"/>
                      <a:pt x="109871" y="95250"/>
                    </a:cubicBezTo>
                    <a:cubicBezTo>
                      <a:pt x="109871" y="92040"/>
                      <a:pt x="107271" y="89440"/>
                      <a:pt x="104061" y="89440"/>
                    </a:cubicBezTo>
                    <a:cubicBezTo>
                      <a:pt x="100851" y="89440"/>
                      <a:pt x="98250" y="92040"/>
                      <a:pt x="98250" y="95250"/>
                    </a:cubicBezTo>
                    <a:cubicBezTo>
                      <a:pt x="98250" y="98460"/>
                      <a:pt x="100851" y="101060"/>
                      <a:pt x="104061" y="101060"/>
                    </a:cubicBezTo>
                    <a:close/>
                    <a:moveTo>
                      <a:pt x="104061" y="123396"/>
                    </a:moveTo>
                    <a:cubicBezTo>
                      <a:pt x="107271" y="123396"/>
                      <a:pt x="109871" y="120796"/>
                      <a:pt x="109871" y="117586"/>
                    </a:cubicBezTo>
                    <a:cubicBezTo>
                      <a:pt x="109871" y="114376"/>
                      <a:pt x="107271" y="111776"/>
                      <a:pt x="104061" y="111776"/>
                    </a:cubicBezTo>
                    <a:cubicBezTo>
                      <a:pt x="100851" y="111776"/>
                      <a:pt x="98250" y="114376"/>
                      <a:pt x="98250" y="117586"/>
                    </a:cubicBezTo>
                    <a:cubicBezTo>
                      <a:pt x="98250" y="120796"/>
                      <a:pt x="100851" y="123396"/>
                      <a:pt x="104061" y="123396"/>
                    </a:cubicBezTo>
                    <a:close/>
                    <a:moveTo>
                      <a:pt x="104061" y="145780"/>
                    </a:moveTo>
                    <a:cubicBezTo>
                      <a:pt x="107271" y="145780"/>
                      <a:pt x="109871" y="143180"/>
                      <a:pt x="109871" y="139970"/>
                    </a:cubicBezTo>
                    <a:cubicBezTo>
                      <a:pt x="109871" y="136760"/>
                      <a:pt x="107271" y="134160"/>
                      <a:pt x="104061" y="134160"/>
                    </a:cubicBezTo>
                    <a:cubicBezTo>
                      <a:pt x="100851" y="134160"/>
                      <a:pt x="98250" y="136760"/>
                      <a:pt x="98250" y="139970"/>
                    </a:cubicBezTo>
                    <a:cubicBezTo>
                      <a:pt x="98250" y="143180"/>
                      <a:pt x="100851" y="145780"/>
                      <a:pt x="104061" y="145780"/>
                    </a:cubicBezTo>
                    <a:close/>
                    <a:moveTo>
                      <a:pt x="104061" y="168164"/>
                    </a:moveTo>
                    <a:cubicBezTo>
                      <a:pt x="107271" y="168164"/>
                      <a:pt x="109871" y="165563"/>
                      <a:pt x="109871" y="162354"/>
                    </a:cubicBezTo>
                    <a:cubicBezTo>
                      <a:pt x="109871" y="159144"/>
                      <a:pt x="107271" y="156543"/>
                      <a:pt x="104061" y="156543"/>
                    </a:cubicBezTo>
                    <a:cubicBezTo>
                      <a:pt x="100851" y="156543"/>
                      <a:pt x="98250" y="159144"/>
                      <a:pt x="98250" y="162354"/>
                    </a:cubicBezTo>
                    <a:cubicBezTo>
                      <a:pt x="98250" y="165563"/>
                      <a:pt x="100851" y="168164"/>
                      <a:pt x="104061" y="168164"/>
                    </a:cubicBezTo>
                    <a:close/>
                    <a:moveTo>
                      <a:pt x="104061" y="190500"/>
                    </a:moveTo>
                    <a:cubicBezTo>
                      <a:pt x="107271" y="190500"/>
                      <a:pt x="109871" y="187900"/>
                      <a:pt x="109871" y="184690"/>
                    </a:cubicBezTo>
                    <a:cubicBezTo>
                      <a:pt x="109871" y="181480"/>
                      <a:pt x="107271" y="178879"/>
                      <a:pt x="104061" y="178879"/>
                    </a:cubicBezTo>
                    <a:cubicBezTo>
                      <a:pt x="100851" y="178879"/>
                      <a:pt x="98250" y="181480"/>
                      <a:pt x="98250" y="184690"/>
                    </a:cubicBezTo>
                    <a:cubicBezTo>
                      <a:pt x="98250" y="187900"/>
                      <a:pt x="100851" y="190500"/>
                      <a:pt x="104061" y="190500"/>
                    </a:cubicBezTo>
                    <a:close/>
                    <a:moveTo>
                      <a:pt x="84439" y="11621"/>
                    </a:moveTo>
                    <a:cubicBezTo>
                      <a:pt x="87649" y="11621"/>
                      <a:pt x="90249" y="9020"/>
                      <a:pt x="90249" y="5810"/>
                    </a:cubicBezTo>
                    <a:cubicBezTo>
                      <a:pt x="90249" y="2600"/>
                      <a:pt x="87649" y="0"/>
                      <a:pt x="84439" y="0"/>
                    </a:cubicBezTo>
                    <a:cubicBezTo>
                      <a:pt x="81229" y="0"/>
                      <a:pt x="78629" y="2600"/>
                      <a:pt x="78629" y="5810"/>
                    </a:cubicBezTo>
                    <a:cubicBezTo>
                      <a:pt x="78629" y="9020"/>
                      <a:pt x="81229" y="11621"/>
                      <a:pt x="84439" y="11621"/>
                    </a:cubicBezTo>
                    <a:close/>
                    <a:moveTo>
                      <a:pt x="84439" y="33957"/>
                    </a:moveTo>
                    <a:cubicBezTo>
                      <a:pt x="87649" y="33957"/>
                      <a:pt x="90249" y="31356"/>
                      <a:pt x="90249" y="28146"/>
                    </a:cubicBezTo>
                    <a:cubicBezTo>
                      <a:pt x="90249" y="24936"/>
                      <a:pt x="87649" y="22336"/>
                      <a:pt x="84439" y="22336"/>
                    </a:cubicBezTo>
                    <a:cubicBezTo>
                      <a:pt x="81229" y="22336"/>
                      <a:pt x="78629" y="24936"/>
                      <a:pt x="78629" y="28146"/>
                    </a:cubicBezTo>
                    <a:cubicBezTo>
                      <a:pt x="78629" y="31356"/>
                      <a:pt x="81229" y="33957"/>
                      <a:pt x="84439" y="33957"/>
                    </a:cubicBezTo>
                    <a:close/>
                    <a:moveTo>
                      <a:pt x="84439" y="56340"/>
                    </a:moveTo>
                    <a:cubicBezTo>
                      <a:pt x="87649" y="56340"/>
                      <a:pt x="90249" y="53740"/>
                      <a:pt x="90249" y="50530"/>
                    </a:cubicBezTo>
                    <a:cubicBezTo>
                      <a:pt x="90249" y="47320"/>
                      <a:pt x="87649" y="44720"/>
                      <a:pt x="84439" y="44720"/>
                    </a:cubicBezTo>
                    <a:cubicBezTo>
                      <a:pt x="81229" y="44720"/>
                      <a:pt x="78629" y="47320"/>
                      <a:pt x="78629" y="50530"/>
                    </a:cubicBezTo>
                    <a:cubicBezTo>
                      <a:pt x="78629" y="53740"/>
                      <a:pt x="81229" y="56340"/>
                      <a:pt x="84439" y="56340"/>
                    </a:cubicBezTo>
                    <a:close/>
                    <a:moveTo>
                      <a:pt x="84439" y="78676"/>
                    </a:moveTo>
                    <a:cubicBezTo>
                      <a:pt x="87649" y="78676"/>
                      <a:pt x="90249" y="76076"/>
                      <a:pt x="90249" y="72866"/>
                    </a:cubicBezTo>
                    <a:cubicBezTo>
                      <a:pt x="90249" y="69656"/>
                      <a:pt x="87649" y="67056"/>
                      <a:pt x="84439" y="67056"/>
                    </a:cubicBezTo>
                    <a:cubicBezTo>
                      <a:pt x="81229" y="67056"/>
                      <a:pt x="78629" y="69656"/>
                      <a:pt x="78629" y="72866"/>
                    </a:cubicBezTo>
                    <a:cubicBezTo>
                      <a:pt x="78629" y="76076"/>
                      <a:pt x="81229" y="78676"/>
                      <a:pt x="84439" y="78676"/>
                    </a:cubicBezTo>
                    <a:close/>
                    <a:moveTo>
                      <a:pt x="84439" y="101060"/>
                    </a:moveTo>
                    <a:cubicBezTo>
                      <a:pt x="87649" y="101060"/>
                      <a:pt x="90249" y="98460"/>
                      <a:pt x="90249" y="95250"/>
                    </a:cubicBezTo>
                    <a:cubicBezTo>
                      <a:pt x="90249" y="92040"/>
                      <a:pt x="87649" y="89440"/>
                      <a:pt x="84439" y="89440"/>
                    </a:cubicBezTo>
                    <a:cubicBezTo>
                      <a:pt x="81229" y="89440"/>
                      <a:pt x="78629" y="92040"/>
                      <a:pt x="78629" y="95250"/>
                    </a:cubicBezTo>
                    <a:cubicBezTo>
                      <a:pt x="78629" y="98460"/>
                      <a:pt x="81229" y="101060"/>
                      <a:pt x="84439" y="101060"/>
                    </a:cubicBezTo>
                    <a:close/>
                    <a:moveTo>
                      <a:pt x="84439" y="123396"/>
                    </a:moveTo>
                    <a:cubicBezTo>
                      <a:pt x="87649" y="123396"/>
                      <a:pt x="90249" y="120796"/>
                      <a:pt x="90249" y="117586"/>
                    </a:cubicBezTo>
                    <a:cubicBezTo>
                      <a:pt x="90249" y="114376"/>
                      <a:pt x="87649" y="111776"/>
                      <a:pt x="84439" y="111776"/>
                    </a:cubicBezTo>
                    <a:cubicBezTo>
                      <a:pt x="81229" y="111776"/>
                      <a:pt x="78629" y="114376"/>
                      <a:pt x="78629" y="117586"/>
                    </a:cubicBezTo>
                    <a:cubicBezTo>
                      <a:pt x="78629" y="120796"/>
                      <a:pt x="81229" y="123396"/>
                      <a:pt x="84439" y="123396"/>
                    </a:cubicBezTo>
                    <a:close/>
                    <a:moveTo>
                      <a:pt x="84439" y="145780"/>
                    </a:moveTo>
                    <a:cubicBezTo>
                      <a:pt x="87649" y="145780"/>
                      <a:pt x="90249" y="143180"/>
                      <a:pt x="90249" y="139970"/>
                    </a:cubicBezTo>
                    <a:cubicBezTo>
                      <a:pt x="90249" y="136760"/>
                      <a:pt x="87649" y="134160"/>
                      <a:pt x="84439" y="134160"/>
                    </a:cubicBezTo>
                    <a:cubicBezTo>
                      <a:pt x="81229" y="134160"/>
                      <a:pt x="78629" y="136760"/>
                      <a:pt x="78629" y="139970"/>
                    </a:cubicBezTo>
                    <a:cubicBezTo>
                      <a:pt x="78629" y="143180"/>
                      <a:pt x="81229" y="145780"/>
                      <a:pt x="84439" y="145780"/>
                    </a:cubicBezTo>
                    <a:close/>
                    <a:moveTo>
                      <a:pt x="84439" y="168164"/>
                    </a:moveTo>
                    <a:cubicBezTo>
                      <a:pt x="87649" y="168164"/>
                      <a:pt x="90249" y="165563"/>
                      <a:pt x="90249" y="162354"/>
                    </a:cubicBezTo>
                    <a:cubicBezTo>
                      <a:pt x="90249" y="159144"/>
                      <a:pt x="87649" y="156543"/>
                      <a:pt x="84439" y="156543"/>
                    </a:cubicBezTo>
                    <a:cubicBezTo>
                      <a:pt x="81229" y="156543"/>
                      <a:pt x="78629" y="159144"/>
                      <a:pt x="78629" y="162354"/>
                    </a:cubicBezTo>
                    <a:cubicBezTo>
                      <a:pt x="78629" y="165563"/>
                      <a:pt x="81229" y="168164"/>
                      <a:pt x="84439" y="168164"/>
                    </a:cubicBezTo>
                    <a:close/>
                    <a:moveTo>
                      <a:pt x="84439" y="190500"/>
                    </a:moveTo>
                    <a:cubicBezTo>
                      <a:pt x="87649" y="190500"/>
                      <a:pt x="90249" y="187900"/>
                      <a:pt x="90249" y="184690"/>
                    </a:cubicBezTo>
                    <a:cubicBezTo>
                      <a:pt x="90249" y="181480"/>
                      <a:pt x="87649" y="178879"/>
                      <a:pt x="84439" y="178879"/>
                    </a:cubicBezTo>
                    <a:cubicBezTo>
                      <a:pt x="81229" y="178879"/>
                      <a:pt x="78629" y="181480"/>
                      <a:pt x="78629" y="184690"/>
                    </a:cubicBezTo>
                    <a:cubicBezTo>
                      <a:pt x="78629" y="187900"/>
                      <a:pt x="81229" y="190500"/>
                      <a:pt x="84439" y="190500"/>
                    </a:cubicBezTo>
                    <a:close/>
                    <a:moveTo>
                      <a:pt x="64770" y="11621"/>
                    </a:moveTo>
                    <a:cubicBezTo>
                      <a:pt x="67980" y="11621"/>
                      <a:pt x="70580" y="9020"/>
                      <a:pt x="70580" y="5810"/>
                    </a:cubicBezTo>
                    <a:cubicBezTo>
                      <a:pt x="70580" y="2600"/>
                      <a:pt x="67980" y="0"/>
                      <a:pt x="64770" y="0"/>
                    </a:cubicBezTo>
                    <a:cubicBezTo>
                      <a:pt x="61560" y="0"/>
                      <a:pt x="58960" y="2600"/>
                      <a:pt x="58960" y="5810"/>
                    </a:cubicBezTo>
                    <a:cubicBezTo>
                      <a:pt x="58960"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60" y="24936"/>
                      <a:pt x="58960" y="28146"/>
                    </a:cubicBezTo>
                    <a:cubicBezTo>
                      <a:pt x="58960"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60" y="47320"/>
                      <a:pt x="58960" y="50530"/>
                    </a:cubicBezTo>
                    <a:cubicBezTo>
                      <a:pt x="58960" y="53740"/>
                      <a:pt x="61560" y="56340"/>
                      <a:pt x="64770" y="56340"/>
                    </a:cubicBezTo>
                    <a:close/>
                    <a:moveTo>
                      <a:pt x="64770" y="78676"/>
                    </a:moveTo>
                    <a:cubicBezTo>
                      <a:pt x="67980" y="78676"/>
                      <a:pt x="70580" y="76076"/>
                      <a:pt x="70580" y="72866"/>
                    </a:cubicBezTo>
                    <a:cubicBezTo>
                      <a:pt x="70580" y="69656"/>
                      <a:pt x="67980" y="67056"/>
                      <a:pt x="64770" y="67056"/>
                    </a:cubicBezTo>
                    <a:cubicBezTo>
                      <a:pt x="61560" y="67056"/>
                      <a:pt x="58960" y="69656"/>
                      <a:pt x="58960" y="72866"/>
                    </a:cubicBezTo>
                    <a:cubicBezTo>
                      <a:pt x="58960" y="76076"/>
                      <a:pt x="61560" y="78676"/>
                      <a:pt x="64770" y="78676"/>
                    </a:cubicBezTo>
                    <a:close/>
                    <a:moveTo>
                      <a:pt x="64770" y="101060"/>
                    </a:moveTo>
                    <a:cubicBezTo>
                      <a:pt x="67980" y="101060"/>
                      <a:pt x="70580" y="98460"/>
                      <a:pt x="70580" y="95250"/>
                    </a:cubicBezTo>
                    <a:cubicBezTo>
                      <a:pt x="70580" y="92040"/>
                      <a:pt x="67980" y="89440"/>
                      <a:pt x="64770" y="89440"/>
                    </a:cubicBezTo>
                    <a:cubicBezTo>
                      <a:pt x="61560" y="89440"/>
                      <a:pt x="58960" y="92040"/>
                      <a:pt x="58960" y="95250"/>
                    </a:cubicBezTo>
                    <a:cubicBezTo>
                      <a:pt x="58960"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60" y="114376"/>
                      <a:pt x="58960" y="117586"/>
                    </a:cubicBezTo>
                    <a:cubicBezTo>
                      <a:pt x="58960"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60" y="136760"/>
                      <a:pt x="58960" y="139970"/>
                    </a:cubicBezTo>
                    <a:cubicBezTo>
                      <a:pt x="58960" y="143180"/>
                      <a:pt x="61560" y="145780"/>
                      <a:pt x="64770" y="145780"/>
                    </a:cubicBezTo>
                    <a:close/>
                    <a:moveTo>
                      <a:pt x="64770" y="168164"/>
                    </a:moveTo>
                    <a:cubicBezTo>
                      <a:pt x="67980" y="168164"/>
                      <a:pt x="70580" y="165563"/>
                      <a:pt x="70580" y="162354"/>
                    </a:cubicBezTo>
                    <a:cubicBezTo>
                      <a:pt x="70580" y="159144"/>
                      <a:pt x="67980" y="156543"/>
                      <a:pt x="64770" y="156543"/>
                    </a:cubicBezTo>
                    <a:cubicBezTo>
                      <a:pt x="61560" y="156543"/>
                      <a:pt x="58960" y="159144"/>
                      <a:pt x="58960" y="162354"/>
                    </a:cubicBezTo>
                    <a:cubicBezTo>
                      <a:pt x="58960" y="165563"/>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60" y="181480"/>
                      <a:pt x="58960" y="184690"/>
                    </a:cubicBezTo>
                    <a:cubicBezTo>
                      <a:pt x="58960" y="187900"/>
                      <a:pt x="61560" y="190500"/>
                      <a:pt x="64770" y="190500"/>
                    </a:cubicBezTo>
                    <a:close/>
                    <a:moveTo>
                      <a:pt x="45149" y="11621"/>
                    </a:moveTo>
                    <a:cubicBezTo>
                      <a:pt x="48359" y="11621"/>
                      <a:pt x="50959" y="9020"/>
                      <a:pt x="50959" y="5810"/>
                    </a:cubicBezTo>
                    <a:cubicBezTo>
                      <a:pt x="50959" y="2600"/>
                      <a:pt x="48359" y="0"/>
                      <a:pt x="45149" y="0"/>
                    </a:cubicBezTo>
                    <a:cubicBezTo>
                      <a:pt x="41939" y="0"/>
                      <a:pt x="39338" y="2600"/>
                      <a:pt x="39338" y="5810"/>
                    </a:cubicBezTo>
                    <a:cubicBezTo>
                      <a:pt x="39338" y="9020"/>
                      <a:pt x="41939" y="11621"/>
                      <a:pt x="45149" y="11621"/>
                    </a:cubicBezTo>
                    <a:close/>
                    <a:moveTo>
                      <a:pt x="45149" y="33957"/>
                    </a:moveTo>
                    <a:cubicBezTo>
                      <a:pt x="48359" y="33957"/>
                      <a:pt x="50959" y="31356"/>
                      <a:pt x="50959" y="28146"/>
                    </a:cubicBezTo>
                    <a:cubicBezTo>
                      <a:pt x="50959" y="24936"/>
                      <a:pt x="48359" y="22336"/>
                      <a:pt x="45149" y="22336"/>
                    </a:cubicBezTo>
                    <a:cubicBezTo>
                      <a:pt x="41939" y="22336"/>
                      <a:pt x="39338" y="24936"/>
                      <a:pt x="39338" y="28146"/>
                    </a:cubicBezTo>
                    <a:cubicBezTo>
                      <a:pt x="39338" y="31356"/>
                      <a:pt x="41939" y="33957"/>
                      <a:pt x="45149" y="33957"/>
                    </a:cubicBezTo>
                    <a:close/>
                    <a:moveTo>
                      <a:pt x="45149" y="56340"/>
                    </a:moveTo>
                    <a:cubicBezTo>
                      <a:pt x="48359" y="56340"/>
                      <a:pt x="50959" y="53740"/>
                      <a:pt x="50959" y="50530"/>
                    </a:cubicBezTo>
                    <a:cubicBezTo>
                      <a:pt x="50959" y="47320"/>
                      <a:pt x="48359" y="44720"/>
                      <a:pt x="45149" y="44720"/>
                    </a:cubicBezTo>
                    <a:cubicBezTo>
                      <a:pt x="41939" y="44720"/>
                      <a:pt x="39338" y="47320"/>
                      <a:pt x="39338" y="50530"/>
                    </a:cubicBezTo>
                    <a:cubicBezTo>
                      <a:pt x="39338" y="53740"/>
                      <a:pt x="41939" y="56340"/>
                      <a:pt x="45149" y="56340"/>
                    </a:cubicBezTo>
                    <a:close/>
                    <a:moveTo>
                      <a:pt x="45149" y="78676"/>
                    </a:moveTo>
                    <a:cubicBezTo>
                      <a:pt x="48359" y="78676"/>
                      <a:pt x="50959" y="76076"/>
                      <a:pt x="50959" y="72866"/>
                    </a:cubicBezTo>
                    <a:cubicBezTo>
                      <a:pt x="50959" y="69656"/>
                      <a:pt x="48359" y="67056"/>
                      <a:pt x="45149" y="67056"/>
                    </a:cubicBezTo>
                    <a:cubicBezTo>
                      <a:pt x="41939" y="67056"/>
                      <a:pt x="39338" y="69656"/>
                      <a:pt x="39338" y="72866"/>
                    </a:cubicBezTo>
                    <a:cubicBezTo>
                      <a:pt x="39338" y="76076"/>
                      <a:pt x="41939" y="78676"/>
                      <a:pt x="45149" y="78676"/>
                    </a:cubicBezTo>
                    <a:close/>
                    <a:moveTo>
                      <a:pt x="45149" y="101060"/>
                    </a:moveTo>
                    <a:cubicBezTo>
                      <a:pt x="48359" y="101060"/>
                      <a:pt x="50959" y="98460"/>
                      <a:pt x="50959" y="95250"/>
                    </a:cubicBezTo>
                    <a:cubicBezTo>
                      <a:pt x="50959" y="92040"/>
                      <a:pt x="48359" y="89440"/>
                      <a:pt x="45149" y="89440"/>
                    </a:cubicBezTo>
                    <a:cubicBezTo>
                      <a:pt x="41939" y="89440"/>
                      <a:pt x="39338" y="92040"/>
                      <a:pt x="39338" y="95250"/>
                    </a:cubicBezTo>
                    <a:cubicBezTo>
                      <a:pt x="39338" y="98460"/>
                      <a:pt x="41939" y="101060"/>
                      <a:pt x="45149" y="101060"/>
                    </a:cubicBezTo>
                    <a:close/>
                    <a:moveTo>
                      <a:pt x="45149" y="123396"/>
                    </a:moveTo>
                    <a:cubicBezTo>
                      <a:pt x="48359" y="123396"/>
                      <a:pt x="50959" y="120796"/>
                      <a:pt x="50959" y="117586"/>
                    </a:cubicBezTo>
                    <a:cubicBezTo>
                      <a:pt x="50959" y="114376"/>
                      <a:pt x="48359" y="111776"/>
                      <a:pt x="45149" y="111776"/>
                    </a:cubicBezTo>
                    <a:cubicBezTo>
                      <a:pt x="41939" y="111776"/>
                      <a:pt x="39338" y="114376"/>
                      <a:pt x="39338" y="117586"/>
                    </a:cubicBezTo>
                    <a:cubicBezTo>
                      <a:pt x="39338" y="120796"/>
                      <a:pt x="41939" y="123396"/>
                      <a:pt x="45149" y="123396"/>
                    </a:cubicBezTo>
                    <a:close/>
                    <a:moveTo>
                      <a:pt x="45149" y="145780"/>
                    </a:moveTo>
                    <a:cubicBezTo>
                      <a:pt x="48359" y="145780"/>
                      <a:pt x="50959" y="143180"/>
                      <a:pt x="50959" y="139970"/>
                    </a:cubicBezTo>
                    <a:cubicBezTo>
                      <a:pt x="50959" y="136760"/>
                      <a:pt x="48359" y="134160"/>
                      <a:pt x="45149" y="134160"/>
                    </a:cubicBezTo>
                    <a:cubicBezTo>
                      <a:pt x="41939" y="134160"/>
                      <a:pt x="39338" y="136760"/>
                      <a:pt x="39338" y="139970"/>
                    </a:cubicBezTo>
                    <a:cubicBezTo>
                      <a:pt x="39338" y="143180"/>
                      <a:pt x="41939" y="145780"/>
                      <a:pt x="45149" y="145780"/>
                    </a:cubicBezTo>
                    <a:close/>
                    <a:moveTo>
                      <a:pt x="45149" y="168164"/>
                    </a:moveTo>
                    <a:cubicBezTo>
                      <a:pt x="48359" y="168164"/>
                      <a:pt x="50959" y="165563"/>
                      <a:pt x="50959" y="162354"/>
                    </a:cubicBezTo>
                    <a:cubicBezTo>
                      <a:pt x="50959" y="159144"/>
                      <a:pt x="48359" y="156543"/>
                      <a:pt x="45149" y="156543"/>
                    </a:cubicBezTo>
                    <a:cubicBezTo>
                      <a:pt x="41939" y="156543"/>
                      <a:pt x="39338" y="159144"/>
                      <a:pt x="39338" y="162354"/>
                    </a:cubicBezTo>
                    <a:cubicBezTo>
                      <a:pt x="39338" y="165563"/>
                      <a:pt x="41939" y="168164"/>
                      <a:pt x="45149" y="168164"/>
                    </a:cubicBezTo>
                    <a:close/>
                    <a:moveTo>
                      <a:pt x="45149" y="190500"/>
                    </a:moveTo>
                    <a:cubicBezTo>
                      <a:pt x="48359" y="190500"/>
                      <a:pt x="50959" y="187900"/>
                      <a:pt x="50959" y="184690"/>
                    </a:cubicBezTo>
                    <a:cubicBezTo>
                      <a:pt x="50959" y="181480"/>
                      <a:pt x="48359" y="178879"/>
                      <a:pt x="45149" y="178879"/>
                    </a:cubicBezTo>
                    <a:cubicBezTo>
                      <a:pt x="41939" y="178879"/>
                      <a:pt x="39338" y="181480"/>
                      <a:pt x="39338" y="184690"/>
                    </a:cubicBezTo>
                    <a:cubicBezTo>
                      <a:pt x="39338" y="187900"/>
                      <a:pt x="41939" y="190500"/>
                      <a:pt x="45149" y="190500"/>
                    </a:cubicBezTo>
                    <a:close/>
                    <a:moveTo>
                      <a:pt x="25479" y="11621"/>
                    </a:moveTo>
                    <a:cubicBezTo>
                      <a:pt x="28689" y="11621"/>
                      <a:pt x="31290" y="9020"/>
                      <a:pt x="31290" y="5810"/>
                    </a:cubicBezTo>
                    <a:cubicBezTo>
                      <a:pt x="31290" y="2600"/>
                      <a:pt x="28689" y="0"/>
                      <a:pt x="25479" y="0"/>
                    </a:cubicBezTo>
                    <a:cubicBezTo>
                      <a:pt x="22269" y="0"/>
                      <a:pt x="19669" y="2600"/>
                      <a:pt x="19669" y="5810"/>
                    </a:cubicBezTo>
                    <a:cubicBezTo>
                      <a:pt x="19669" y="9020"/>
                      <a:pt x="22269" y="11621"/>
                      <a:pt x="25479" y="11621"/>
                    </a:cubicBezTo>
                    <a:close/>
                    <a:moveTo>
                      <a:pt x="25479" y="33957"/>
                    </a:moveTo>
                    <a:cubicBezTo>
                      <a:pt x="28689" y="33957"/>
                      <a:pt x="31290" y="31356"/>
                      <a:pt x="31290" y="28146"/>
                    </a:cubicBezTo>
                    <a:cubicBezTo>
                      <a:pt x="31290" y="24936"/>
                      <a:pt x="28689" y="22336"/>
                      <a:pt x="25479" y="22336"/>
                    </a:cubicBezTo>
                    <a:cubicBezTo>
                      <a:pt x="22269" y="22336"/>
                      <a:pt x="19669" y="24936"/>
                      <a:pt x="19669" y="28146"/>
                    </a:cubicBezTo>
                    <a:cubicBezTo>
                      <a:pt x="19669" y="31356"/>
                      <a:pt x="22269" y="33957"/>
                      <a:pt x="25479" y="33957"/>
                    </a:cubicBezTo>
                    <a:close/>
                    <a:moveTo>
                      <a:pt x="25479" y="56340"/>
                    </a:moveTo>
                    <a:cubicBezTo>
                      <a:pt x="28689" y="56340"/>
                      <a:pt x="31290" y="53740"/>
                      <a:pt x="31290" y="50530"/>
                    </a:cubicBezTo>
                    <a:cubicBezTo>
                      <a:pt x="31290" y="47320"/>
                      <a:pt x="28689" y="44720"/>
                      <a:pt x="25479" y="44720"/>
                    </a:cubicBezTo>
                    <a:cubicBezTo>
                      <a:pt x="22269" y="44720"/>
                      <a:pt x="19669" y="47320"/>
                      <a:pt x="19669" y="50530"/>
                    </a:cubicBezTo>
                    <a:cubicBezTo>
                      <a:pt x="19669" y="53740"/>
                      <a:pt x="22269" y="56340"/>
                      <a:pt x="25479" y="56340"/>
                    </a:cubicBezTo>
                    <a:close/>
                    <a:moveTo>
                      <a:pt x="25479" y="78676"/>
                    </a:moveTo>
                    <a:cubicBezTo>
                      <a:pt x="28689" y="78676"/>
                      <a:pt x="31290" y="76076"/>
                      <a:pt x="31290" y="72866"/>
                    </a:cubicBezTo>
                    <a:cubicBezTo>
                      <a:pt x="31290" y="69656"/>
                      <a:pt x="28689" y="67056"/>
                      <a:pt x="25479" y="67056"/>
                    </a:cubicBezTo>
                    <a:cubicBezTo>
                      <a:pt x="22269" y="67056"/>
                      <a:pt x="19669" y="69656"/>
                      <a:pt x="19669" y="72866"/>
                    </a:cubicBezTo>
                    <a:cubicBezTo>
                      <a:pt x="19669" y="76076"/>
                      <a:pt x="22269" y="78676"/>
                      <a:pt x="25479" y="78676"/>
                    </a:cubicBezTo>
                    <a:close/>
                    <a:moveTo>
                      <a:pt x="25479" y="101060"/>
                    </a:moveTo>
                    <a:cubicBezTo>
                      <a:pt x="28689" y="101060"/>
                      <a:pt x="31290" y="98460"/>
                      <a:pt x="31290" y="95250"/>
                    </a:cubicBezTo>
                    <a:cubicBezTo>
                      <a:pt x="31290" y="92040"/>
                      <a:pt x="28689" y="89440"/>
                      <a:pt x="25479" y="89440"/>
                    </a:cubicBezTo>
                    <a:cubicBezTo>
                      <a:pt x="22269" y="89440"/>
                      <a:pt x="19669" y="92040"/>
                      <a:pt x="19669" y="95250"/>
                    </a:cubicBezTo>
                    <a:cubicBezTo>
                      <a:pt x="19669" y="98460"/>
                      <a:pt x="22269" y="101060"/>
                      <a:pt x="25479" y="101060"/>
                    </a:cubicBezTo>
                    <a:close/>
                    <a:moveTo>
                      <a:pt x="25479" y="123396"/>
                    </a:moveTo>
                    <a:cubicBezTo>
                      <a:pt x="28689" y="123396"/>
                      <a:pt x="31290" y="120796"/>
                      <a:pt x="31290" y="117586"/>
                    </a:cubicBezTo>
                    <a:cubicBezTo>
                      <a:pt x="31290" y="114376"/>
                      <a:pt x="28689" y="111776"/>
                      <a:pt x="25479" y="111776"/>
                    </a:cubicBezTo>
                    <a:cubicBezTo>
                      <a:pt x="22269" y="111776"/>
                      <a:pt x="19669" y="114376"/>
                      <a:pt x="19669" y="117586"/>
                    </a:cubicBezTo>
                    <a:cubicBezTo>
                      <a:pt x="19669" y="120796"/>
                      <a:pt x="22269" y="123396"/>
                      <a:pt x="25479" y="123396"/>
                    </a:cubicBezTo>
                    <a:close/>
                    <a:moveTo>
                      <a:pt x="25479" y="145780"/>
                    </a:moveTo>
                    <a:cubicBezTo>
                      <a:pt x="28689" y="145780"/>
                      <a:pt x="31290" y="143180"/>
                      <a:pt x="31290" y="139970"/>
                    </a:cubicBezTo>
                    <a:cubicBezTo>
                      <a:pt x="31290" y="136760"/>
                      <a:pt x="28689" y="134160"/>
                      <a:pt x="25479" y="134160"/>
                    </a:cubicBezTo>
                    <a:cubicBezTo>
                      <a:pt x="22269" y="134160"/>
                      <a:pt x="19669" y="136760"/>
                      <a:pt x="19669" y="139970"/>
                    </a:cubicBezTo>
                    <a:cubicBezTo>
                      <a:pt x="19669" y="143180"/>
                      <a:pt x="22269" y="145780"/>
                      <a:pt x="25479" y="145780"/>
                    </a:cubicBezTo>
                    <a:close/>
                    <a:moveTo>
                      <a:pt x="25479" y="168164"/>
                    </a:moveTo>
                    <a:cubicBezTo>
                      <a:pt x="28689" y="168164"/>
                      <a:pt x="31290" y="165563"/>
                      <a:pt x="31290" y="162354"/>
                    </a:cubicBezTo>
                    <a:cubicBezTo>
                      <a:pt x="31290" y="159144"/>
                      <a:pt x="28689" y="156543"/>
                      <a:pt x="25479" y="156543"/>
                    </a:cubicBezTo>
                    <a:cubicBezTo>
                      <a:pt x="22269" y="156543"/>
                      <a:pt x="19669" y="159144"/>
                      <a:pt x="19669" y="162354"/>
                    </a:cubicBezTo>
                    <a:cubicBezTo>
                      <a:pt x="19669" y="165563"/>
                      <a:pt x="22269" y="168164"/>
                      <a:pt x="25479" y="168164"/>
                    </a:cubicBezTo>
                    <a:close/>
                    <a:moveTo>
                      <a:pt x="25479" y="190500"/>
                    </a:moveTo>
                    <a:cubicBezTo>
                      <a:pt x="28689" y="190500"/>
                      <a:pt x="31290" y="187900"/>
                      <a:pt x="31290" y="184690"/>
                    </a:cubicBezTo>
                    <a:cubicBezTo>
                      <a:pt x="31290" y="181480"/>
                      <a:pt x="28689" y="178879"/>
                      <a:pt x="25479" y="178879"/>
                    </a:cubicBezTo>
                    <a:cubicBezTo>
                      <a:pt x="22269" y="178879"/>
                      <a:pt x="19669" y="181480"/>
                      <a:pt x="19669" y="184690"/>
                    </a:cubicBezTo>
                    <a:cubicBezTo>
                      <a:pt x="19669" y="187900"/>
                      <a:pt x="22269" y="190500"/>
                      <a:pt x="25479" y="190500"/>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5810" y="33957"/>
                    </a:moveTo>
                    <a:cubicBezTo>
                      <a:pt x="9020" y="33957"/>
                      <a:pt x="11621" y="31356"/>
                      <a:pt x="11621" y="28146"/>
                    </a:cubicBezTo>
                    <a:cubicBezTo>
                      <a:pt x="11621" y="24936"/>
                      <a:pt x="9020" y="22336"/>
                      <a:pt x="5810" y="22336"/>
                    </a:cubicBezTo>
                    <a:cubicBezTo>
                      <a:pt x="2600" y="22336"/>
                      <a:pt x="0" y="24936"/>
                      <a:pt x="0" y="28146"/>
                    </a:cubicBezTo>
                    <a:cubicBezTo>
                      <a:pt x="0" y="31356"/>
                      <a:pt x="2600" y="33957"/>
                      <a:pt x="5810" y="33957"/>
                    </a:cubicBezTo>
                    <a:close/>
                    <a:moveTo>
                      <a:pt x="5810" y="56340"/>
                    </a:moveTo>
                    <a:cubicBezTo>
                      <a:pt x="9020" y="56340"/>
                      <a:pt x="11621" y="53740"/>
                      <a:pt x="11621" y="50530"/>
                    </a:cubicBezTo>
                    <a:cubicBezTo>
                      <a:pt x="11621" y="47320"/>
                      <a:pt x="9020" y="44720"/>
                      <a:pt x="5810" y="44720"/>
                    </a:cubicBezTo>
                    <a:cubicBezTo>
                      <a:pt x="2600" y="44720"/>
                      <a:pt x="0" y="47320"/>
                      <a:pt x="0" y="50530"/>
                    </a:cubicBezTo>
                    <a:cubicBezTo>
                      <a:pt x="0" y="53740"/>
                      <a:pt x="2600" y="56340"/>
                      <a:pt x="5810" y="56340"/>
                    </a:cubicBezTo>
                    <a:close/>
                    <a:moveTo>
                      <a:pt x="5810" y="78676"/>
                    </a:moveTo>
                    <a:cubicBezTo>
                      <a:pt x="9020" y="78676"/>
                      <a:pt x="11621" y="76076"/>
                      <a:pt x="11621" y="72866"/>
                    </a:cubicBezTo>
                    <a:cubicBezTo>
                      <a:pt x="11621" y="69656"/>
                      <a:pt x="9020" y="67056"/>
                      <a:pt x="5810" y="67056"/>
                    </a:cubicBezTo>
                    <a:cubicBezTo>
                      <a:pt x="2600" y="67056"/>
                      <a:pt x="0" y="69656"/>
                      <a:pt x="0" y="72866"/>
                    </a:cubicBezTo>
                    <a:cubicBezTo>
                      <a:pt x="0" y="76076"/>
                      <a:pt x="2600" y="78676"/>
                      <a:pt x="5810" y="78676"/>
                    </a:cubicBezTo>
                    <a:close/>
                    <a:moveTo>
                      <a:pt x="5810" y="101060"/>
                    </a:moveTo>
                    <a:cubicBezTo>
                      <a:pt x="9020" y="101060"/>
                      <a:pt x="11621" y="98460"/>
                      <a:pt x="11621" y="95250"/>
                    </a:cubicBezTo>
                    <a:cubicBezTo>
                      <a:pt x="11621" y="92040"/>
                      <a:pt x="9020" y="89440"/>
                      <a:pt x="5810" y="89440"/>
                    </a:cubicBezTo>
                    <a:cubicBezTo>
                      <a:pt x="2600" y="89440"/>
                      <a:pt x="0" y="92040"/>
                      <a:pt x="0" y="95250"/>
                    </a:cubicBezTo>
                    <a:cubicBezTo>
                      <a:pt x="0" y="98460"/>
                      <a:pt x="2600" y="101060"/>
                      <a:pt x="5810" y="101060"/>
                    </a:cubicBezTo>
                    <a:close/>
                    <a:moveTo>
                      <a:pt x="5810" y="123396"/>
                    </a:moveTo>
                    <a:cubicBezTo>
                      <a:pt x="9020" y="123396"/>
                      <a:pt x="11621" y="120796"/>
                      <a:pt x="11621" y="117586"/>
                    </a:cubicBezTo>
                    <a:cubicBezTo>
                      <a:pt x="11621"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1" y="143180"/>
                      <a:pt x="11621" y="139970"/>
                    </a:cubicBezTo>
                    <a:cubicBezTo>
                      <a:pt x="11621"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1" y="165563"/>
                      <a:pt x="11621" y="162354"/>
                    </a:cubicBezTo>
                    <a:cubicBezTo>
                      <a:pt x="11621" y="159144"/>
                      <a:pt x="9020" y="156543"/>
                      <a:pt x="5810" y="156543"/>
                    </a:cubicBezTo>
                    <a:cubicBezTo>
                      <a:pt x="2600" y="156543"/>
                      <a:pt x="0" y="159144"/>
                      <a:pt x="0" y="162354"/>
                    </a:cubicBezTo>
                    <a:cubicBezTo>
                      <a:pt x="0" y="165563"/>
                      <a:pt x="2600" y="168164"/>
                      <a:pt x="5810" y="168164"/>
                    </a:cubicBezTo>
                    <a:close/>
                    <a:moveTo>
                      <a:pt x="5810" y="190500"/>
                    </a:moveTo>
                    <a:cubicBezTo>
                      <a:pt x="9020" y="190500"/>
                      <a:pt x="11621" y="187900"/>
                      <a:pt x="11621" y="184690"/>
                    </a:cubicBezTo>
                    <a:cubicBezTo>
                      <a:pt x="11621"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A3786698-2485-F6EB-10F1-421E1F45E879}"/>
                  </a:ext>
                </a:extLst>
              </p:cNvPr>
              <p:cNvSpPr/>
              <p:nvPr/>
            </p:nvSpPr>
            <p:spPr>
              <a:xfrm>
                <a:off x="2671371" y="2944734"/>
                <a:ext cx="149161" cy="190500"/>
              </a:xfrm>
              <a:custGeom>
                <a:avLst/>
                <a:gdLst>
                  <a:gd name="connsiteX0" fmla="*/ 143351 w 149161"/>
                  <a:gd name="connsiteY0" fmla="*/ 11621 h 190500"/>
                  <a:gd name="connsiteX1" fmla="*/ 149162 w 149161"/>
                  <a:gd name="connsiteY1" fmla="*/ 5810 h 190500"/>
                  <a:gd name="connsiteX2" fmla="*/ 143351 w 149161"/>
                  <a:gd name="connsiteY2" fmla="*/ 0 h 190500"/>
                  <a:gd name="connsiteX3" fmla="*/ 137541 w 149161"/>
                  <a:gd name="connsiteY3" fmla="*/ 5810 h 190500"/>
                  <a:gd name="connsiteX4" fmla="*/ 143351 w 149161"/>
                  <a:gd name="connsiteY4" fmla="*/ 11621 h 190500"/>
                  <a:gd name="connsiteX5" fmla="*/ 143351 w 149161"/>
                  <a:gd name="connsiteY5" fmla="*/ 33957 h 190500"/>
                  <a:gd name="connsiteX6" fmla="*/ 149162 w 149161"/>
                  <a:gd name="connsiteY6" fmla="*/ 28146 h 190500"/>
                  <a:gd name="connsiteX7" fmla="*/ 143351 w 149161"/>
                  <a:gd name="connsiteY7" fmla="*/ 22336 h 190500"/>
                  <a:gd name="connsiteX8" fmla="*/ 137541 w 149161"/>
                  <a:gd name="connsiteY8" fmla="*/ 28146 h 190500"/>
                  <a:gd name="connsiteX9" fmla="*/ 143351 w 149161"/>
                  <a:gd name="connsiteY9" fmla="*/ 33957 h 190500"/>
                  <a:gd name="connsiteX10" fmla="*/ 143351 w 149161"/>
                  <a:gd name="connsiteY10" fmla="*/ 56340 h 190500"/>
                  <a:gd name="connsiteX11" fmla="*/ 149162 w 149161"/>
                  <a:gd name="connsiteY11" fmla="*/ 50530 h 190500"/>
                  <a:gd name="connsiteX12" fmla="*/ 143351 w 149161"/>
                  <a:gd name="connsiteY12" fmla="*/ 44720 h 190500"/>
                  <a:gd name="connsiteX13" fmla="*/ 137541 w 149161"/>
                  <a:gd name="connsiteY13" fmla="*/ 50530 h 190500"/>
                  <a:gd name="connsiteX14" fmla="*/ 143351 w 149161"/>
                  <a:gd name="connsiteY14" fmla="*/ 56340 h 190500"/>
                  <a:gd name="connsiteX15" fmla="*/ 143351 w 149161"/>
                  <a:gd name="connsiteY15" fmla="*/ 78676 h 190500"/>
                  <a:gd name="connsiteX16" fmla="*/ 149162 w 149161"/>
                  <a:gd name="connsiteY16" fmla="*/ 72866 h 190500"/>
                  <a:gd name="connsiteX17" fmla="*/ 143351 w 149161"/>
                  <a:gd name="connsiteY17" fmla="*/ 67056 h 190500"/>
                  <a:gd name="connsiteX18" fmla="*/ 137541 w 149161"/>
                  <a:gd name="connsiteY18" fmla="*/ 72866 h 190500"/>
                  <a:gd name="connsiteX19" fmla="*/ 143351 w 149161"/>
                  <a:gd name="connsiteY19" fmla="*/ 78676 h 190500"/>
                  <a:gd name="connsiteX20" fmla="*/ 143351 w 149161"/>
                  <a:gd name="connsiteY20" fmla="*/ 101060 h 190500"/>
                  <a:gd name="connsiteX21" fmla="*/ 149162 w 149161"/>
                  <a:gd name="connsiteY21" fmla="*/ 95250 h 190500"/>
                  <a:gd name="connsiteX22" fmla="*/ 143351 w 149161"/>
                  <a:gd name="connsiteY22" fmla="*/ 89440 h 190500"/>
                  <a:gd name="connsiteX23" fmla="*/ 137541 w 149161"/>
                  <a:gd name="connsiteY23" fmla="*/ 95250 h 190500"/>
                  <a:gd name="connsiteX24" fmla="*/ 143351 w 149161"/>
                  <a:gd name="connsiteY24" fmla="*/ 101060 h 190500"/>
                  <a:gd name="connsiteX25" fmla="*/ 143351 w 149161"/>
                  <a:gd name="connsiteY25" fmla="*/ 123396 h 190500"/>
                  <a:gd name="connsiteX26" fmla="*/ 149162 w 149161"/>
                  <a:gd name="connsiteY26" fmla="*/ 117586 h 190500"/>
                  <a:gd name="connsiteX27" fmla="*/ 143351 w 149161"/>
                  <a:gd name="connsiteY27" fmla="*/ 111776 h 190500"/>
                  <a:gd name="connsiteX28" fmla="*/ 137541 w 149161"/>
                  <a:gd name="connsiteY28" fmla="*/ 117586 h 190500"/>
                  <a:gd name="connsiteX29" fmla="*/ 143351 w 149161"/>
                  <a:gd name="connsiteY29" fmla="*/ 123396 h 190500"/>
                  <a:gd name="connsiteX30" fmla="*/ 143351 w 149161"/>
                  <a:gd name="connsiteY30" fmla="*/ 145780 h 190500"/>
                  <a:gd name="connsiteX31" fmla="*/ 149162 w 149161"/>
                  <a:gd name="connsiteY31" fmla="*/ 139970 h 190500"/>
                  <a:gd name="connsiteX32" fmla="*/ 143351 w 149161"/>
                  <a:gd name="connsiteY32" fmla="*/ 134160 h 190500"/>
                  <a:gd name="connsiteX33" fmla="*/ 137541 w 149161"/>
                  <a:gd name="connsiteY33" fmla="*/ 139970 h 190500"/>
                  <a:gd name="connsiteX34" fmla="*/ 143351 w 149161"/>
                  <a:gd name="connsiteY34" fmla="*/ 145780 h 190500"/>
                  <a:gd name="connsiteX35" fmla="*/ 143351 w 149161"/>
                  <a:gd name="connsiteY35" fmla="*/ 168164 h 190500"/>
                  <a:gd name="connsiteX36" fmla="*/ 149162 w 149161"/>
                  <a:gd name="connsiteY36" fmla="*/ 162354 h 190500"/>
                  <a:gd name="connsiteX37" fmla="*/ 143351 w 149161"/>
                  <a:gd name="connsiteY37" fmla="*/ 156543 h 190500"/>
                  <a:gd name="connsiteX38" fmla="*/ 137541 w 149161"/>
                  <a:gd name="connsiteY38" fmla="*/ 162354 h 190500"/>
                  <a:gd name="connsiteX39" fmla="*/ 143351 w 149161"/>
                  <a:gd name="connsiteY39" fmla="*/ 168164 h 190500"/>
                  <a:gd name="connsiteX40" fmla="*/ 143351 w 149161"/>
                  <a:gd name="connsiteY40" fmla="*/ 190500 h 190500"/>
                  <a:gd name="connsiteX41" fmla="*/ 149162 w 149161"/>
                  <a:gd name="connsiteY41" fmla="*/ 184690 h 190500"/>
                  <a:gd name="connsiteX42" fmla="*/ 143351 w 149161"/>
                  <a:gd name="connsiteY42" fmla="*/ 178879 h 190500"/>
                  <a:gd name="connsiteX43" fmla="*/ 137541 w 149161"/>
                  <a:gd name="connsiteY43" fmla="*/ 184690 h 190500"/>
                  <a:gd name="connsiteX44" fmla="*/ 143351 w 149161"/>
                  <a:gd name="connsiteY44" fmla="*/ 190500 h 190500"/>
                  <a:gd name="connsiteX45" fmla="*/ 123682 w 149161"/>
                  <a:gd name="connsiteY45" fmla="*/ 11621 h 190500"/>
                  <a:gd name="connsiteX46" fmla="*/ 129492 w 149161"/>
                  <a:gd name="connsiteY46" fmla="*/ 5810 h 190500"/>
                  <a:gd name="connsiteX47" fmla="*/ 123682 w 149161"/>
                  <a:gd name="connsiteY47" fmla="*/ 0 h 190500"/>
                  <a:gd name="connsiteX48" fmla="*/ 117872 w 149161"/>
                  <a:gd name="connsiteY48" fmla="*/ 5810 h 190500"/>
                  <a:gd name="connsiteX49" fmla="*/ 123682 w 149161"/>
                  <a:gd name="connsiteY49" fmla="*/ 11621 h 190500"/>
                  <a:gd name="connsiteX50" fmla="*/ 123682 w 149161"/>
                  <a:gd name="connsiteY50" fmla="*/ 33957 h 190500"/>
                  <a:gd name="connsiteX51" fmla="*/ 129492 w 149161"/>
                  <a:gd name="connsiteY51" fmla="*/ 28146 h 190500"/>
                  <a:gd name="connsiteX52" fmla="*/ 123682 w 149161"/>
                  <a:gd name="connsiteY52" fmla="*/ 22336 h 190500"/>
                  <a:gd name="connsiteX53" fmla="*/ 117872 w 149161"/>
                  <a:gd name="connsiteY53" fmla="*/ 28146 h 190500"/>
                  <a:gd name="connsiteX54" fmla="*/ 123682 w 149161"/>
                  <a:gd name="connsiteY54" fmla="*/ 33957 h 190500"/>
                  <a:gd name="connsiteX55" fmla="*/ 123682 w 149161"/>
                  <a:gd name="connsiteY55" fmla="*/ 56340 h 190500"/>
                  <a:gd name="connsiteX56" fmla="*/ 129492 w 149161"/>
                  <a:gd name="connsiteY56" fmla="*/ 50530 h 190500"/>
                  <a:gd name="connsiteX57" fmla="*/ 123682 w 149161"/>
                  <a:gd name="connsiteY57" fmla="*/ 44720 h 190500"/>
                  <a:gd name="connsiteX58" fmla="*/ 117872 w 149161"/>
                  <a:gd name="connsiteY58" fmla="*/ 50530 h 190500"/>
                  <a:gd name="connsiteX59" fmla="*/ 123682 w 149161"/>
                  <a:gd name="connsiteY59" fmla="*/ 56340 h 190500"/>
                  <a:gd name="connsiteX60" fmla="*/ 123682 w 149161"/>
                  <a:gd name="connsiteY60" fmla="*/ 78676 h 190500"/>
                  <a:gd name="connsiteX61" fmla="*/ 129492 w 149161"/>
                  <a:gd name="connsiteY61" fmla="*/ 72866 h 190500"/>
                  <a:gd name="connsiteX62" fmla="*/ 123682 w 149161"/>
                  <a:gd name="connsiteY62" fmla="*/ 67056 h 190500"/>
                  <a:gd name="connsiteX63" fmla="*/ 117872 w 149161"/>
                  <a:gd name="connsiteY63" fmla="*/ 72866 h 190500"/>
                  <a:gd name="connsiteX64" fmla="*/ 123682 w 149161"/>
                  <a:gd name="connsiteY64" fmla="*/ 78676 h 190500"/>
                  <a:gd name="connsiteX65" fmla="*/ 123682 w 149161"/>
                  <a:gd name="connsiteY65" fmla="*/ 101060 h 190500"/>
                  <a:gd name="connsiteX66" fmla="*/ 129492 w 149161"/>
                  <a:gd name="connsiteY66" fmla="*/ 95250 h 190500"/>
                  <a:gd name="connsiteX67" fmla="*/ 123682 w 149161"/>
                  <a:gd name="connsiteY67" fmla="*/ 89440 h 190500"/>
                  <a:gd name="connsiteX68" fmla="*/ 117872 w 149161"/>
                  <a:gd name="connsiteY68" fmla="*/ 95250 h 190500"/>
                  <a:gd name="connsiteX69" fmla="*/ 123682 w 149161"/>
                  <a:gd name="connsiteY69" fmla="*/ 101060 h 190500"/>
                  <a:gd name="connsiteX70" fmla="*/ 123682 w 149161"/>
                  <a:gd name="connsiteY70" fmla="*/ 123396 h 190500"/>
                  <a:gd name="connsiteX71" fmla="*/ 129492 w 149161"/>
                  <a:gd name="connsiteY71" fmla="*/ 117586 h 190500"/>
                  <a:gd name="connsiteX72" fmla="*/ 123682 w 149161"/>
                  <a:gd name="connsiteY72" fmla="*/ 111776 h 190500"/>
                  <a:gd name="connsiteX73" fmla="*/ 117872 w 149161"/>
                  <a:gd name="connsiteY73" fmla="*/ 117586 h 190500"/>
                  <a:gd name="connsiteX74" fmla="*/ 123682 w 149161"/>
                  <a:gd name="connsiteY74" fmla="*/ 123396 h 190500"/>
                  <a:gd name="connsiteX75" fmla="*/ 123682 w 149161"/>
                  <a:gd name="connsiteY75" fmla="*/ 145780 h 190500"/>
                  <a:gd name="connsiteX76" fmla="*/ 129492 w 149161"/>
                  <a:gd name="connsiteY76" fmla="*/ 139970 h 190500"/>
                  <a:gd name="connsiteX77" fmla="*/ 123682 w 149161"/>
                  <a:gd name="connsiteY77" fmla="*/ 134160 h 190500"/>
                  <a:gd name="connsiteX78" fmla="*/ 117872 w 149161"/>
                  <a:gd name="connsiteY78" fmla="*/ 139970 h 190500"/>
                  <a:gd name="connsiteX79" fmla="*/ 123682 w 149161"/>
                  <a:gd name="connsiteY79" fmla="*/ 145780 h 190500"/>
                  <a:gd name="connsiteX80" fmla="*/ 123682 w 149161"/>
                  <a:gd name="connsiteY80" fmla="*/ 168164 h 190500"/>
                  <a:gd name="connsiteX81" fmla="*/ 129492 w 149161"/>
                  <a:gd name="connsiteY81" fmla="*/ 162354 h 190500"/>
                  <a:gd name="connsiteX82" fmla="*/ 123682 w 149161"/>
                  <a:gd name="connsiteY82" fmla="*/ 156543 h 190500"/>
                  <a:gd name="connsiteX83" fmla="*/ 117872 w 149161"/>
                  <a:gd name="connsiteY83" fmla="*/ 162354 h 190500"/>
                  <a:gd name="connsiteX84" fmla="*/ 123682 w 149161"/>
                  <a:gd name="connsiteY84" fmla="*/ 168164 h 190500"/>
                  <a:gd name="connsiteX85" fmla="*/ 123682 w 149161"/>
                  <a:gd name="connsiteY85" fmla="*/ 190500 h 190500"/>
                  <a:gd name="connsiteX86" fmla="*/ 129492 w 149161"/>
                  <a:gd name="connsiteY86" fmla="*/ 184690 h 190500"/>
                  <a:gd name="connsiteX87" fmla="*/ 123682 w 149161"/>
                  <a:gd name="connsiteY87" fmla="*/ 178879 h 190500"/>
                  <a:gd name="connsiteX88" fmla="*/ 117872 w 149161"/>
                  <a:gd name="connsiteY88" fmla="*/ 184690 h 190500"/>
                  <a:gd name="connsiteX89" fmla="*/ 123682 w 149161"/>
                  <a:gd name="connsiteY89" fmla="*/ 190500 h 190500"/>
                  <a:gd name="connsiteX90" fmla="*/ 104061 w 149161"/>
                  <a:gd name="connsiteY90" fmla="*/ 11621 h 190500"/>
                  <a:gd name="connsiteX91" fmla="*/ 109871 w 149161"/>
                  <a:gd name="connsiteY91" fmla="*/ 5810 h 190500"/>
                  <a:gd name="connsiteX92" fmla="*/ 104061 w 149161"/>
                  <a:gd name="connsiteY92" fmla="*/ 0 h 190500"/>
                  <a:gd name="connsiteX93" fmla="*/ 98250 w 149161"/>
                  <a:gd name="connsiteY93" fmla="*/ 5810 h 190500"/>
                  <a:gd name="connsiteX94" fmla="*/ 104061 w 149161"/>
                  <a:gd name="connsiteY94" fmla="*/ 11621 h 190500"/>
                  <a:gd name="connsiteX95" fmla="*/ 104061 w 149161"/>
                  <a:gd name="connsiteY95" fmla="*/ 33957 h 190500"/>
                  <a:gd name="connsiteX96" fmla="*/ 109871 w 149161"/>
                  <a:gd name="connsiteY96" fmla="*/ 28146 h 190500"/>
                  <a:gd name="connsiteX97" fmla="*/ 104061 w 149161"/>
                  <a:gd name="connsiteY97" fmla="*/ 22336 h 190500"/>
                  <a:gd name="connsiteX98" fmla="*/ 98250 w 149161"/>
                  <a:gd name="connsiteY98" fmla="*/ 28146 h 190500"/>
                  <a:gd name="connsiteX99" fmla="*/ 104061 w 149161"/>
                  <a:gd name="connsiteY99" fmla="*/ 33957 h 190500"/>
                  <a:gd name="connsiteX100" fmla="*/ 104061 w 149161"/>
                  <a:gd name="connsiteY100" fmla="*/ 56340 h 190500"/>
                  <a:gd name="connsiteX101" fmla="*/ 109871 w 149161"/>
                  <a:gd name="connsiteY101" fmla="*/ 50530 h 190500"/>
                  <a:gd name="connsiteX102" fmla="*/ 104061 w 149161"/>
                  <a:gd name="connsiteY102" fmla="*/ 44720 h 190500"/>
                  <a:gd name="connsiteX103" fmla="*/ 98250 w 149161"/>
                  <a:gd name="connsiteY103" fmla="*/ 50530 h 190500"/>
                  <a:gd name="connsiteX104" fmla="*/ 104061 w 149161"/>
                  <a:gd name="connsiteY104" fmla="*/ 56340 h 190500"/>
                  <a:gd name="connsiteX105" fmla="*/ 104061 w 149161"/>
                  <a:gd name="connsiteY105" fmla="*/ 78676 h 190500"/>
                  <a:gd name="connsiteX106" fmla="*/ 109871 w 149161"/>
                  <a:gd name="connsiteY106" fmla="*/ 72866 h 190500"/>
                  <a:gd name="connsiteX107" fmla="*/ 104061 w 149161"/>
                  <a:gd name="connsiteY107" fmla="*/ 67056 h 190500"/>
                  <a:gd name="connsiteX108" fmla="*/ 98250 w 149161"/>
                  <a:gd name="connsiteY108" fmla="*/ 72866 h 190500"/>
                  <a:gd name="connsiteX109" fmla="*/ 104061 w 149161"/>
                  <a:gd name="connsiteY109" fmla="*/ 78676 h 190500"/>
                  <a:gd name="connsiteX110" fmla="*/ 104061 w 149161"/>
                  <a:gd name="connsiteY110" fmla="*/ 101060 h 190500"/>
                  <a:gd name="connsiteX111" fmla="*/ 109871 w 149161"/>
                  <a:gd name="connsiteY111" fmla="*/ 95250 h 190500"/>
                  <a:gd name="connsiteX112" fmla="*/ 104061 w 149161"/>
                  <a:gd name="connsiteY112" fmla="*/ 89440 h 190500"/>
                  <a:gd name="connsiteX113" fmla="*/ 98250 w 149161"/>
                  <a:gd name="connsiteY113" fmla="*/ 95250 h 190500"/>
                  <a:gd name="connsiteX114" fmla="*/ 104061 w 149161"/>
                  <a:gd name="connsiteY114" fmla="*/ 101060 h 190500"/>
                  <a:gd name="connsiteX115" fmla="*/ 104061 w 149161"/>
                  <a:gd name="connsiteY115" fmla="*/ 123396 h 190500"/>
                  <a:gd name="connsiteX116" fmla="*/ 109871 w 149161"/>
                  <a:gd name="connsiteY116" fmla="*/ 117586 h 190500"/>
                  <a:gd name="connsiteX117" fmla="*/ 104061 w 149161"/>
                  <a:gd name="connsiteY117" fmla="*/ 111776 h 190500"/>
                  <a:gd name="connsiteX118" fmla="*/ 98250 w 149161"/>
                  <a:gd name="connsiteY118" fmla="*/ 117586 h 190500"/>
                  <a:gd name="connsiteX119" fmla="*/ 104061 w 149161"/>
                  <a:gd name="connsiteY119" fmla="*/ 123396 h 190500"/>
                  <a:gd name="connsiteX120" fmla="*/ 104061 w 149161"/>
                  <a:gd name="connsiteY120" fmla="*/ 145780 h 190500"/>
                  <a:gd name="connsiteX121" fmla="*/ 109871 w 149161"/>
                  <a:gd name="connsiteY121" fmla="*/ 139970 h 190500"/>
                  <a:gd name="connsiteX122" fmla="*/ 104061 w 149161"/>
                  <a:gd name="connsiteY122" fmla="*/ 134160 h 190500"/>
                  <a:gd name="connsiteX123" fmla="*/ 98250 w 149161"/>
                  <a:gd name="connsiteY123" fmla="*/ 139970 h 190500"/>
                  <a:gd name="connsiteX124" fmla="*/ 104061 w 149161"/>
                  <a:gd name="connsiteY124" fmla="*/ 145780 h 190500"/>
                  <a:gd name="connsiteX125" fmla="*/ 104061 w 149161"/>
                  <a:gd name="connsiteY125" fmla="*/ 168164 h 190500"/>
                  <a:gd name="connsiteX126" fmla="*/ 109871 w 149161"/>
                  <a:gd name="connsiteY126" fmla="*/ 162354 h 190500"/>
                  <a:gd name="connsiteX127" fmla="*/ 104061 w 149161"/>
                  <a:gd name="connsiteY127" fmla="*/ 156543 h 190500"/>
                  <a:gd name="connsiteX128" fmla="*/ 98250 w 149161"/>
                  <a:gd name="connsiteY128" fmla="*/ 162354 h 190500"/>
                  <a:gd name="connsiteX129" fmla="*/ 104061 w 149161"/>
                  <a:gd name="connsiteY129" fmla="*/ 168164 h 190500"/>
                  <a:gd name="connsiteX130" fmla="*/ 104061 w 149161"/>
                  <a:gd name="connsiteY130" fmla="*/ 190500 h 190500"/>
                  <a:gd name="connsiteX131" fmla="*/ 109871 w 149161"/>
                  <a:gd name="connsiteY131" fmla="*/ 184690 h 190500"/>
                  <a:gd name="connsiteX132" fmla="*/ 104061 w 149161"/>
                  <a:gd name="connsiteY132" fmla="*/ 178879 h 190500"/>
                  <a:gd name="connsiteX133" fmla="*/ 98250 w 149161"/>
                  <a:gd name="connsiteY133" fmla="*/ 184690 h 190500"/>
                  <a:gd name="connsiteX134" fmla="*/ 104061 w 149161"/>
                  <a:gd name="connsiteY134" fmla="*/ 190500 h 190500"/>
                  <a:gd name="connsiteX135" fmla="*/ 84392 w 149161"/>
                  <a:gd name="connsiteY135" fmla="*/ 11621 h 190500"/>
                  <a:gd name="connsiteX136" fmla="*/ 90202 w 149161"/>
                  <a:gd name="connsiteY136" fmla="*/ 5810 h 190500"/>
                  <a:gd name="connsiteX137" fmla="*/ 84392 w 149161"/>
                  <a:gd name="connsiteY137" fmla="*/ 0 h 190500"/>
                  <a:gd name="connsiteX138" fmla="*/ 78581 w 149161"/>
                  <a:gd name="connsiteY138" fmla="*/ 5810 h 190500"/>
                  <a:gd name="connsiteX139" fmla="*/ 84392 w 149161"/>
                  <a:gd name="connsiteY139" fmla="*/ 11621 h 190500"/>
                  <a:gd name="connsiteX140" fmla="*/ 84392 w 149161"/>
                  <a:gd name="connsiteY140" fmla="*/ 33957 h 190500"/>
                  <a:gd name="connsiteX141" fmla="*/ 90202 w 149161"/>
                  <a:gd name="connsiteY141" fmla="*/ 28146 h 190500"/>
                  <a:gd name="connsiteX142" fmla="*/ 84392 w 149161"/>
                  <a:gd name="connsiteY142" fmla="*/ 22336 h 190500"/>
                  <a:gd name="connsiteX143" fmla="*/ 78581 w 149161"/>
                  <a:gd name="connsiteY143" fmla="*/ 28146 h 190500"/>
                  <a:gd name="connsiteX144" fmla="*/ 84392 w 149161"/>
                  <a:gd name="connsiteY144" fmla="*/ 33957 h 190500"/>
                  <a:gd name="connsiteX145" fmla="*/ 84392 w 149161"/>
                  <a:gd name="connsiteY145" fmla="*/ 56340 h 190500"/>
                  <a:gd name="connsiteX146" fmla="*/ 90202 w 149161"/>
                  <a:gd name="connsiteY146" fmla="*/ 50530 h 190500"/>
                  <a:gd name="connsiteX147" fmla="*/ 84392 w 149161"/>
                  <a:gd name="connsiteY147" fmla="*/ 44720 h 190500"/>
                  <a:gd name="connsiteX148" fmla="*/ 78581 w 149161"/>
                  <a:gd name="connsiteY148" fmla="*/ 50530 h 190500"/>
                  <a:gd name="connsiteX149" fmla="*/ 84392 w 149161"/>
                  <a:gd name="connsiteY149" fmla="*/ 56340 h 190500"/>
                  <a:gd name="connsiteX150" fmla="*/ 84392 w 149161"/>
                  <a:gd name="connsiteY150" fmla="*/ 78676 h 190500"/>
                  <a:gd name="connsiteX151" fmla="*/ 90202 w 149161"/>
                  <a:gd name="connsiteY151" fmla="*/ 72866 h 190500"/>
                  <a:gd name="connsiteX152" fmla="*/ 84392 w 149161"/>
                  <a:gd name="connsiteY152" fmla="*/ 67056 h 190500"/>
                  <a:gd name="connsiteX153" fmla="*/ 78581 w 149161"/>
                  <a:gd name="connsiteY153" fmla="*/ 72866 h 190500"/>
                  <a:gd name="connsiteX154" fmla="*/ 84392 w 149161"/>
                  <a:gd name="connsiteY154" fmla="*/ 78676 h 190500"/>
                  <a:gd name="connsiteX155" fmla="*/ 84392 w 149161"/>
                  <a:gd name="connsiteY155" fmla="*/ 101060 h 190500"/>
                  <a:gd name="connsiteX156" fmla="*/ 90202 w 149161"/>
                  <a:gd name="connsiteY156" fmla="*/ 95250 h 190500"/>
                  <a:gd name="connsiteX157" fmla="*/ 84392 w 149161"/>
                  <a:gd name="connsiteY157" fmla="*/ 89440 h 190500"/>
                  <a:gd name="connsiteX158" fmla="*/ 78581 w 149161"/>
                  <a:gd name="connsiteY158" fmla="*/ 95250 h 190500"/>
                  <a:gd name="connsiteX159" fmla="*/ 84392 w 149161"/>
                  <a:gd name="connsiteY159" fmla="*/ 101060 h 190500"/>
                  <a:gd name="connsiteX160" fmla="*/ 84392 w 149161"/>
                  <a:gd name="connsiteY160" fmla="*/ 123396 h 190500"/>
                  <a:gd name="connsiteX161" fmla="*/ 90202 w 149161"/>
                  <a:gd name="connsiteY161" fmla="*/ 117586 h 190500"/>
                  <a:gd name="connsiteX162" fmla="*/ 84392 w 149161"/>
                  <a:gd name="connsiteY162" fmla="*/ 111776 h 190500"/>
                  <a:gd name="connsiteX163" fmla="*/ 78581 w 149161"/>
                  <a:gd name="connsiteY163" fmla="*/ 117586 h 190500"/>
                  <a:gd name="connsiteX164" fmla="*/ 84392 w 149161"/>
                  <a:gd name="connsiteY164" fmla="*/ 123396 h 190500"/>
                  <a:gd name="connsiteX165" fmla="*/ 84392 w 149161"/>
                  <a:gd name="connsiteY165" fmla="*/ 145780 h 190500"/>
                  <a:gd name="connsiteX166" fmla="*/ 90202 w 149161"/>
                  <a:gd name="connsiteY166" fmla="*/ 139970 h 190500"/>
                  <a:gd name="connsiteX167" fmla="*/ 84392 w 149161"/>
                  <a:gd name="connsiteY167" fmla="*/ 134160 h 190500"/>
                  <a:gd name="connsiteX168" fmla="*/ 78581 w 149161"/>
                  <a:gd name="connsiteY168" fmla="*/ 139970 h 190500"/>
                  <a:gd name="connsiteX169" fmla="*/ 84392 w 149161"/>
                  <a:gd name="connsiteY169" fmla="*/ 145780 h 190500"/>
                  <a:gd name="connsiteX170" fmla="*/ 84392 w 149161"/>
                  <a:gd name="connsiteY170" fmla="*/ 168164 h 190500"/>
                  <a:gd name="connsiteX171" fmla="*/ 90202 w 149161"/>
                  <a:gd name="connsiteY171" fmla="*/ 162354 h 190500"/>
                  <a:gd name="connsiteX172" fmla="*/ 84392 w 149161"/>
                  <a:gd name="connsiteY172" fmla="*/ 156543 h 190500"/>
                  <a:gd name="connsiteX173" fmla="*/ 78581 w 149161"/>
                  <a:gd name="connsiteY173" fmla="*/ 162354 h 190500"/>
                  <a:gd name="connsiteX174" fmla="*/ 84392 w 149161"/>
                  <a:gd name="connsiteY174" fmla="*/ 168164 h 190500"/>
                  <a:gd name="connsiteX175" fmla="*/ 84392 w 149161"/>
                  <a:gd name="connsiteY175" fmla="*/ 190500 h 190500"/>
                  <a:gd name="connsiteX176" fmla="*/ 90202 w 149161"/>
                  <a:gd name="connsiteY176" fmla="*/ 184690 h 190500"/>
                  <a:gd name="connsiteX177" fmla="*/ 84392 w 149161"/>
                  <a:gd name="connsiteY177" fmla="*/ 178879 h 190500"/>
                  <a:gd name="connsiteX178" fmla="*/ 78581 w 149161"/>
                  <a:gd name="connsiteY178" fmla="*/ 184690 h 190500"/>
                  <a:gd name="connsiteX179" fmla="*/ 84392 w 149161"/>
                  <a:gd name="connsiteY179" fmla="*/ 190500 h 190500"/>
                  <a:gd name="connsiteX180" fmla="*/ 64770 w 149161"/>
                  <a:gd name="connsiteY180" fmla="*/ 11621 h 190500"/>
                  <a:gd name="connsiteX181" fmla="*/ 70580 w 149161"/>
                  <a:gd name="connsiteY181" fmla="*/ 5810 h 190500"/>
                  <a:gd name="connsiteX182" fmla="*/ 64770 w 149161"/>
                  <a:gd name="connsiteY182" fmla="*/ 0 h 190500"/>
                  <a:gd name="connsiteX183" fmla="*/ 58960 w 149161"/>
                  <a:gd name="connsiteY183" fmla="*/ 5810 h 190500"/>
                  <a:gd name="connsiteX184" fmla="*/ 64770 w 149161"/>
                  <a:gd name="connsiteY184" fmla="*/ 11621 h 190500"/>
                  <a:gd name="connsiteX185" fmla="*/ 64770 w 149161"/>
                  <a:gd name="connsiteY185" fmla="*/ 33957 h 190500"/>
                  <a:gd name="connsiteX186" fmla="*/ 70580 w 149161"/>
                  <a:gd name="connsiteY186" fmla="*/ 28146 h 190500"/>
                  <a:gd name="connsiteX187" fmla="*/ 64770 w 149161"/>
                  <a:gd name="connsiteY187" fmla="*/ 22336 h 190500"/>
                  <a:gd name="connsiteX188" fmla="*/ 58960 w 149161"/>
                  <a:gd name="connsiteY188" fmla="*/ 28146 h 190500"/>
                  <a:gd name="connsiteX189" fmla="*/ 64770 w 149161"/>
                  <a:gd name="connsiteY189" fmla="*/ 33957 h 190500"/>
                  <a:gd name="connsiteX190" fmla="*/ 64770 w 149161"/>
                  <a:gd name="connsiteY190" fmla="*/ 56340 h 190500"/>
                  <a:gd name="connsiteX191" fmla="*/ 70580 w 149161"/>
                  <a:gd name="connsiteY191" fmla="*/ 50530 h 190500"/>
                  <a:gd name="connsiteX192" fmla="*/ 64770 w 149161"/>
                  <a:gd name="connsiteY192" fmla="*/ 44720 h 190500"/>
                  <a:gd name="connsiteX193" fmla="*/ 58960 w 149161"/>
                  <a:gd name="connsiteY193" fmla="*/ 50530 h 190500"/>
                  <a:gd name="connsiteX194" fmla="*/ 64770 w 149161"/>
                  <a:gd name="connsiteY194" fmla="*/ 56340 h 190500"/>
                  <a:gd name="connsiteX195" fmla="*/ 64770 w 149161"/>
                  <a:gd name="connsiteY195" fmla="*/ 78676 h 190500"/>
                  <a:gd name="connsiteX196" fmla="*/ 70580 w 149161"/>
                  <a:gd name="connsiteY196" fmla="*/ 72866 h 190500"/>
                  <a:gd name="connsiteX197" fmla="*/ 64770 w 149161"/>
                  <a:gd name="connsiteY197" fmla="*/ 67056 h 190500"/>
                  <a:gd name="connsiteX198" fmla="*/ 58960 w 149161"/>
                  <a:gd name="connsiteY198" fmla="*/ 72866 h 190500"/>
                  <a:gd name="connsiteX199" fmla="*/ 64770 w 149161"/>
                  <a:gd name="connsiteY199" fmla="*/ 78676 h 190500"/>
                  <a:gd name="connsiteX200" fmla="*/ 64770 w 149161"/>
                  <a:gd name="connsiteY200" fmla="*/ 101060 h 190500"/>
                  <a:gd name="connsiteX201" fmla="*/ 70580 w 149161"/>
                  <a:gd name="connsiteY201" fmla="*/ 95250 h 190500"/>
                  <a:gd name="connsiteX202" fmla="*/ 64770 w 149161"/>
                  <a:gd name="connsiteY202" fmla="*/ 89440 h 190500"/>
                  <a:gd name="connsiteX203" fmla="*/ 58960 w 149161"/>
                  <a:gd name="connsiteY203" fmla="*/ 95250 h 190500"/>
                  <a:gd name="connsiteX204" fmla="*/ 64770 w 149161"/>
                  <a:gd name="connsiteY204" fmla="*/ 101060 h 190500"/>
                  <a:gd name="connsiteX205" fmla="*/ 64770 w 149161"/>
                  <a:gd name="connsiteY205" fmla="*/ 123396 h 190500"/>
                  <a:gd name="connsiteX206" fmla="*/ 70580 w 149161"/>
                  <a:gd name="connsiteY206" fmla="*/ 117586 h 190500"/>
                  <a:gd name="connsiteX207" fmla="*/ 64770 w 149161"/>
                  <a:gd name="connsiteY207" fmla="*/ 111776 h 190500"/>
                  <a:gd name="connsiteX208" fmla="*/ 58960 w 149161"/>
                  <a:gd name="connsiteY208" fmla="*/ 117586 h 190500"/>
                  <a:gd name="connsiteX209" fmla="*/ 64770 w 149161"/>
                  <a:gd name="connsiteY209" fmla="*/ 123396 h 190500"/>
                  <a:gd name="connsiteX210" fmla="*/ 64770 w 149161"/>
                  <a:gd name="connsiteY210" fmla="*/ 145780 h 190500"/>
                  <a:gd name="connsiteX211" fmla="*/ 70580 w 149161"/>
                  <a:gd name="connsiteY211" fmla="*/ 139970 h 190500"/>
                  <a:gd name="connsiteX212" fmla="*/ 64770 w 149161"/>
                  <a:gd name="connsiteY212" fmla="*/ 134160 h 190500"/>
                  <a:gd name="connsiteX213" fmla="*/ 58960 w 149161"/>
                  <a:gd name="connsiteY213" fmla="*/ 139970 h 190500"/>
                  <a:gd name="connsiteX214" fmla="*/ 64770 w 149161"/>
                  <a:gd name="connsiteY214" fmla="*/ 145780 h 190500"/>
                  <a:gd name="connsiteX215" fmla="*/ 64770 w 149161"/>
                  <a:gd name="connsiteY215" fmla="*/ 168164 h 190500"/>
                  <a:gd name="connsiteX216" fmla="*/ 70580 w 149161"/>
                  <a:gd name="connsiteY216" fmla="*/ 162354 h 190500"/>
                  <a:gd name="connsiteX217" fmla="*/ 64770 w 149161"/>
                  <a:gd name="connsiteY217" fmla="*/ 156543 h 190500"/>
                  <a:gd name="connsiteX218" fmla="*/ 58960 w 149161"/>
                  <a:gd name="connsiteY218" fmla="*/ 162354 h 190500"/>
                  <a:gd name="connsiteX219" fmla="*/ 64770 w 149161"/>
                  <a:gd name="connsiteY219" fmla="*/ 168164 h 190500"/>
                  <a:gd name="connsiteX220" fmla="*/ 64770 w 149161"/>
                  <a:gd name="connsiteY220" fmla="*/ 190500 h 190500"/>
                  <a:gd name="connsiteX221" fmla="*/ 70580 w 149161"/>
                  <a:gd name="connsiteY221" fmla="*/ 184690 h 190500"/>
                  <a:gd name="connsiteX222" fmla="*/ 64770 w 149161"/>
                  <a:gd name="connsiteY222" fmla="*/ 178879 h 190500"/>
                  <a:gd name="connsiteX223" fmla="*/ 58960 w 149161"/>
                  <a:gd name="connsiteY223" fmla="*/ 184690 h 190500"/>
                  <a:gd name="connsiteX224" fmla="*/ 64770 w 149161"/>
                  <a:gd name="connsiteY224" fmla="*/ 190500 h 190500"/>
                  <a:gd name="connsiteX225" fmla="*/ 45101 w 149161"/>
                  <a:gd name="connsiteY225" fmla="*/ 11621 h 190500"/>
                  <a:gd name="connsiteX226" fmla="*/ 50911 w 149161"/>
                  <a:gd name="connsiteY226" fmla="*/ 5810 h 190500"/>
                  <a:gd name="connsiteX227" fmla="*/ 45101 w 149161"/>
                  <a:gd name="connsiteY227" fmla="*/ 0 h 190500"/>
                  <a:gd name="connsiteX228" fmla="*/ 39291 w 149161"/>
                  <a:gd name="connsiteY228" fmla="*/ 5810 h 190500"/>
                  <a:gd name="connsiteX229" fmla="*/ 45101 w 149161"/>
                  <a:gd name="connsiteY229" fmla="*/ 11621 h 190500"/>
                  <a:gd name="connsiteX230" fmla="*/ 45101 w 149161"/>
                  <a:gd name="connsiteY230" fmla="*/ 33957 h 190500"/>
                  <a:gd name="connsiteX231" fmla="*/ 50911 w 149161"/>
                  <a:gd name="connsiteY231" fmla="*/ 28146 h 190500"/>
                  <a:gd name="connsiteX232" fmla="*/ 45101 w 149161"/>
                  <a:gd name="connsiteY232" fmla="*/ 22336 h 190500"/>
                  <a:gd name="connsiteX233" fmla="*/ 39291 w 149161"/>
                  <a:gd name="connsiteY233" fmla="*/ 28146 h 190500"/>
                  <a:gd name="connsiteX234" fmla="*/ 45101 w 149161"/>
                  <a:gd name="connsiteY234" fmla="*/ 33957 h 190500"/>
                  <a:gd name="connsiteX235" fmla="*/ 45101 w 149161"/>
                  <a:gd name="connsiteY235" fmla="*/ 56340 h 190500"/>
                  <a:gd name="connsiteX236" fmla="*/ 50911 w 149161"/>
                  <a:gd name="connsiteY236" fmla="*/ 50530 h 190500"/>
                  <a:gd name="connsiteX237" fmla="*/ 45101 w 149161"/>
                  <a:gd name="connsiteY237" fmla="*/ 44720 h 190500"/>
                  <a:gd name="connsiteX238" fmla="*/ 39291 w 149161"/>
                  <a:gd name="connsiteY238" fmla="*/ 50530 h 190500"/>
                  <a:gd name="connsiteX239" fmla="*/ 45101 w 149161"/>
                  <a:gd name="connsiteY239" fmla="*/ 56340 h 190500"/>
                  <a:gd name="connsiteX240" fmla="*/ 45101 w 149161"/>
                  <a:gd name="connsiteY240" fmla="*/ 78676 h 190500"/>
                  <a:gd name="connsiteX241" fmla="*/ 50911 w 149161"/>
                  <a:gd name="connsiteY241" fmla="*/ 72866 h 190500"/>
                  <a:gd name="connsiteX242" fmla="*/ 45101 w 149161"/>
                  <a:gd name="connsiteY242" fmla="*/ 67056 h 190500"/>
                  <a:gd name="connsiteX243" fmla="*/ 39291 w 149161"/>
                  <a:gd name="connsiteY243" fmla="*/ 72866 h 190500"/>
                  <a:gd name="connsiteX244" fmla="*/ 45101 w 149161"/>
                  <a:gd name="connsiteY244" fmla="*/ 78676 h 190500"/>
                  <a:gd name="connsiteX245" fmla="*/ 45101 w 149161"/>
                  <a:gd name="connsiteY245" fmla="*/ 101060 h 190500"/>
                  <a:gd name="connsiteX246" fmla="*/ 50911 w 149161"/>
                  <a:gd name="connsiteY246" fmla="*/ 95250 h 190500"/>
                  <a:gd name="connsiteX247" fmla="*/ 45101 w 149161"/>
                  <a:gd name="connsiteY247" fmla="*/ 89440 h 190500"/>
                  <a:gd name="connsiteX248" fmla="*/ 39291 w 149161"/>
                  <a:gd name="connsiteY248" fmla="*/ 95250 h 190500"/>
                  <a:gd name="connsiteX249" fmla="*/ 45101 w 149161"/>
                  <a:gd name="connsiteY249" fmla="*/ 101060 h 190500"/>
                  <a:gd name="connsiteX250" fmla="*/ 45101 w 149161"/>
                  <a:gd name="connsiteY250" fmla="*/ 123396 h 190500"/>
                  <a:gd name="connsiteX251" fmla="*/ 50911 w 149161"/>
                  <a:gd name="connsiteY251" fmla="*/ 117586 h 190500"/>
                  <a:gd name="connsiteX252" fmla="*/ 45101 w 149161"/>
                  <a:gd name="connsiteY252" fmla="*/ 111776 h 190500"/>
                  <a:gd name="connsiteX253" fmla="*/ 39291 w 149161"/>
                  <a:gd name="connsiteY253" fmla="*/ 117586 h 190500"/>
                  <a:gd name="connsiteX254" fmla="*/ 45101 w 149161"/>
                  <a:gd name="connsiteY254" fmla="*/ 123396 h 190500"/>
                  <a:gd name="connsiteX255" fmla="*/ 45101 w 149161"/>
                  <a:gd name="connsiteY255" fmla="*/ 145780 h 190500"/>
                  <a:gd name="connsiteX256" fmla="*/ 50911 w 149161"/>
                  <a:gd name="connsiteY256" fmla="*/ 139970 h 190500"/>
                  <a:gd name="connsiteX257" fmla="*/ 45101 w 149161"/>
                  <a:gd name="connsiteY257" fmla="*/ 134160 h 190500"/>
                  <a:gd name="connsiteX258" fmla="*/ 39291 w 149161"/>
                  <a:gd name="connsiteY258" fmla="*/ 139970 h 190500"/>
                  <a:gd name="connsiteX259" fmla="*/ 45101 w 149161"/>
                  <a:gd name="connsiteY259" fmla="*/ 145780 h 190500"/>
                  <a:gd name="connsiteX260" fmla="*/ 45101 w 149161"/>
                  <a:gd name="connsiteY260" fmla="*/ 168164 h 190500"/>
                  <a:gd name="connsiteX261" fmla="*/ 50911 w 149161"/>
                  <a:gd name="connsiteY261" fmla="*/ 162354 h 190500"/>
                  <a:gd name="connsiteX262" fmla="*/ 45101 w 149161"/>
                  <a:gd name="connsiteY262" fmla="*/ 156543 h 190500"/>
                  <a:gd name="connsiteX263" fmla="*/ 39291 w 149161"/>
                  <a:gd name="connsiteY263" fmla="*/ 162354 h 190500"/>
                  <a:gd name="connsiteX264" fmla="*/ 45101 w 149161"/>
                  <a:gd name="connsiteY264" fmla="*/ 168164 h 190500"/>
                  <a:gd name="connsiteX265" fmla="*/ 45101 w 149161"/>
                  <a:gd name="connsiteY265" fmla="*/ 190500 h 190500"/>
                  <a:gd name="connsiteX266" fmla="*/ 50911 w 149161"/>
                  <a:gd name="connsiteY266" fmla="*/ 184690 h 190500"/>
                  <a:gd name="connsiteX267" fmla="*/ 45101 w 149161"/>
                  <a:gd name="connsiteY267" fmla="*/ 178879 h 190500"/>
                  <a:gd name="connsiteX268" fmla="*/ 39291 w 149161"/>
                  <a:gd name="connsiteY268" fmla="*/ 184690 h 190500"/>
                  <a:gd name="connsiteX269" fmla="*/ 45101 w 149161"/>
                  <a:gd name="connsiteY269" fmla="*/ 190500 h 190500"/>
                  <a:gd name="connsiteX270" fmla="*/ 25432 w 149161"/>
                  <a:gd name="connsiteY270" fmla="*/ 11621 h 190500"/>
                  <a:gd name="connsiteX271" fmla="*/ 31242 w 149161"/>
                  <a:gd name="connsiteY271" fmla="*/ 5810 h 190500"/>
                  <a:gd name="connsiteX272" fmla="*/ 25432 w 149161"/>
                  <a:gd name="connsiteY272" fmla="*/ 0 h 190500"/>
                  <a:gd name="connsiteX273" fmla="*/ 19621 w 149161"/>
                  <a:gd name="connsiteY273" fmla="*/ 5810 h 190500"/>
                  <a:gd name="connsiteX274" fmla="*/ 25432 w 149161"/>
                  <a:gd name="connsiteY274" fmla="*/ 11621 h 190500"/>
                  <a:gd name="connsiteX275" fmla="*/ 25432 w 149161"/>
                  <a:gd name="connsiteY275" fmla="*/ 33957 h 190500"/>
                  <a:gd name="connsiteX276" fmla="*/ 31242 w 149161"/>
                  <a:gd name="connsiteY276" fmla="*/ 28146 h 190500"/>
                  <a:gd name="connsiteX277" fmla="*/ 25432 w 149161"/>
                  <a:gd name="connsiteY277" fmla="*/ 22336 h 190500"/>
                  <a:gd name="connsiteX278" fmla="*/ 19621 w 149161"/>
                  <a:gd name="connsiteY278" fmla="*/ 28146 h 190500"/>
                  <a:gd name="connsiteX279" fmla="*/ 25432 w 149161"/>
                  <a:gd name="connsiteY279" fmla="*/ 33957 h 190500"/>
                  <a:gd name="connsiteX280" fmla="*/ 25432 w 149161"/>
                  <a:gd name="connsiteY280" fmla="*/ 56340 h 190500"/>
                  <a:gd name="connsiteX281" fmla="*/ 31242 w 149161"/>
                  <a:gd name="connsiteY281" fmla="*/ 50530 h 190500"/>
                  <a:gd name="connsiteX282" fmla="*/ 25432 w 149161"/>
                  <a:gd name="connsiteY282" fmla="*/ 44720 h 190500"/>
                  <a:gd name="connsiteX283" fmla="*/ 19621 w 149161"/>
                  <a:gd name="connsiteY283" fmla="*/ 50530 h 190500"/>
                  <a:gd name="connsiteX284" fmla="*/ 25432 w 149161"/>
                  <a:gd name="connsiteY284" fmla="*/ 56340 h 190500"/>
                  <a:gd name="connsiteX285" fmla="*/ 25432 w 149161"/>
                  <a:gd name="connsiteY285" fmla="*/ 78676 h 190500"/>
                  <a:gd name="connsiteX286" fmla="*/ 31242 w 149161"/>
                  <a:gd name="connsiteY286" fmla="*/ 72866 h 190500"/>
                  <a:gd name="connsiteX287" fmla="*/ 25432 w 149161"/>
                  <a:gd name="connsiteY287" fmla="*/ 67056 h 190500"/>
                  <a:gd name="connsiteX288" fmla="*/ 19621 w 149161"/>
                  <a:gd name="connsiteY288" fmla="*/ 72866 h 190500"/>
                  <a:gd name="connsiteX289" fmla="*/ 25432 w 149161"/>
                  <a:gd name="connsiteY289" fmla="*/ 78676 h 190500"/>
                  <a:gd name="connsiteX290" fmla="*/ 25432 w 149161"/>
                  <a:gd name="connsiteY290" fmla="*/ 101060 h 190500"/>
                  <a:gd name="connsiteX291" fmla="*/ 31242 w 149161"/>
                  <a:gd name="connsiteY291" fmla="*/ 95250 h 190500"/>
                  <a:gd name="connsiteX292" fmla="*/ 25432 w 149161"/>
                  <a:gd name="connsiteY292" fmla="*/ 89440 h 190500"/>
                  <a:gd name="connsiteX293" fmla="*/ 19621 w 149161"/>
                  <a:gd name="connsiteY293" fmla="*/ 95250 h 190500"/>
                  <a:gd name="connsiteX294" fmla="*/ 25432 w 149161"/>
                  <a:gd name="connsiteY294" fmla="*/ 101060 h 190500"/>
                  <a:gd name="connsiteX295" fmla="*/ 25432 w 149161"/>
                  <a:gd name="connsiteY295" fmla="*/ 123396 h 190500"/>
                  <a:gd name="connsiteX296" fmla="*/ 31242 w 149161"/>
                  <a:gd name="connsiteY296" fmla="*/ 117586 h 190500"/>
                  <a:gd name="connsiteX297" fmla="*/ 25432 w 149161"/>
                  <a:gd name="connsiteY297" fmla="*/ 111776 h 190500"/>
                  <a:gd name="connsiteX298" fmla="*/ 19621 w 149161"/>
                  <a:gd name="connsiteY298" fmla="*/ 117586 h 190500"/>
                  <a:gd name="connsiteX299" fmla="*/ 25432 w 149161"/>
                  <a:gd name="connsiteY299" fmla="*/ 123396 h 190500"/>
                  <a:gd name="connsiteX300" fmla="*/ 25432 w 149161"/>
                  <a:gd name="connsiteY300" fmla="*/ 145780 h 190500"/>
                  <a:gd name="connsiteX301" fmla="*/ 31242 w 149161"/>
                  <a:gd name="connsiteY301" fmla="*/ 139970 h 190500"/>
                  <a:gd name="connsiteX302" fmla="*/ 25432 w 149161"/>
                  <a:gd name="connsiteY302" fmla="*/ 134160 h 190500"/>
                  <a:gd name="connsiteX303" fmla="*/ 19621 w 149161"/>
                  <a:gd name="connsiteY303" fmla="*/ 139970 h 190500"/>
                  <a:gd name="connsiteX304" fmla="*/ 25432 w 149161"/>
                  <a:gd name="connsiteY304" fmla="*/ 145780 h 190500"/>
                  <a:gd name="connsiteX305" fmla="*/ 25432 w 149161"/>
                  <a:gd name="connsiteY305" fmla="*/ 168164 h 190500"/>
                  <a:gd name="connsiteX306" fmla="*/ 31242 w 149161"/>
                  <a:gd name="connsiteY306" fmla="*/ 162354 h 190500"/>
                  <a:gd name="connsiteX307" fmla="*/ 25432 w 149161"/>
                  <a:gd name="connsiteY307" fmla="*/ 156543 h 190500"/>
                  <a:gd name="connsiteX308" fmla="*/ 19621 w 149161"/>
                  <a:gd name="connsiteY308" fmla="*/ 162354 h 190500"/>
                  <a:gd name="connsiteX309" fmla="*/ 25432 w 149161"/>
                  <a:gd name="connsiteY309" fmla="*/ 168164 h 190500"/>
                  <a:gd name="connsiteX310" fmla="*/ 25432 w 149161"/>
                  <a:gd name="connsiteY310" fmla="*/ 190500 h 190500"/>
                  <a:gd name="connsiteX311" fmla="*/ 31242 w 149161"/>
                  <a:gd name="connsiteY311" fmla="*/ 184690 h 190500"/>
                  <a:gd name="connsiteX312" fmla="*/ 25432 w 149161"/>
                  <a:gd name="connsiteY312" fmla="*/ 178879 h 190500"/>
                  <a:gd name="connsiteX313" fmla="*/ 19621 w 149161"/>
                  <a:gd name="connsiteY313" fmla="*/ 184690 h 190500"/>
                  <a:gd name="connsiteX314" fmla="*/ 25432 w 149161"/>
                  <a:gd name="connsiteY314" fmla="*/ 190500 h 190500"/>
                  <a:gd name="connsiteX315" fmla="*/ 5810 w 149161"/>
                  <a:gd name="connsiteY315" fmla="*/ 11621 h 190500"/>
                  <a:gd name="connsiteX316" fmla="*/ 11621 w 149161"/>
                  <a:gd name="connsiteY316" fmla="*/ 5810 h 190500"/>
                  <a:gd name="connsiteX317" fmla="*/ 5810 w 149161"/>
                  <a:gd name="connsiteY317" fmla="*/ 0 h 190500"/>
                  <a:gd name="connsiteX318" fmla="*/ 0 w 149161"/>
                  <a:gd name="connsiteY318" fmla="*/ 5810 h 190500"/>
                  <a:gd name="connsiteX319" fmla="*/ 5810 w 149161"/>
                  <a:gd name="connsiteY319" fmla="*/ 11621 h 190500"/>
                  <a:gd name="connsiteX320" fmla="*/ 5810 w 149161"/>
                  <a:gd name="connsiteY320" fmla="*/ 33957 h 190500"/>
                  <a:gd name="connsiteX321" fmla="*/ 11621 w 149161"/>
                  <a:gd name="connsiteY321" fmla="*/ 28146 h 190500"/>
                  <a:gd name="connsiteX322" fmla="*/ 5810 w 149161"/>
                  <a:gd name="connsiteY322" fmla="*/ 22336 h 190500"/>
                  <a:gd name="connsiteX323" fmla="*/ 0 w 149161"/>
                  <a:gd name="connsiteY323" fmla="*/ 28146 h 190500"/>
                  <a:gd name="connsiteX324" fmla="*/ 5810 w 149161"/>
                  <a:gd name="connsiteY324" fmla="*/ 33957 h 190500"/>
                  <a:gd name="connsiteX325" fmla="*/ 5810 w 149161"/>
                  <a:gd name="connsiteY325" fmla="*/ 56340 h 190500"/>
                  <a:gd name="connsiteX326" fmla="*/ 11621 w 149161"/>
                  <a:gd name="connsiteY326" fmla="*/ 50530 h 190500"/>
                  <a:gd name="connsiteX327" fmla="*/ 5810 w 149161"/>
                  <a:gd name="connsiteY327" fmla="*/ 44720 h 190500"/>
                  <a:gd name="connsiteX328" fmla="*/ 0 w 149161"/>
                  <a:gd name="connsiteY328" fmla="*/ 50530 h 190500"/>
                  <a:gd name="connsiteX329" fmla="*/ 5810 w 149161"/>
                  <a:gd name="connsiteY329" fmla="*/ 56340 h 190500"/>
                  <a:gd name="connsiteX330" fmla="*/ 5810 w 149161"/>
                  <a:gd name="connsiteY330" fmla="*/ 78676 h 190500"/>
                  <a:gd name="connsiteX331" fmla="*/ 11621 w 149161"/>
                  <a:gd name="connsiteY331" fmla="*/ 72866 h 190500"/>
                  <a:gd name="connsiteX332" fmla="*/ 5810 w 149161"/>
                  <a:gd name="connsiteY332" fmla="*/ 67056 h 190500"/>
                  <a:gd name="connsiteX333" fmla="*/ 0 w 149161"/>
                  <a:gd name="connsiteY333" fmla="*/ 72866 h 190500"/>
                  <a:gd name="connsiteX334" fmla="*/ 5810 w 149161"/>
                  <a:gd name="connsiteY334" fmla="*/ 78676 h 190500"/>
                  <a:gd name="connsiteX335" fmla="*/ 5810 w 149161"/>
                  <a:gd name="connsiteY335" fmla="*/ 101060 h 190500"/>
                  <a:gd name="connsiteX336" fmla="*/ 11621 w 149161"/>
                  <a:gd name="connsiteY336" fmla="*/ 95250 h 190500"/>
                  <a:gd name="connsiteX337" fmla="*/ 5810 w 149161"/>
                  <a:gd name="connsiteY337" fmla="*/ 89440 h 190500"/>
                  <a:gd name="connsiteX338" fmla="*/ 0 w 149161"/>
                  <a:gd name="connsiteY338" fmla="*/ 95250 h 190500"/>
                  <a:gd name="connsiteX339" fmla="*/ 5810 w 149161"/>
                  <a:gd name="connsiteY339" fmla="*/ 101060 h 190500"/>
                  <a:gd name="connsiteX340" fmla="*/ 5810 w 149161"/>
                  <a:gd name="connsiteY340" fmla="*/ 123396 h 190500"/>
                  <a:gd name="connsiteX341" fmla="*/ 11621 w 149161"/>
                  <a:gd name="connsiteY341" fmla="*/ 117586 h 190500"/>
                  <a:gd name="connsiteX342" fmla="*/ 5810 w 149161"/>
                  <a:gd name="connsiteY342" fmla="*/ 111776 h 190500"/>
                  <a:gd name="connsiteX343" fmla="*/ 0 w 149161"/>
                  <a:gd name="connsiteY343" fmla="*/ 117586 h 190500"/>
                  <a:gd name="connsiteX344" fmla="*/ 5810 w 149161"/>
                  <a:gd name="connsiteY344" fmla="*/ 123396 h 190500"/>
                  <a:gd name="connsiteX345" fmla="*/ 5810 w 149161"/>
                  <a:gd name="connsiteY345" fmla="*/ 145780 h 190500"/>
                  <a:gd name="connsiteX346" fmla="*/ 11621 w 149161"/>
                  <a:gd name="connsiteY346" fmla="*/ 139970 h 190500"/>
                  <a:gd name="connsiteX347" fmla="*/ 5810 w 149161"/>
                  <a:gd name="connsiteY347" fmla="*/ 134160 h 190500"/>
                  <a:gd name="connsiteX348" fmla="*/ 0 w 149161"/>
                  <a:gd name="connsiteY348" fmla="*/ 139970 h 190500"/>
                  <a:gd name="connsiteX349" fmla="*/ 5810 w 149161"/>
                  <a:gd name="connsiteY349" fmla="*/ 145780 h 190500"/>
                  <a:gd name="connsiteX350" fmla="*/ 5810 w 149161"/>
                  <a:gd name="connsiteY350" fmla="*/ 168164 h 190500"/>
                  <a:gd name="connsiteX351" fmla="*/ 11621 w 149161"/>
                  <a:gd name="connsiteY351" fmla="*/ 162354 h 190500"/>
                  <a:gd name="connsiteX352" fmla="*/ 5810 w 149161"/>
                  <a:gd name="connsiteY352" fmla="*/ 156543 h 190500"/>
                  <a:gd name="connsiteX353" fmla="*/ 0 w 149161"/>
                  <a:gd name="connsiteY353" fmla="*/ 162354 h 190500"/>
                  <a:gd name="connsiteX354" fmla="*/ 5810 w 149161"/>
                  <a:gd name="connsiteY354" fmla="*/ 168164 h 190500"/>
                  <a:gd name="connsiteX355" fmla="*/ 5810 w 149161"/>
                  <a:gd name="connsiteY355" fmla="*/ 190500 h 190500"/>
                  <a:gd name="connsiteX356" fmla="*/ 11621 w 149161"/>
                  <a:gd name="connsiteY356" fmla="*/ 184690 h 190500"/>
                  <a:gd name="connsiteX357" fmla="*/ 5810 w 149161"/>
                  <a:gd name="connsiteY357" fmla="*/ 178879 h 190500"/>
                  <a:gd name="connsiteX358" fmla="*/ 0 w 149161"/>
                  <a:gd name="connsiteY358" fmla="*/ 184690 h 190500"/>
                  <a:gd name="connsiteX359" fmla="*/ 5810 w 149161"/>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161" h="190500">
                    <a:moveTo>
                      <a:pt x="143351" y="11621"/>
                    </a:moveTo>
                    <a:cubicBezTo>
                      <a:pt x="146561" y="11621"/>
                      <a:pt x="149162" y="9020"/>
                      <a:pt x="149162" y="5810"/>
                    </a:cubicBezTo>
                    <a:cubicBezTo>
                      <a:pt x="149162" y="2600"/>
                      <a:pt x="146561" y="0"/>
                      <a:pt x="143351" y="0"/>
                    </a:cubicBezTo>
                    <a:cubicBezTo>
                      <a:pt x="140141" y="0"/>
                      <a:pt x="137541" y="2600"/>
                      <a:pt x="137541" y="5810"/>
                    </a:cubicBezTo>
                    <a:cubicBezTo>
                      <a:pt x="137541" y="9020"/>
                      <a:pt x="140141" y="11621"/>
                      <a:pt x="143351" y="11621"/>
                    </a:cubicBezTo>
                    <a:close/>
                    <a:moveTo>
                      <a:pt x="143351" y="33957"/>
                    </a:moveTo>
                    <a:cubicBezTo>
                      <a:pt x="146561" y="33957"/>
                      <a:pt x="149162" y="31356"/>
                      <a:pt x="149162" y="28146"/>
                    </a:cubicBezTo>
                    <a:cubicBezTo>
                      <a:pt x="149162" y="24936"/>
                      <a:pt x="146561" y="22336"/>
                      <a:pt x="143351" y="22336"/>
                    </a:cubicBezTo>
                    <a:cubicBezTo>
                      <a:pt x="140141" y="22336"/>
                      <a:pt x="137541" y="24936"/>
                      <a:pt x="137541" y="28146"/>
                    </a:cubicBezTo>
                    <a:cubicBezTo>
                      <a:pt x="137541" y="31356"/>
                      <a:pt x="140141" y="33957"/>
                      <a:pt x="143351" y="33957"/>
                    </a:cubicBezTo>
                    <a:close/>
                    <a:moveTo>
                      <a:pt x="143351" y="56340"/>
                    </a:moveTo>
                    <a:cubicBezTo>
                      <a:pt x="146561" y="56340"/>
                      <a:pt x="149162" y="53740"/>
                      <a:pt x="149162" y="50530"/>
                    </a:cubicBezTo>
                    <a:cubicBezTo>
                      <a:pt x="149162" y="47320"/>
                      <a:pt x="146561" y="44720"/>
                      <a:pt x="143351" y="44720"/>
                    </a:cubicBezTo>
                    <a:cubicBezTo>
                      <a:pt x="140141" y="44720"/>
                      <a:pt x="137541" y="47320"/>
                      <a:pt x="137541" y="50530"/>
                    </a:cubicBezTo>
                    <a:cubicBezTo>
                      <a:pt x="137541" y="53740"/>
                      <a:pt x="140141" y="56340"/>
                      <a:pt x="143351" y="56340"/>
                    </a:cubicBezTo>
                    <a:close/>
                    <a:moveTo>
                      <a:pt x="143351" y="78676"/>
                    </a:moveTo>
                    <a:cubicBezTo>
                      <a:pt x="146561" y="78676"/>
                      <a:pt x="149162" y="76076"/>
                      <a:pt x="149162" y="72866"/>
                    </a:cubicBezTo>
                    <a:cubicBezTo>
                      <a:pt x="149162" y="69656"/>
                      <a:pt x="146561" y="67056"/>
                      <a:pt x="143351" y="67056"/>
                    </a:cubicBezTo>
                    <a:cubicBezTo>
                      <a:pt x="140141" y="67056"/>
                      <a:pt x="137541" y="69656"/>
                      <a:pt x="137541" y="72866"/>
                    </a:cubicBezTo>
                    <a:cubicBezTo>
                      <a:pt x="137541" y="76076"/>
                      <a:pt x="140141" y="78676"/>
                      <a:pt x="143351" y="78676"/>
                    </a:cubicBezTo>
                    <a:close/>
                    <a:moveTo>
                      <a:pt x="143351" y="101060"/>
                    </a:moveTo>
                    <a:cubicBezTo>
                      <a:pt x="146561" y="101060"/>
                      <a:pt x="149162" y="98460"/>
                      <a:pt x="149162" y="95250"/>
                    </a:cubicBezTo>
                    <a:cubicBezTo>
                      <a:pt x="149162" y="92040"/>
                      <a:pt x="146561" y="89440"/>
                      <a:pt x="143351" y="89440"/>
                    </a:cubicBezTo>
                    <a:cubicBezTo>
                      <a:pt x="140141" y="89440"/>
                      <a:pt x="137541" y="92040"/>
                      <a:pt x="137541" y="95250"/>
                    </a:cubicBezTo>
                    <a:cubicBezTo>
                      <a:pt x="137541" y="98460"/>
                      <a:pt x="140141" y="101060"/>
                      <a:pt x="143351" y="101060"/>
                    </a:cubicBezTo>
                    <a:close/>
                    <a:moveTo>
                      <a:pt x="143351" y="123396"/>
                    </a:moveTo>
                    <a:cubicBezTo>
                      <a:pt x="146561" y="123396"/>
                      <a:pt x="149162" y="120796"/>
                      <a:pt x="149162" y="117586"/>
                    </a:cubicBezTo>
                    <a:cubicBezTo>
                      <a:pt x="149162" y="114376"/>
                      <a:pt x="146561" y="111776"/>
                      <a:pt x="143351" y="111776"/>
                    </a:cubicBezTo>
                    <a:cubicBezTo>
                      <a:pt x="140141" y="111776"/>
                      <a:pt x="137541" y="114376"/>
                      <a:pt x="137541" y="117586"/>
                    </a:cubicBezTo>
                    <a:cubicBezTo>
                      <a:pt x="137541" y="120796"/>
                      <a:pt x="140141" y="123396"/>
                      <a:pt x="143351" y="123396"/>
                    </a:cubicBezTo>
                    <a:close/>
                    <a:moveTo>
                      <a:pt x="143351" y="145780"/>
                    </a:moveTo>
                    <a:cubicBezTo>
                      <a:pt x="146561" y="145780"/>
                      <a:pt x="149162" y="143180"/>
                      <a:pt x="149162" y="139970"/>
                    </a:cubicBezTo>
                    <a:cubicBezTo>
                      <a:pt x="149162" y="136760"/>
                      <a:pt x="146561" y="134160"/>
                      <a:pt x="143351" y="134160"/>
                    </a:cubicBezTo>
                    <a:cubicBezTo>
                      <a:pt x="140141" y="134160"/>
                      <a:pt x="137541" y="136760"/>
                      <a:pt x="137541" y="139970"/>
                    </a:cubicBezTo>
                    <a:cubicBezTo>
                      <a:pt x="137541" y="143180"/>
                      <a:pt x="140141" y="145780"/>
                      <a:pt x="143351" y="145780"/>
                    </a:cubicBezTo>
                    <a:close/>
                    <a:moveTo>
                      <a:pt x="143351" y="168164"/>
                    </a:moveTo>
                    <a:cubicBezTo>
                      <a:pt x="146561" y="168164"/>
                      <a:pt x="149162" y="165563"/>
                      <a:pt x="149162" y="162354"/>
                    </a:cubicBezTo>
                    <a:cubicBezTo>
                      <a:pt x="149162" y="159144"/>
                      <a:pt x="146561" y="156543"/>
                      <a:pt x="143351" y="156543"/>
                    </a:cubicBezTo>
                    <a:cubicBezTo>
                      <a:pt x="140141" y="156543"/>
                      <a:pt x="137541" y="159144"/>
                      <a:pt x="137541" y="162354"/>
                    </a:cubicBezTo>
                    <a:cubicBezTo>
                      <a:pt x="137541" y="165563"/>
                      <a:pt x="140141" y="168164"/>
                      <a:pt x="143351" y="168164"/>
                    </a:cubicBezTo>
                    <a:close/>
                    <a:moveTo>
                      <a:pt x="143351" y="190500"/>
                    </a:moveTo>
                    <a:cubicBezTo>
                      <a:pt x="146561" y="190500"/>
                      <a:pt x="149162" y="187900"/>
                      <a:pt x="149162" y="184690"/>
                    </a:cubicBezTo>
                    <a:cubicBezTo>
                      <a:pt x="149162" y="181480"/>
                      <a:pt x="146561" y="178879"/>
                      <a:pt x="143351" y="178879"/>
                    </a:cubicBezTo>
                    <a:cubicBezTo>
                      <a:pt x="140141" y="178879"/>
                      <a:pt x="137541" y="181480"/>
                      <a:pt x="137541" y="184690"/>
                    </a:cubicBezTo>
                    <a:cubicBezTo>
                      <a:pt x="137541" y="187900"/>
                      <a:pt x="140141" y="190500"/>
                      <a:pt x="143351" y="190500"/>
                    </a:cubicBezTo>
                    <a:close/>
                    <a:moveTo>
                      <a:pt x="123682" y="11621"/>
                    </a:moveTo>
                    <a:cubicBezTo>
                      <a:pt x="126892" y="11621"/>
                      <a:pt x="129492" y="9020"/>
                      <a:pt x="129492" y="5810"/>
                    </a:cubicBezTo>
                    <a:cubicBezTo>
                      <a:pt x="129492" y="2600"/>
                      <a:pt x="126892" y="0"/>
                      <a:pt x="123682" y="0"/>
                    </a:cubicBezTo>
                    <a:cubicBezTo>
                      <a:pt x="120472" y="0"/>
                      <a:pt x="117872" y="2600"/>
                      <a:pt x="117872" y="5810"/>
                    </a:cubicBezTo>
                    <a:cubicBezTo>
                      <a:pt x="117872" y="9020"/>
                      <a:pt x="120472" y="11621"/>
                      <a:pt x="123682" y="11621"/>
                    </a:cubicBezTo>
                    <a:close/>
                    <a:moveTo>
                      <a:pt x="123682" y="33957"/>
                    </a:moveTo>
                    <a:cubicBezTo>
                      <a:pt x="126892" y="33957"/>
                      <a:pt x="129492" y="31356"/>
                      <a:pt x="129492" y="28146"/>
                    </a:cubicBezTo>
                    <a:cubicBezTo>
                      <a:pt x="129492" y="24936"/>
                      <a:pt x="126892" y="22336"/>
                      <a:pt x="123682" y="22336"/>
                    </a:cubicBezTo>
                    <a:cubicBezTo>
                      <a:pt x="120472" y="22336"/>
                      <a:pt x="117872" y="24936"/>
                      <a:pt x="117872" y="28146"/>
                    </a:cubicBezTo>
                    <a:cubicBezTo>
                      <a:pt x="117872" y="31356"/>
                      <a:pt x="120472" y="33957"/>
                      <a:pt x="123682" y="33957"/>
                    </a:cubicBezTo>
                    <a:close/>
                    <a:moveTo>
                      <a:pt x="123682" y="56340"/>
                    </a:moveTo>
                    <a:cubicBezTo>
                      <a:pt x="126892" y="56340"/>
                      <a:pt x="129492" y="53740"/>
                      <a:pt x="129492" y="50530"/>
                    </a:cubicBezTo>
                    <a:cubicBezTo>
                      <a:pt x="129492" y="47320"/>
                      <a:pt x="126892" y="44720"/>
                      <a:pt x="123682" y="44720"/>
                    </a:cubicBezTo>
                    <a:cubicBezTo>
                      <a:pt x="120472" y="44720"/>
                      <a:pt x="117872" y="47320"/>
                      <a:pt x="117872" y="50530"/>
                    </a:cubicBezTo>
                    <a:cubicBezTo>
                      <a:pt x="117872" y="53740"/>
                      <a:pt x="120472" y="56340"/>
                      <a:pt x="123682" y="56340"/>
                    </a:cubicBezTo>
                    <a:close/>
                    <a:moveTo>
                      <a:pt x="123682" y="78676"/>
                    </a:moveTo>
                    <a:cubicBezTo>
                      <a:pt x="126892" y="78676"/>
                      <a:pt x="129492" y="76076"/>
                      <a:pt x="129492" y="72866"/>
                    </a:cubicBezTo>
                    <a:cubicBezTo>
                      <a:pt x="129492" y="69656"/>
                      <a:pt x="126892" y="67056"/>
                      <a:pt x="123682" y="67056"/>
                    </a:cubicBezTo>
                    <a:cubicBezTo>
                      <a:pt x="120472" y="67056"/>
                      <a:pt x="117872" y="69656"/>
                      <a:pt x="117872" y="72866"/>
                    </a:cubicBezTo>
                    <a:cubicBezTo>
                      <a:pt x="117872" y="76076"/>
                      <a:pt x="120472" y="78676"/>
                      <a:pt x="123682" y="78676"/>
                    </a:cubicBezTo>
                    <a:close/>
                    <a:moveTo>
                      <a:pt x="123682" y="101060"/>
                    </a:moveTo>
                    <a:cubicBezTo>
                      <a:pt x="126892" y="101060"/>
                      <a:pt x="129492" y="98460"/>
                      <a:pt x="129492" y="95250"/>
                    </a:cubicBezTo>
                    <a:cubicBezTo>
                      <a:pt x="129492" y="92040"/>
                      <a:pt x="126892" y="89440"/>
                      <a:pt x="123682" y="89440"/>
                    </a:cubicBezTo>
                    <a:cubicBezTo>
                      <a:pt x="120472" y="89440"/>
                      <a:pt x="117872" y="92040"/>
                      <a:pt x="117872" y="95250"/>
                    </a:cubicBezTo>
                    <a:cubicBezTo>
                      <a:pt x="117872" y="98460"/>
                      <a:pt x="120472" y="101060"/>
                      <a:pt x="123682" y="101060"/>
                    </a:cubicBezTo>
                    <a:close/>
                    <a:moveTo>
                      <a:pt x="123682" y="123396"/>
                    </a:moveTo>
                    <a:cubicBezTo>
                      <a:pt x="126892" y="123396"/>
                      <a:pt x="129492" y="120796"/>
                      <a:pt x="129492" y="117586"/>
                    </a:cubicBezTo>
                    <a:cubicBezTo>
                      <a:pt x="129492" y="114376"/>
                      <a:pt x="126892" y="111776"/>
                      <a:pt x="123682" y="111776"/>
                    </a:cubicBezTo>
                    <a:cubicBezTo>
                      <a:pt x="120472" y="111776"/>
                      <a:pt x="117872" y="114376"/>
                      <a:pt x="117872" y="117586"/>
                    </a:cubicBezTo>
                    <a:cubicBezTo>
                      <a:pt x="117872" y="120796"/>
                      <a:pt x="120472" y="123396"/>
                      <a:pt x="123682" y="123396"/>
                    </a:cubicBezTo>
                    <a:close/>
                    <a:moveTo>
                      <a:pt x="123682" y="145780"/>
                    </a:moveTo>
                    <a:cubicBezTo>
                      <a:pt x="126892" y="145780"/>
                      <a:pt x="129492" y="143180"/>
                      <a:pt x="129492" y="139970"/>
                    </a:cubicBezTo>
                    <a:cubicBezTo>
                      <a:pt x="129492" y="136760"/>
                      <a:pt x="126892" y="134160"/>
                      <a:pt x="123682" y="134160"/>
                    </a:cubicBezTo>
                    <a:cubicBezTo>
                      <a:pt x="120472" y="134160"/>
                      <a:pt x="117872" y="136760"/>
                      <a:pt x="117872" y="139970"/>
                    </a:cubicBezTo>
                    <a:cubicBezTo>
                      <a:pt x="117872" y="143180"/>
                      <a:pt x="120472" y="145780"/>
                      <a:pt x="123682" y="145780"/>
                    </a:cubicBezTo>
                    <a:close/>
                    <a:moveTo>
                      <a:pt x="123682" y="168164"/>
                    </a:moveTo>
                    <a:cubicBezTo>
                      <a:pt x="126892" y="168164"/>
                      <a:pt x="129492" y="165563"/>
                      <a:pt x="129492" y="162354"/>
                    </a:cubicBezTo>
                    <a:cubicBezTo>
                      <a:pt x="129492" y="159144"/>
                      <a:pt x="126892" y="156543"/>
                      <a:pt x="123682" y="156543"/>
                    </a:cubicBezTo>
                    <a:cubicBezTo>
                      <a:pt x="120472" y="156543"/>
                      <a:pt x="117872" y="159144"/>
                      <a:pt x="117872" y="162354"/>
                    </a:cubicBezTo>
                    <a:cubicBezTo>
                      <a:pt x="117872" y="165563"/>
                      <a:pt x="120472" y="168164"/>
                      <a:pt x="123682" y="168164"/>
                    </a:cubicBezTo>
                    <a:close/>
                    <a:moveTo>
                      <a:pt x="123682" y="190500"/>
                    </a:moveTo>
                    <a:cubicBezTo>
                      <a:pt x="126892" y="190500"/>
                      <a:pt x="129492" y="187900"/>
                      <a:pt x="129492" y="184690"/>
                    </a:cubicBezTo>
                    <a:cubicBezTo>
                      <a:pt x="129492" y="181480"/>
                      <a:pt x="126892" y="178879"/>
                      <a:pt x="123682" y="178879"/>
                    </a:cubicBezTo>
                    <a:cubicBezTo>
                      <a:pt x="120472" y="178879"/>
                      <a:pt x="117872" y="181480"/>
                      <a:pt x="117872" y="184690"/>
                    </a:cubicBezTo>
                    <a:cubicBezTo>
                      <a:pt x="117872" y="187900"/>
                      <a:pt x="120472" y="190500"/>
                      <a:pt x="123682" y="190500"/>
                    </a:cubicBezTo>
                    <a:close/>
                    <a:moveTo>
                      <a:pt x="104061" y="11621"/>
                    </a:moveTo>
                    <a:cubicBezTo>
                      <a:pt x="107270" y="11621"/>
                      <a:pt x="109871" y="9020"/>
                      <a:pt x="109871" y="5810"/>
                    </a:cubicBezTo>
                    <a:cubicBezTo>
                      <a:pt x="109871" y="2600"/>
                      <a:pt x="107270" y="0"/>
                      <a:pt x="104061" y="0"/>
                    </a:cubicBezTo>
                    <a:cubicBezTo>
                      <a:pt x="100851" y="0"/>
                      <a:pt x="98250" y="2600"/>
                      <a:pt x="98250" y="5810"/>
                    </a:cubicBezTo>
                    <a:cubicBezTo>
                      <a:pt x="98250" y="9020"/>
                      <a:pt x="100851" y="11621"/>
                      <a:pt x="104061" y="11621"/>
                    </a:cubicBezTo>
                    <a:close/>
                    <a:moveTo>
                      <a:pt x="104061" y="33957"/>
                    </a:moveTo>
                    <a:cubicBezTo>
                      <a:pt x="107270" y="33957"/>
                      <a:pt x="109871" y="31356"/>
                      <a:pt x="109871" y="28146"/>
                    </a:cubicBezTo>
                    <a:cubicBezTo>
                      <a:pt x="109871" y="24936"/>
                      <a:pt x="107270" y="22336"/>
                      <a:pt x="104061" y="22336"/>
                    </a:cubicBezTo>
                    <a:cubicBezTo>
                      <a:pt x="100851" y="22336"/>
                      <a:pt x="98250" y="24936"/>
                      <a:pt x="98250" y="28146"/>
                    </a:cubicBezTo>
                    <a:cubicBezTo>
                      <a:pt x="98250" y="31356"/>
                      <a:pt x="100851" y="33957"/>
                      <a:pt x="104061" y="33957"/>
                    </a:cubicBezTo>
                    <a:close/>
                    <a:moveTo>
                      <a:pt x="104061" y="56340"/>
                    </a:moveTo>
                    <a:cubicBezTo>
                      <a:pt x="107270" y="56340"/>
                      <a:pt x="109871" y="53740"/>
                      <a:pt x="109871" y="50530"/>
                    </a:cubicBezTo>
                    <a:cubicBezTo>
                      <a:pt x="109871" y="47320"/>
                      <a:pt x="107270" y="44720"/>
                      <a:pt x="104061" y="44720"/>
                    </a:cubicBezTo>
                    <a:cubicBezTo>
                      <a:pt x="100851" y="44720"/>
                      <a:pt x="98250" y="47320"/>
                      <a:pt x="98250" y="50530"/>
                    </a:cubicBezTo>
                    <a:cubicBezTo>
                      <a:pt x="98250" y="53740"/>
                      <a:pt x="100851" y="56340"/>
                      <a:pt x="104061" y="56340"/>
                    </a:cubicBezTo>
                    <a:close/>
                    <a:moveTo>
                      <a:pt x="104061" y="78676"/>
                    </a:moveTo>
                    <a:cubicBezTo>
                      <a:pt x="107270" y="78676"/>
                      <a:pt x="109871" y="76076"/>
                      <a:pt x="109871" y="72866"/>
                    </a:cubicBezTo>
                    <a:cubicBezTo>
                      <a:pt x="109871" y="69656"/>
                      <a:pt x="107270" y="67056"/>
                      <a:pt x="104061" y="67056"/>
                    </a:cubicBezTo>
                    <a:cubicBezTo>
                      <a:pt x="100851" y="67056"/>
                      <a:pt x="98250" y="69656"/>
                      <a:pt x="98250" y="72866"/>
                    </a:cubicBezTo>
                    <a:cubicBezTo>
                      <a:pt x="98250" y="76076"/>
                      <a:pt x="100851" y="78676"/>
                      <a:pt x="104061" y="78676"/>
                    </a:cubicBezTo>
                    <a:close/>
                    <a:moveTo>
                      <a:pt x="104061" y="101060"/>
                    </a:moveTo>
                    <a:cubicBezTo>
                      <a:pt x="107270" y="101060"/>
                      <a:pt x="109871" y="98460"/>
                      <a:pt x="109871" y="95250"/>
                    </a:cubicBezTo>
                    <a:cubicBezTo>
                      <a:pt x="109871" y="92040"/>
                      <a:pt x="107270" y="89440"/>
                      <a:pt x="104061" y="89440"/>
                    </a:cubicBezTo>
                    <a:cubicBezTo>
                      <a:pt x="100851" y="89440"/>
                      <a:pt x="98250" y="92040"/>
                      <a:pt x="98250" y="95250"/>
                    </a:cubicBezTo>
                    <a:cubicBezTo>
                      <a:pt x="98250" y="98460"/>
                      <a:pt x="100851" y="101060"/>
                      <a:pt x="104061" y="101060"/>
                    </a:cubicBezTo>
                    <a:close/>
                    <a:moveTo>
                      <a:pt x="104061" y="123396"/>
                    </a:moveTo>
                    <a:cubicBezTo>
                      <a:pt x="107270" y="123396"/>
                      <a:pt x="109871" y="120796"/>
                      <a:pt x="109871" y="117586"/>
                    </a:cubicBezTo>
                    <a:cubicBezTo>
                      <a:pt x="109871" y="114376"/>
                      <a:pt x="107270" y="111776"/>
                      <a:pt x="104061" y="111776"/>
                    </a:cubicBezTo>
                    <a:cubicBezTo>
                      <a:pt x="100851" y="111776"/>
                      <a:pt x="98250" y="114376"/>
                      <a:pt x="98250" y="117586"/>
                    </a:cubicBezTo>
                    <a:cubicBezTo>
                      <a:pt x="98250" y="120796"/>
                      <a:pt x="100851" y="123396"/>
                      <a:pt x="104061" y="123396"/>
                    </a:cubicBezTo>
                    <a:close/>
                    <a:moveTo>
                      <a:pt x="104061" y="145780"/>
                    </a:moveTo>
                    <a:cubicBezTo>
                      <a:pt x="107270" y="145780"/>
                      <a:pt x="109871" y="143180"/>
                      <a:pt x="109871" y="139970"/>
                    </a:cubicBezTo>
                    <a:cubicBezTo>
                      <a:pt x="109871" y="136760"/>
                      <a:pt x="107270" y="134160"/>
                      <a:pt x="104061" y="134160"/>
                    </a:cubicBezTo>
                    <a:cubicBezTo>
                      <a:pt x="100851" y="134160"/>
                      <a:pt x="98250" y="136760"/>
                      <a:pt x="98250" y="139970"/>
                    </a:cubicBezTo>
                    <a:cubicBezTo>
                      <a:pt x="98250" y="143180"/>
                      <a:pt x="100851" y="145780"/>
                      <a:pt x="104061" y="145780"/>
                    </a:cubicBezTo>
                    <a:close/>
                    <a:moveTo>
                      <a:pt x="104061" y="168164"/>
                    </a:moveTo>
                    <a:cubicBezTo>
                      <a:pt x="107270" y="168164"/>
                      <a:pt x="109871" y="165563"/>
                      <a:pt x="109871" y="162354"/>
                    </a:cubicBezTo>
                    <a:cubicBezTo>
                      <a:pt x="109871" y="159144"/>
                      <a:pt x="107270" y="156543"/>
                      <a:pt x="104061" y="156543"/>
                    </a:cubicBezTo>
                    <a:cubicBezTo>
                      <a:pt x="100851" y="156543"/>
                      <a:pt x="98250" y="159144"/>
                      <a:pt x="98250" y="162354"/>
                    </a:cubicBezTo>
                    <a:cubicBezTo>
                      <a:pt x="98250" y="165563"/>
                      <a:pt x="100851" y="168164"/>
                      <a:pt x="104061" y="168164"/>
                    </a:cubicBezTo>
                    <a:close/>
                    <a:moveTo>
                      <a:pt x="104061" y="190500"/>
                    </a:moveTo>
                    <a:cubicBezTo>
                      <a:pt x="107270" y="190500"/>
                      <a:pt x="109871" y="187900"/>
                      <a:pt x="109871" y="184690"/>
                    </a:cubicBezTo>
                    <a:cubicBezTo>
                      <a:pt x="109871" y="181480"/>
                      <a:pt x="107270" y="178879"/>
                      <a:pt x="104061" y="178879"/>
                    </a:cubicBezTo>
                    <a:cubicBezTo>
                      <a:pt x="100851" y="178879"/>
                      <a:pt x="98250" y="181480"/>
                      <a:pt x="98250" y="184690"/>
                    </a:cubicBezTo>
                    <a:cubicBezTo>
                      <a:pt x="98250" y="187900"/>
                      <a:pt x="100851" y="190500"/>
                      <a:pt x="104061" y="190500"/>
                    </a:cubicBezTo>
                    <a:close/>
                    <a:moveTo>
                      <a:pt x="84392" y="11621"/>
                    </a:moveTo>
                    <a:cubicBezTo>
                      <a:pt x="87601" y="11621"/>
                      <a:pt x="90202" y="9020"/>
                      <a:pt x="90202" y="5810"/>
                    </a:cubicBezTo>
                    <a:cubicBezTo>
                      <a:pt x="90202" y="2600"/>
                      <a:pt x="87601" y="0"/>
                      <a:pt x="84392" y="0"/>
                    </a:cubicBezTo>
                    <a:cubicBezTo>
                      <a:pt x="81182" y="0"/>
                      <a:pt x="78581" y="2600"/>
                      <a:pt x="78581" y="5810"/>
                    </a:cubicBezTo>
                    <a:cubicBezTo>
                      <a:pt x="78581" y="9020"/>
                      <a:pt x="81182" y="11621"/>
                      <a:pt x="84392" y="11621"/>
                    </a:cubicBezTo>
                    <a:close/>
                    <a:moveTo>
                      <a:pt x="84392" y="33957"/>
                    </a:moveTo>
                    <a:cubicBezTo>
                      <a:pt x="87601" y="33957"/>
                      <a:pt x="90202" y="31356"/>
                      <a:pt x="90202" y="28146"/>
                    </a:cubicBezTo>
                    <a:cubicBezTo>
                      <a:pt x="90202" y="24936"/>
                      <a:pt x="87601" y="22336"/>
                      <a:pt x="84392" y="22336"/>
                    </a:cubicBezTo>
                    <a:cubicBezTo>
                      <a:pt x="81182" y="22336"/>
                      <a:pt x="78581" y="24936"/>
                      <a:pt x="78581" y="28146"/>
                    </a:cubicBezTo>
                    <a:cubicBezTo>
                      <a:pt x="78581" y="31356"/>
                      <a:pt x="81182" y="33957"/>
                      <a:pt x="84392" y="33957"/>
                    </a:cubicBezTo>
                    <a:close/>
                    <a:moveTo>
                      <a:pt x="84392" y="56340"/>
                    </a:moveTo>
                    <a:cubicBezTo>
                      <a:pt x="87601" y="56340"/>
                      <a:pt x="90202" y="53740"/>
                      <a:pt x="90202" y="50530"/>
                    </a:cubicBezTo>
                    <a:cubicBezTo>
                      <a:pt x="90202" y="47320"/>
                      <a:pt x="87601" y="44720"/>
                      <a:pt x="84392" y="44720"/>
                    </a:cubicBezTo>
                    <a:cubicBezTo>
                      <a:pt x="81182" y="44720"/>
                      <a:pt x="78581" y="47320"/>
                      <a:pt x="78581" y="50530"/>
                    </a:cubicBezTo>
                    <a:cubicBezTo>
                      <a:pt x="78581" y="53740"/>
                      <a:pt x="81182" y="56340"/>
                      <a:pt x="84392" y="56340"/>
                    </a:cubicBezTo>
                    <a:close/>
                    <a:moveTo>
                      <a:pt x="84392" y="78676"/>
                    </a:moveTo>
                    <a:cubicBezTo>
                      <a:pt x="87601" y="78676"/>
                      <a:pt x="90202" y="76076"/>
                      <a:pt x="90202" y="72866"/>
                    </a:cubicBezTo>
                    <a:cubicBezTo>
                      <a:pt x="90202" y="69656"/>
                      <a:pt x="87601" y="67056"/>
                      <a:pt x="84392" y="67056"/>
                    </a:cubicBezTo>
                    <a:cubicBezTo>
                      <a:pt x="81182" y="67056"/>
                      <a:pt x="78581" y="69656"/>
                      <a:pt x="78581" y="72866"/>
                    </a:cubicBezTo>
                    <a:cubicBezTo>
                      <a:pt x="78581" y="76076"/>
                      <a:pt x="81182" y="78676"/>
                      <a:pt x="84392" y="78676"/>
                    </a:cubicBezTo>
                    <a:close/>
                    <a:moveTo>
                      <a:pt x="84392" y="101060"/>
                    </a:moveTo>
                    <a:cubicBezTo>
                      <a:pt x="87601" y="101060"/>
                      <a:pt x="90202" y="98460"/>
                      <a:pt x="90202" y="95250"/>
                    </a:cubicBezTo>
                    <a:cubicBezTo>
                      <a:pt x="90202" y="92040"/>
                      <a:pt x="87601" y="89440"/>
                      <a:pt x="84392" y="89440"/>
                    </a:cubicBezTo>
                    <a:cubicBezTo>
                      <a:pt x="81182" y="89440"/>
                      <a:pt x="78581" y="92040"/>
                      <a:pt x="78581" y="95250"/>
                    </a:cubicBezTo>
                    <a:cubicBezTo>
                      <a:pt x="78581" y="98460"/>
                      <a:pt x="81182" y="101060"/>
                      <a:pt x="84392" y="101060"/>
                    </a:cubicBezTo>
                    <a:close/>
                    <a:moveTo>
                      <a:pt x="84392" y="123396"/>
                    </a:moveTo>
                    <a:cubicBezTo>
                      <a:pt x="87601" y="123396"/>
                      <a:pt x="90202" y="120796"/>
                      <a:pt x="90202" y="117586"/>
                    </a:cubicBezTo>
                    <a:cubicBezTo>
                      <a:pt x="90202" y="114376"/>
                      <a:pt x="87601" y="111776"/>
                      <a:pt x="84392" y="111776"/>
                    </a:cubicBezTo>
                    <a:cubicBezTo>
                      <a:pt x="81182" y="111776"/>
                      <a:pt x="78581" y="114376"/>
                      <a:pt x="78581" y="117586"/>
                    </a:cubicBezTo>
                    <a:cubicBezTo>
                      <a:pt x="78581" y="120796"/>
                      <a:pt x="81182" y="123396"/>
                      <a:pt x="84392" y="123396"/>
                    </a:cubicBezTo>
                    <a:close/>
                    <a:moveTo>
                      <a:pt x="84392" y="145780"/>
                    </a:moveTo>
                    <a:cubicBezTo>
                      <a:pt x="87601" y="145780"/>
                      <a:pt x="90202" y="143180"/>
                      <a:pt x="90202" y="139970"/>
                    </a:cubicBezTo>
                    <a:cubicBezTo>
                      <a:pt x="90202" y="136760"/>
                      <a:pt x="87601" y="134160"/>
                      <a:pt x="84392" y="134160"/>
                    </a:cubicBezTo>
                    <a:cubicBezTo>
                      <a:pt x="81182" y="134160"/>
                      <a:pt x="78581" y="136760"/>
                      <a:pt x="78581" y="139970"/>
                    </a:cubicBezTo>
                    <a:cubicBezTo>
                      <a:pt x="78581" y="143180"/>
                      <a:pt x="81182" y="145780"/>
                      <a:pt x="84392" y="145780"/>
                    </a:cubicBezTo>
                    <a:close/>
                    <a:moveTo>
                      <a:pt x="84392" y="168164"/>
                    </a:moveTo>
                    <a:cubicBezTo>
                      <a:pt x="87601" y="168164"/>
                      <a:pt x="90202" y="165563"/>
                      <a:pt x="90202" y="162354"/>
                    </a:cubicBezTo>
                    <a:cubicBezTo>
                      <a:pt x="90202" y="159144"/>
                      <a:pt x="87601" y="156543"/>
                      <a:pt x="84392" y="156543"/>
                    </a:cubicBezTo>
                    <a:cubicBezTo>
                      <a:pt x="81182" y="156543"/>
                      <a:pt x="78581" y="159144"/>
                      <a:pt x="78581" y="162354"/>
                    </a:cubicBezTo>
                    <a:cubicBezTo>
                      <a:pt x="78581" y="165563"/>
                      <a:pt x="81182" y="168164"/>
                      <a:pt x="84392" y="168164"/>
                    </a:cubicBezTo>
                    <a:close/>
                    <a:moveTo>
                      <a:pt x="84392" y="190500"/>
                    </a:moveTo>
                    <a:cubicBezTo>
                      <a:pt x="87601" y="190500"/>
                      <a:pt x="90202" y="187900"/>
                      <a:pt x="90202" y="184690"/>
                    </a:cubicBezTo>
                    <a:cubicBezTo>
                      <a:pt x="90202" y="181480"/>
                      <a:pt x="87601" y="178879"/>
                      <a:pt x="84392" y="178879"/>
                    </a:cubicBezTo>
                    <a:cubicBezTo>
                      <a:pt x="81182" y="178879"/>
                      <a:pt x="78581" y="181480"/>
                      <a:pt x="78581" y="184690"/>
                    </a:cubicBezTo>
                    <a:cubicBezTo>
                      <a:pt x="78581" y="187900"/>
                      <a:pt x="81182" y="190500"/>
                      <a:pt x="84392" y="190500"/>
                    </a:cubicBezTo>
                    <a:close/>
                    <a:moveTo>
                      <a:pt x="64770" y="11621"/>
                    </a:moveTo>
                    <a:cubicBezTo>
                      <a:pt x="67980" y="11621"/>
                      <a:pt x="70580" y="9020"/>
                      <a:pt x="70580" y="5810"/>
                    </a:cubicBezTo>
                    <a:cubicBezTo>
                      <a:pt x="70580" y="2600"/>
                      <a:pt x="67980" y="0"/>
                      <a:pt x="64770" y="0"/>
                    </a:cubicBezTo>
                    <a:cubicBezTo>
                      <a:pt x="61560" y="0"/>
                      <a:pt x="58960" y="2600"/>
                      <a:pt x="58960" y="5810"/>
                    </a:cubicBezTo>
                    <a:cubicBezTo>
                      <a:pt x="58960"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60" y="24936"/>
                      <a:pt x="58960" y="28146"/>
                    </a:cubicBezTo>
                    <a:cubicBezTo>
                      <a:pt x="58960"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60" y="47320"/>
                      <a:pt x="58960" y="50530"/>
                    </a:cubicBezTo>
                    <a:cubicBezTo>
                      <a:pt x="58960" y="53740"/>
                      <a:pt x="61560" y="56340"/>
                      <a:pt x="64770" y="56340"/>
                    </a:cubicBezTo>
                    <a:close/>
                    <a:moveTo>
                      <a:pt x="64770" y="78676"/>
                    </a:moveTo>
                    <a:cubicBezTo>
                      <a:pt x="67980" y="78676"/>
                      <a:pt x="70580" y="76076"/>
                      <a:pt x="70580" y="72866"/>
                    </a:cubicBezTo>
                    <a:cubicBezTo>
                      <a:pt x="70580" y="69656"/>
                      <a:pt x="67980" y="67056"/>
                      <a:pt x="64770" y="67056"/>
                    </a:cubicBezTo>
                    <a:cubicBezTo>
                      <a:pt x="61560" y="67056"/>
                      <a:pt x="58960" y="69656"/>
                      <a:pt x="58960" y="72866"/>
                    </a:cubicBezTo>
                    <a:cubicBezTo>
                      <a:pt x="58960" y="76076"/>
                      <a:pt x="61560" y="78676"/>
                      <a:pt x="64770" y="78676"/>
                    </a:cubicBezTo>
                    <a:close/>
                    <a:moveTo>
                      <a:pt x="64770" y="101060"/>
                    </a:moveTo>
                    <a:cubicBezTo>
                      <a:pt x="67980" y="101060"/>
                      <a:pt x="70580" y="98460"/>
                      <a:pt x="70580" y="95250"/>
                    </a:cubicBezTo>
                    <a:cubicBezTo>
                      <a:pt x="70580" y="92040"/>
                      <a:pt x="67980" y="89440"/>
                      <a:pt x="64770" y="89440"/>
                    </a:cubicBezTo>
                    <a:cubicBezTo>
                      <a:pt x="61560" y="89440"/>
                      <a:pt x="58960" y="92040"/>
                      <a:pt x="58960" y="95250"/>
                    </a:cubicBezTo>
                    <a:cubicBezTo>
                      <a:pt x="58960"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60" y="114376"/>
                      <a:pt x="58960" y="117586"/>
                    </a:cubicBezTo>
                    <a:cubicBezTo>
                      <a:pt x="58960"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60" y="136760"/>
                      <a:pt x="58960" y="139970"/>
                    </a:cubicBezTo>
                    <a:cubicBezTo>
                      <a:pt x="58960" y="143180"/>
                      <a:pt x="61560" y="145780"/>
                      <a:pt x="64770" y="145780"/>
                    </a:cubicBezTo>
                    <a:close/>
                    <a:moveTo>
                      <a:pt x="64770" y="168164"/>
                    </a:moveTo>
                    <a:cubicBezTo>
                      <a:pt x="67980" y="168164"/>
                      <a:pt x="70580" y="165563"/>
                      <a:pt x="70580" y="162354"/>
                    </a:cubicBezTo>
                    <a:cubicBezTo>
                      <a:pt x="70580" y="159144"/>
                      <a:pt x="67980" y="156543"/>
                      <a:pt x="64770" y="156543"/>
                    </a:cubicBezTo>
                    <a:cubicBezTo>
                      <a:pt x="61560" y="156543"/>
                      <a:pt x="58960" y="159144"/>
                      <a:pt x="58960" y="162354"/>
                    </a:cubicBezTo>
                    <a:cubicBezTo>
                      <a:pt x="58960" y="165563"/>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60" y="181480"/>
                      <a:pt x="58960" y="184690"/>
                    </a:cubicBezTo>
                    <a:cubicBezTo>
                      <a:pt x="58960" y="187900"/>
                      <a:pt x="61560" y="190500"/>
                      <a:pt x="64770" y="190500"/>
                    </a:cubicBezTo>
                    <a:close/>
                    <a:moveTo>
                      <a:pt x="45101" y="11621"/>
                    </a:moveTo>
                    <a:cubicBezTo>
                      <a:pt x="48311" y="11621"/>
                      <a:pt x="50911" y="9020"/>
                      <a:pt x="50911" y="5810"/>
                    </a:cubicBezTo>
                    <a:cubicBezTo>
                      <a:pt x="50911" y="2600"/>
                      <a:pt x="48311" y="0"/>
                      <a:pt x="45101" y="0"/>
                    </a:cubicBezTo>
                    <a:cubicBezTo>
                      <a:pt x="41891" y="0"/>
                      <a:pt x="39291" y="2600"/>
                      <a:pt x="39291" y="5810"/>
                    </a:cubicBezTo>
                    <a:cubicBezTo>
                      <a:pt x="39291" y="9020"/>
                      <a:pt x="41891" y="11621"/>
                      <a:pt x="45101" y="11621"/>
                    </a:cubicBezTo>
                    <a:close/>
                    <a:moveTo>
                      <a:pt x="45101" y="33957"/>
                    </a:moveTo>
                    <a:cubicBezTo>
                      <a:pt x="48311" y="33957"/>
                      <a:pt x="50911" y="31356"/>
                      <a:pt x="50911" y="28146"/>
                    </a:cubicBezTo>
                    <a:cubicBezTo>
                      <a:pt x="50911" y="24936"/>
                      <a:pt x="48311" y="22336"/>
                      <a:pt x="45101" y="22336"/>
                    </a:cubicBezTo>
                    <a:cubicBezTo>
                      <a:pt x="41891" y="22336"/>
                      <a:pt x="39291" y="24936"/>
                      <a:pt x="39291" y="28146"/>
                    </a:cubicBezTo>
                    <a:cubicBezTo>
                      <a:pt x="39291" y="31356"/>
                      <a:pt x="41891" y="33957"/>
                      <a:pt x="45101" y="33957"/>
                    </a:cubicBezTo>
                    <a:close/>
                    <a:moveTo>
                      <a:pt x="45101" y="56340"/>
                    </a:moveTo>
                    <a:cubicBezTo>
                      <a:pt x="48311" y="56340"/>
                      <a:pt x="50911" y="53740"/>
                      <a:pt x="50911" y="50530"/>
                    </a:cubicBezTo>
                    <a:cubicBezTo>
                      <a:pt x="50911" y="47320"/>
                      <a:pt x="48311" y="44720"/>
                      <a:pt x="45101" y="44720"/>
                    </a:cubicBezTo>
                    <a:cubicBezTo>
                      <a:pt x="41891" y="44720"/>
                      <a:pt x="39291" y="47320"/>
                      <a:pt x="39291" y="50530"/>
                    </a:cubicBezTo>
                    <a:cubicBezTo>
                      <a:pt x="39291" y="53740"/>
                      <a:pt x="41891" y="56340"/>
                      <a:pt x="45101" y="56340"/>
                    </a:cubicBezTo>
                    <a:close/>
                    <a:moveTo>
                      <a:pt x="45101" y="78676"/>
                    </a:moveTo>
                    <a:cubicBezTo>
                      <a:pt x="48311" y="78676"/>
                      <a:pt x="50911" y="76076"/>
                      <a:pt x="50911" y="72866"/>
                    </a:cubicBezTo>
                    <a:cubicBezTo>
                      <a:pt x="50911" y="69656"/>
                      <a:pt x="48311" y="67056"/>
                      <a:pt x="45101" y="67056"/>
                    </a:cubicBezTo>
                    <a:cubicBezTo>
                      <a:pt x="41891" y="67056"/>
                      <a:pt x="39291" y="69656"/>
                      <a:pt x="39291" y="72866"/>
                    </a:cubicBezTo>
                    <a:cubicBezTo>
                      <a:pt x="39291" y="76076"/>
                      <a:pt x="41891" y="78676"/>
                      <a:pt x="45101" y="78676"/>
                    </a:cubicBezTo>
                    <a:close/>
                    <a:moveTo>
                      <a:pt x="45101" y="101060"/>
                    </a:moveTo>
                    <a:cubicBezTo>
                      <a:pt x="48311" y="101060"/>
                      <a:pt x="50911" y="98460"/>
                      <a:pt x="50911" y="95250"/>
                    </a:cubicBezTo>
                    <a:cubicBezTo>
                      <a:pt x="50911" y="92040"/>
                      <a:pt x="48311" y="89440"/>
                      <a:pt x="45101" y="89440"/>
                    </a:cubicBezTo>
                    <a:cubicBezTo>
                      <a:pt x="41891" y="89440"/>
                      <a:pt x="39291" y="92040"/>
                      <a:pt x="39291" y="95250"/>
                    </a:cubicBezTo>
                    <a:cubicBezTo>
                      <a:pt x="39291" y="98460"/>
                      <a:pt x="41891" y="101060"/>
                      <a:pt x="45101" y="101060"/>
                    </a:cubicBezTo>
                    <a:close/>
                    <a:moveTo>
                      <a:pt x="45101" y="123396"/>
                    </a:moveTo>
                    <a:cubicBezTo>
                      <a:pt x="48311" y="123396"/>
                      <a:pt x="50911" y="120796"/>
                      <a:pt x="50911" y="117586"/>
                    </a:cubicBezTo>
                    <a:cubicBezTo>
                      <a:pt x="50911" y="114376"/>
                      <a:pt x="48311" y="111776"/>
                      <a:pt x="45101" y="111776"/>
                    </a:cubicBezTo>
                    <a:cubicBezTo>
                      <a:pt x="41891" y="111776"/>
                      <a:pt x="39291" y="114376"/>
                      <a:pt x="39291" y="117586"/>
                    </a:cubicBezTo>
                    <a:cubicBezTo>
                      <a:pt x="39291" y="120796"/>
                      <a:pt x="41891" y="123396"/>
                      <a:pt x="45101" y="123396"/>
                    </a:cubicBezTo>
                    <a:close/>
                    <a:moveTo>
                      <a:pt x="45101" y="145780"/>
                    </a:moveTo>
                    <a:cubicBezTo>
                      <a:pt x="48311" y="145780"/>
                      <a:pt x="50911" y="143180"/>
                      <a:pt x="50911" y="139970"/>
                    </a:cubicBezTo>
                    <a:cubicBezTo>
                      <a:pt x="50911" y="136760"/>
                      <a:pt x="48311" y="134160"/>
                      <a:pt x="45101" y="134160"/>
                    </a:cubicBezTo>
                    <a:cubicBezTo>
                      <a:pt x="41891" y="134160"/>
                      <a:pt x="39291" y="136760"/>
                      <a:pt x="39291" y="139970"/>
                    </a:cubicBezTo>
                    <a:cubicBezTo>
                      <a:pt x="39291" y="143180"/>
                      <a:pt x="41891" y="145780"/>
                      <a:pt x="45101" y="145780"/>
                    </a:cubicBezTo>
                    <a:close/>
                    <a:moveTo>
                      <a:pt x="45101" y="168164"/>
                    </a:moveTo>
                    <a:cubicBezTo>
                      <a:pt x="48311" y="168164"/>
                      <a:pt x="50911" y="165563"/>
                      <a:pt x="50911" y="162354"/>
                    </a:cubicBezTo>
                    <a:cubicBezTo>
                      <a:pt x="50911" y="159144"/>
                      <a:pt x="48311" y="156543"/>
                      <a:pt x="45101" y="156543"/>
                    </a:cubicBezTo>
                    <a:cubicBezTo>
                      <a:pt x="41891" y="156543"/>
                      <a:pt x="39291" y="159144"/>
                      <a:pt x="39291" y="162354"/>
                    </a:cubicBezTo>
                    <a:cubicBezTo>
                      <a:pt x="39291" y="165563"/>
                      <a:pt x="41891" y="168164"/>
                      <a:pt x="45101" y="168164"/>
                    </a:cubicBezTo>
                    <a:close/>
                    <a:moveTo>
                      <a:pt x="45101" y="190500"/>
                    </a:moveTo>
                    <a:cubicBezTo>
                      <a:pt x="48311" y="190500"/>
                      <a:pt x="50911" y="187900"/>
                      <a:pt x="50911" y="184690"/>
                    </a:cubicBezTo>
                    <a:cubicBezTo>
                      <a:pt x="50911" y="181480"/>
                      <a:pt x="48311" y="178879"/>
                      <a:pt x="45101" y="178879"/>
                    </a:cubicBezTo>
                    <a:cubicBezTo>
                      <a:pt x="41891" y="178879"/>
                      <a:pt x="39291" y="181480"/>
                      <a:pt x="39291" y="184690"/>
                    </a:cubicBezTo>
                    <a:cubicBezTo>
                      <a:pt x="39291" y="187900"/>
                      <a:pt x="41891" y="190500"/>
                      <a:pt x="45101" y="190500"/>
                    </a:cubicBezTo>
                    <a:close/>
                    <a:moveTo>
                      <a:pt x="25432" y="11621"/>
                    </a:moveTo>
                    <a:cubicBezTo>
                      <a:pt x="28642" y="11621"/>
                      <a:pt x="31242" y="9020"/>
                      <a:pt x="31242" y="5810"/>
                    </a:cubicBezTo>
                    <a:cubicBezTo>
                      <a:pt x="31242" y="2600"/>
                      <a:pt x="28642" y="0"/>
                      <a:pt x="25432" y="0"/>
                    </a:cubicBezTo>
                    <a:cubicBezTo>
                      <a:pt x="22222" y="0"/>
                      <a:pt x="19621" y="2600"/>
                      <a:pt x="19621" y="5810"/>
                    </a:cubicBezTo>
                    <a:cubicBezTo>
                      <a:pt x="19621" y="9020"/>
                      <a:pt x="22222" y="11621"/>
                      <a:pt x="25432" y="11621"/>
                    </a:cubicBezTo>
                    <a:close/>
                    <a:moveTo>
                      <a:pt x="25432" y="33957"/>
                    </a:moveTo>
                    <a:cubicBezTo>
                      <a:pt x="28642" y="33957"/>
                      <a:pt x="31242" y="31356"/>
                      <a:pt x="31242" y="28146"/>
                    </a:cubicBezTo>
                    <a:cubicBezTo>
                      <a:pt x="31242" y="24936"/>
                      <a:pt x="28642" y="22336"/>
                      <a:pt x="25432" y="22336"/>
                    </a:cubicBezTo>
                    <a:cubicBezTo>
                      <a:pt x="22222" y="22336"/>
                      <a:pt x="19621" y="24936"/>
                      <a:pt x="19621" y="28146"/>
                    </a:cubicBezTo>
                    <a:cubicBezTo>
                      <a:pt x="19621" y="31356"/>
                      <a:pt x="22222" y="33957"/>
                      <a:pt x="25432" y="33957"/>
                    </a:cubicBezTo>
                    <a:close/>
                    <a:moveTo>
                      <a:pt x="25432" y="56340"/>
                    </a:moveTo>
                    <a:cubicBezTo>
                      <a:pt x="28642" y="56340"/>
                      <a:pt x="31242" y="53740"/>
                      <a:pt x="31242" y="50530"/>
                    </a:cubicBezTo>
                    <a:cubicBezTo>
                      <a:pt x="31242" y="47320"/>
                      <a:pt x="28642" y="44720"/>
                      <a:pt x="25432" y="44720"/>
                    </a:cubicBezTo>
                    <a:cubicBezTo>
                      <a:pt x="22222" y="44720"/>
                      <a:pt x="19621" y="47320"/>
                      <a:pt x="19621" y="50530"/>
                    </a:cubicBezTo>
                    <a:cubicBezTo>
                      <a:pt x="19621" y="53740"/>
                      <a:pt x="22222" y="56340"/>
                      <a:pt x="25432" y="56340"/>
                    </a:cubicBezTo>
                    <a:close/>
                    <a:moveTo>
                      <a:pt x="25432" y="78676"/>
                    </a:moveTo>
                    <a:cubicBezTo>
                      <a:pt x="28642" y="78676"/>
                      <a:pt x="31242" y="76076"/>
                      <a:pt x="31242" y="72866"/>
                    </a:cubicBezTo>
                    <a:cubicBezTo>
                      <a:pt x="31242" y="69656"/>
                      <a:pt x="28642" y="67056"/>
                      <a:pt x="25432" y="67056"/>
                    </a:cubicBezTo>
                    <a:cubicBezTo>
                      <a:pt x="22222" y="67056"/>
                      <a:pt x="19621" y="69656"/>
                      <a:pt x="19621" y="72866"/>
                    </a:cubicBezTo>
                    <a:cubicBezTo>
                      <a:pt x="19621" y="76076"/>
                      <a:pt x="22222" y="78676"/>
                      <a:pt x="25432" y="78676"/>
                    </a:cubicBezTo>
                    <a:close/>
                    <a:moveTo>
                      <a:pt x="25432" y="101060"/>
                    </a:moveTo>
                    <a:cubicBezTo>
                      <a:pt x="28642" y="101060"/>
                      <a:pt x="31242" y="98460"/>
                      <a:pt x="31242" y="95250"/>
                    </a:cubicBezTo>
                    <a:cubicBezTo>
                      <a:pt x="31242" y="92040"/>
                      <a:pt x="28642" y="89440"/>
                      <a:pt x="25432" y="89440"/>
                    </a:cubicBezTo>
                    <a:cubicBezTo>
                      <a:pt x="22222" y="89440"/>
                      <a:pt x="19621" y="92040"/>
                      <a:pt x="19621" y="95250"/>
                    </a:cubicBezTo>
                    <a:cubicBezTo>
                      <a:pt x="19621" y="98460"/>
                      <a:pt x="22222" y="101060"/>
                      <a:pt x="25432" y="101060"/>
                    </a:cubicBezTo>
                    <a:close/>
                    <a:moveTo>
                      <a:pt x="25432" y="123396"/>
                    </a:moveTo>
                    <a:cubicBezTo>
                      <a:pt x="28642" y="123396"/>
                      <a:pt x="31242" y="120796"/>
                      <a:pt x="31242" y="117586"/>
                    </a:cubicBezTo>
                    <a:cubicBezTo>
                      <a:pt x="31242" y="114376"/>
                      <a:pt x="28642" y="111776"/>
                      <a:pt x="25432" y="111776"/>
                    </a:cubicBezTo>
                    <a:cubicBezTo>
                      <a:pt x="22222" y="111776"/>
                      <a:pt x="19621" y="114376"/>
                      <a:pt x="19621" y="117586"/>
                    </a:cubicBezTo>
                    <a:cubicBezTo>
                      <a:pt x="19621" y="120796"/>
                      <a:pt x="22222" y="123396"/>
                      <a:pt x="25432" y="123396"/>
                    </a:cubicBezTo>
                    <a:close/>
                    <a:moveTo>
                      <a:pt x="25432" y="145780"/>
                    </a:moveTo>
                    <a:cubicBezTo>
                      <a:pt x="28642" y="145780"/>
                      <a:pt x="31242" y="143180"/>
                      <a:pt x="31242" y="139970"/>
                    </a:cubicBezTo>
                    <a:cubicBezTo>
                      <a:pt x="31242" y="136760"/>
                      <a:pt x="28642" y="134160"/>
                      <a:pt x="25432" y="134160"/>
                    </a:cubicBezTo>
                    <a:cubicBezTo>
                      <a:pt x="22222" y="134160"/>
                      <a:pt x="19621" y="136760"/>
                      <a:pt x="19621" y="139970"/>
                    </a:cubicBezTo>
                    <a:cubicBezTo>
                      <a:pt x="19621" y="143180"/>
                      <a:pt x="22222" y="145780"/>
                      <a:pt x="25432" y="145780"/>
                    </a:cubicBezTo>
                    <a:close/>
                    <a:moveTo>
                      <a:pt x="25432" y="168164"/>
                    </a:moveTo>
                    <a:cubicBezTo>
                      <a:pt x="28642" y="168164"/>
                      <a:pt x="31242" y="165563"/>
                      <a:pt x="31242" y="162354"/>
                    </a:cubicBezTo>
                    <a:cubicBezTo>
                      <a:pt x="31242" y="159144"/>
                      <a:pt x="28642" y="156543"/>
                      <a:pt x="25432" y="156543"/>
                    </a:cubicBezTo>
                    <a:cubicBezTo>
                      <a:pt x="22222" y="156543"/>
                      <a:pt x="19621" y="159144"/>
                      <a:pt x="19621" y="162354"/>
                    </a:cubicBezTo>
                    <a:cubicBezTo>
                      <a:pt x="19621" y="165563"/>
                      <a:pt x="22222" y="168164"/>
                      <a:pt x="25432" y="168164"/>
                    </a:cubicBezTo>
                    <a:close/>
                    <a:moveTo>
                      <a:pt x="25432" y="190500"/>
                    </a:moveTo>
                    <a:cubicBezTo>
                      <a:pt x="28642" y="190500"/>
                      <a:pt x="31242" y="187900"/>
                      <a:pt x="31242" y="184690"/>
                    </a:cubicBezTo>
                    <a:cubicBezTo>
                      <a:pt x="31242" y="181480"/>
                      <a:pt x="28642" y="178879"/>
                      <a:pt x="25432" y="178879"/>
                    </a:cubicBezTo>
                    <a:cubicBezTo>
                      <a:pt x="22222" y="178879"/>
                      <a:pt x="19621" y="181480"/>
                      <a:pt x="19621" y="184690"/>
                    </a:cubicBezTo>
                    <a:cubicBezTo>
                      <a:pt x="19621" y="187900"/>
                      <a:pt x="22222" y="190500"/>
                      <a:pt x="25432" y="190500"/>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5810" y="33957"/>
                    </a:moveTo>
                    <a:cubicBezTo>
                      <a:pt x="9020" y="33957"/>
                      <a:pt x="11621" y="31356"/>
                      <a:pt x="11621" y="28146"/>
                    </a:cubicBezTo>
                    <a:cubicBezTo>
                      <a:pt x="11621" y="24936"/>
                      <a:pt x="9020" y="22336"/>
                      <a:pt x="5810" y="22336"/>
                    </a:cubicBezTo>
                    <a:cubicBezTo>
                      <a:pt x="2600" y="22336"/>
                      <a:pt x="0" y="24936"/>
                      <a:pt x="0" y="28146"/>
                    </a:cubicBezTo>
                    <a:cubicBezTo>
                      <a:pt x="0" y="31356"/>
                      <a:pt x="2600" y="33957"/>
                      <a:pt x="5810" y="33957"/>
                    </a:cubicBezTo>
                    <a:close/>
                    <a:moveTo>
                      <a:pt x="5810" y="56340"/>
                    </a:moveTo>
                    <a:cubicBezTo>
                      <a:pt x="9020" y="56340"/>
                      <a:pt x="11621" y="53740"/>
                      <a:pt x="11621" y="50530"/>
                    </a:cubicBezTo>
                    <a:cubicBezTo>
                      <a:pt x="11621" y="47320"/>
                      <a:pt x="9020" y="44720"/>
                      <a:pt x="5810" y="44720"/>
                    </a:cubicBezTo>
                    <a:cubicBezTo>
                      <a:pt x="2600" y="44720"/>
                      <a:pt x="0" y="47320"/>
                      <a:pt x="0" y="50530"/>
                    </a:cubicBezTo>
                    <a:cubicBezTo>
                      <a:pt x="0" y="53740"/>
                      <a:pt x="2600" y="56340"/>
                      <a:pt x="5810" y="56340"/>
                    </a:cubicBezTo>
                    <a:close/>
                    <a:moveTo>
                      <a:pt x="5810" y="78676"/>
                    </a:moveTo>
                    <a:cubicBezTo>
                      <a:pt x="9020" y="78676"/>
                      <a:pt x="11621" y="76076"/>
                      <a:pt x="11621" y="72866"/>
                    </a:cubicBezTo>
                    <a:cubicBezTo>
                      <a:pt x="11621" y="69656"/>
                      <a:pt x="9020" y="67056"/>
                      <a:pt x="5810" y="67056"/>
                    </a:cubicBezTo>
                    <a:cubicBezTo>
                      <a:pt x="2600" y="67056"/>
                      <a:pt x="0" y="69656"/>
                      <a:pt x="0" y="72866"/>
                    </a:cubicBezTo>
                    <a:cubicBezTo>
                      <a:pt x="0" y="76076"/>
                      <a:pt x="2600" y="78676"/>
                      <a:pt x="5810" y="78676"/>
                    </a:cubicBezTo>
                    <a:close/>
                    <a:moveTo>
                      <a:pt x="5810" y="101060"/>
                    </a:moveTo>
                    <a:cubicBezTo>
                      <a:pt x="9020" y="101060"/>
                      <a:pt x="11621" y="98460"/>
                      <a:pt x="11621" y="95250"/>
                    </a:cubicBezTo>
                    <a:cubicBezTo>
                      <a:pt x="11621" y="92040"/>
                      <a:pt x="9020" y="89440"/>
                      <a:pt x="5810" y="89440"/>
                    </a:cubicBezTo>
                    <a:cubicBezTo>
                      <a:pt x="2600" y="89440"/>
                      <a:pt x="0" y="92040"/>
                      <a:pt x="0" y="95250"/>
                    </a:cubicBezTo>
                    <a:cubicBezTo>
                      <a:pt x="0" y="98460"/>
                      <a:pt x="2600" y="101060"/>
                      <a:pt x="5810" y="101060"/>
                    </a:cubicBezTo>
                    <a:close/>
                    <a:moveTo>
                      <a:pt x="5810" y="123396"/>
                    </a:moveTo>
                    <a:cubicBezTo>
                      <a:pt x="9020" y="123396"/>
                      <a:pt x="11621" y="120796"/>
                      <a:pt x="11621" y="117586"/>
                    </a:cubicBezTo>
                    <a:cubicBezTo>
                      <a:pt x="11621"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1" y="143180"/>
                      <a:pt x="11621" y="139970"/>
                    </a:cubicBezTo>
                    <a:cubicBezTo>
                      <a:pt x="11621"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1" y="165563"/>
                      <a:pt x="11621" y="162354"/>
                    </a:cubicBezTo>
                    <a:cubicBezTo>
                      <a:pt x="11621" y="159144"/>
                      <a:pt x="9020" y="156543"/>
                      <a:pt x="5810" y="156543"/>
                    </a:cubicBezTo>
                    <a:cubicBezTo>
                      <a:pt x="2600" y="156543"/>
                      <a:pt x="0" y="159144"/>
                      <a:pt x="0" y="162354"/>
                    </a:cubicBezTo>
                    <a:cubicBezTo>
                      <a:pt x="0" y="165563"/>
                      <a:pt x="2600" y="168164"/>
                      <a:pt x="5810" y="168164"/>
                    </a:cubicBezTo>
                    <a:close/>
                    <a:moveTo>
                      <a:pt x="5810" y="190500"/>
                    </a:moveTo>
                    <a:cubicBezTo>
                      <a:pt x="9020" y="190500"/>
                      <a:pt x="11621" y="187900"/>
                      <a:pt x="11621" y="184690"/>
                    </a:cubicBezTo>
                    <a:cubicBezTo>
                      <a:pt x="11621"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grpSp>
        <p:sp>
          <p:nvSpPr>
            <p:cNvPr id="140" name="任意多边形: 形状 139">
              <a:extLst>
                <a:ext uri="{FF2B5EF4-FFF2-40B4-BE49-F238E27FC236}">
                  <a16:creationId xmlns:a16="http://schemas.microsoft.com/office/drawing/2014/main" id="{FF3107C6-A0F5-C7EF-9B1B-193F805B0CED}"/>
                </a:ext>
              </a:extLst>
            </p:cNvPr>
            <p:cNvSpPr/>
            <p:nvPr/>
          </p:nvSpPr>
          <p:spPr>
            <a:xfrm>
              <a:off x="-3144421" y="2117484"/>
              <a:ext cx="2438974" cy="2051062"/>
            </a:xfrm>
            <a:custGeom>
              <a:avLst/>
              <a:gdLst>
                <a:gd name="connsiteX0" fmla="*/ 1831038 w 1915001"/>
                <a:gd name="connsiteY0" fmla="*/ 0 h 1372219"/>
                <a:gd name="connsiteX1" fmla="*/ 83963 w 1915001"/>
                <a:gd name="connsiteY1" fmla="*/ 0 h 1372219"/>
                <a:gd name="connsiteX2" fmla="*/ 0 w 1915001"/>
                <a:gd name="connsiteY2" fmla="*/ 83963 h 1372219"/>
                <a:gd name="connsiteX3" fmla="*/ 0 w 1915001"/>
                <a:gd name="connsiteY3" fmla="*/ 1288256 h 1372219"/>
                <a:gd name="connsiteX4" fmla="*/ 83963 w 1915001"/>
                <a:gd name="connsiteY4" fmla="*/ 1372219 h 1372219"/>
                <a:gd name="connsiteX5" fmla="*/ 1831038 w 1915001"/>
                <a:gd name="connsiteY5" fmla="*/ 1372219 h 1372219"/>
                <a:gd name="connsiteX6" fmla="*/ 1915001 w 1915001"/>
                <a:gd name="connsiteY6" fmla="*/ 1288256 h 1372219"/>
                <a:gd name="connsiteX7" fmla="*/ 1915001 w 1915001"/>
                <a:gd name="connsiteY7" fmla="*/ 83963 h 1372219"/>
                <a:gd name="connsiteX8" fmla="*/ 1831038 w 1915001"/>
                <a:gd name="connsiteY8" fmla="*/ 0 h 1372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5001" h="1372219">
                  <a:moveTo>
                    <a:pt x="1831038" y="0"/>
                  </a:moveTo>
                  <a:lnTo>
                    <a:pt x="83963" y="0"/>
                  </a:lnTo>
                  <a:cubicBezTo>
                    <a:pt x="37595" y="0"/>
                    <a:pt x="0" y="37591"/>
                    <a:pt x="0" y="83963"/>
                  </a:cubicBezTo>
                  <a:lnTo>
                    <a:pt x="0" y="1288256"/>
                  </a:lnTo>
                  <a:cubicBezTo>
                    <a:pt x="0" y="1334624"/>
                    <a:pt x="37595" y="1372219"/>
                    <a:pt x="83963" y="1372219"/>
                  </a:cubicBezTo>
                  <a:lnTo>
                    <a:pt x="1831038" y="1372219"/>
                  </a:lnTo>
                  <a:cubicBezTo>
                    <a:pt x="1877406" y="1372219"/>
                    <a:pt x="1915001" y="1334624"/>
                    <a:pt x="1915001" y="1288256"/>
                  </a:cubicBezTo>
                  <a:lnTo>
                    <a:pt x="1915001" y="83963"/>
                  </a:lnTo>
                  <a:cubicBezTo>
                    <a:pt x="1915001" y="37591"/>
                    <a:pt x="1877406" y="0"/>
                    <a:pt x="1831038" y="0"/>
                  </a:cubicBezTo>
                  <a:close/>
                </a:path>
              </a:pathLst>
            </a:custGeom>
            <a:solidFill>
              <a:srgbClr val="F5F8FE"/>
            </a:solidFill>
            <a:ln w="9525"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23ACB88C-3600-BB98-C955-FBCFFF46B9B8}"/>
                </a:ext>
              </a:extLst>
            </p:cNvPr>
            <p:cNvSpPr/>
            <p:nvPr/>
          </p:nvSpPr>
          <p:spPr>
            <a:xfrm>
              <a:off x="-4257881" y="3198290"/>
              <a:ext cx="1261741" cy="1192994"/>
            </a:xfrm>
            <a:custGeom>
              <a:avLst/>
              <a:gdLst>
                <a:gd name="connsiteX0" fmla="*/ 296942 w 990677"/>
                <a:gd name="connsiteY0" fmla="*/ 74724 h 798147"/>
                <a:gd name="connsiteX1" fmla="*/ 0 w 990677"/>
                <a:gd name="connsiteY1" fmla="*/ 585930 h 798147"/>
                <a:gd name="connsiteX2" fmla="*/ 233363 w 990677"/>
                <a:gd name="connsiteY2" fmla="*/ 798148 h 798147"/>
                <a:gd name="connsiteX3" fmla="*/ 562356 w 990677"/>
                <a:gd name="connsiteY3" fmla="*/ 256032 h 798147"/>
                <a:gd name="connsiteX4" fmla="*/ 738092 w 990677"/>
                <a:gd name="connsiteY4" fmla="*/ 450437 h 798147"/>
                <a:gd name="connsiteX5" fmla="*/ 652129 w 990677"/>
                <a:gd name="connsiteY5" fmla="*/ 728996 h 798147"/>
                <a:gd name="connsiteX6" fmla="*/ 930164 w 990677"/>
                <a:gd name="connsiteY6" fmla="*/ 688991 h 798147"/>
                <a:gd name="connsiteX7" fmla="*/ 986742 w 990677"/>
                <a:gd name="connsiteY7" fmla="*/ 484203 h 798147"/>
                <a:gd name="connsiteX8" fmla="*/ 917591 w 990677"/>
                <a:gd name="connsiteY8" fmla="*/ 278559 h 798147"/>
                <a:gd name="connsiteX9" fmla="*/ 633460 w 990677"/>
                <a:gd name="connsiteY9" fmla="*/ 0 h 798147"/>
                <a:gd name="connsiteX10" fmla="*/ 296942 w 990677"/>
                <a:gd name="connsiteY10" fmla="*/ 74724 h 79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677" h="798147">
                  <a:moveTo>
                    <a:pt x="296942" y="74724"/>
                  </a:moveTo>
                  <a:lnTo>
                    <a:pt x="0" y="585930"/>
                  </a:lnTo>
                  <a:lnTo>
                    <a:pt x="233363" y="798148"/>
                  </a:lnTo>
                  <a:lnTo>
                    <a:pt x="562356" y="256032"/>
                  </a:lnTo>
                  <a:lnTo>
                    <a:pt x="738092" y="450437"/>
                  </a:lnTo>
                  <a:lnTo>
                    <a:pt x="652129" y="728996"/>
                  </a:lnTo>
                  <a:lnTo>
                    <a:pt x="930164" y="688991"/>
                  </a:lnTo>
                  <a:cubicBezTo>
                    <a:pt x="930164" y="688991"/>
                    <a:pt x="977408" y="530828"/>
                    <a:pt x="986742" y="484203"/>
                  </a:cubicBezTo>
                  <a:cubicBezTo>
                    <a:pt x="1001259" y="408280"/>
                    <a:pt x="975036" y="330289"/>
                    <a:pt x="917591" y="278559"/>
                  </a:cubicBezTo>
                  <a:cubicBezTo>
                    <a:pt x="840962" y="207502"/>
                    <a:pt x="633460" y="0"/>
                    <a:pt x="633460" y="0"/>
                  </a:cubicBezTo>
                  <a:lnTo>
                    <a:pt x="296942" y="74724"/>
                  </a:lnTo>
                  <a:close/>
                </a:path>
              </a:pathLst>
            </a:custGeom>
            <a:solidFill>
              <a:srgbClr val="FFFFFF"/>
            </a:solidFill>
            <a:ln w="4096" cap="flat">
              <a:solidFill>
                <a:srgbClr val="231815"/>
              </a:solid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F873D759-B741-D538-AA43-8439D91F15EA}"/>
                </a:ext>
              </a:extLst>
            </p:cNvPr>
            <p:cNvSpPr/>
            <p:nvPr/>
          </p:nvSpPr>
          <p:spPr>
            <a:xfrm>
              <a:off x="-1830068" y="3077346"/>
              <a:ext cx="12131" cy="747160"/>
            </a:xfrm>
            <a:custGeom>
              <a:avLst/>
              <a:gdLst>
                <a:gd name="connsiteX0" fmla="*/ 0 w 9525"/>
                <a:gd name="connsiteY0" fmla="*/ 0 h 499871"/>
                <a:gd name="connsiteX1" fmla="*/ 0 w 9525"/>
                <a:gd name="connsiteY1" fmla="*/ 499872 h 499871"/>
              </a:gdLst>
              <a:ahLst/>
              <a:cxnLst>
                <a:cxn ang="0">
                  <a:pos x="connsiteX0" y="connsiteY0"/>
                </a:cxn>
                <a:cxn ang="0">
                  <a:pos x="connsiteX1" y="connsiteY1"/>
                </a:cxn>
              </a:cxnLst>
              <a:rect l="l" t="t" r="r" b="b"/>
              <a:pathLst>
                <a:path w="9525" h="499871">
                  <a:moveTo>
                    <a:pt x="0" y="0"/>
                  </a:moveTo>
                  <a:lnTo>
                    <a:pt x="0" y="499872"/>
                  </a:lnTo>
                </a:path>
              </a:pathLst>
            </a:custGeom>
            <a:noFill/>
            <a:ln w="4096" cap="flat">
              <a:solidFill>
                <a:srgbClr val="000000"/>
              </a:solid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CBD3FE05-9A47-EC30-CC8C-CF30D8780251}"/>
                </a:ext>
              </a:extLst>
            </p:cNvPr>
            <p:cNvSpPr/>
            <p:nvPr/>
          </p:nvSpPr>
          <p:spPr>
            <a:xfrm>
              <a:off x="-1637122" y="3077346"/>
              <a:ext cx="644771" cy="747160"/>
            </a:xfrm>
            <a:custGeom>
              <a:avLst/>
              <a:gdLst>
                <a:gd name="connsiteX0" fmla="*/ 0 w 506253"/>
                <a:gd name="connsiteY0" fmla="*/ 0 h 499871"/>
                <a:gd name="connsiteX1" fmla="*/ 0 w 506253"/>
                <a:gd name="connsiteY1" fmla="*/ 499872 h 499871"/>
                <a:gd name="connsiteX2" fmla="*/ 170688 w 506253"/>
                <a:gd name="connsiteY2" fmla="*/ 0 h 499871"/>
                <a:gd name="connsiteX3" fmla="*/ 170688 w 506253"/>
                <a:gd name="connsiteY3" fmla="*/ 499872 h 499871"/>
                <a:gd name="connsiteX4" fmla="*/ 343281 w 506253"/>
                <a:gd name="connsiteY4" fmla="*/ 0 h 499871"/>
                <a:gd name="connsiteX5" fmla="*/ 343281 w 506253"/>
                <a:gd name="connsiteY5" fmla="*/ 499872 h 499871"/>
                <a:gd name="connsiteX6" fmla="*/ 506254 w 506253"/>
                <a:gd name="connsiteY6" fmla="*/ 0 h 499871"/>
                <a:gd name="connsiteX7" fmla="*/ 506254 w 506253"/>
                <a:gd name="connsiteY7" fmla="*/ 499872 h 499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253" h="499871">
                  <a:moveTo>
                    <a:pt x="0" y="0"/>
                  </a:moveTo>
                  <a:lnTo>
                    <a:pt x="0" y="499872"/>
                  </a:lnTo>
                  <a:moveTo>
                    <a:pt x="170688" y="0"/>
                  </a:moveTo>
                  <a:lnTo>
                    <a:pt x="170688" y="499872"/>
                  </a:lnTo>
                  <a:moveTo>
                    <a:pt x="343281" y="0"/>
                  </a:moveTo>
                  <a:lnTo>
                    <a:pt x="343281" y="499872"/>
                  </a:lnTo>
                  <a:moveTo>
                    <a:pt x="506254" y="0"/>
                  </a:moveTo>
                  <a:lnTo>
                    <a:pt x="506254" y="499872"/>
                  </a:lnTo>
                </a:path>
              </a:pathLst>
            </a:custGeom>
            <a:noFill/>
            <a:ln w="4096" cap="flat">
              <a:solidFill>
                <a:srgbClr val="000000"/>
              </a:solid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E454CEDE-F231-7736-4C55-F677DFE35A6A}"/>
                </a:ext>
              </a:extLst>
            </p:cNvPr>
            <p:cNvSpPr/>
            <p:nvPr/>
          </p:nvSpPr>
          <p:spPr>
            <a:xfrm>
              <a:off x="-1653256" y="2292387"/>
              <a:ext cx="709856" cy="69619"/>
            </a:xfrm>
            <a:custGeom>
              <a:avLst/>
              <a:gdLst>
                <a:gd name="connsiteX0" fmla="*/ 557356 w 557355"/>
                <a:gd name="connsiteY0" fmla="*/ 0 h 46577"/>
                <a:gd name="connsiteX1" fmla="*/ 0 w 557355"/>
                <a:gd name="connsiteY1" fmla="*/ 0 h 46577"/>
                <a:gd name="connsiteX2" fmla="*/ 0 w 557355"/>
                <a:gd name="connsiteY2" fmla="*/ 46577 h 46577"/>
                <a:gd name="connsiteX3" fmla="*/ 557356 w 557355"/>
                <a:gd name="connsiteY3" fmla="*/ 46577 h 46577"/>
                <a:gd name="connsiteX4" fmla="*/ 557356 w 557355"/>
                <a:gd name="connsiteY4" fmla="*/ 0 h 4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55" h="46577">
                  <a:moveTo>
                    <a:pt x="557356" y="0"/>
                  </a:moveTo>
                  <a:lnTo>
                    <a:pt x="0" y="0"/>
                  </a:lnTo>
                  <a:lnTo>
                    <a:pt x="0" y="46577"/>
                  </a:lnTo>
                  <a:lnTo>
                    <a:pt x="557356" y="46577"/>
                  </a:lnTo>
                  <a:lnTo>
                    <a:pt x="557356" y="0"/>
                  </a:lnTo>
                  <a:close/>
                </a:path>
              </a:pathLst>
            </a:custGeom>
            <a:solidFill>
              <a:srgbClr val="F4F6FA"/>
            </a:solidFill>
            <a:ln w="9525"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7C68DE25-012B-10BF-708D-1470F6A15C26}"/>
                </a:ext>
              </a:extLst>
            </p:cNvPr>
            <p:cNvSpPr/>
            <p:nvPr/>
          </p:nvSpPr>
          <p:spPr>
            <a:xfrm>
              <a:off x="-3143936" y="2116274"/>
              <a:ext cx="2442309" cy="1880857"/>
            </a:xfrm>
            <a:custGeom>
              <a:avLst/>
              <a:gdLst>
                <a:gd name="connsiteX0" fmla="*/ 1916573 w 1917620"/>
                <a:gd name="connsiteY0" fmla="*/ 1258348 h 1258347"/>
                <a:gd name="connsiteX1" fmla="*/ 1917621 w 1917620"/>
                <a:gd name="connsiteY1" fmla="*/ 71438 h 1258347"/>
                <a:gd name="connsiteX2" fmla="*/ 1846221 w 1917620"/>
                <a:gd name="connsiteY2" fmla="*/ 0 h 1258347"/>
                <a:gd name="connsiteX3" fmla="*/ 1846183 w 1917620"/>
                <a:gd name="connsiteY3" fmla="*/ 0 h 1258347"/>
                <a:gd name="connsiteX4" fmla="*/ 75200 w 1917620"/>
                <a:gd name="connsiteY4" fmla="*/ 0 h 1258347"/>
                <a:gd name="connsiteX5" fmla="*/ 0 w 1917620"/>
                <a:gd name="connsiteY5" fmla="*/ 75152 h 1258347"/>
                <a:gd name="connsiteX6" fmla="*/ 0 w 1917620"/>
                <a:gd name="connsiteY6" fmla="*/ 961168 h 12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7620" h="1258347">
                  <a:moveTo>
                    <a:pt x="1916573" y="1258348"/>
                  </a:moveTo>
                  <a:lnTo>
                    <a:pt x="1917621" y="71438"/>
                  </a:lnTo>
                  <a:cubicBezTo>
                    <a:pt x="1917630" y="31994"/>
                    <a:pt x="1885664" y="10"/>
                    <a:pt x="1846221" y="0"/>
                  </a:cubicBezTo>
                  <a:cubicBezTo>
                    <a:pt x="1846212" y="0"/>
                    <a:pt x="1846193" y="0"/>
                    <a:pt x="1846183" y="0"/>
                  </a:cubicBezTo>
                  <a:lnTo>
                    <a:pt x="75200" y="0"/>
                  </a:lnTo>
                  <a:cubicBezTo>
                    <a:pt x="33690" y="6"/>
                    <a:pt x="29" y="33641"/>
                    <a:pt x="0" y="75152"/>
                  </a:cubicBezTo>
                  <a:lnTo>
                    <a:pt x="0" y="961168"/>
                  </a:lnTo>
                </a:path>
              </a:pathLst>
            </a:custGeom>
            <a:noFill/>
            <a:ln w="4096" cap="flat">
              <a:solidFill>
                <a:srgbClr val="231815"/>
              </a:solid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C48FDACD-7E3F-7B81-606B-45BEC3E9072B}"/>
                </a:ext>
              </a:extLst>
            </p:cNvPr>
            <p:cNvSpPr/>
            <p:nvPr/>
          </p:nvSpPr>
          <p:spPr>
            <a:xfrm>
              <a:off x="-3052224" y="4167408"/>
              <a:ext cx="2049380" cy="14237"/>
            </a:xfrm>
            <a:custGeom>
              <a:avLst/>
              <a:gdLst>
                <a:gd name="connsiteX0" fmla="*/ 1609106 w 1609105"/>
                <a:gd name="connsiteY0" fmla="*/ 0 h 9525"/>
                <a:gd name="connsiteX1" fmla="*/ 0 w 1609105"/>
                <a:gd name="connsiteY1" fmla="*/ 0 h 9525"/>
              </a:gdLst>
              <a:ahLst/>
              <a:cxnLst>
                <a:cxn ang="0">
                  <a:pos x="connsiteX0" y="connsiteY0"/>
                </a:cxn>
                <a:cxn ang="0">
                  <a:pos x="connsiteX1" y="connsiteY1"/>
                </a:cxn>
              </a:cxnLst>
              <a:rect l="l" t="t" r="r" b="b"/>
              <a:pathLst>
                <a:path w="1609105" h="9525">
                  <a:moveTo>
                    <a:pt x="1609106" y="0"/>
                  </a:moveTo>
                  <a:lnTo>
                    <a:pt x="0" y="0"/>
                  </a:lnTo>
                </a:path>
              </a:pathLst>
            </a:custGeom>
            <a:noFill/>
            <a:ln w="5525" cap="flat">
              <a:solidFill>
                <a:srgbClr val="231815"/>
              </a:solid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F57D3FE6-C982-6B68-E754-07F6249B404B}"/>
                </a:ext>
              </a:extLst>
            </p:cNvPr>
            <p:cNvSpPr/>
            <p:nvPr/>
          </p:nvSpPr>
          <p:spPr>
            <a:xfrm>
              <a:off x="-3594366" y="3034493"/>
              <a:ext cx="307100" cy="341403"/>
            </a:xfrm>
            <a:custGeom>
              <a:avLst/>
              <a:gdLst>
                <a:gd name="connsiteX0" fmla="*/ 27194 w 241125"/>
                <a:gd name="connsiteY0" fmla="*/ 0 h 228408"/>
                <a:gd name="connsiteX1" fmla="*/ 137255 w 241125"/>
                <a:gd name="connsiteY1" fmla="*/ 0 h 228408"/>
                <a:gd name="connsiteX2" fmla="*/ 241125 w 241125"/>
                <a:gd name="connsiteY2" fmla="*/ 103870 h 228408"/>
                <a:gd name="connsiteX3" fmla="*/ 164449 w 241125"/>
                <a:gd name="connsiteY3" fmla="*/ 207740 h 228408"/>
                <a:gd name="connsiteX4" fmla="*/ 110061 w 241125"/>
                <a:gd name="connsiteY4" fmla="*/ 226266 h 228408"/>
                <a:gd name="connsiteX5" fmla="*/ 3334 w 241125"/>
                <a:gd name="connsiteY5" fmla="*/ 149542 h 228408"/>
                <a:gd name="connsiteX6" fmla="*/ 0 w 241125"/>
                <a:gd name="connsiteY6" fmla="*/ 238 h 228408"/>
                <a:gd name="connsiteX7" fmla="*/ 27194 w 241125"/>
                <a:gd name="connsiteY7" fmla="*/ 0 h 22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125" h="228408">
                  <a:moveTo>
                    <a:pt x="27194" y="0"/>
                  </a:moveTo>
                  <a:lnTo>
                    <a:pt x="137255" y="0"/>
                  </a:lnTo>
                  <a:cubicBezTo>
                    <a:pt x="165830" y="0"/>
                    <a:pt x="241125" y="16050"/>
                    <a:pt x="241125" y="103870"/>
                  </a:cubicBezTo>
                  <a:cubicBezTo>
                    <a:pt x="241125" y="191691"/>
                    <a:pt x="181785" y="202787"/>
                    <a:pt x="164449" y="207740"/>
                  </a:cubicBezTo>
                  <a:cubicBezTo>
                    <a:pt x="164449" y="207740"/>
                    <a:pt x="150876" y="236315"/>
                    <a:pt x="110061" y="226266"/>
                  </a:cubicBezTo>
                  <a:cubicBezTo>
                    <a:pt x="69247" y="216217"/>
                    <a:pt x="32909" y="156210"/>
                    <a:pt x="3334" y="149542"/>
                  </a:cubicBezTo>
                  <a:lnTo>
                    <a:pt x="0" y="238"/>
                  </a:lnTo>
                  <a:cubicBezTo>
                    <a:pt x="0" y="238"/>
                    <a:pt x="5001" y="0"/>
                    <a:pt x="27194" y="0"/>
                  </a:cubicBez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F141B76E-8F10-76D7-366F-51BA29E6D1E4}"/>
                </a:ext>
              </a:extLst>
            </p:cNvPr>
            <p:cNvSpPr/>
            <p:nvPr/>
          </p:nvSpPr>
          <p:spPr>
            <a:xfrm>
              <a:off x="-3558943" y="3217439"/>
              <a:ext cx="169290" cy="67586"/>
            </a:xfrm>
            <a:custGeom>
              <a:avLst/>
              <a:gdLst>
                <a:gd name="connsiteX0" fmla="*/ 0 w 132921"/>
                <a:gd name="connsiteY0" fmla="*/ 42291 h 45217"/>
                <a:gd name="connsiteX1" fmla="*/ 132921 w 132921"/>
                <a:gd name="connsiteY1" fmla="*/ 0 h 45217"/>
              </a:gdLst>
              <a:ahLst/>
              <a:cxnLst>
                <a:cxn ang="0">
                  <a:pos x="connsiteX0" y="connsiteY0"/>
                </a:cxn>
                <a:cxn ang="0">
                  <a:pos x="connsiteX1" y="connsiteY1"/>
                </a:cxn>
              </a:cxnLst>
              <a:rect l="l" t="t" r="r" b="b"/>
              <a:pathLst>
                <a:path w="132921" h="45217">
                  <a:moveTo>
                    <a:pt x="0" y="42291"/>
                  </a:moveTo>
                  <a:cubicBezTo>
                    <a:pt x="0" y="42291"/>
                    <a:pt x="89678" y="61817"/>
                    <a:pt x="132921" y="0"/>
                  </a:cubicBezTo>
                </a:path>
              </a:pathLst>
            </a:custGeom>
            <a:noFill/>
            <a:ln w="4096" cap="flat">
              <a:solidFill>
                <a:srgbClr val="231815"/>
              </a:solid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BF5476E4-1330-7501-E415-954887B55804}"/>
                </a:ext>
              </a:extLst>
            </p:cNvPr>
            <p:cNvSpPr/>
            <p:nvPr/>
          </p:nvSpPr>
          <p:spPr>
            <a:xfrm>
              <a:off x="-3481501" y="3253901"/>
              <a:ext cx="102886" cy="90869"/>
            </a:xfrm>
            <a:custGeom>
              <a:avLst/>
              <a:gdLst>
                <a:gd name="connsiteX0" fmla="*/ 155 w 80783"/>
                <a:gd name="connsiteY0" fmla="*/ 17898 h 60794"/>
                <a:gd name="connsiteX1" fmla="*/ 75831 w 80783"/>
                <a:gd name="connsiteY1" fmla="*/ 60760 h 60794"/>
                <a:gd name="connsiteX2" fmla="*/ 46160 w 80783"/>
                <a:gd name="connsiteY2" fmla="*/ 372 h 60794"/>
                <a:gd name="connsiteX3" fmla="*/ 80784 w 80783"/>
                <a:gd name="connsiteY3" fmla="*/ 12707 h 60794"/>
              </a:gdLst>
              <a:ahLst/>
              <a:cxnLst>
                <a:cxn ang="0">
                  <a:pos x="connsiteX0" y="connsiteY0"/>
                </a:cxn>
                <a:cxn ang="0">
                  <a:pos x="connsiteX1" y="connsiteY1"/>
                </a:cxn>
                <a:cxn ang="0">
                  <a:pos x="connsiteX2" y="connsiteY2"/>
                </a:cxn>
                <a:cxn ang="0">
                  <a:pos x="connsiteX3" y="connsiteY3"/>
                </a:cxn>
              </a:cxnLst>
              <a:rect l="l" t="t" r="r" b="b"/>
              <a:pathLst>
                <a:path w="80783" h="60794">
                  <a:moveTo>
                    <a:pt x="155" y="17898"/>
                  </a:moveTo>
                  <a:cubicBezTo>
                    <a:pt x="155" y="17898"/>
                    <a:pt x="-6989" y="62189"/>
                    <a:pt x="75831" y="60760"/>
                  </a:cubicBezTo>
                  <a:moveTo>
                    <a:pt x="46160" y="372"/>
                  </a:moveTo>
                  <a:cubicBezTo>
                    <a:pt x="46160" y="372"/>
                    <a:pt x="74735" y="-3343"/>
                    <a:pt x="80784" y="12707"/>
                  </a:cubicBezTo>
                </a:path>
              </a:pathLst>
            </a:custGeom>
            <a:noFill/>
            <a:ln w="4096" cap="flat">
              <a:solidFill>
                <a:srgbClr val="231815"/>
              </a:solid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05B3AAB2-E9BD-63E8-5097-78B2F3DE2C54}"/>
                </a:ext>
              </a:extLst>
            </p:cNvPr>
            <p:cNvSpPr/>
            <p:nvPr/>
          </p:nvSpPr>
          <p:spPr>
            <a:xfrm>
              <a:off x="-2956994" y="2015022"/>
              <a:ext cx="277944" cy="150305"/>
            </a:xfrm>
            <a:custGeom>
              <a:avLst/>
              <a:gdLst>
                <a:gd name="connsiteX0" fmla="*/ 36100 w 218232"/>
                <a:gd name="connsiteY0" fmla="*/ 67074 h 100558"/>
                <a:gd name="connsiteX1" fmla="*/ 54626 w 218232"/>
                <a:gd name="connsiteY1" fmla="*/ 79933 h 100558"/>
                <a:gd name="connsiteX2" fmla="*/ 104918 w 218232"/>
                <a:gd name="connsiteY2" fmla="*/ 88077 h 100558"/>
                <a:gd name="connsiteX3" fmla="*/ 147066 w 218232"/>
                <a:gd name="connsiteY3" fmla="*/ 85362 h 100558"/>
                <a:gd name="connsiteX4" fmla="*/ 181089 w 218232"/>
                <a:gd name="connsiteY4" fmla="*/ 81727 h 100558"/>
                <a:gd name="connsiteX5" fmla="*/ 182404 w 218232"/>
                <a:gd name="connsiteY5" fmla="*/ 79933 h 100558"/>
                <a:gd name="connsiteX6" fmla="*/ 201454 w 218232"/>
                <a:gd name="connsiteY6" fmla="*/ 92172 h 100558"/>
                <a:gd name="connsiteX7" fmla="*/ 212169 w 218232"/>
                <a:gd name="connsiteY7" fmla="*/ 37213 h 100558"/>
                <a:gd name="connsiteX8" fmla="*/ 172879 w 218232"/>
                <a:gd name="connsiteY8" fmla="*/ 16020 h 100558"/>
                <a:gd name="connsiteX9" fmla="*/ 133445 w 218232"/>
                <a:gd name="connsiteY9" fmla="*/ 13305 h 100558"/>
                <a:gd name="connsiteX10" fmla="*/ 95345 w 218232"/>
                <a:gd name="connsiteY10" fmla="*/ 11972 h 100558"/>
                <a:gd name="connsiteX11" fmla="*/ 30099 w 218232"/>
                <a:gd name="connsiteY11" fmla="*/ 14686 h 100558"/>
                <a:gd name="connsiteX12" fmla="*/ 8525 w 218232"/>
                <a:gd name="connsiteY12" fmla="*/ 36213 h 100558"/>
                <a:gd name="connsiteX13" fmla="*/ 0 w 218232"/>
                <a:gd name="connsiteY13" fmla="*/ 66836 h 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8232" h="100558">
                  <a:moveTo>
                    <a:pt x="36100" y="67074"/>
                  </a:moveTo>
                  <a:cubicBezTo>
                    <a:pt x="36100" y="67074"/>
                    <a:pt x="44720" y="5161"/>
                    <a:pt x="54626" y="79933"/>
                  </a:cubicBezTo>
                  <a:cubicBezTo>
                    <a:pt x="60055" y="120985"/>
                    <a:pt x="104918" y="88077"/>
                    <a:pt x="104918" y="88077"/>
                  </a:cubicBezTo>
                  <a:cubicBezTo>
                    <a:pt x="134826" y="107127"/>
                    <a:pt x="147066" y="85362"/>
                    <a:pt x="147066" y="85362"/>
                  </a:cubicBezTo>
                  <a:cubicBezTo>
                    <a:pt x="157467" y="93752"/>
                    <a:pt x="172698" y="92126"/>
                    <a:pt x="181089" y="81727"/>
                  </a:cubicBezTo>
                  <a:cubicBezTo>
                    <a:pt x="181556" y="81150"/>
                    <a:pt x="181994" y="80551"/>
                    <a:pt x="182404" y="79933"/>
                  </a:cubicBezTo>
                  <a:cubicBezTo>
                    <a:pt x="182404" y="79933"/>
                    <a:pt x="189214" y="92172"/>
                    <a:pt x="201454" y="92172"/>
                  </a:cubicBezTo>
                  <a:cubicBezTo>
                    <a:pt x="231362" y="92172"/>
                    <a:pt x="212169" y="37213"/>
                    <a:pt x="212169" y="37213"/>
                  </a:cubicBezTo>
                  <a:cubicBezTo>
                    <a:pt x="202644" y="-2220"/>
                    <a:pt x="172879" y="16020"/>
                    <a:pt x="172879" y="16020"/>
                  </a:cubicBezTo>
                  <a:cubicBezTo>
                    <a:pt x="160639" y="-1649"/>
                    <a:pt x="133445" y="13305"/>
                    <a:pt x="133445" y="13305"/>
                  </a:cubicBezTo>
                  <a:cubicBezTo>
                    <a:pt x="117158" y="-2982"/>
                    <a:pt x="95345" y="11972"/>
                    <a:pt x="95345" y="11972"/>
                  </a:cubicBezTo>
                  <a:cubicBezTo>
                    <a:pt x="73581" y="-9793"/>
                    <a:pt x="61341" y="2447"/>
                    <a:pt x="30099" y="14686"/>
                  </a:cubicBezTo>
                  <a:cubicBezTo>
                    <a:pt x="20298" y="18661"/>
                    <a:pt x="12525" y="26423"/>
                    <a:pt x="8525" y="36213"/>
                  </a:cubicBezTo>
                  <a:cubicBezTo>
                    <a:pt x="4172" y="45938"/>
                    <a:pt x="1295" y="56260"/>
                    <a:pt x="0" y="66836"/>
                  </a:cubicBezTo>
                </a:path>
              </a:pathLst>
            </a:custGeom>
            <a:solidFill>
              <a:srgbClr val="F9D3DC"/>
            </a:solidFill>
            <a:ln w="9525"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3F0AD9F1-0C71-42FB-C573-C97F064E4D54}"/>
                </a:ext>
              </a:extLst>
            </p:cNvPr>
            <p:cNvSpPr/>
            <p:nvPr/>
          </p:nvSpPr>
          <p:spPr>
            <a:xfrm>
              <a:off x="-3541595" y="2015022"/>
              <a:ext cx="862545" cy="1565960"/>
            </a:xfrm>
            <a:custGeom>
              <a:avLst/>
              <a:gdLst>
                <a:gd name="connsiteX0" fmla="*/ 495109 w 677242"/>
                <a:gd name="connsiteY0" fmla="*/ 67074 h 1047672"/>
                <a:gd name="connsiteX1" fmla="*/ 513636 w 677242"/>
                <a:gd name="connsiteY1" fmla="*/ 79933 h 1047672"/>
                <a:gd name="connsiteX2" fmla="*/ 563928 w 677242"/>
                <a:gd name="connsiteY2" fmla="*/ 88077 h 1047672"/>
                <a:gd name="connsiteX3" fmla="*/ 606076 w 677242"/>
                <a:gd name="connsiteY3" fmla="*/ 85362 h 1047672"/>
                <a:gd name="connsiteX4" fmla="*/ 640099 w 677242"/>
                <a:gd name="connsiteY4" fmla="*/ 81727 h 1047672"/>
                <a:gd name="connsiteX5" fmla="*/ 641413 w 677242"/>
                <a:gd name="connsiteY5" fmla="*/ 79933 h 1047672"/>
                <a:gd name="connsiteX6" fmla="*/ 660463 w 677242"/>
                <a:gd name="connsiteY6" fmla="*/ 92172 h 1047672"/>
                <a:gd name="connsiteX7" fmla="*/ 671179 w 677242"/>
                <a:gd name="connsiteY7" fmla="*/ 37213 h 1047672"/>
                <a:gd name="connsiteX8" fmla="*/ 631888 w 677242"/>
                <a:gd name="connsiteY8" fmla="*/ 16020 h 1047672"/>
                <a:gd name="connsiteX9" fmla="*/ 592455 w 677242"/>
                <a:gd name="connsiteY9" fmla="*/ 13305 h 1047672"/>
                <a:gd name="connsiteX10" fmla="*/ 554355 w 677242"/>
                <a:gd name="connsiteY10" fmla="*/ 11972 h 1047672"/>
                <a:gd name="connsiteX11" fmla="*/ 489109 w 677242"/>
                <a:gd name="connsiteY11" fmla="*/ 14686 h 1047672"/>
                <a:gd name="connsiteX12" fmla="*/ 467535 w 677242"/>
                <a:gd name="connsiteY12" fmla="*/ 36213 h 1047672"/>
                <a:gd name="connsiteX13" fmla="*/ 459010 w 677242"/>
                <a:gd name="connsiteY13" fmla="*/ 66836 h 1047672"/>
                <a:gd name="connsiteX14" fmla="*/ 0 w 677242"/>
                <a:gd name="connsiteY14" fmla="*/ 1047673 h 1047672"/>
                <a:gd name="connsiteX15" fmla="*/ 33338 w 677242"/>
                <a:gd name="connsiteY15" fmla="*/ 975569 h 1047672"/>
                <a:gd name="connsiteX16" fmla="*/ 41481 w 677242"/>
                <a:gd name="connsiteY16" fmla="*/ 896035 h 104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7242" h="1047672">
                  <a:moveTo>
                    <a:pt x="495109" y="67074"/>
                  </a:moveTo>
                  <a:cubicBezTo>
                    <a:pt x="495109" y="67074"/>
                    <a:pt x="503730" y="5161"/>
                    <a:pt x="513636" y="79933"/>
                  </a:cubicBezTo>
                  <a:cubicBezTo>
                    <a:pt x="519065" y="120985"/>
                    <a:pt x="563928" y="88077"/>
                    <a:pt x="563928" y="88077"/>
                  </a:cubicBezTo>
                  <a:cubicBezTo>
                    <a:pt x="593836" y="107127"/>
                    <a:pt x="606076" y="85362"/>
                    <a:pt x="606076" y="85362"/>
                  </a:cubicBezTo>
                  <a:cubicBezTo>
                    <a:pt x="616477" y="93752"/>
                    <a:pt x="631708" y="92126"/>
                    <a:pt x="640099" y="81727"/>
                  </a:cubicBezTo>
                  <a:cubicBezTo>
                    <a:pt x="640566" y="81150"/>
                    <a:pt x="641004" y="80551"/>
                    <a:pt x="641413" y="79933"/>
                  </a:cubicBezTo>
                  <a:cubicBezTo>
                    <a:pt x="641413" y="79933"/>
                    <a:pt x="648224" y="92172"/>
                    <a:pt x="660463" y="92172"/>
                  </a:cubicBezTo>
                  <a:cubicBezTo>
                    <a:pt x="690372" y="92172"/>
                    <a:pt x="671179" y="37213"/>
                    <a:pt x="671179" y="37213"/>
                  </a:cubicBezTo>
                  <a:cubicBezTo>
                    <a:pt x="661654" y="-2220"/>
                    <a:pt x="631888" y="16020"/>
                    <a:pt x="631888" y="16020"/>
                  </a:cubicBezTo>
                  <a:cubicBezTo>
                    <a:pt x="619649" y="-1649"/>
                    <a:pt x="592455" y="13305"/>
                    <a:pt x="592455" y="13305"/>
                  </a:cubicBezTo>
                  <a:cubicBezTo>
                    <a:pt x="576167" y="-2982"/>
                    <a:pt x="554355" y="11972"/>
                    <a:pt x="554355" y="11972"/>
                  </a:cubicBezTo>
                  <a:cubicBezTo>
                    <a:pt x="532590" y="-9793"/>
                    <a:pt x="520351" y="2447"/>
                    <a:pt x="489109" y="14686"/>
                  </a:cubicBezTo>
                  <a:cubicBezTo>
                    <a:pt x="479308" y="18661"/>
                    <a:pt x="471535" y="26423"/>
                    <a:pt x="467535" y="36213"/>
                  </a:cubicBezTo>
                  <a:cubicBezTo>
                    <a:pt x="463182" y="45938"/>
                    <a:pt x="460305" y="56260"/>
                    <a:pt x="459010" y="66836"/>
                  </a:cubicBezTo>
                  <a:moveTo>
                    <a:pt x="0" y="1047673"/>
                  </a:moveTo>
                  <a:cubicBezTo>
                    <a:pt x="13764" y="1024956"/>
                    <a:pt x="24946" y="1000772"/>
                    <a:pt x="33338" y="975569"/>
                  </a:cubicBezTo>
                  <a:cubicBezTo>
                    <a:pt x="42148" y="946231"/>
                    <a:pt x="41481" y="896035"/>
                    <a:pt x="41481" y="896035"/>
                  </a:cubicBezTo>
                </a:path>
              </a:pathLst>
            </a:custGeom>
            <a:noFill/>
            <a:ln w="4096" cap="flat">
              <a:solidFill>
                <a:srgbClr val="231815"/>
              </a:solid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83A6FE79-E141-43BE-EEAA-FFFA8F8EF851}"/>
                </a:ext>
              </a:extLst>
            </p:cNvPr>
            <p:cNvSpPr/>
            <p:nvPr/>
          </p:nvSpPr>
          <p:spPr>
            <a:xfrm>
              <a:off x="-3540905" y="3500116"/>
              <a:ext cx="175635" cy="310012"/>
            </a:xfrm>
            <a:custGeom>
              <a:avLst/>
              <a:gdLst>
                <a:gd name="connsiteX0" fmla="*/ 17222 w 137903"/>
                <a:gd name="connsiteY0" fmla="*/ 20241 h 207407"/>
                <a:gd name="connsiteX1" fmla="*/ 28366 w 137903"/>
                <a:gd name="connsiteY1" fmla="*/ 48 h 207407"/>
                <a:gd name="connsiteX2" fmla="*/ 137904 w 137903"/>
                <a:gd name="connsiteY2" fmla="*/ 207407 h 207407"/>
                <a:gd name="connsiteX3" fmla="*/ 5840 w 137903"/>
                <a:gd name="connsiteY3" fmla="*/ 62199 h 207407"/>
                <a:gd name="connsiteX4" fmla="*/ 5220 w 137903"/>
                <a:gd name="connsiteY4" fmla="*/ 41625 h 207407"/>
                <a:gd name="connsiteX5" fmla="*/ 17222 w 137903"/>
                <a:gd name="connsiteY5" fmla="*/ 20241 h 207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03" h="207407">
                  <a:moveTo>
                    <a:pt x="17222" y="20241"/>
                  </a:moveTo>
                  <a:cubicBezTo>
                    <a:pt x="17222" y="20241"/>
                    <a:pt x="24842" y="-1143"/>
                    <a:pt x="28366" y="48"/>
                  </a:cubicBezTo>
                  <a:cubicBezTo>
                    <a:pt x="38463" y="3429"/>
                    <a:pt x="137904" y="207407"/>
                    <a:pt x="137904" y="207407"/>
                  </a:cubicBezTo>
                  <a:lnTo>
                    <a:pt x="5840" y="62199"/>
                  </a:lnTo>
                  <a:cubicBezTo>
                    <a:pt x="5840" y="62199"/>
                    <a:pt x="-6876" y="59151"/>
                    <a:pt x="5220" y="41625"/>
                  </a:cubicBezTo>
                  <a:cubicBezTo>
                    <a:pt x="17317" y="24099"/>
                    <a:pt x="17222" y="20241"/>
                    <a:pt x="17222" y="20241"/>
                  </a:cubicBezTo>
                  <a:close/>
                </a:path>
              </a:pathLst>
            </a:custGeom>
            <a:solidFill>
              <a:srgbClr val="231815"/>
            </a:solidFill>
            <a:ln w="9525"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B56B7EB1-6BA6-C790-B03A-CB077C6B7DE4}"/>
                </a:ext>
              </a:extLst>
            </p:cNvPr>
            <p:cNvSpPr/>
            <p:nvPr/>
          </p:nvSpPr>
          <p:spPr>
            <a:xfrm>
              <a:off x="-3141448" y="2288257"/>
              <a:ext cx="108149" cy="347455"/>
            </a:xfrm>
            <a:custGeom>
              <a:avLst/>
              <a:gdLst>
                <a:gd name="connsiteX0" fmla="*/ 84915 w 84915"/>
                <a:gd name="connsiteY0" fmla="*/ 0 h 232457"/>
                <a:gd name="connsiteX1" fmla="*/ 0 w 84915"/>
                <a:gd name="connsiteY1" fmla="*/ 0 h 232457"/>
                <a:gd name="connsiteX2" fmla="*/ 0 w 84915"/>
                <a:gd name="connsiteY2" fmla="*/ 232458 h 232457"/>
                <a:gd name="connsiteX3" fmla="*/ 84915 w 84915"/>
                <a:gd name="connsiteY3" fmla="*/ 232458 h 232457"/>
                <a:gd name="connsiteX4" fmla="*/ 84915 w 84915"/>
                <a:gd name="connsiteY4" fmla="*/ 0 h 232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15" h="232457">
                  <a:moveTo>
                    <a:pt x="84915" y="0"/>
                  </a:moveTo>
                  <a:lnTo>
                    <a:pt x="0" y="0"/>
                  </a:lnTo>
                  <a:lnTo>
                    <a:pt x="0" y="232458"/>
                  </a:lnTo>
                  <a:lnTo>
                    <a:pt x="84915" y="232458"/>
                  </a:lnTo>
                  <a:lnTo>
                    <a:pt x="84915" y="0"/>
                  </a:lnTo>
                  <a:close/>
                </a:path>
              </a:pathLst>
            </a:custGeom>
            <a:solidFill>
              <a:srgbClr val="F4F8FE"/>
            </a:solidFill>
            <a:ln w="9525"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763B6A4F-8632-15C3-8E64-DAB77B53FDE1}"/>
                </a:ext>
              </a:extLst>
            </p:cNvPr>
            <p:cNvSpPr/>
            <p:nvPr/>
          </p:nvSpPr>
          <p:spPr>
            <a:xfrm>
              <a:off x="-4546360" y="4181005"/>
              <a:ext cx="532437" cy="413087"/>
            </a:xfrm>
            <a:custGeom>
              <a:avLst/>
              <a:gdLst>
                <a:gd name="connsiteX0" fmla="*/ 215170 w 418052"/>
                <a:gd name="connsiteY0" fmla="*/ 0 h 276367"/>
                <a:gd name="connsiteX1" fmla="*/ 173307 w 418052"/>
                <a:gd name="connsiteY1" fmla="*/ 87916 h 276367"/>
                <a:gd name="connsiteX2" fmla="*/ 77676 w 418052"/>
                <a:gd name="connsiteY2" fmla="*/ 27861 h 276367"/>
                <a:gd name="connsiteX3" fmla="*/ 0 w 418052"/>
                <a:gd name="connsiteY3" fmla="*/ 108299 h 276367"/>
                <a:gd name="connsiteX4" fmla="*/ 360902 w 418052"/>
                <a:gd name="connsiteY4" fmla="*/ 276368 h 276367"/>
                <a:gd name="connsiteX5" fmla="*/ 418052 w 418052"/>
                <a:gd name="connsiteY5" fmla="*/ 125635 h 276367"/>
                <a:gd name="connsiteX6" fmla="*/ 215170 w 418052"/>
                <a:gd name="connsiteY6" fmla="*/ 0 h 27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52" h="276367">
                  <a:moveTo>
                    <a:pt x="215170" y="0"/>
                  </a:moveTo>
                  <a:lnTo>
                    <a:pt x="173307" y="87916"/>
                  </a:lnTo>
                  <a:cubicBezTo>
                    <a:pt x="173307" y="87916"/>
                    <a:pt x="123825" y="31337"/>
                    <a:pt x="77676" y="27861"/>
                  </a:cubicBezTo>
                  <a:cubicBezTo>
                    <a:pt x="4763" y="22384"/>
                    <a:pt x="0" y="108299"/>
                    <a:pt x="0" y="108299"/>
                  </a:cubicBezTo>
                  <a:lnTo>
                    <a:pt x="360902" y="276368"/>
                  </a:lnTo>
                  <a:lnTo>
                    <a:pt x="418052" y="125635"/>
                  </a:lnTo>
                  <a:lnTo>
                    <a:pt x="215170" y="0"/>
                  </a:lnTo>
                  <a:close/>
                </a:path>
              </a:pathLst>
            </a:custGeom>
            <a:solidFill>
              <a:srgbClr val="2F54EB"/>
            </a:solidFill>
            <a:ln w="4096" cap="flat">
              <a:solidFill>
                <a:srgbClr val="231815"/>
              </a:solid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995610B8-4884-9DD9-8AE3-68807A4DDAE3}"/>
                </a:ext>
              </a:extLst>
            </p:cNvPr>
            <p:cNvSpPr/>
            <p:nvPr/>
          </p:nvSpPr>
          <p:spPr>
            <a:xfrm>
              <a:off x="-4305556" y="4229481"/>
              <a:ext cx="51436" cy="57730"/>
            </a:xfrm>
            <a:custGeom>
              <a:avLst/>
              <a:gdLst>
                <a:gd name="connsiteX0" fmla="*/ 10620 w 40386"/>
                <a:gd name="connsiteY0" fmla="*/ 0 h 38623"/>
                <a:gd name="connsiteX1" fmla="*/ 40386 w 40386"/>
                <a:gd name="connsiteY1" fmla="*/ 17812 h 38623"/>
                <a:gd name="connsiteX2" fmla="*/ 0 w 40386"/>
                <a:gd name="connsiteY2" fmla="*/ 20764 h 38623"/>
                <a:gd name="connsiteX3" fmla="*/ 29766 w 40386"/>
                <a:gd name="connsiteY3" fmla="*/ 38624 h 38623"/>
              </a:gdLst>
              <a:ahLst/>
              <a:cxnLst>
                <a:cxn ang="0">
                  <a:pos x="connsiteX0" y="connsiteY0"/>
                </a:cxn>
                <a:cxn ang="0">
                  <a:pos x="connsiteX1" y="connsiteY1"/>
                </a:cxn>
                <a:cxn ang="0">
                  <a:pos x="connsiteX2" y="connsiteY2"/>
                </a:cxn>
                <a:cxn ang="0">
                  <a:pos x="connsiteX3" y="connsiteY3"/>
                </a:cxn>
              </a:cxnLst>
              <a:rect l="l" t="t" r="r" b="b"/>
              <a:pathLst>
                <a:path w="40386" h="38623">
                  <a:moveTo>
                    <a:pt x="10620" y="0"/>
                  </a:moveTo>
                  <a:lnTo>
                    <a:pt x="40386" y="17812"/>
                  </a:lnTo>
                  <a:moveTo>
                    <a:pt x="0" y="20764"/>
                  </a:moveTo>
                  <a:lnTo>
                    <a:pt x="29766" y="38624"/>
                  </a:lnTo>
                </a:path>
              </a:pathLst>
            </a:custGeom>
            <a:noFill/>
            <a:ln w="4096" cap="flat">
              <a:solidFill>
                <a:srgbClr val="FFFFFF"/>
              </a:solid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9AEEAAE1-B02E-F14A-08EE-145683C59B0F}"/>
                </a:ext>
              </a:extLst>
            </p:cNvPr>
            <p:cNvSpPr/>
            <p:nvPr/>
          </p:nvSpPr>
          <p:spPr>
            <a:xfrm>
              <a:off x="-4380250" y="4150377"/>
              <a:ext cx="76937" cy="67073"/>
            </a:xfrm>
            <a:custGeom>
              <a:avLst/>
              <a:gdLst>
                <a:gd name="connsiteX0" fmla="*/ 60409 w 60408"/>
                <a:gd name="connsiteY0" fmla="*/ 44874 h 44874"/>
                <a:gd name="connsiteX1" fmla="*/ 1687 w 60408"/>
                <a:gd name="connsiteY1" fmla="*/ 5631 h 44874"/>
                <a:gd name="connsiteX2" fmla="*/ 60409 w 60408"/>
                <a:gd name="connsiteY2" fmla="*/ 44874 h 44874"/>
              </a:gdLst>
              <a:ahLst/>
              <a:cxnLst>
                <a:cxn ang="0">
                  <a:pos x="connsiteX0" y="connsiteY0"/>
                </a:cxn>
                <a:cxn ang="0">
                  <a:pos x="connsiteX1" y="connsiteY1"/>
                </a:cxn>
                <a:cxn ang="0">
                  <a:pos x="connsiteX2" y="connsiteY2"/>
                </a:cxn>
              </a:cxnLst>
              <a:rect l="l" t="t" r="r" b="b"/>
              <a:pathLst>
                <a:path w="60408" h="44874">
                  <a:moveTo>
                    <a:pt x="60409" y="44874"/>
                  </a:moveTo>
                  <a:cubicBezTo>
                    <a:pt x="60409" y="44874"/>
                    <a:pt x="14117" y="-18943"/>
                    <a:pt x="1687" y="5631"/>
                  </a:cubicBezTo>
                  <a:cubicBezTo>
                    <a:pt x="-11838" y="32253"/>
                    <a:pt x="60409" y="44874"/>
                    <a:pt x="60409" y="44874"/>
                  </a:cubicBezTo>
                  <a:close/>
                </a:path>
              </a:pathLst>
            </a:custGeom>
            <a:noFill/>
            <a:ln w="4715" cap="rnd">
              <a:solidFill>
                <a:srgbClr val="000000"/>
              </a:solidFill>
              <a:prstDash val="solid"/>
              <a:round/>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E0634ACC-165F-BBD3-01AB-23F2B6338DB8}"/>
                </a:ext>
              </a:extLst>
            </p:cNvPr>
            <p:cNvSpPr/>
            <p:nvPr/>
          </p:nvSpPr>
          <p:spPr>
            <a:xfrm>
              <a:off x="-4372501" y="4203517"/>
              <a:ext cx="69188" cy="29710"/>
            </a:xfrm>
            <a:custGeom>
              <a:avLst/>
              <a:gdLst>
                <a:gd name="connsiteX0" fmla="*/ 54325 w 54324"/>
                <a:gd name="connsiteY0" fmla="*/ 9322 h 19877"/>
                <a:gd name="connsiteX1" fmla="*/ 32 w 54324"/>
                <a:gd name="connsiteY1" fmla="*/ 8799 h 19877"/>
                <a:gd name="connsiteX2" fmla="*/ 54325 w 54324"/>
                <a:gd name="connsiteY2" fmla="*/ 9322 h 19877"/>
              </a:gdLst>
              <a:ahLst/>
              <a:cxnLst>
                <a:cxn ang="0">
                  <a:pos x="connsiteX0" y="connsiteY0"/>
                </a:cxn>
                <a:cxn ang="0">
                  <a:pos x="connsiteX1" y="connsiteY1"/>
                </a:cxn>
                <a:cxn ang="0">
                  <a:pos x="connsiteX2" y="connsiteY2"/>
                </a:cxn>
              </a:cxnLst>
              <a:rect l="l" t="t" r="r" b="b"/>
              <a:pathLst>
                <a:path w="54324" h="19877">
                  <a:moveTo>
                    <a:pt x="54325" y="9322"/>
                  </a:moveTo>
                  <a:cubicBezTo>
                    <a:pt x="54325" y="9322"/>
                    <a:pt x="1413" y="-11299"/>
                    <a:pt x="32" y="8799"/>
                  </a:cubicBezTo>
                  <a:cubicBezTo>
                    <a:pt x="-1349" y="28896"/>
                    <a:pt x="41895" y="16990"/>
                    <a:pt x="54325" y="9322"/>
                  </a:cubicBezTo>
                  <a:close/>
                </a:path>
              </a:pathLst>
            </a:custGeom>
            <a:noFill/>
            <a:ln w="4715" cap="rnd">
              <a:solidFill>
                <a:srgbClr val="000000"/>
              </a:solidFill>
              <a:prstDash val="solid"/>
              <a:round/>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DE9CE953-C810-CBD3-6FF3-8D5A75D6A337}"/>
                </a:ext>
              </a:extLst>
            </p:cNvPr>
            <p:cNvSpPr/>
            <p:nvPr/>
          </p:nvSpPr>
          <p:spPr>
            <a:xfrm>
              <a:off x="-3914326" y="3309909"/>
              <a:ext cx="324630" cy="68622"/>
            </a:xfrm>
            <a:custGeom>
              <a:avLst/>
              <a:gdLst>
                <a:gd name="connsiteX0" fmla="*/ 0 w 254889"/>
                <a:gd name="connsiteY0" fmla="*/ 45910 h 45910"/>
                <a:gd name="connsiteX1" fmla="*/ 254889 w 254889"/>
                <a:gd name="connsiteY1" fmla="*/ 1953 h 45910"/>
                <a:gd name="connsiteX2" fmla="*/ 27194 w 254889"/>
                <a:gd name="connsiteY2" fmla="*/ 0 h 45910"/>
                <a:gd name="connsiteX3" fmla="*/ 0 w 254889"/>
                <a:gd name="connsiteY3" fmla="*/ 45910 h 45910"/>
              </a:gdLst>
              <a:ahLst/>
              <a:cxnLst>
                <a:cxn ang="0">
                  <a:pos x="connsiteX0" y="connsiteY0"/>
                </a:cxn>
                <a:cxn ang="0">
                  <a:pos x="connsiteX1" y="connsiteY1"/>
                </a:cxn>
                <a:cxn ang="0">
                  <a:pos x="connsiteX2" y="connsiteY2"/>
                </a:cxn>
                <a:cxn ang="0">
                  <a:pos x="connsiteX3" y="connsiteY3"/>
                </a:cxn>
              </a:cxnLst>
              <a:rect l="l" t="t" r="r" b="b"/>
              <a:pathLst>
                <a:path w="254889" h="45910">
                  <a:moveTo>
                    <a:pt x="0" y="45910"/>
                  </a:moveTo>
                  <a:lnTo>
                    <a:pt x="254889" y="1953"/>
                  </a:lnTo>
                  <a:lnTo>
                    <a:pt x="27194" y="0"/>
                  </a:lnTo>
                  <a:lnTo>
                    <a:pt x="0" y="45910"/>
                  </a:lnTo>
                  <a:close/>
                </a:path>
              </a:pathLst>
            </a:custGeom>
            <a:solidFill>
              <a:srgbClr val="231815"/>
            </a:solidFill>
            <a:ln w="9525"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C8EF5BF6-9D18-466B-0D2D-9D1D49678897}"/>
                </a:ext>
              </a:extLst>
            </p:cNvPr>
            <p:cNvSpPr/>
            <p:nvPr/>
          </p:nvSpPr>
          <p:spPr>
            <a:xfrm>
              <a:off x="-1049609" y="1880152"/>
              <a:ext cx="110878" cy="123292"/>
            </a:xfrm>
            <a:custGeom>
              <a:avLst/>
              <a:gdLst>
                <a:gd name="connsiteX0" fmla="*/ 43529 w 87058"/>
                <a:gd name="connsiteY0" fmla="*/ 82486 h 82486"/>
                <a:gd name="connsiteX1" fmla="*/ 87059 w 87058"/>
                <a:gd name="connsiteY1" fmla="*/ 41243 h 82486"/>
                <a:gd name="connsiteX2" fmla="*/ 43529 w 87058"/>
                <a:gd name="connsiteY2" fmla="*/ 0 h 82486"/>
                <a:gd name="connsiteX3" fmla="*/ 0 w 87058"/>
                <a:gd name="connsiteY3" fmla="*/ 41243 h 82486"/>
                <a:gd name="connsiteX4" fmla="*/ 43529 w 87058"/>
                <a:gd name="connsiteY4" fmla="*/ 82486 h 82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58" h="82486">
                  <a:moveTo>
                    <a:pt x="43529" y="82486"/>
                  </a:moveTo>
                  <a:cubicBezTo>
                    <a:pt x="67570" y="82486"/>
                    <a:pt x="87059" y="64027"/>
                    <a:pt x="87059" y="41243"/>
                  </a:cubicBezTo>
                  <a:cubicBezTo>
                    <a:pt x="87059" y="18469"/>
                    <a:pt x="67570" y="0"/>
                    <a:pt x="43529" y="0"/>
                  </a:cubicBezTo>
                  <a:cubicBezTo>
                    <a:pt x="19488" y="0"/>
                    <a:pt x="0" y="18469"/>
                    <a:pt x="0" y="41243"/>
                  </a:cubicBezTo>
                  <a:cubicBezTo>
                    <a:pt x="0" y="64027"/>
                    <a:pt x="19488" y="82486"/>
                    <a:pt x="43529" y="82486"/>
                  </a:cubicBezTo>
                  <a:close/>
                </a:path>
              </a:pathLst>
            </a:custGeom>
            <a:solidFill>
              <a:srgbClr val="FF6666"/>
            </a:solidFill>
            <a:ln w="4096" cap="flat">
              <a:solidFill>
                <a:srgbClr val="231815"/>
              </a:solid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370C1E92-6808-A8F4-E416-CA83FE45D10E}"/>
                </a:ext>
              </a:extLst>
            </p:cNvPr>
            <p:cNvSpPr/>
            <p:nvPr/>
          </p:nvSpPr>
          <p:spPr>
            <a:xfrm>
              <a:off x="-851749" y="1880152"/>
              <a:ext cx="110878" cy="123292"/>
            </a:xfrm>
            <a:custGeom>
              <a:avLst/>
              <a:gdLst>
                <a:gd name="connsiteX0" fmla="*/ 43529 w 87058"/>
                <a:gd name="connsiteY0" fmla="*/ 82486 h 82486"/>
                <a:gd name="connsiteX1" fmla="*/ 87059 w 87058"/>
                <a:gd name="connsiteY1" fmla="*/ 41243 h 82486"/>
                <a:gd name="connsiteX2" fmla="*/ 43529 w 87058"/>
                <a:gd name="connsiteY2" fmla="*/ 0 h 82486"/>
                <a:gd name="connsiteX3" fmla="*/ 0 w 87058"/>
                <a:gd name="connsiteY3" fmla="*/ 41243 h 82486"/>
                <a:gd name="connsiteX4" fmla="*/ 43529 w 87058"/>
                <a:gd name="connsiteY4" fmla="*/ 82486 h 82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58" h="82486">
                  <a:moveTo>
                    <a:pt x="43529" y="82486"/>
                  </a:moveTo>
                  <a:cubicBezTo>
                    <a:pt x="67570" y="82486"/>
                    <a:pt x="87059" y="64027"/>
                    <a:pt x="87059" y="41243"/>
                  </a:cubicBezTo>
                  <a:cubicBezTo>
                    <a:pt x="87059" y="18469"/>
                    <a:pt x="67570" y="0"/>
                    <a:pt x="43529" y="0"/>
                  </a:cubicBezTo>
                  <a:cubicBezTo>
                    <a:pt x="19488" y="0"/>
                    <a:pt x="0" y="18469"/>
                    <a:pt x="0" y="41243"/>
                  </a:cubicBezTo>
                  <a:cubicBezTo>
                    <a:pt x="0" y="64027"/>
                    <a:pt x="19488" y="82486"/>
                    <a:pt x="43529" y="82486"/>
                  </a:cubicBezTo>
                  <a:close/>
                </a:path>
              </a:pathLst>
            </a:custGeom>
            <a:solidFill>
              <a:srgbClr val="49E5DB"/>
            </a:solidFill>
            <a:ln w="4096" cap="flat">
              <a:solidFill>
                <a:srgbClr val="231815"/>
              </a:solid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757258A7-04A9-FB12-58C1-2DBE5BB811B7}"/>
                </a:ext>
              </a:extLst>
            </p:cNvPr>
            <p:cNvSpPr/>
            <p:nvPr/>
          </p:nvSpPr>
          <p:spPr>
            <a:xfrm>
              <a:off x="-3026021" y="2247824"/>
              <a:ext cx="758077" cy="1141883"/>
            </a:xfrm>
            <a:custGeom>
              <a:avLst/>
              <a:gdLst>
                <a:gd name="connsiteX0" fmla="*/ 75533 w 595217"/>
                <a:gd name="connsiteY0" fmla="*/ 82487 h 763952"/>
                <a:gd name="connsiteX1" fmla="*/ 119063 w 595217"/>
                <a:gd name="connsiteY1" fmla="*/ 41243 h 763952"/>
                <a:gd name="connsiteX2" fmla="*/ 75533 w 595217"/>
                <a:gd name="connsiteY2" fmla="*/ 0 h 763952"/>
                <a:gd name="connsiteX3" fmla="*/ 32004 w 595217"/>
                <a:gd name="connsiteY3" fmla="*/ 41243 h 763952"/>
                <a:gd name="connsiteX4" fmla="*/ 75533 w 595217"/>
                <a:gd name="connsiteY4" fmla="*/ 82487 h 763952"/>
                <a:gd name="connsiteX5" fmla="*/ 297609 w 595217"/>
                <a:gd name="connsiteY5" fmla="*/ 763953 h 763952"/>
                <a:gd name="connsiteX6" fmla="*/ 595217 w 595217"/>
                <a:gd name="connsiteY6" fmla="*/ 466344 h 763952"/>
                <a:gd name="connsiteX7" fmla="*/ 297609 w 595217"/>
                <a:gd name="connsiteY7" fmla="*/ 168735 h 763952"/>
                <a:gd name="connsiteX8" fmla="*/ 0 w 595217"/>
                <a:gd name="connsiteY8" fmla="*/ 466344 h 763952"/>
                <a:gd name="connsiteX9" fmla="*/ 297609 w 595217"/>
                <a:gd name="connsiteY9" fmla="*/ 763953 h 7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217" h="763952">
                  <a:moveTo>
                    <a:pt x="75533" y="82487"/>
                  </a:moveTo>
                  <a:cubicBezTo>
                    <a:pt x="99574" y="82487"/>
                    <a:pt x="119063" y="64018"/>
                    <a:pt x="119063" y="41243"/>
                  </a:cubicBezTo>
                  <a:cubicBezTo>
                    <a:pt x="119063" y="18469"/>
                    <a:pt x="99574" y="0"/>
                    <a:pt x="75533" y="0"/>
                  </a:cubicBezTo>
                  <a:cubicBezTo>
                    <a:pt x="51492" y="0"/>
                    <a:pt x="32004" y="18469"/>
                    <a:pt x="32004" y="41243"/>
                  </a:cubicBezTo>
                  <a:cubicBezTo>
                    <a:pt x="32004" y="64018"/>
                    <a:pt x="51492" y="82487"/>
                    <a:pt x="75533" y="82487"/>
                  </a:cubicBezTo>
                  <a:close/>
                  <a:moveTo>
                    <a:pt x="297609" y="763953"/>
                  </a:moveTo>
                  <a:cubicBezTo>
                    <a:pt x="461972" y="763953"/>
                    <a:pt x="595217" y="630707"/>
                    <a:pt x="595217" y="466344"/>
                  </a:cubicBezTo>
                  <a:cubicBezTo>
                    <a:pt x="595217" y="301981"/>
                    <a:pt x="461972" y="168735"/>
                    <a:pt x="297609" y="168735"/>
                  </a:cubicBezTo>
                  <a:cubicBezTo>
                    <a:pt x="133245" y="168735"/>
                    <a:pt x="0" y="301981"/>
                    <a:pt x="0" y="466344"/>
                  </a:cubicBezTo>
                  <a:cubicBezTo>
                    <a:pt x="0" y="630707"/>
                    <a:pt x="133245" y="763953"/>
                    <a:pt x="297609" y="763953"/>
                  </a:cubicBezTo>
                  <a:close/>
                </a:path>
              </a:pathLst>
            </a:custGeom>
            <a:solidFill>
              <a:srgbClr val="FF6666"/>
            </a:solidFill>
            <a:ln w="4096" cap="flat">
              <a:solidFill>
                <a:srgbClr val="231815"/>
              </a:solid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570676A4-6947-77C1-1148-475C1E7564C0}"/>
                </a:ext>
              </a:extLst>
            </p:cNvPr>
            <p:cNvSpPr/>
            <p:nvPr/>
          </p:nvSpPr>
          <p:spPr>
            <a:xfrm>
              <a:off x="-2923087" y="2677499"/>
              <a:ext cx="787131" cy="719256"/>
            </a:xfrm>
            <a:custGeom>
              <a:avLst/>
              <a:gdLst>
                <a:gd name="connsiteX0" fmla="*/ 372094 w 618029"/>
                <a:gd name="connsiteY0" fmla="*/ 42100 h 481203"/>
                <a:gd name="connsiteX1" fmla="*/ 190881 w 618029"/>
                <a:gd name="connsiteY1" fmla="*/ 223076 h 481203"/>
                <a:gd name="connsiteX2" fmla="*/ 7049 w 618029"/>
                <a:gd name="connsiteY2" fmla="*/ 231457 h 481203"/>
                <a:gd name="connsiteX3" fmla="*/ 0 w 618029"/>
                <a:gd name="connsiteY3" fmla="*/ 474345 h 481203"/>
                <a:gd name="connsiteX4" fmla="*/ 395764 w 618029"/>
                <a:gd name="connsiteY4" fmla="*/ 474345 h 481203"/>
                <a:gd name="connsiteX5" fmla="*/ 618030 w 618029"/>
                <a:gd name="connsiteY5" fmla="*/ 328898 h 481203"/>
                <a:gd name="connsiteX6" fmla="*/ 454771 w 618029"/>
                <a:gd name="connsiteY6" fmla="*/ 0 h 481203"/>
                <a:gd name="connsiteX7" fmla="*/ 372094 w 618029"/>
                <a:gd name="connsiteY7" fmla="*/ 42100 h 48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8029" h="481203">
                  <a:moveTo>
                    <a:pt x="372094" y="42100"/>
                  </a:moveTo>
                  <a:cubicBezTo>
                    <a:pt x="372094" y="42100"/>
                    <a:pt x="265271" y="110585"/>
                    <a:pt x="190881" y="223076"/>
                  </a:cubicBezTo>
                  <a:lnTo>
                    <a:pt x="7049" y="231457"/>
                  </a:lnTo>
                  <a:lnTo>
                    <a:pt x="0" y="474345"/>
                  </a:lnTo>
                  <a:cubicBezTo>
                    <a:pt x="0" y="474345"/>
                    <a:pt x="223171" y="489776"/>
                    <a:pt x="395764" y="474345"/>
                  </a:cubicBezTo>
                  <a:cubicBezTo>
                    <a:pt x="568357" y="458915"/>
                    <a:pt x="618030" y="404384"/>
                    <a:pt x="618030" y="328898"/>
                  </a:cubicBezTo>
                  <a:cubicBezTo>
                    <a:pt x="618030" y="167973"/>
                    <a:pt x="454771" y="0"/>
                    <a:pt x="454771" y="0"/>
                  </a:cubicBezTo>
                  <a:cubicBezTo>
                    <a:pt x="436893" y="27994"/>
                    <a:pt x="405251" y="44101"/>
                    <a:pt x="372094" y="42100"/>
                  </a:cubicBezTo>
                  <a:close/>
                </a:path>
              </a:pathLst>
            </a:custGeom>
            <a:solidFill>
              <a:srgbClr val="49E5DB"/>
            </a:solidFill>
            <a:ln w="4096" cap="flat">
              <a:solidFill>
                <a:srgbClr val="231815"/>
              </a:solid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E8E8D9E8-D701-50C1-BCC6-921406AC00AE}"/>
                </a:ext>
              </a:extLst>
            </p:cNvPr>
            <p:cNvSpPr/>
            <p:nvPr/>
          </p:nvSpPr>
          <p:spPr>
            <a:xfrm>
              <a:off x="-3205804" y="3023175"/>
              <a:ext cx="291692" cy="341821"/>
            </a:xfrm>
            <a:custGeom>
              <a:avLst/>
              <a:gdLst>
                <a:gd name="connsiteX0" fmla="*/ 229028 w 229027"/>
                <a:gd name="connsiteY0" fmla="*/ 0 h 228688"/>
                <a:gd name="connsiteX1" fmla="*/ 70198 w 229027"/>
                <a:gd name="connsiteY1" fmla="*/ 8287 h 228688"/>
                <a:gd name="connsiteX2" fmla="*/ 47 w 229027"/>
                <a:gd name="connsiteY2" fmla="*/ 100489 h 228688"/>
                <a:gd name="connsiteX3" fmla="*/ 81009 w 229027"/>
                <a:gd name="connsiteY3" fmla="*/ 211407 h 228688"/>
                <a:gd name="connsiteX4" fmla="*/ 129920 w 229027"/>
                <a:gd name="connsiteY4" fmla="*/ 227743 h 228688"/>
                <a:gd name="connsiteX5" fmla="*/ 221313 w 229027"/>
                <a:gd name="connsiteY5" fmla="*/ 169831 h 228688"/>
                <a:gd name="connsiteX6" fmla="*/ 229028 w 229027"/>
                <a:gd name="connsiteY6" fmla="*/ 0 h 2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027" h="228688">
                  <a:moveTo>
                    <a:pt x="229028" y="0"/>
                  </a:moveTo>
                  <a:cubicBezTo>
                    <a:pt x="229028" y="0"/>
                    <a:pt x="101202" y="4239"/>
                    <a:pt x="70198" y="8287"/>
                  </a:cubicBezTo>
                  <a:cubicBezTo>
                    <a:pt x="39195" y="12335"/>
                    <a:pt x="-1572" y="37671"/>
                    <a:pt x="47" y="100489"/>
                  </a:cubicBezTo>
                  <a:cubicBezTo>
                    <a:pt x="1666" y="163306"/>
                    <a:pt x="23859" y="210598"/>
                    <a:pt x="81009" y="211407"/>
                  </a:cubicBezTo>
                  <a:cubicBezTo>
                    <a:pt x="81009" y="211407"/>
                    <a:pt x="82628" y="233458"/>
                    <a:pt x="129920" y="227743"/>
                  </a:cubicBezTo>
                  <a:cubicBezTo>
                    <a:pt x="177212" y="222028"/>
                    <a:pt x="221313" y="169831"/>
                    <a:pt x="221313" y="169831"/>
                  </a:cubicBezTo>
                  <a:lnTo>
                    <a:pt x="229028" y="0"/>
                  </a:ln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074B6329-0964-72FD-F359-3A69E90AA4EB}"/>
                </a:ext>
              </a:extLst>
            </p:cNvPr>
            <p:cNvSpPr/>
            <p:nvPr/>
          </p:nvSpPr>
          <p:spPr>
            <a:xfrm>
              <a:off x="-3095593" y="3213738"/>
              <a:ext cx="169351" cy="51769"/>
            </a:xfrm>
            <a:custGeom>
              <a:avLst/>
              <a:gdLst>
                <a:gd name="connsiteX0" fmla="*/ 0 w 132969"/>
                <a:gd name="connsiteY0" fmla="*/ 0 h 34635"/>
                <a:gd name="connsiteX1" fmla="*/ 79105 w 132969"/>
                <a:gd name="connsiteY1" fmla="*/ 34290 h 34635"/>
                <a:gd name="connsiteX2" fmla="*/ 132969 w 132969"/>
                <a:gd name="connsiteY2" fmla="*/ 31004 h 34635"/>
              </a:gdLst>
              <a:ahLst/>
              <a:cxnLst>
                <a:cxn ang="0">
                  <a:pos x="connsiteX0" y="connsiteY0"/>
                </a:cxn>
                <a:cxn ang="0">
                  <a:pos x="connsiteX1" y="connsiteY1"/>
                </a:cxn>
                <a:cxn ang="0">
                  <a:pos x="connsiteX2" y="connsiteY2"/>
                </a:cxn>
              </a:cxnLst>
              <a:rect l="l" t="t" r="r" b="b"/>
              <a:pathLst>
                <a:path w="132969" h="34635">
                  <a:moveTo>
                    <a:pt x="0" y="0"/>
                  </a:moveTo>
                  <a:cubicBezTo>
                    <a:pt x="18879" y="24060"/>
                    <a:pt x="48635" y="36957"/>
                    <a:pt x="79105" y="34290"/>
                  </a:cubicBezTo>
                  <a:lnTo>
                    <a:pt x="132969" y="31004"/>
                  </a:lnTo>
                </a:path>
              </a:pathLst>
            </a:custGeom>
            <a:noFill/>
            <a:ln w="4096" cap="flat">
              <a:solidFill>
                <a:srgbClr val="231815"/>
              </a:solid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92396B24-14AF-6372-D281-BBB286D485D0}"/>
                </a:ext>
              </a:extLst>
            </p:cNvPr>
            <p:cNvSpPr/>
            <p:nvPr/>
          </p:nvSpPr>
          <p:spPr>
            <a:xfrm>
              <a:off x="-3108088" y="2915613"/>
              <a:ext cx="680255" cy="423623"/>
            </a:xfrm>
            <a:custGeom>
              <a:avLst/>
              <a:gdLst>
                <a:gd name="connsiteX0" fmla="*/ 81582 w 534114"/>
                <a:gd name="connsiteY0" fmla="*/ 234458 h 283416"/>
                <a:gd name="connsiteX1" fmla="*/ 4191 w 534114"/>
                <a:gd name="connsiteY1" fmla="*/ 283369 h 283416"/>
                <a:gd name="connsiteX2" fmla="*/ 35100 w 534114"/>
                <a:gd name="connsiteY2" fmla="*/ 222218 h 283416"/>
                <a:gd name="connsiteX3" fmla="*/ 0 w 534114"/>
                <a:gd name="connsiteY3" fmla="*/ 223838 h 283416"/>
                <a:gd name="connsiteX4" fmla="*/ 336137 w 534114"/>
                <a:gd name="connsiteY4" fmla="*/ 63579 h 283416"/>
                <a:gd name="connsiteX5" fmla="*/ 534114 w 534114"/>
                <a:gd name="connsiteY5" fmla="*/ 63579 h 283416"/>
                <a:gd name="connsiteX6" fmla="*/ 449056 w 534114"/>
                <a:gd name="connsiteY6" fmla="*/ 63913 h 283416"/>
                <a:gd name="connsiteX7" fmla="*/ 472583 w 534114"/>
                <a:gd name="connsiteY7" fmla="*/ 0 h 28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4114" h="283416">
                  <a:moveTo>
                    <a:pt x="81582" y="234458"/>
                  </a:moveTo>
                  <a:cubicBezTo>
                    <a:pt x="81582" y="234458"/>
                    <a:pt x="101965" y="285179"/>
                    <a:pt x="4191" y="283369"/>
                  </a:cubicBezTo>
                  <a:moveTo>
                    <a:pt x="35100" y="222218"/>
                  </a:moveTo>
                  <a:cubicBezTo>
                    <a:pt x="23746" y="217456"/>
                    <a:pt x="10858" y="218056"/>
                    <a:pt x="0" y="223838"/>
                  </a:cubicBezTo>
                  <a:moveTo>
                    <a:pt x="336137" y="63579"/>
                  </a:moveTo>
                  <a:lnTo>
                    <a:pt x="534114" y="63579"/>
                  </a:lnTo>
                  <a:moveTo>
                    <a:pt x="449056" y="63913"/>
                  </a:moveTo>
                  <a:lnTo>
                    <a:pt x="472583" y="0"/>
                  </a:lnTo>
                </a:path>
              </a:pathLst>
            </a:custGeom>
            <a:noFill/>
            <a:ln w="4096" cap="flat">
              <a:solidFill>
                <a:srgbClr val="231815"/>
              </a:solid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6C4CA60A-CC0D-EE6D-F930-8F8D9A25D87D}"/>
                </a:ext>
              </a:extLst>
            </p:cNvPr>
            <p:cNvSpPr/>
            <p:nvPr/>
          </p:nvSpPr>
          <p:spPr>
            <a:xfrm>
              <a:off x="-2450456" y="2610015"/>
              <a:ext cx="63724" cy="130554"/>
            </a:xfrm>
            <a:custGeom>
              <a:avLst/>
              <a:gdLst>
                <a:gd name="connsiteX0" fmla="*/ 0 w 50034"/>
                <a:gd name="connsiteY0" fmla="*/ 15907 h 87344"/>
                <a:gd name="connsiteX1" fmla="*/ 1000 w 50034"/>
                <a:gd name="connsiteY1" fmla="*/ 87344 h 87344"/>
                <a:gd name="connsiteX2" fmla="*/ 47863 w 50034"/>
                <a:gd name="connsiteY2" fmla="*/ 80200 h 87344"/>
                <a:gd name="connsiteX3" fmla="*/ 38624 w 50034"/>
                <a:gd name="connsiteY3" fmla="*/ 0 h 87344"/>
                <a:gd name="connsiteX4" fmla="*/ 0 w 50034"/>
                <a:gd name="connsiteY4" fmla="*/ 15907 h 87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34" h="87344">
                  <a:moveTo>
                    <a:pt x="0" y="15907"/>
                  </a:moveTo>
                  <a:lnTo>
                    <a:pt x="1000" y="87344"/>
                  </a:lnTo>
                  <a:cubicBezTo>
                    <a:pt x="1000" y="87344"/>
                    <a:pt x="39719" y="86344"/>
                    <a:pt x="47863" y="80200"/>
                  </a:cubicBezTo>
                  <a:cubicBezTo>
                    <a:pt x="56007" y="74057"/>
                    <a:pt x="38624" y="0"/>
                    <a:pt x="38624" y="0"/>
                  </a:cubicBezTo>
                  <a:lnTo>
                    <a:pt x="0" y="15907"/>
                  </a:ln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BC7E8C26-B160-1BA1-8C71-09F5B9D276A6}"/>
                </a:ext>
              </a:extLst>
            </p:cNvPr>
            <p:cNvSpPr/>
            <p:nvPr/>
          </p:nvSpPr>
          <p:spPr>
            <a:xfrm>
              <a:off x="-2540470" y="2425290"/>
              <a:ext cx="213141" cy="231416"/>
            </a:xfrm>
            <a:custGeom>
              <a:avLst/>
              <a:gdLst>
                <a:gd name="connsiteX0" fmla="*/ 32766 w 167351"/>
                <a:gd name="connsiteY0" fmla="*/ 0 h 154824"/>
                <a:gd name="connsiteX1" fmla="*/ 22574 w 167351"/>
                <a:gd name="connsiteY1" fmla="*/ 61674 h 154824"/>
                <a:gd name="connsiteX2" fmla="*/ 0 w 167351"/>
                <a:gd name="connsiteY2" fmla="*/ 110919 h 154824"/>
                <a:gd name="connsiteX3" fmla="*/ 24717 w 167351"/>
                <a:gd name="connsiteY3" fmla="*/ 109823 h 154824"/>
                <a:gd name="connsiteX4" fmla="*/ 55578 w 167351"/>
                <a:gd name="connsiteY4" fmla="*/ 152448 h 154824"/>
                <a:gd name="connsiteX5" fmla="*/ 115395 w 167351"/>
                <a:gd name="connsiteY5" fmla="*/ 132826 h 154824"/>
                <a:gd name="connsiteX6" fmla="*/ 139208 w 167351"/>
                <a:gd name="connsiteY6" fmla="*/ 90202 h 154824"/>
                <a:gd name="connsiteX7" fmla="*/ 167068 w 167351"/>
                <a:gd name="connsiteY7" fmla="*/ 64675 h 154824"/>
                <a:gd name="connsiteX8" fmla="*/ 125921 w 167351"/>
                <a:gd name="connsiteY8" fmla="*/ 47053 h 154824"/>
                <a:gd name="connsiteX9" fmla="*/ 32766 w 167351"/>
                <a:gd name="connsiteY9" fmla="*/ 0 h 15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351" h="154824">
                  <a:moveTo>
                    <a:pt x="32766" y="0"/>
                  </a:moveTo>
                  <a:cubicBezTo>
                    <a:pt x="22050" y="18659"/>
                    <a:pt x="18431" y="40557"/>
                    <a:pt x="22574" y="61674"/>
                  </a:cubicBezTo>
                  <a:lnTo>
                    <a:pt x="0" y="110919"/>
                  </a:lnTo>
                  <a:lnTo>
                    <a:pt x="24717" y="109823"/>
                  </a:lnTo>
                  <a:cubicBezTo>
                    <a:pt x="24717" y="109823"/>
                    <a:pt x="22955" y="142542"/>
                    <a:pt x="55578" y="152448"/>
                  </a:cubicBezTo>
                  <a:cubicBezTo>
                    <a:pt x="88201" y="162354"/>
                    <a:pt x="103870" y="138446"/>
                    <a:pt x="115395" y="132826"/>
                  </a:cubicBezTo>
                  <a:cubicBezTo>
                    <a:pt x="120129" y="117053"/>
                    <a:pt x="128254" y="102498"/>
                    <a:pt x="139208" y="90202"/>
                  </a:cubicBezTo>
                  <a:cubicBezTo>
                    <a:pt x="139208" y="90202"/>
                    <a:pt x="170640" y="89440"/>
                    <a:pt x="167068" y="64675"/>
                  </a:cubicBezTo>
                  <a:cubicBezTo>
                    <a:pt x="162306" y="31337"/>
                    <a:pt x="125921" y="47053"/>
                    <a:pt x="125921" y="47053"/>
                  </a:cubicBezTo>
                  <a:cubicBezTo>
                    <a:pt x="125921" y="47053"/>
                    <a:pt x="78296" y="50340"/>
                    <a:pt x="32766" y="0"/>
                  </a:cubicBez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D4754675-9B58-1653-84B2-030DF2D2A914}"/>
                </a:ext>
              </a:extLst>
            </p:cNvPr>
            <p:cNvSpPr/>
            <p:nvPr/>
          </p:nvSpPr>
          <p:spPr>
            <a:xfrm>
              <a:off x="-3420162" y="2268200"/>
              <a:ext cx="1353832" cy="2365756"/>
            </a:xfrm>
            <a:custGeom>
              <a:avLst/>
              <a:gdLst>
                <a:gd name="connsiteX0" fmla="*/ 830247 w 1062984"/>
                <a:gd name="connsiteY0" fmla="*/ 195299 h 1582758"/>
                <a:gd name="connsiteX1" fmla="*/ 806434 w 1062984"/>
                <a:gd name="connsiteY1" fmla="*/ 285549 h 1582758"/>
                <a:gd name="connsiteX2" fmla="*/ 943594 w 1062984"/>
                <a:gd name="connsiteY2" fmla="*/ 369845 h 1582758"/>
                <a:gd name="connsiteX3" fmla="*/ 1062942 w 1062984"/>
                <a:gd name="connsiteY3" fmla="*/ 250402 h 1582758"/>
                <a:gd name="connsiteX4" fmla="*/ 972455 w 1062984"/>
                <a:gd name="connsiteY4" fmla="*/ 161200 h 1582758"/>
                <a:gd name="connsiteX5" fmla="*/ 904303 w 1062984"/>
                <a:gd name="connsiteY5" fmla="*/ 124767 h 1582758"/>
                <a:gd name="connsiteX6" fmla="*/ 846582 w 1062984"/>
                <a:gd name="connsiteY6" fmla="*/ 69950 h 1582758"/>
                <a:gd name="connsiteX7" fmla="*/ 852535 w 1062984"/>
                <a:gd name="connsiteY7" fmla="*/ 8038 h 1582758"/>
                <a:gd name="connsiteX8" fmla="*/ 792813 w 1062984"/>
                <a:gd name="connsiteY8" fmla="*/ 59616 h 1582758"/>
                <a:gd name="connsiteX9" fmla="*/ 720804 w 1062984"/>
                <a:gd name="connsiteY9" fmla="*/ 106050 h 1582758"/>
                <a:gd name="connsiteX10" fmla="*/ 816816 w 1062984"/>
                <a:gd name="connsiteY10" fmla="*/ 152294 h 1582758"/>
                <a:gd name="connsiteX11" fmla="*/ 857964 w 1062984"/>
                <a:gd name="connsiteY11" fmla="*/ 169915 h 1582758"/>
                <a:gd name="connsiteX12" fmla="*/ 830247 w 1062984"/>
                <a:gd name="connsiteY12" fmla="*/ 195299 h 1582758"/>
                <a:gd name="connsiteX13" fmla="*/ 443913 w 1062984"/>
                <a:gd name="connsiteY13" fmla="*/ 1551850 h 1582758"/>
                <a:gd name="connsiteX14" fmla="*/ 0 w 1062984"/>
                <a:gd name="connsiteY14" fmla="*/ 1551850 h 1582758"/>
                <a:gd name="connsiteX15" fmla="*/ 0 w 1062984"/>
                <a:gd name="connsiteY15" fmla="*/ 1582759 h 1582758"/>
                <a:gd name="connsiteX16" fmla="*/ 443913 w 1062984"/>
                <a:gd name="connsiteY16" fmla="*/ 1582759 h 1582758"/>
                <a:gd name="connsiteX17" fmla="*/ 443913 w 1062984"/>
                <a:gd name="connsiteY17" fmla="*/ 1551850 h 158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62984" h="1582758">
                  <a:moveTo>
                    <a:pt x="830247" y="195299"/>
                  </a:moveTo>
                  <a:cubicBezTo>
                    <a:pt x="830247" y="195299"/>
                    <a:pt x="790051" y="245591"/>
                    <a:pt x="806434" y="285549"/>
                  </a:cubicBezTo>
                  <a:cubicBezTo>
                    <a:pt x="822817" y="325506"/>
                    <a:pt x="871252" y="388419"/>
                    <a:pt x="943594" y="369845"/>
                  </a:cubicBezTo>
                  <a:cubicBezTo>
                    <a:pt x="1015936" y="351271"/>
                    <a:pt x="1061323" y="304361"/>
                    <a:pt x="1062942" y="250402"/>
                  </a:cubicBezTo>
                  <a:cubicBezTo>
                    <a:pt x="1064562" y="196442"/>
                    <a:pt x="1019699" y="161676"/>
                    <a:pt x="972455" y="161200"/>
                  </a:cubicBezTo>
                  <a:cubicBezTo>
                    <a:pt x="925211" y="160724"/>
                    <a:pt x="913114" y="144674"/>
                    <a:pt x="904303" y="124767"/>
                  </a:cubicBezTo>
                  <a:cubicBezTo>
                    <a:pt x="895493" y="104860"/>
                    <a:pt x="879729" y="78428"/>
                    <a:pt x="846582" y="69950"/>
                  </a:cubicBezTo>
                  <a:cubicBezTo>
                    <a:pt x="846582" y="69950"/>
                    <a:pt x="890254" y="38994"/>
                    <a:pt x="852535" y="8038"/>
                  </a:cubicBezTo>
                  <a:cubicBezTo>
                    <a:pt x="829866" y="-10631"/>
                    <a:pt x="787098" y="1894"/>
                    <a:pt x="792813" y="59616"/>
                  </a:cubicBezTo>
                  <a:cubicBezTo>
                    <a:pt x="792813" y="59616"/>
                    <a:pt x="737902" y="56092"/>
                    <a:pt x="720804" y="106050"/>
                  </a:cubicBezTo>
                  <a:cubicBezTo>
                    <a:pt x="720804" y="106050"/>
                    <a:pt x="767334" y="165677"/>
                    <a:pt x="816816" y="152294"/>
                  </a:cubicBezTo>
                  <a:cubicBezTo>
                    <a:pt x="836962" y="146865"/>
                    <a:pt x="854916" y="146055"/>
                    <a:pt x="857964" y="169915"/>
                  </a:cubicBezTo>
                  <a:cubicBezTo>
                    <a:pt x="859536" y="183155"/>
                    <a:pt x="847820" y="196300"/>
                    <a:pt x="830247" y="195299"/>
                  </a:cubicBezTo>
                  <a:close/>
                  <a:moveTo>
                    <a:pt x="443913" y="1551850"/>
                  </a:moveTo>
                  <a:lnTo>
                    <a:pt x="0" y="1551850"/>
                  </a:lnTo>
                  <a:lnTo>
                    <a:pt x="0" y="1582759"/>
                  </a:lnTo>
                  <a:lnTo>
                    <a:pt x="443913" y="1582759"/>
                  </a:lnTo>
                  <a:lnTo>
                    <a:pt x="443913" y="1551850"/>
                  </a:lnTo>
                  <a:close/>
                </a:path>
              </a:pathLst>
            </a:custGeom>
            <a:solidFill>
              <a:srgbClr val="231815"/>
            </a:solidFill>
            <a:ln w="9525"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15FFE25F-5129-2482-1949-6133F24A7826}"/>
                </a:ext>
              </a:extLst>
            </p:cNvPr>
            <p:cNvSpPr/>
            <p:nvPr/>
          </p:nvSpPr>
          <p:spPr>
            <a:xfrm>
              <a:off x="-3417797" y="4352703"/>
              <a:ext cx="565442" cy="236122"/>
            </a:xfrm>
            <a:custGeom>
              <a:avLst/>
              <a:gdLst>
                <a:gd name="connsiteX0" fmla="*/ 253222 w 443966"/>
                <a:gd name="connsiteY0" fmla="*/ 0 h 157972"/>
                <a:gd name="connsiteX1" fmla="*/ 267176 w 443966"/>
                <a:gd name="connsiteY1" fmla="*/ 61008 h 157972"/>
                <a:gd name="connsiteX2" fmla="*/ 386810 w 443966"/>
                <a:gd name="connsiteY2" fmla="*/ 44863 h 157972"/>
                <a:gd name="connsiteX3" fmla="*/ 440436 w 443966"/>
                <a:gd name="connsiteY3" fmla="*/ 157353 h 157972"/>
                <a:gd name="connsiteX4" fmla="*/ 619 w 443966"/>
                <a:gd name="connsiteY4" fmla="*/ 157972 h 157972"/>
                <a:gd name="connsiteX5" fmla="*/ 0 w 443966"/>
                <a:gd name="connsiteY5" fmla="*/ 13478 h 157972"/>
                <a:gd name="connsiteX6" fmla="*/ 253222 w 443966"/>
                <a:gd name="connsiteY6" fmla="*/ 0 h 15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966" h="157972">
                  <a:moveTo>
                    <a:pt x="253222" y="0"/>
                  </a:moveTo>
                  <a:lnTo>
                    <a:pt x="267176" y="61008"/>
                  </a:lnTo>
                  <a:cubicBezTo>
                    <a:pt x="267176" y="61008"/>
                    <a:pt x="337804" y="29099"/>
                    <a:pt x="386810" y="44863"/>
                  </a:cubicBezTo>
                  <a:cubicBezTo>
                    <a:pt x="464534" y="69866"/>
                    <a:pt x="440436" y="157353"/>
                    <a:pt x="440436" y="157353"/>
                  </a:cubicBezTo>
                  <a:lnTo>
                    <a:pt x="619" y="157972"/>
                  </a:lnTo>
                  <a:lnTo>
                    <a:pt x="0" y="13478"/>
                  </a:lnTo>
                  <a:lnTo>
                    <a:pt x="253222" y="0"/>
                  </a:lnTo>
                  <a:close/>
                </a:path>
              </a:pathLst>
            </a:custGeom>
            <a:solidFill>
              <a:srgbClr val="2F54EB"/>
            </a:solidFill>
            <a:ln w="4096" cap="flat">
              <a:solidFill>
                <a:srgbClr val="231815"/>
              </a:solid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AB425C84-88C4-9B92-AE9F-7807D2A7007E}"/>
                </a:ext>
              </a:extLst>
            </p:cNvPr>
            <p:cNvSpPr/>
            <p:nvPr/>
          </p:nvSpPr>
          <p:spPr>
            <a:xfrm>
              <a:off x="-3139628" y="4380892"/>
              <a:ext cx="52163" cy="41642"/>
            </a:xfrm>
            <a:custGeom>
              <a:avLst/>
              <a:gdLst>
                <a:gd name="connsiteX0" fmla="*/ 36909 w 40957"/>
                <a:gd name="connsiteY0" fmla="*/ 0 h 27860"/>
                <a:gd name="connsiteX1" fmla="*/ 0 w 40957"/>
                <a:gd name="connsiteY1" fmla="*/ 4239 h 27860"/>
                <a:gd name="connsiteX2" fmla="*/ 40957 w 40957"/>
                <a:gd name="connsiteY2" fmla="*/ 23622 h 27860"/>
                <a:gd name="connsiteX3" fmla="*/ 4000 w 40957"/>
                <a:gd name="connsiteY3" fmla="*/ 27861 h 27860"/>
              </a:gdLst>
              <a:ahLst/>
              <a:cxnLst>
                <a:cxn ang="0">
                  <a:pos x="connsiteX0" y="connsiteY0"/>
                </a:cxn>
                <a:cxn ang="0">
                  <a:pos x="connsiteX1" y="connsiteY1"/>
                </a:cxn>
                <a:cxn ang="0">
                  <a:pos x="connsiteX2" y="connsiteY2"/>
                </a:cxn>
                <a:cxn ang="0">
                  <a:pos x="connsiteX3" y="connsiteY3"/>
                </a:cxn>
              </a:cxnLst>
              <a:rect l="l" t="t" r="r" b="b"/>
              <a:pathLst>
                <a:path w="40957" h="27860">
                  <a:moveTo>
                    <a:pt x="36909" y="0"/>
                  </a:moveTo>
                  <a:lnTo>
                    <a:pt x="0" y="4239"/>
                  </a:lnTo>
                  <a:moveTo>
                    <a:pt x="40957" y="23622"/>
                  </a:moveTo>
                  <a:lnTo>
                    <a:pt x="4000" y="27861"/>
                  </a:lnTo>
                </a:path>
              </a:pathLst>
            </a:custGeom>
            <a:noFill/>
            <a:ln w="4096" cap="flat">
              <a:solidFill>
                <a:srgbClr val="FFFFFF"/>
              </a:solid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5D0FA42A-68E6-DB6B-B511-3A0392DFB789}"/>
                </a:ext>
              </a:extLst>
            </p:cNvPr>
            <p:cNvSpPr/>
            <p:nvPr/>
          </p:nvSpPr>
          <p:spPr>
            <a:xfrm>
              <a:off x="-3073454" y="4312747"/>
              <a:ext cx="94856" cy="40819"/>
            </a:xfrm>
            <a:custGeom>
              <a:avLst/>
              <a:gdLst>
                <a:gd name="connsiteX0" fmla="*/ 0 w 74478"/>
                <a:gd name="connsiteY0" fmla="*/ 21969 h 27309"/>
                <a:gd name="connsiteX1" fmla="*/ 74248 w 74478"/>
                <a:gd name="connsiteY1" fmla="*/ 9872 h 27309"/>
                <a:gd name="connsiteX2" fmla="*/ 0 w 74478"/>
                <a:gd name="connsiteY2" fmla="*/ 21969 h 27309"/>
              </a:gdLst>
              <a:ahLst/>
              <a:cxnLst>
                <a:cxn ang="0">
                  <a:pos x="connsiteX0" y="connsiteY0"/>
                </a:cxn>
                <a:cxn ang="0">
                  <a:pos x="connsiteX1" y="connsiteY1"/>
                </a:cxn>
                <a:cxn ang="0">
                  <a:pos x="connsiteX2" y="connsiteY2"/>
                </a:cxn>
              </a:cxnLst>
              <a:rect l="l" t="t" r="r" b="b"/>
              <a:pathLst>
                <a:path w="74478" h="27309">
                  <a:moveTo>
                    <a:pt x="0" y="21969"/>
                  </a:moveTo>
                  <a:cubicBezTo>
                    <a:pt x="0" y="21969"/>
                    <a:pt x="69580" y="-17988"/>
                    <a:pt x="74248" y="9872"/>
                  </a:cubicBezTo>
                  <a:cubicBezTo>
                    <a:pt x="79296" y="39971"/>
                    <a:pt x="0" y="21969"/>
                    <a:pt x="0" y="21969"/>
                  </a:cubicBezTo>
                  <a:close/>
                </a:path>
              </a:pathLst>
            </a:custGeom>
            <a:noFill/>
            <a:ln w="4953" cap="rnd">
              <a:solidFill>
                <a:srgbClr val="000000"/>
              </a:solidFill>
              <a:prstDash val="solid"/>
              <a:round/>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1345ED5E-A597-E7AE-1FA7-6F1B5CE0E24C}"/>
                </a:ext>
              </a:extLst>
            </p:cNvPr>
            <p:cNvSpPr/>
            <p:nvPr/>
          </p:nvSpPr>
          <p:spPr>
            <a:xfrm>
              <a:off x="-3073454" y="4345586"/>
              <a:ext cx="72527" cy="42306"/>
            </a:xfrm>
            <a:custGeom>
              <a:avLst/>
              <a:gdLst>
                <a:gd name="connsiteX0" fmla="*/ 0 w 56946"/>
                <a:gd name="connsiteY0" fmla="*/ 0 h 28304"/>
                <a:gd name="connsiteX1" fmla="*/ 56626 w 56946"/>
                <a:gd name="connsiteY1" fmla="*/ 21908 h 28304"/>
                <a:gd name="connsiteX2" fmla="*/ 0 w 56946"/>
                <a:gd name="connsiteY2" fmla="*/ 0 h 28304"/>
              </a:gdLst>
              <a:ahLst/>
              <a:cxnLst>
                <a:cxn ang="0">
                  <a:pos x="connsiteX0" y="connsiteY0"/>
                </a:cxn>
                <a:cxn ang="0">
                  <a:pos x="connsiteX1" y="connsiteY1"/>
                </a:cxn>
                <a:cxn ang="0">
                  <a:pos x="connsiteX2" y="connsiteY2"/>
                </a:cxn>
              </a:cxnLst>
              <a:rect l="l" t="t" r="r" b="b"/>
              <a:pathLst>
                <a:path w="56946" h="28304">
                  <a:moveTo>
                    <a:pt x="0" y="0"/>
                  </a:moveTo>
                  <a:cubicBezTo>
                    <a:pt x="0" y="0"/>
                    <a:pt x="61913" y="2715"/>
                    <a:pt x="56626" y="21908"/>
                  </a:cubicBezTo>
                  <a:cubicBezTo>
                    <a:pt x="51340" y="41100"/>
                    <a:pt x="10335" y="12144"/>
                    <a:pt x="0" y="0"/>
                  </a:cubicBezTo>
                  <a:close/>
                </a:path>
              </a:pathLst>
            </a:custGeom>
            <a:noFill/>
            <a:ln w="4953" cap="rnd">
              <a:solidFill>
                <a:srgbClr val="000000"/>
              </a:solidFill>
              <a:prstDash val="solid"/>
              <a:round/>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76F5F1A1-821E-C998-F4E5-67621C892B10}"/>
                </a:ext>
              </a:extLst>
            </p:cNvPr>
            <p:cNvSpPr/>
            <p:nvPr/>
          </p:nvSpPr>
          <p:spPr>
            <a:xfrm>
              <a:off x="-3418160" y="4445245"/>
              <a:ext cx="125436" cy="139096"/>
            </a:xfrm>
            <a:custGeom>
              <a:avLst/>
              <a:gdLst>
                <a:gd name="connsiteX0" fmla="*/ 0 w 98488"/>
                <a:gd name="connsiteY0" fmla="*/ 0 h 93059"/>
                <a:gd name="connsiteX1" fmla="*/ 98488 w 98488"/>
                <a:gd name="connsiteY1" fmla="*/ 93059 h 93059"/>
              </a:gdLst>
              <a:ahLst/>
              <a:cxnLst>
                <a:cxn ang="0">
                  <a:pos x="connsiteX0" y="connsiteY0"/>
                </a:cxn>
                <a:cxn ang="0">
                  <a:pos x="connsiteX1" y="connsiteY1"/>
                </a:cxn>
              </a:cxnLst>
              <a:rect l="l" t="t" r="r" b="b"/>
              <a:pathLst>
                <a:path w="98488" h="93059">
                  <a:moveTo>
                    <a:pt x="0" y="0"/>
                  </a:moveTo>
                  <a:cubicBezTo>
                    <a:pt x="0" y="0"/>
                    <a:pt x="93536" y="3477"/>
                    <a:pt x="98488" y="93059"/>
                  </a:cubicBezTo>
                </a:path>
              </a:pathLst>
            </a:custGeom>
            <a:noFill/>
            <a:ln w="4096" cap="flat">
              <a:solidFill>
                <a:srgbClr val="FFFFFF"/>
              </a:solid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8C9A17A5-35FB-02CD-9BA6-F3378F02026F}"/>
                </a:ext>
              </a:extLst>
            </p:cNvPr>
            <p:cNvSpPr/>
            <p:nvPr/>
          </p:nvSpPr>
          <p:spPr>
            <a:xfrm>
              <a:off x="-2949248" y="3537751"/>
              <a:ext cx="741009" cy="199932"/>
            </a:xfrm>
            <a:custGeom>
              <a:avLst/>
              <a:gdLst>
                <a:gd name="connsiteX0" fmla="*/ 564561 w 581816"/>
                <a:gd name="connsiteY0" fmla="*/ 15 h 133760"/>
                <a:gd name="connsiteX1" fmla="*/ 17255 w 581816"/>
                <a:gd name="connsiteY1" fmla="*/ 15 h 133760"/>
                <a:gd name="connsiteX2" fmla="*/ 15 w 581816"/>
                <a:gd name="connsiteY2" fmla="*/ 15874 h 133760"/>
                <a:gd name="connsiteX3" fmla="*/ 15883 w 581816"/>
                <a:gd name="connsiteY3" fmla="*/ 33114 h 133760"/>
                <a:gd name="connsiteX4" fmla="*/ 17255 w 581816"/>
                <a:gd name="connsiteY4" fmla="*/ 33114 h 133760"/>
                <a:gd name="connsiteX5" fmla="*/ 564561 w 581816"/>
                <a:gd name="connsiteY5" fmla="*/ 33114 h 133760"/>
                <a:gd name="connsiteX6" fmla="*/ 581802 w 581816"/>
                <a:gd name="connsiteY6" fmla="*/ 17255 h 133760"/>
                <a:gd name="connsiteX7" fmla="*/ 565933 w 581816"/>
                <a:gd name="connsiteY7" fmla="*/ 15 h 133760"/>
                <a:gd name="connsiteX8" fmla="*/ 564561 w 581816"/>
                <a:gd name="connsiteY8" fmla="*/ 15 h 133760"/>
                <a:gd name="connsiteX9" fmla="*/ 564561 w 581816"/>
                <a:gd name="connsiteY9" fmla="*/ 100646 h 133760"/>
                <a:gd name="connsiteX10" fmla="*/ 17255 w 581816"/>
                <a:gd name="connsiteY10" fmla="*/ 100646 h 133760"/>
                <a:gd name="connsiteX11" fmla="*/ 15 w 581816"/>
                <a:gd name="connsiteY11" fmla="*/ 116505 h 133760"/>
                <a:gd name="connsiteX12" fmla="*/ 15883 w 581816"/>
                <a:gd name="connsiteY12" fmla="*/ 133746 h 133760"/>
                <a:gd name="connsiteX13" fmla="*/ 17255 w 581816"/>
                <a:gd name="connsiteY13" fmla="*/ 133746 h 133760"/>
                <a:gd name="connsiteX14" fmla="*/ 564561 w 581816"/>
                <a:gd name="connsiteY14" fmla="*/ 133746 h 133760"/>
                <a:gd name="connsiteX15" fmla="*/ 581802 w 581816"/>
                <a:gd name="connsiteY15" fmla="*/ 117887 h 133760"/>
                <a:gd name="connsiteX16" fmla="*/ 565933 w 581816"/>
                <a:gd name="connsiteY16" fmla="*/ 100646 h 133760"/>
                <a:gd name="connsiteX17" fmla="*/ 564561 w 581816"/>
                <a:gd name="connsiteY17" fmla="*/ 100646 h 13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1816" h="133760">
                  <a:moveTo>
                    <a:pt x="564561" y="15"/>
                  </a:moveTo>
                  <a:lnTo>
                    <a:pt x="17255" y="15"/>
                  </a:lnTo>
                  <a:cubicBezTo>
                    <a:pt x="8111" y="-366"/>
                    <a:pt x="396" y="6739"/>
                    <a:pt x="15" y="15874"/>
                  </a:cubicBezTo>
                  <a:cubicBezTo>
                    <a:pt x="-366" y="25018"/>
                    <a:pt x="6739" y="32733"/>
                    <a:pt x="15883" y="33114"/>
                  </a:cubicBezTo>
                  <a:cubicBezTo>
                    <a:pt x="16341" y="33133"/>
                    <a:pt x="16798" y="33133"/>
                    <a:pt x="17255" y="33114"/>
                  </a:cubicBezTo>
                  <a:lnTo>
                    <a:pt x="564561" y="33114"/>
                  </a:lnTo>
                  <a:cubicBezTo>
                    <a:pt x="573705" y="33495"/>
                    <a:pt x="581421" y="26389"/>
                    <a:pt x="581802" y="17255"/>
                  </a:cubicBezTo>
                  <a:cubicBezTo>
                    <a:pt x="582183" y="8111"/>
                    <a:pt x="575077" y="396"/>
                    <a:pt x="565933" y="15"/>
                  </a:cubicBezTo>
                  <a:cubicBezTo>
                    <a:pt x="565476" y="-4"/>
                    <a:pt x="565019" y="-4"/>
                    <a:pt x="564561" y="15"/>
                  </a:cubicBezTo>
                  <a:close/>
                  <a:moveTo>
                    <a:pt x="564561" y="100646"/>
                  </a:moveTo>
                  <a:lnTo>
                    <a:pt x="17255" y="100646"/>
                  </a:lnTo>
                  <a:cubicBezTo>
                    <a:pt x="8111" y="100265"/>
                    <a:pt x="396" y="107371"/>
                    <a:pt x="15" y="116505"/>
                  </a:cubicBezTo>
                  <a:cubicBezTo>
                    <a:pt x="-366" y="125649"/>
                    <a:pt x="6739" y="133365"/>
                    <a:pt x="15883" y="133746"/>
                  </a:cubicBezTo>
                  <a:cubicBezTo>
                    <a:pt x="16341" y="133765"/>
                    <a:pt x="16798" y="133765"/>
                    <a:pt x="17255" y="133746"/>
                  </a:cubicBezTo>
                  <a:lnTo>
                    <a:pt x="564561" y="133746"/>
                  </a:lnTo>
                  <a:cubicBezTo>
                    <a:pt x="573705" y="134127"/>
                    <a:pt x="581421" y="127021"/>
                    <a:pt x="581802" y="117887"/>
                  </a:cubicBezTo>
                  <a:cubicBezTo>
                    <a:pt x="582183" y="108743"/>
                    <a:pt x="575077" y="101027"/>
                    <a:pt x="565933" y="100646"/>
                  </a:cubicBezTo>
                  <a:cubicBezTo>
                    <a:pt x="565476" y="100627"/>
                    <a:pt x="565019" y="100627"/>
                    <a:pt x="564561" y="100646"/>
                  </a:cubicBezTo>
                  <a:close/>
                </a:path>
              </a:pathLst>
            </a:custGeom>
            <a:solidFill>
              <a:srgbClr val="E1E5EA"/>
            </a:solidFill>
            <a:ln w="9525"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10519790-A6B3-4946-2320-8C887F61F43A}"/>
                </a:ext>
              </a:extLst>
            </p:cNvPr>
            <p:cNvSpPr/>
            <p:nvPr/>
          </p:nvSpPr>
          <p:spPr>
            <a:xfrm>
              <a:off x="-3338944" y="4240160"/>
              <a:ext cx="181663" cy="127207"/>
            </a:xfrm>
            <a:custGeom>
              <a:avLst/>
              <a:gdLst>
                <a:gd name="connsiteX0" fmla="*/ 0 w 142636"/>
                <a:gd name="connsiteY0" fmla="*/ 26718 h 85105"/>
                <a:gd name="connsiteX1" fmla="*/ 0 w 142636"/>
                <a:gd name="connsiteY1" fmla="*/ 85106 h 85105"/>
                <a:gd name="connsiteX2" fmla="*/ 142637 w 142636"/>
                <a:gd name="connsiteY2" fmla="*/ 75105 h 85105"/>
                <a:gd name="connsiteX3" fmla="*/ 142637 w 142636"/>
                <a:gd name="connsiteY3" fmla="*/ 0 h 85105"/>
                <a:gd name="connsiteX4" fmla="*/ 0 w 142636"/>
                <a:gd name="connsiteY4" fmla="*/ 26718 h 85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36" h="85105">
                  <a:moveTo>
                    <a:pt x="0" y="26718"/>
                  </a:moveTo>
                  <a:lnTo>
                    <a:pt x="0" y="85106"/>
                  </a:lnTo>
                  <a:lnTo>
                    <a:pt x="142637" y="75105"/>
                  </a:lnTo>
                  <a:lnTo>
                    <a:pt x="142637" y="0"/>
                  </a:lnTo>
                  <a:lnTo>
                    <a:pt x="0" y="26718"/>
                  </a:ln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974D5EEE-3DFB-9631-CC56-3A4FA96F67EF}"/>
                </a:ext>
              </a:extLst>
            </p:cNvPr>
            <p:cNvSpPr/>
            <p:nvPr/>
          </p:nvSpPr>
          <p:spPr>
            <a:xfrm>
              <a:off x="-4561949" y="4240160"/>
              <a:ext cx="1404668" cy="400772"/>
            </a:xfrm>
            <a:custGeom>
              <a:avLst/>
              <a:gdLst>
                <a:gd name="connsiteX0" fmla="*/ 1102900 w 1102899"/>
                <a:gd name="connsiteY0" fmla="*/ 0 h 268128"/>
                <a:gd name="connsiteX1" fmla="*/ 960311 w 1102899"/>
                <a:gd name="connsiteY1" fmla="*/ 68818 h 268128"/>
                <a:gd name="connsiteX2" fmla="*/ 960263 w 1102899"/>
                <a:gd name="connsiteY2" fmla="*/ 21622 h 268128"/>
                <a:gd name="connsiteX3" fmla="*/ 1102900 w 1102899"/>
                <a:gd name="connsiteY3" fmla="*/ 0 h 268128"/>
                <a:gd name="connsiteX4" fmla="*/ 12287 w 1102899"/>
                <a:gd name="connsiteY4" fmla="*/ 68723 h 268128"/>
                <a:gd name="connsiteX5" fmla="*/ 0 w 1102899"/>
                <a:gd name="connsiteY5" fmla="*/ 105728 h 268128"/>
                <a:gd name="connsiteX6" fmla="*/ 361093 w 1102899"/>
                <a:gd name="connsiteY6" fmla="*/ 268129 h 268128"/>
                <a:gd name="connsiteX7" fmla="*/ 373189 w 1102899"/>
                <a:gd name="connsiteY7" fmla="*/ 236744 h 268128"/>
                <a:gd name="connsiteX8" fmla="*/ 12287 w 1102899"/>
                <a:gd name="connsiteY8" fmla="*/ 68723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899" h="268128">
                  <a:moveTo>
                    <a:pt x="1102900" y="0"/>
                  </a:moveTo>
                  <a:lnTo>
                    <a:pt x="960311" y="68818"/>
                  </a:lnTo>
                  <a:lnTo>
                    <a:pt x="960263" y="21622"/>
                  </a:lnTo>
                  <a:lnTo>
                    <a:pt x="1102900" y="0"/>
                  </a:lnTo>
                  <a:close/>
                  <a:moveTo>
                    <a:pt x="12287" y="68723"/>
                  </a:moveTo>
                  <a:lnTo>
                    <a:pt x="0" y="105728"/>
                  </a:lnTo>
                  <a:lnTo>
                    <a:pt x="361093" y="268129"/>
                  </a:lnTo>
                  <a:lnTo>
                    <a:pt x="373189" y="236744"/>
                  </a:lnTo>
                  <a:lnTo>
                    <a:pt x="12287" y="68723"/>
                  </a:lnTo>
                  <a:close/>
                </a:path>
              </a:pathLst>
            </a:custGeom>
            <a:solidFill>
              <a:srgbClr val="231815"/>
            </a:solidFill>
            <a:ln w="9525"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FBB68151-B014-EF3B-1D02-BFA24C233371}"/>
                </a:ext>
              </a:extLst>
            </p:cNvPr>
            <p:cNvSpPr/>
            <p:nvPr/>
          </p:nvSpPr>
          <p:spPr>
            <a:xfrm>
              <a:off x="-3080548" y="3650247"/>
              <a:ext cx="83545" cy="237402"/>
            </a:xfrm>
            <a:custGeom>
              <a:avLst/>
              <a:gdLst>
                <a:gd name="connsiteX0" fmla="*/ 64816 w 65597"/>
                <a:gd name="connsiteY0" fmla="*/ 158829 h 158829"/>
                <a:gd name="connsiteX1" fmla="*/ 15333 w 65597"/>
                <a:gd name="connsiteY1" fmla="*/ 0 h 158829"/>
                <a:gd name="connsiteX2" fmla="*/ 56529 w 65597"/>
                <a:gd name="connsiteY2" fmla="*/ 74628 h 158829"/>
                <a:gd name="connsiteX3" fmla="*/ 64816 w 65597"/>
                <a:gd name="connsiteY3" fmla="*/ 158829 h 158829"/>
              </a:gdLst>
              <a:ahLst/>
              <a:cxnLst>
                <a:cxn ang="0">
                  <a:pos x="connsiteX0" y="connsiteY0"/>
                </a:cxn>
                <a:cxn ang="0">
                  <a:pos x="connsiteX1" y="connsiteY1"/>
                </a:cxn>
                <a:cxn ang="0">
                  <a:pos x="connsiteX2" y="connsiteY2"/>
                </a:cxn>
                <a:cxn ang="0">
                  <a:pos x="connsiteX3" y="connsiteY3"/>
                </a:cxn>
              </a:cxnLst>
              <a:rect l="l" t="t" r="r" b="b"/>
              <a:pathLst>
                <a:path w="65597" h="158829">
                  <a:moveTo>
                    <a:pt x="64816" y="158829"/>
                  </a:moveTo>
                  <a:cubicBezTo>
                    <a:pt x="-41912" y="110680"/>
                    <a:pt x="15333" y="0"/>
                    <a:pt x="15333" y="0"/>
                  </a:cubicBezTo>
                  <a:cubicBezTo>
                    <a:pt x="15333" y="0"/>
                    <a:pt x="45528" y="35623"/>
                    <a:pt x="56529" y="74628"/>
                  </a:cubicBezTo>
                  <a:cubicBezTo>
                    <a:pt x="64320" y="101975"/>
                    <a:pt x="67121" y="130492"/>
                    <a:pt x="64816" y="158829"/>
                  </a:cubicBezTo>
                  <a:close/>
                </a:path>
              </a:pathLst>
            </a:custGeom>
            <a:solidFill>
              <a:srgbClr val="2F54EB"/>
            </a:solidFill>
            <a:ln w="4096" cap="flat">
              <a:solidFill>
                <a:srgbClr val="231815"/>
              </a:solid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85FDBB9E-9296-CA7D-A748-DCA7E6905552}"/>
                </a:ext>
              </a:extLst>
            </p:cNvPr>
            <p:cNvSpPr/>
            <p:nvPr/>
          </p:nvSpPr>
          <p:spPr>
            <a:xfrm>
              <a:off x="-4205960" y="4450548"/>
              <a:ext cx="161829" cy="76417"/>
            </a:xfrm>
            <a:custGeom>
              <a:avLst/>
              <a:gdLst>
                <a:gd name="connsiteX0" fmla="*/ 0 w 127063"/>
                <a:gd name="connsiteY0" fmla="*/ 51125 h 51125"/>
                <a:gd name="connsiteX1" fmla="*/ 127064 w 127063"/>
                <a:gd name="connsiteY1" fmla="*/ 7072 h 51125"/>
              </a:gdLst>
              <a:ahLst/>
              <a:cxnLst>
                <a:cxn ang="0">
                  <a:pos x="connsiteX0" y="connsiteY0"/>
                </a:cxn>
                <a:cxn ang="0">
                  <a:pos x="connsiteX1" y="connsiteY1"/>
                </a:cxn>
              </a:cxnLst>
              <a:rect l="l" t="t" r="r" b="b"/>
              <a:pathLst>
                <a:path w="127063" h="51125">
                  <a:moveTo>
                    <a:pt x="0" y="51125"/>
                  </a:moveTo>
                  <a:cubicBezTo>
                    <a:pt x="0" y="51125"/>
                    <a:pt x="33766" y="-22693"/>
                    <a:pt x="127064" y="7072"/>
                  </a:cubicBezTo>
                </a:path>
              </a:pathLst>
            </a:custGeom>
            <a:noFill/>
            <a:ln w="4096" cap="flat">
              <a:solidFill>
                <a:srgbClr val="FFFFFF"/>
              </a:solid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72EAABF4-5204-D565-DCDF-46102DE171F4}"/>
                </a:ext>
              </a:extLst>
            </p:cNvPr>
            <p:cNvSpPr/>
            <p:nvPr/>
          </p:nvSpPr>
          <p:spPr>
            <a:xfrm>
              <a:off x="-2492976" y="2501244"/>
              <a:ext cx="10796" cy="23633"/>
            </a:xfrm>
            <a:custGeom>
              <a:avLst/>
              <a:gdLst>
                <a:gd name="connsiteX0" fmla="*/ 4239 w 8477"/>
                <a:gd name="connsiteY0" fmla="*/ 15811 h 15811"/>
                <a:gd name="connsiteX1" fmla="*/ 8477 w 8477"/>
                <a:gd name="connsiteY1" fmla="*/ 7906 h 15811"/>
                <a:gd name="connsiteX2" fmla="*/ 4239 w 8477"/>
                <a:gd name="connsiteY2" fmla="*/ 0 h 15811"/>
                <a:gd name="connsiteX3" fmla="*/ 0 w 8477"/>
                <a:gd name="connsiteY3" fmla="*/ 7906 h 15811"/>
                <a:gd name="connsiteX4" fmla="*/ 4239 w 8477"/>
                <a:gd name="connsiteY4" fmla="*/ 15811 h 15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 h="15811">
                  <a:moveTo>
                    <a:pt x="4239" y="15811"/>
                  </a:moveTo>
                  <a:cubicBezTo>
                    <a:pt x="6582" y="15811"/>
                    <a:pt x="8477" y="12268"/>
                    <a:pt x="8477" y="7906"/>
                  </a:cubicBezTo>
                  <a:cubicBezTo>
                    <a:pt x="8477" y="3543"/>
                    <a:pt x="6582" y="0"/>
                    <a:pt x="4239" y="0"/>
                  </a:cubicBezTo>
                  <a:cubicBezTo>
                    <a:pt x="1896" y="0"/>
                    <a:pt x="0" y="3543"/>
                    <a:pt x="0" y="7906"/>
                  </a:cubicBezTo>
                  <a:cubicBezTo>
                    <a:pt x="0" y="12268"/>
                    <a:pt x="1896" y="15811"/>
                    <a:pt x="4239" y="15811"/>
                  </a:cubicBezTo>
                  <a:close/>
                </a:path>
              </a:pathLst>
            </a:custGeom>
            <a:solidFill>
              <a:srgbClr val="231815"/>
            </a:solidFill>
            <a:ln w="9525" cap="flat">
              <a:no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FF56E4D1-4F73-9C27-88CB-FEFB9BFDB33D}"/>
                </a:ext>
              </a:extLst>
            </p:cNvPr>
            <p:cNvSpPr/>
            <p:nvPr/>
          </p:nvSpPr>
          <p:spPr>
            <a:xfrm>
              <a:off x="-2487820" y="2581968"/>
              <a:ext cx="39244" cy="20999"/>
            </a:xfrm>
            <a:custGeom>
              <a:avLst/>
              <a:gdLst>
                <a:gd name="connsiteX0" fmla="*/ 30813 w 30813"/>
                <a:gd name="connsiteY0" fmla="*/ 0 h 14049"/>
                <a:gd name="connsiteX1" fmla="*/ 0 w 30813"/>
                <a:gd name="connsiteY1" fmla="*/ 14049 h 14049"/>
              </a:gdLst>
              <a:ahLst/>
              <a:cxnLst>
                <a:cxn ang="0">
                  <a:pos x="connsiteX0" y="connsiteY0"/>
                </a:cxn>
                <a:cxn ang="0">
                  <a:pos x="connsiteX1" y="connsiteY1"/>
                </a:cxn>
              </a:cxnLst>
              <a:rect l="l" t="t" r="r" b="b"/>
              <a:pathLst>
                <a:path w="30813" h="14049">
                  <a:moveTo>
                    <a:pt x="30813" y="0"/>
                  </a:moveTo>
                  <a:cubicBezTo>
                    <a:pt x="22422" y="8030"/>
                    <a:pt x="11563" y="12983"/>
                    <a:pt x="0" y="14049"/>
                  </a:cubicBezTo>
                </a:path>
              </a:pathLst>
            </a:custGeom>
            <a:noFill/>
            <a:ln w="4096" cap="flat">
              <a:solidFill>
                <a:srgbClr val="231815"/>
              </a:solid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1C2C322D-75C8-160D-918F-E99E21809580}"/>
                </a:ext>
              </a:extLst>
            </p:cNvPr>
            <p:cNvSpPr/>
            <p:nvPr/>
          </p:nvSpPr>
          <p:spPr>
            <a:xfrm>
              <a:off x="-3689632" y="2603395"/>
              <a:ext cx="63785" cy="130554"/>
            </a:xfrm>
            <a:custGeom>
              <a:avLst/>
              <a:gdLst>
                <a:gd name="connsiteX0" fmla="*/ 50082 w 50082"/>
                <a:gd name="connsiteY0" fmla="*/ 15907 h 87344"/>
                <a:gd name="connsiteX1" fmla="*/ 49035 w 50082"/>
                <a:gd name="connsiteY1" fmla="*/ 87344 h 87344"/>
                <a:gd name="connsiteX2" fmla="*/ 2172 w 50082"/>
                <a:gd name="connsiteY2" fmla="*/ 80201 h 87344"/>
                <a:gd name="connsiteX3" fmla="*/ 11411 w 50082"/>
                <a:gd name="connsiteY3" fmla="*/ 0 h 87344"/>
                <a:gd name="connsiteX4" fmla="*/ 50082 w 50082"/>
                <a:gd name="connsiteY4" fmla="*/ 15907 h 87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82" h="87344">
                  <a:moveTo>
                    <a:pt x="50082" y="15907"/>
                  </a:moveTo>
                  <a:lnTo>
                    <a:pt x="49035" y="87344"/>
                  </a:lnTo>
                  <a:cubicBezTo>
                    <a:pt x="49035" y="87344"/>
                    <a:pt x="10316" y="86297"/>
                    <a:pt x="2172" y="80201"/>
                  </a:cubicBezTo>
                  <a:cubicBezTo>
                    <a:pt x="-5972" y="74105"/>
                    <a:pt x="11411" y="0"/>
                    <a:pt x="11411" y="0"/>
                  </a:cubicBezTo>
                  <a:lnTo>
                    <a:pt x="50082" y="15907"/>
                  </a:ln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1866D53C-8540-AC40-95C4-FC68861D517E}"/>
                </a:ext>
              </a:extLst>
            </p:cNvPr>
            <p:cNvSpPr/>
            <p:nvPr/>
          </p:nvSpPr>
          <p:spPr>
            <a:xfrm>
              <a:off x="-3748718" y="2386009"/>
              <a:ext cx="223256" cy="262654"/>
            </a:xfrm>
            <a:custGeom>
              <a:avLst/>
              <a:gdLst>
                <a:gd name="connsiteX0" fmla="*/ 137479 w 175293"/>
                <a:gd name="connsiteY0" fmla="*/ 1324 h 175723"/>
                <a:gd name="connsiteX1" fmla="*/ 142242 w 175293"/>
                <a:gd name="connsiteY1" fmla="*/ 74047 h 175723"/>
                <a:gd name="connsiteX2" fmla="*/ 175294 w 175293"/>
                <a:gd name="connsiteY2" fmla="*/ 118624 h 175723"/>
                <a:gd name="connsiteX3" fmla="*/ 143337 w 175293"/>
                <a:gd name="connsiteY3" fmla="*/ 122958 h 175723"/>
                <a:gd name="connsiteX4" fmla="*/ 117525 w 175293"/>
                <a:gd name="connsiteY4" fmla="*/ 173250 h 175723"/>
                <a:gd name="connsiteX5" fmla="*/ 51707 w 175293"/>
                <a:gd name="connsiteY5" fmla="*/ 154867 h 175723"/>
                <a:gd name="connsiteX6" fmla="*/ 37419 w 175293"/>
                <a:gd name="connsiteY6" fmla="*/ 118291 h 175723"/>
                <a:gd name="connsiteX7" fmla="*/ 34 w 175293"/>
                <a:gd name="connsiteY7" fmla="*/ 86715 h 175723"/>
                <a:gd name="connsiteX8" fmla="*/ 18322 w 175293"/>
                <a:gd name="connsiteY8" fmla="*/ 44567 h 175723"/>
                <a:gd name="connsiteX9" fmla="*/ 137479 w 175293"/>
                <a:gd name="connsiteY9" fmla="*/ 1324 h 17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293" h="175723">
                  <a:moveTo>
                    <a:pt x="137479" y="1324"/>
                  </a:moveTo>
                  <a:cubicBezTo>
                    <a:pt x="144147" y="24965"/>
                    <a:pt x="145776" y="49739"/>
                    <a:pt x="142242" y="74047"/>
                  </a:cubicBezTo>
                  <a:lnTo>
                    <a:pt x="175294" y="118624"/>
                  </a:lnTo>
                  <a:lnTo>
                    <a:pt x="143337" y="122958"/>
                  </a:lnTo>
                  <a:cubicBezTo>
                    <a:pt x="143337" y="122958"/>
                    <a:pt x="150148" y="163344"/>
                    <a:pt x="117525" y="173250"/>
                  </a:cubicBezTo>
                  <a:cubicBezTo>
                    <a:pt x="84901" y="183156"/>
                    <a:pt x="63184" y="160486"/>
                    <a:pt x="51707" y="154867"/>
                  </a:cubicBezTo>
                  <a:cubicBezTo>
                    <a:pt x="51707" y="154867"/>
                    <a:pt x="55088" y="137722"/>
                    <a:pt x="37419" y="118291"/>
                  </a:cubicBezTo>
                  <a:cubicBezTo>
                    <a:pt x="37419" y="118291"/>
                    <a:pt x="-1300" y="111671"/>
                    <a:pt x="34" y="86715"/>
                  </a:cubicBezTo>
                  <a:cubicBezTo>
                    <a:pt x="1291" y="71028"/>
                    <a:pt x="7720" y="56197"/>
                    <a:pt x="18322" y="44567"/>
                  </a:cubicBezTo>
                  <a:cubicBezTo>
                    <a:pt x="18322" y="44567"/>
                    <a:pt x="74662" y="-9011"/>
                    <a:pt x="137479" y="1324"/>
                  </a:cubicBez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3D8D0B58-B306-8CBD-4104-3300917E6174}"/>
                </a:ext>
              </a:extLst>
            </p:cNvPr>
            <p:cNvSpPr/>
            <p:nvPr/>
          </p:nvSpPr>
          <p:spPr>
            <a:xfrm>
              <a:off x="-3594366" y="2493556"/>
              <a:ext cx="10796" cy="23633"/>
            </a:xfrm>
            <a:custGeom>
              <a:avLst/>
              <a:gdLst>
                <a:gd name="connsiteX0" fmla="*/ 4239 w 8477"/>
                <a:gd name="connsiteY0" fmla="*/ 15811 h 15811"/>
                <a:gd name="connsiteX1" fmla="*/ 8477 w 8477"/>
                <a:gd name="connsiteY1" fmla="*/ 7906 h 15811"/>
                <a:gd name="connsiteX2" fmla="*/ 4239 w 8477"/>
                <a:gd name="connsiteY2" fmla="*/ 0 h 15811"/>
                <a:gd name="connsiteX3" fmla="*/ 0 w 8477"/>
                <a:gd name="connsiteY3" fmla="*/ 7906 h 15811"/>
                <a:gd name="connsiteX4" fmla="*/ 4239 w 8477"/>
                <a:gd name="connsiteY4" fmla="*/ 15811 h 15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 h="15811">
                  <a:moveTo>
                    <a:pt x="4239" y="15811"/>
                  </a:moveTo>
                  <a:cubicBezTo>
                    <a:pt x="6582" y="15811"/>
                    <a:pt x="8477" y="12268"/>
                    <a:pt x="8477" y="7906"/>
                  </a:cubicBezTo>
                  <a:cubicBezTo>
                    <a:pt x="8477" y="3543"/>
                    <a:pt x="6582" y="0"/>
                    <a:pt x="4239" y="0"/>
                  </a:cubicBezTo>
                  <a:cubicBezTo>
                    <a:pt x="1896" y="0"/>
                    <a:pt x="0" y="3543"/>
                    <a:pt x="0" y="7906"/>
                  </a:cubicBezTo>
                  <a:cubicBezTo>
                    <a:pt x="0" y="12268"/>
                    <a:pt x="1896" y="15811"/>
                    <a:pt x="4239" y="15811"/>
                  </a:cubicBezTo>
                  <a:close/>
                </a:path>
              </a:pathLst>
            </a:custGeom>
            <a:solidFill>
              <a:srgbClr val="231815"/>
            </a:solidFill>
            <a:ln w="9525" cap="flat">
              <a:no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C62BAB8E-6618-DA0D-25A3-8C0FEE88E63D}"/>
                </a:ext>
              </a:extLst>
            </p:cNvPr>
            <p:cNvSpPr/>
            <p:nvPr/>
          </p:nvSpPr>
          <p:spPr>
            <a:xfrm>
              <a:off x="-3622934" y="2572073"/>
              <a:ext cx="37788" cy="24344"/>
            </a:xfrm>
            <a:custGeom>
              <a:avLst/>
              <a:gdLst>
                <a:gd name="connsiteX0" fmla="*/ 29670 w 29670"/>
                <a:gd name="connsiteY0" fmla="*/ 16288 h 16287"/>
                <a:gd name="connsiteX1" fmla="*/ 0 w 29670"/>
                <a:gd name="connsiteY1" fmla="*/ 0 h 16287"/>
              </a:gdLst>
              <a:ahLst/>
              <a:cxnLst>
                <a:cxn ang="0">
                  <a:pos x="connsiteX0" y="connsiteY0"/>
                </a:cxn>
                <a:cxn ang="0">
                  <a:pos x="connsiteX1" y="connsiteY1"/>
                </a:cxn>
              </a:cxnLst>
              <a:rect l="l" t="t" r="r" b="b"/>
              <a:pathLst>
                <a:path w="29670" h="16287">
                  <a:moveTo>
                    <a:pt x="29670" y="16288"/>
                  </a:moveTo>
                  <a:cubicBezTo>
                    <a:pt x="18240" y="14335"/>
                    <a:pt x="7791" y="8601"/>
                    <a:pt x="0" y="0"/>
                  </a:cubicBezTo>
                </a:path>
              </a:pathLst>
            </a:custGeom>
            <a:noFill/>
            <a:ln w="4096" cap="flat">
              <a:solidFill>
                <a:srgbClr val="231815"/>
              </a:solid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3E823688-3FB9-4615-E735-5B2F835BDDCA}"/>
                </a:ext>
              </a:extLst>
            </p:cNvPr>
            <p:cNvSpPr/>
            <p:nvPr/>
          </p:nvSpPr>
          <p:spPr>
            <a:xfrm>
              <a:off x="-3784435" y="2257720"/>
              <a:ext cx="278875" cy="382691"/>
            </a:xfrm>
            <a:custGeom>
              <a:avLst/>
              <a:gdLst>
                <a:gd name="connsiteX0" fmla="*/ 67845 w 218963"/>
                <a:gd name="connsiteY0" fmla="*/ 200738 h 256031"/>
                <a:gd name="connsiteX1" fmla="*/ 80799 w 218963"/>
                <a:gd name="connsiteY1" fmla="*/ 233600 h 256031"/>
                <a:gd name="connsiteX2" fmla="*/ 79418 w 218963"/>
                <a:gd name="connsiteY2" fmla="*/ 256031 h 256031"/>
                <a:gd name="connsiteX3" fmla="*/ 10790 w 218963"/>
                <a:gd name="connsiteY3" fmla="*/ 151970 h 256031"/>
                <a:gd name="connsiteX4" fmla="*/ 8980 w 218963"/>
                <a:gd name="connsiteY4" fmla="*/ 77294 h 256031"/>
                <a:gd name="connsiteX5" fmla="*/ 67845 w 218963"/>
                <a:gd name="connsiteY5" fmla="*/ 66674 h 256031"/>
                <a:gd name="connsiteX6" fmla="*/ 131662 w 218963"/>
                <a:gd name="connsiteY6" fmla="*/ 32432 h 256031"/>
                <a:gd name="connsiteX7" fmla="*/ 167095 w 218963"/>
                <a:gd name="connsiteY7" fmla="*/ 618 h 256031"/>
                <a:gd name="connsiteX8" fmla="*/ 218435 w 218963"/>
                <a:gd name="connsiteY8" fmla="*/ 38718 h 256031"/>
                <a:gd name="connsiteX9" fmla="*/ 155951 w 218963"/>
                <a:gd name="connsiteY9" fmla="*/ 82867 h 256031"/>
                <a:gd name="connsiteX10" fmla="*/ 89276 w 218963"/>
                <a:gd name="connsiteY10" fmla="*/ 109441 h 256031"/>
                <a:gd name="connsiteX11" fmla="*/ 66369 w 218963"/>
                <a:gd name="connsiteY11" fmla="*/ 143065 h 256031"/>
                <a:gd name="connsiteX12" fmla="*/ 78132 w 218963"/>
                <a:gd name="connsiteY12" fmla="*/ 152590 h 256031"/>
                <a:gd name="connsiteX13" fmla="*/ 38508 w 218963"/>
                <a:gd name="connsiteY13" fmla="*/ 176926 h 256031"/>
                <a:gd name="connsiteX14" fmla="*/ 67845 w 218963"/>
                <a:gd name="connsiteY14" fmla="*/ 200738 h 25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8963" h="256031">
                  <a:moveTo>
                    <a:pt x="67845" y="200738"/>
                  </a:moveTo>
                  <a:cubicBezTo>
                    <a:pt x="73046" y="211321"/>
                    <a:pt x="77379" y="222313"/>
                    <a:pt x="80799" y="233600"/>
                  </a:cubicBezTo>
                  <a:cubicBezTo>
                    <a:pt x="83418" y="244077"/>
                    <a:pt x="79608" y="246744"/>
                    <a:pt x="79418" y="256031"/>
                  </a:cubicBezTo>
                  <a:cubicBezTo>
                    <a:pt x="79418" y="256031"/>
                    <a:pt x="17172" y="170306"/>
                    <a:pt x="10790" y="151970"/>
                  </a:cubicBezTo>
                  <a:cubicBezTo>
                    <a:pt x="4408" y="133635"/>
                    <a:pt x="-8927" y="98630"/>
                    <a:pt x="8980" y="77294"/>
                  </a:cubicBezTo>
                  <a:cubicBezTo>
                    <a:pt x="26887" y="55958"/>
                    <a:pt x="55510" y="54339"/>
                    <a:pt x="67845" y="66674"/>
                  </a:cubicBezTo>
                  <a:cubicBezTo>
                    <a:pt x="67845" y="66674"/>
                    <a:pt x="77799" y="13191"/>
                    <a:pt x="131662" y="32432"/>
                  </a:cubicBezTo>
                  <a:cubicBezTo>
                    <a:pt x="131662" y="32432"/>
                    <a:pt x="138997" y="4666"/>
                    <a:pt x="167095" y="618"/>
                  </a:cubicBezTo>
                  <a:cubicBezTo>
                    <a:pt x="195194" y="-3430"/>
                    <a:pt x="213958" y="12763"/>
                    <a:pt x="218435" y="38718"/>
                  </a:cubicBezTo>
                  <a:cubicBezTo>
                    <a:pt x="222912" y="64674"/>
                    <a:pt x="198671" y="98630"/>
                    <a:pt x="155951" y="82867"/>
                  </a:cubicBezTo>
                  <a:cubicBezTo>
                    <a:pt x="155951" y="82867"/>
                    <a:pt x="138520" y="131539"/>
                    <a:pt x="89276" y="109441"/>
                  </a:cubicBezTo>
                  <a:cubicBezTo>
                    <a:pt x="89276" y="109441"/>
                    <a:pt x="89276" y="130111"/>
                    <a:pt x="66369" y="143065"/>
                  </a:cubicBezTo>
                  <a:cubicBezTo>
                    <a:pt x="66369" y="143065"/>
                    <a:pt x="77703" y="151923"/>
                    <a:pt x="78132" y="152590"/>
                  </a:cubicBezTo>
                  <a:cubicBezTo>
                    <a:pt x="78561" y="153256"/>
                    <a:pt x="35793" y="149970"/>
                    <a:pt x="38508" y="176926"/>
                  </a:cubicBezTo>
                  <a:cubicBezTo>
                    <a:pt x="41223" y="203882"/>
                    <a:pt x="67845" y="200738"/>
                    <a:pt x="67845" y="200738"/>
                  </a:cubicBezTo>
                  <a:close/>
                </a:path>
              </a:pathLst>
            </a:custGeom>
            <a:solidFill>
              <a:srgbClr val="231815"/>
            </a:solidFill>
            <a:ln w="9525" cap="flat">
              <a:no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03AB77B0-7AD2-5915-94D6-49807B34491C}"/>
                </a:ext>
              </a:extLst>
            </p:cNvPr>
            <p:cNvSpPr/>
            <p:nvPr/>
          </p:nvSpPr>
          <p:spPr>
            <a:xfrm>
              <a:off x="-4075705" y="2683835"/>
              <a:ext cx="597467" cy="629972"/>
            </a:xfrm>
            <a:custGeom>
              <a:avLst/>
              <a:gdLst>
                <a:gd name="connsiteX0" fmla="*/ 249105 w 469111"/>
                <a:gd name="connsiteY0" fmla="*/ 14953 h 421469"/>
                <a:gd name="connsiteX1" fmla="*/ 21886 w 469111"/>
                <a:gd name="connsiteY1" fmla="*/ 226551 h 421469"/>
                <a:gd name="connsiteX2" fmla="*/ 136996 w 469111"/>
                <a:gd name="connsiteY2" fmla="*/ 420814 h 421469"/>
                <a:gd name="connsiteX3" fmla="*/ 381598 w 469111"/>
                <a:gd name="connsiteY3" fmla="*/ 420814 h 421469"/>
                <a:gd name="connsiteX4" fmla="*/ 380169 w 469111"/>
                <a:gd name="connsiteY4" fmla="*/ 235076 h 421469"/>
                <a:gd name="connsiteX5" fmla="*/ 467894 w 469111"/>
                <a:gd name="connsiteY5" fmla="*/ 235076 h 421469"/>
                <a:gd name="connsiteX6" fmla="*/ 465037 w 469111"/>
                <a:gd name="connsiteY6" fmla="*/ 124301 h 421469"/>
                <a:gd name="connsiteX7" fmla="*/ 249105 w 469111"/>
                <a:gd name="connsiteY7" fmla="*/ 14953 h 42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111" h="421469">
                  <a:moveTo>
                    <a:pt x="249105" y="14953"/>
                  </a:moveTo>
                  <a:cubicBezTo>
                    <a:pt x="249105" y="14953"/>
                    <a:pt x="80893" y="111632"/>
                    <a:pt x="21886" y="226551"/>
                  </a:cubicBezTo>
                  <a:cubicBezTo>
                    <a:pt x="-37121" y="341471"/>
                    <a:pt x="30554" y="419337"/>
                    <a:pt x="136996" y="420814"/>
                  </a:cubicBezTo>
                  <a:cubicBezTo>
                    <a:pt x="243437" y="422290"/>
                    <a:pt x="381598" y="420814"/>
                    <a:pt x="381598" y="420814"/>
                  </a:cubicBezTo>
                  <a:lnTo>
                    <a:pt x="380169" y="235076"/>
                  </a:lnTo>
                  <a:lnTo>
                    <a:pt x="467894" y="235076"/>
                  </a:lnTo>
                  <a:cubicBezTo>
                    <a:pt x="467894" y="235076"/>
                    <a:pt x="472037" y="160305"/>
                    <a:pt x="465037" y="124301"/>
                  </a:cubicBezTo>
                  <a:cubicBezTo>
                    <a:pt x="454369" y="69437"/>
                    <a:pt x="378502" y="-39815"/>
                    <a:pt x="249105" y="14953"/>
                  </a:cubicBezTo>
                  <a:close/>
                </a:path>
              </a:pathLst>
            </a:custGeom>
            <a:solidFill>
              <a:srgbClr val="2F54EB"/>
            </a:solidFill>
            <a:ln w="4096" cap="flat">
              <a:solidFill>
                <a:srgbClr val="231815"/>
              </a:solid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B0002E97-3B2F-31A6-E8AF-6AB0864E9FC8}"/>
                </a:ext>
              </a:extLst>
            </p:cNvPr>
            <p:cNvSpPr/>
            <p:nvPr/>
          </p:nvSpPr>
          <p:spPr>
            <a:xfrm>
              <a:off x="-3858584" y="2947576"/>
              <a:ext cx="267067" cy="88340"/>
            </a:xfrm>
            <a:custGeom>
              <a:avLst/>
              <a:gdLst>
                <a:gd name="connsiteX0" fmla="*/ 0 w 209692"/>
                <a:gd name="connsiteY0" fmla="*/ 58722 h 59102"/>
                <a:gd name="connsiteX1" fmla="*/ 209693 w 209692"/>
                <a:gd name="connsiteY1" fmla="*/ 58722 h 59102"/>
                <a:gd name="connsiteX2" fmla="*/ 56007 w 209692"/>
                <a:gd name="connsiteY2" fmla="*/ 59103 h 59102"/>
                <a:gd name="connsiteX3" fmla="*/ 134826 w 209692"/>
                <a:gd name="connsiteY3" fmla="*/ 0 h 59102"/>
              </a:gdLst>
              <a:ahLst/>
              <a:cxnLst>
                <a:cxn ang="0">
                  <a:pos x="connsiteX0" y="connsiteY0"/>
                </a:cxn>
                <a:cxn ang="0">
                  <a:pos x="connsiteX1" y="connsiteY1"/>
                </a:cxn>
                <a:cxn ang="0">
                  <a:pos x="connsiteX2" y="connsiteY2"/>
                </a:cxn>
                <a:cxn ang="0">
                  <a:pos x="connsiteX3" y="connsiteY3"/>
                </a:cxn>
              </a:cxnLst>
              <a:rect l="l" t="t" r="r" b="b"/>
              <a:pathLst>
                <a:path w="209692" h="59102">
                  <a:moveTo>
                    <a:pt x="0" y="58722"/>
                  </a:moveTo>
                  <a:lnTo>
                    <a:pt x="209693" y="58722"/>
                  </a:lnTo>
                  <a:moveTo>
                    <a:pt x="56007" y="59103"/>
                  </a:moveTo>
                  <a:lnTo>
                    <a:pt x="134826" y="0"/>
                  </a:lnTo>
                </a:path>
              </a:pathLst>
            </a:custGeom>
            <a:noFill/>
            <a:ln w="4096" cap="flat">
              <a:solidFill>
                <a:srgbClr val="FFFFFF"/>
              </a:solidFill>
              <a:prstDash val="solid"/>
              <a:miter/>
            </a:ln>
          </p:spPr>
          <p:txBody>
            <a:bodyPr rtlCol="0" anchor="ctr"/>
            <a:lstStyle/>
            <a:p>
              <a:endParaRPr lang="zh-CN" altLang="en-US"/>
            </a:p>
          </p:txBody>
        </p:sp>
        <p:sp>
          <p:nvSpPr>
            <p:cNvPr id="320" name="任意多边形: 形状 319">
              <a:extLst>
                <a:ext uri="{FF2B5EF4-FFF2-40B4-BE49-F238E27FC236}">
                  <a16:creationId xmlns:a16="http://schemas.microsoft.com/office/drawing/2014/main" id="{B0A49412-64E7-B138-8611-C967A451E382}"/>
                </a:ext>
              </a:extLst>
            </p:cNvPr>
            <p:cNvSpPr/>
            <p:nvPr/>
          </p:nvSpPr>
          <p:spPr>
            <a:xfrm>
              <a:off x="-1522967" y="1863923"/>
              <a:ext cx="121007" cy="142013"/>
            </a:xfrm>
            <a:custGeom>
              <a:avLst/>
              <a:gdLst>
                <a:gd name="connsiteX0" fmla="*/ 95012 w 95011"/>
                <a:gd name="connsiteY0" fmla="*/ 0 h 95011"/>
                <a:gd name="connsiteX1" fmla="*/ 0 w 95011"/>
                <a:gd name="connsiteY1" fmla="*/ 0 h 95011"/>
                <a:gd name="connsiteX2" fmla="*/ 0 w 95011"/>
                <a:gd name="connsiteY2" fmla="*/ 95012 h 95011"/>
                <a:gd name="connsiteX3" fmla="*/ 95012 w 95011"/>
                <a:gd name="connsiteY3" fmla="*/ 95012 h 95011"/>
                <a:gd name="connsiteX4" fmla="*/ 95012 w 95011"/>
                <a:gd name="connsiteY4" fmla="*/ 0 h 95011"/>
                <a:gd name="connsiteX5" fmla="*/ 476 w 95011"/>
                <a:gd name="connsiteY5" fmla="*/ 476 h 95011"/>
                <a:gd name="connsiteX6" fmla="*/ 93202 w 95011"/>
                <a:gd name="connsiteY6" fmla="*/ 93250 h 95011"/>
                <a:gd name="connsiteX7" fmla="*/ 143 w 95011"/>
                <a:gd name="connsiteY7" fmla="*/ 94202 h 95011"/>
                <a:gd name="connsiteX8" fmla="*/ 94583 w 95011"/>
                <a:gd name="connsiteY8" fmla="*/ 857 h 9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011" h="95011">
                  <a:moveTo>
                    <a:pt x="95012" y="0"/>
                  </a:moveTo>
                  <a:lnTo>
                    <a:pt x="0" y="0"/>
                  </a:lnTo>
                  <a:lnTo>
                    <a:pt x="0" y="95012"/>
                  </a:lnTo>
                  <a:lnTo>
                    <a:pt x="95012" y="95012"/>
                  </a:lnTo>
                  <a:lnTo>
                    <a:pt x="95012" y="0"/>
                  </a:lnTo>
                  <a:close/>
                  <a:moveTo>
                    <a:pt x="476" y="476"/>
                  </a:moveTo>
                  <a:lnTo>
                    <a:pt x="93202" y="93250"/>
                  </a:lnTo>
                  <a:moveTo>
                    <a:pt x="143" y="94202"/>
                  </a:moveTo>
                  <a:lnTo>
                    <a:pt x="94583" y="857"/>
                  </a:lnTo>
                </a:path>
              </a:pathLst>
            </a:custGeom>
            <a:noFill/>
            <a:ln w="2048" cap="flat">
              <a:solidFill>
                <a:srgbClr val="231815"/>
              </a:solidFill>
              <a:prstDash val="solid"/>
              <a:miter/>
            </a:ln>
          </p:spPr>
          <p:txBody>
            <a:bodyPr rtlCol="0" anchor="ctr"/>
            <a:lstStyle/>
            <a:p>
              <a:endParaRPr lang="zh-CN" altLang="en-US"/>
            </a:p>
          </p:txBody>
        </p:sp>
        <p:sp>
          <p:nvSpPr>
            <p:cNvPr id="321" name="任意多边形: 形状 320">
              <a:extLst>
                <a:ext uri="{FF2B5EF4-FFF2-40B4-BE49-F238E27FC236}">
                  <a16:creationId xmlns:a16="http://schemas.microsoft.com/office/drawing/2014/main" id="{3626CE6F-4073-01EA-9035-C621C21EC01C}"/>
                </a:ext>
              </a:extLst>
            </p:cNvPr>
            <p:cNvSpPr/>
            <p:nvPr/>
          </p:nvSpPr>
          <p:spPr>
            <a:xfrm>
              <a:off x="-2365963" y="2521319"/>
              <a:ext cx="26627" cy="6051"/>
            </a:xfrm>
            <a:custGeom>
              <a:avLst/>
              <a:gdLst>
                <a:gd name="connsiteX0" fmla="*/ 0 w 20907"/>
                <a:gd name="connsiteY0" fmla="*/ 4048 h 4048"/>
                <a:gd name="connsiteX1" fmla="*/ 20907 w 20907"/>
                <a:gd name="connsiteY1" fmla="*/ 0 h 4048"/>
              </a:gdLst>
              <a:ahLst/>
              <a:cxnLst>
                <a:cxn ang="0">
                  <a:pos x="connsiteX0" y="connsiteY0"/>
                </a:cxn>
                <a:cxn ang="0">
                  <a:pos x="connsiteX1" y="connsiteY1"/>
                </a:cxn>
              </a:cxnLst>
              <a:rect l="l" t="t" r="r" b="b"/>
              <a:pathLst>
                <a:path w="20907" h="4048">
                  <a:moveTo>
                    <a:pt x="0" y="4048"/>
                  </a:moveTo>
                  <a:lnTo>
                    <a:pt x="20907" y="0"/>
                  </a:lnTo>
                </a:path>
              </a:pathLst>
            </a:custGeom>
            <a:noFill/>
            <a:ln w="4096" cap="flat">
              <a:solidFill>
                <a:srgbClr val="231815"/>
              </a:solidFill>
              <a:prstDash val="solid"/>
              <a:miter/>
            </a:ln>
          </p:spPr>
          <p:txBody>
            <a:bodyPr rtlCol="0" anchor="ctr"/>
            <a:lstStyle/>
            <a:p>
              <a:endParaRPr lang="zh-CN" altLang="en-US"/>
            </a:p>
          </p:txBody>
        </p:sp>
        <p:sp>
          <p:nvSpPr>
            <p:cNvPr id="322" name="任意多边形: 形状 321">
              <a:extLst>
                <a:ext uri="{FF2B5EF4-FFF2-40B4-BE49-F238E27FC236}">
                  <a16:creationId xmlns:a16="http://schemas.microsoft.com/office/drawing/2014/main" id="{685A0C94-E422-18D1-ADAC-A4E744F1A004}"/>
                </a:ext>
              </a:extLst>
            </p:cNvPr>
            <p:cNvSpPr/>
            <p:nvPr/>
          </p:nvSpPr>
          <p:spPr>
            <a:xfrm>
              <a:off x="-4220335" y="4154809"/>
              <a:ext cx="176811" cy="178746"/>
            </a:xfrm>
            <a:custGeom>
              <a:avLst/>
              <a:gdLst>
                <a:gd name="connsiteX0" fmla="*/ 0 w 138826"/>
                <a:gd name="connsiteY0" fmla="*/ 44386 h 119586"/>
                <a:gd name="connsiteX1" fmla="*/ 29813 w 138826"/>
                <a:gd name="connsiteY1" fmla="*/ 0 h 119586"/>
                <a:gd name="connsiteX2" fmla="*/ 138827 w 138826"/>
                <a:gd name="connsiteY2" fmla="*/ 97917 h 119586"/>
                <a:gd name="connsiteX3" fmla="*/ 124682 w 138826"/>
                <a:gd name="connsiteY3" fmla="*/ 119586 h 119586"/>
                <a:gd name="connsiteX4" fmla="*/ 0 w 138826"/>
                <a:gd name="connsiteY4" fmla="*/ 44386 h 11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26" h="119586">
                  <a:moveTo>
                    <a:pt x="0" y="44386"/>
                  </a:moveTo>
                  <a:lnTo>
                    <a:pt x="29813" y="0"/>
                  </a:lnTo>
                  <a:lnTo>
                    <a:pt x="138827" y="97917"/>
                  </a:lnTo>
                  <a:lnTo>
                    <a:pt x="124682" y="119586"/>
                  </a:lnTo>
                  <a:lnTo>
                    <a:pt x="0" y="44386"/>
                  </a:ln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323" name="任意多边形: 形状 322">
              <a:extLst>
                <a:ext uri="{FF2B5EF4-FFF2-40B4-BE49-F238E27FC236}">
                  <a16:creationId xmlns:a16="http://schemas.microsoft.com/office/drawing/2014/main" id="{C17B8A8F-8615-D3FF-C5E0-77E5688D7399}"/>
                </a:ext>
              </a:extLst>
            </p:cNvPr>
            <p:cNvSpPr/>
            <p:nvPr/>
          </p:nvSpPr>
          <p:spPr>
            <a:xfrm>
              <a:off x="-4061538" y="4301166"/>
              <a:ext cx="100931" cy="90120"/>
            </a:xfrm>
            <a:custGeom>
              <a:avLst/>
              <a:gdLst>
                <a:gd name="connsiteX0" fmla="*/ 79248 w 79248"/>
                <a:gd name="connsiteY0" fmla="*/ 60293 h 60293"/>
                <a:gd name="connsiteX1" fmla="*/ 37433 w 79248"/>
                <a:gd name="connsiteY1" fmla="*/ 45244 h 60293"/>
                <a:gd name="connsiteX2" fmla="*/ 0 w 79248"/>
                <a:gd name="connsiteY2" fmla="*/ 21669 h 60293"/>
                <a:gd name="connsiteX3" fmla="*/ 14145 w 79248"/>
                <a:gd name="connsiteY3" fmla="*/ 0 h 60293"/>
                <a:gd name="connsiteX4" fmla="*/ 79248 w 79248"/>
                <a:gd name="connsiteY4" fmla="*/ 60293 h 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8" h="60293">
                  <a:moveTo>
                    <a:pt x="79248" y="60293"/>
                  </a:moveTo>
                  <a:lnTo>
                    <a:pt x="37433" y="45244"/>
                  </a:lnTo>
                  <a:lnTo>
                    <a:pt x="0" y="21669"/>
                  </a:lnTo>
                  <a:lnTo>
                    <a:pt x="14145" y="0"/>
                  </a:lnTo>
                  <a:lnTo>
                    <a:pt x="79248" y="60293"/>
                  </a:lnTo>
                  <a:close/>
                </a:path>
              </a:pathLst>
            </a:custGeom>
            <a:solidFill>
              <a:srgbClr val="231815"/>
            </a:solidFill>
            <a:ln w="9525" cap="flat">
              <a:noFill/>
              <a:prstDash val="solid"/>
              <a:miter/>
            </a:ln>
          </p:spPr>
          <p:txBody>
            <a:bodyPr rtlCol="0" anchor="ctr"/>
            <a:lstStyle/>
            <a:p>
              <a:endParaRPr lang="zh-CN" altLang="en-US"/>
            </a:p>
          </p:txBody>
        </p:sp>
        <p:sp>
          <p:nvSpPr>
            <p:cNvPr id="324" name="任意多边形: 形状 323">
              <a:extLst>
                <a:ext uri="{FF2B5EF4-FFF2-40B4-BE49-F238E27FC236}">
                  <a16:creationId xmlns:a16="http://schemas.microsoft.com/office/drawing/2014/main" id="{0336D42D-974F-0669-CE9A-29CE22AD62AE}"/>
                </a:ext>
              </a:extLst>
            </p:cNvPr>
            <p:cNvSpPr/>
            <p:nvPr/>
          </p:nvSpPr>
          <p:spPr>
            <a:xfrm>
              <a:off x="-3695662" y="2575348"/>
              <a:ext cx="1593568" cy="749865"/>
            </a:xfrm>
            <a:custGeom>
              <a:avLst/>
              <a:gdLst>
                <a:gd name="connsiteX0" fmla="*/ 1174575 w 1251217"/>
                <a:gd name="connsiteY0" fmla="*/ 315563 h 501681"/>
                <a:gd name="connsiteX1" fmla="*/ 1119616 w 1251217"/>
                <a:gd name="connsiteY1" fmla="*/ 475679 h 501681"/>
                <a:gd name="connsiteX2" fmla="*/ 977503 w 1251217"/>
                <a:gd name="connsiteY2" fmla="*/ 501682 h 501681"/>
                <a:gd name="connsiteX3" fmla="*/ 0 w 1251217"/>
                <a:gd name="connsiteY3" fmla="*/ 100679 h 501681"/>
                <a:gd name="connsiteX4" fmla="*/ 135493 w 1251217"/>
                <a:gd name="connsiteY4" fmla="*/ 182689 h 501681"/>
                <a:gd name="connsiteX5" fmla="*/ 1237059 w 1251217"/>
                <a:gd name="connsiteY5" fmla="*/ 0 h 501681"/>
                <a:gd name="connsiteX6" fmla="*/ 1227534 w 1251217"/>
                <a:gd name="connsiteY6" fmla="*/ 106394 h 50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1217" h="501681">
                  <a:moveTo>
                    <a:pt x="1174575" y="315563"/>
                  </a:moveTo>
                  <a:cubicBezTo>
                    <a:pt x="1174575" y="315563"/>
                    <a:pt x="1207913" y="436150"/>
                    <a:pt x="1119616" y="475679"/>
                  </a:cubicBezTo>
                  <a:cubicBezTo>
                    <a:pt x="1086612" y="490395"/>
                    <a:pt x="1043845" y="500825"/>
                    <a:pt x="977503" y="501682"/>
                  </a:cubicBezTo>
                  <a:moveTo>
                    <a:pt x="0" y="100679"/>
                  </a:moveTo>
                  <a:cubicBezTo>
                    <a:pt x="0" y="100679"/>
                    <a:pt x="88297" y="88297"/>
                    <a:pt x="135493" y="182689"/>
                  </a:cubicBezTo>
                  <a:moveTo>
                    <a:pt x="1237059" y="0"/>
                  </a:moveTo>
                  <a:cubicBezTo>
                    <a:pt x="1237059" y="0"/>
                    <a:pt x="1274540" y="51102"/>
                    <a:pt x="1227534" y="106394"/>
                  </a:cubicBezTo>
                </a:path>
              </a:pathLst>
            </a:custGeom>
            <a:noFill/>
            <a:ln w="4096" cap="flat">
              <a:solidFill>
                <a:srgbClr val="FFFFFF"/>
              </a:solidFill>
              <a:prstDash val="solid"/>
              <a:miter/>
            </a:ln>
          </p:spPr>
          <p:txBody>
            <a:bodyPr rtlCol="0" anchor="ctr"/>
            <a:lstStyle/>
            <a:p>
              <a:endParaRPr lang="zh-CN" altLang="en-US"/>
            </a:p>
          </p:txBody>
        </p:sp>
        <p:sp>
          <p:nvSpPr>
            <p:cNvPr id="325" name="任意多边形: 形状 324">
              <a:extLst>
                <a:ext uri="{FF2B5EF4-FFF2-40B4-BE49-F238E27FC236}">
                  <a16:creationId xmlns:a16="http://schemas.microsoft.com/office/drawing/2014/main" id="{B666CBF9-A864-5AF8-F39C-F3E842C83648}"/>
                </a:ext>
              </a:extLst>
            </p:cNvPr>
            <p:cNvSpPr/>
            <p:nvPr/>
          </p:nvSpPr>
          <p:spPr>
            <a:xfrm>
              <a:off x="-4260478" y="4074084"/>
              <a:ext cx="78052" cy="113397"/>
            </a:xfrm>
            <a:custGeom>
              <a:avLst/>
              <a:gdLst>
                <a:gd name="connsiteX0" fmla="*/ 2039 w 61284"/>
                <a:gd name="connsiteY0" fmla="*/ 0 h 75866"/>
                <a:gd name="connsiteX1" fmla="*/ 43949 w 61284"/>
                <a:gd name="connsiteY1" fmla="*/ 75867 h 75866"/>
                <a:gd name="connsiteX2" fmla="*/ 61284 w 61284"/>
                <a:gd name="connsiteY2" fmla="*/ 54007 h 75866"/>
                <a:gd name="connsiteX3" fmla="*/ 2039 w 61284"/>
                <a:gd name="connsiteY3" fmla="*/ 0 h 75866"/>
              </a:gdLst>
              <a:ahLst/>
              <a:cxnLst>
                <a:cxn ang="0">
                  <a:pos x="connsiteX0" y="connsiteY0"/>
                </a:cxn>
                <a:cxn ang="0">
                  <a:pos x="connsiteX1" y="connsiteY1"/>
                </a:cxn>
                <a:cxn ang="0">
                  <a:pos x="connsiteX2" y="connsiteY2"/>
                </a:cxn>
                <a:cxn ang="0">
                  <a:pos x="connsiteX3" y="connsiteY3"/>
                </a:cxn>
              </a:cxnLst>
              <a:rect l="l" t="t" r="r" b="b"/>
              <a:pathLst>
                <a:path w="61284" h="75866">
                  <a:moveTo>
                    <a:pt x="2039" y="0"/>
                  </a:moveTo>
                  <a:cubicBezTo>
                    <a:pt x="2039" y="0"/>
                    <a:pt x="-14011" y="21479"/>
                    <a:pt x="43949" y="75867"/>
                  </a:cubicBezTo>
                  <a:lnTo>
                    <a:pt x="61284" y="54007"/>
                  </a:lnTo>
                  <a:lnTo>
                    <a:pt x="2039" y="0"/>
                  </a:lnTo>
                  <a:close/>
                </a:path>
              </a:pathLst>
            </a:custGeom>
            <a:solidFill>
              <a:srgbClr val="231815"/>
            </a:solidFill>
            <a:ln w="9525" cap="flat">
              <a:noFill/>
              <a:prstDash val="solid"/>
              <a:miter/>
            </a:ln>
          </p:spPr>
          <p:txBody>
            <a:bodyPr rtlCol="0" anchor="ctr"/>
            <a:lstStyle/>
            <a:p>
              <a:endParaRPr lang="zh-CN" altLang="en-US"/>
            </a:p>
          </p:txBody>
        </p:sp>
        <p:sp>
          <p:nvSpPr>
            <p:cNvPr id="326" name="任意多边形: 形状 325">
              <a:extLst>
                <a:ext uri="{FF2B5EF4-FFF2-40B4-BE49-F238E27FC236}">
                  <a16:creationId xmlns:a16="http://schemas.microsoft.com/office/drawing/2014/main" id="{B3124732-421B-C530-75AD-009ED7C0FB90}"/>
                </a:ext>
              </a:extLst>
            </p:cNvPr>
            <p:cNvSpPr/>
            <p:nvPr/>
          </p:nvSpPr>
          <p:spPr>
            <a:xfrm>
              <a:off x="-3172383" y="2246615"/>
              <a:ext cx="25899" cy="111974"/>
            </a:xfrm>
            <a:custGeom>
              <a:avLst/>
              <a:gdLst>
                <a:gd name="connsiteX0" fmla="*/ 0 w 20335"/>
                <a:gd name="connsiteY0" fmla="*/ 30004 h 74914"/>
                <a:gd name="connsiteX1" fmla="*/ 20336 w 20335"/>
                <a:gd name="connsiteY1" fmla="*/ 0 h 74914"/>
                <a:gd name="connsiteX2" fmla="*/ 20003 w 20335"/>
                <a:gd name="connsiteY2" fmla="*/ 74914 h 74914"/>
                <a:gd name="connsiteX3" fmla="*/ 0 w 20335"/>
                <a:gd name="connsiteY3" fmla="*/ 30004 h 74914"/>
              </a:gdLst>
              <a:ahLst/>
              <a:cxnLst>
                <a:cxn ang="0">
                  <a:pos x="connsiteX0" y="connsiteY0"/>
                </a:cxn>
                <a:cxn ang="0">
                  <a:pos x="connsiteX1" y="connsiteY1"/>
                </a:cxn>
                <a:cxn ang="0">
                  <a:pos x="connsiteX2" y="connsiteY2"/>
                </a:cxn>
                <a:cxn ang="0">
                  <a:pos x="connsiteX3" y="connsiteY3"/>
                </a:cxn>
              </a:cxnLst>
              <a:rect l="l" t="t" r="r" b="b"/>
              <a:pathLst>
                <a:path w="20335" h="74914">
                  <a:moveTo>
                    <a:pt x="0" y="30004"/>
                  </a:moveTo>
                  <a:lnTo>
                    <a:pt x="20336" y="0"/>
                  </a:lnTo>
                  <a:lnTo>
                    <a:pt x="20003" y="74914"/>
                  </a:lnTo>
                  <a:lnTo>
                    <a:pt x="0" y="30004"/>
                  </a:lnTo>
                  <a:close/>
                </a:path>
              </a:pathLst>
            </a:custGeom>
            <a:solidFill>
              <a:srgbClr val="F9D3DC"/>
            </a:solidFill>
            <a:ln w="4096" cap="flat">
              <a:solidFill>
                <a:srgbClr val="231815"/>
              </a:solidFill>
              <a:prstDash val="solid"/>
              <a:miter/>
            </a:ln>
          </p:spPr>
          <p:txBody>
            <a:bodyPr rtlCol="0" anchor="ctr"/>
            <a:lstStyle/>
            <a:p>
              <a:endParaRPr lang="zh-CN" altLang="en-US"/>
            </a:p>
          </p:txBody>
        </p:sp>
        <p:sp>
          <p:nvSpPr>
            <p:cNvPr id="327" name="任意多边形: 形状 326">
              <a:extLst>
                <a:ext uri="{FF2B5EF4-FFF2-40B4-BE49-F238E27FC236}">
                  <a16:creationId xmlns:a16="http://schemas.microsoft.com/office/drawing/2014/main" id="{7DD7420E-BCC9-73AD-1E02-95EF99D77F4C}"/>
                </a:ext>
              </a:extLst>
            </p:cNvPr>
            <p:cNvSpPr/>
            <p:nvPr/>
          </p:nvSpPr>
          <p:spPr>
            <a:xfrm>
              <a:off x="-2835500" y="2032915"/>
              <a:ext cx="110936" cy="113897"/>
            </a:xfrm>
            <a:custGeom>
              <a:avLst/>
              <a:gdLst>
                <a:gd name="connsiteX0" fmla="*/ 0 w 87103"/>
                <a:gd name="connsiteY0" fmla="*/ 0 h 76200"/>
                <a:gd name="connsiteX1" fmla="*/ 9525 w 87103"/>
                <a:gd name="connsiteY1" fmla="*/ 76200 h 76200"/>
                <a:gd name="connsiteX2" fmla="*/ 38052 w 87103"/>
                <a:gd name="connsiteY2" fmla="*/ 1333 h 76200"/>
                <a:gd name="connsiteX3" fmla="*/ 51673 w 87103"/>
                <a:gd name="connsiteY3" fmla="*/ 73390 h 76200"/>
                <a:gd name="connsiteX4" fmla="*/ 77486 w 87103"/>
                <a:gd name="connsiteY4" fmla="*/ 4191 h 76200"/>
                <a:gd name="connsiteX5" fmla="*/ 87011 w 87103"/>
                <a:gd name="connsiteY5" fmla="*/ 6810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103" h="76200">
                  <a:moveTo>
                    <a:pt x="0" y="0"/>
                  </a:moveTo>
                  <a:cubicBezTo>
                    <a:pt x="6439" y="24884"/>
                    <a:pt x="9649" y="50496"/>
                    <a:pt x="9525" y="76200"/>
                  </a:cubicBezTo>
                  <a:moveTo>
                    <a:pt x="38052" y="1333"/>
                  </a:moveTo>
                  <a:cubicBezTo>
                    <a:pt x="38052" y="1333"/>
                    <a:pt x="48387" y="21050"/>
                    <a:pt x="51673" y="73390"/>
                  </a:cubicBezTo>
                  <a:moveTo>
                    <a:pt x="77486" y="4191"/>
                  </a:moveTo>
                  <a:cubicBezTo>
                    <a:pt x="77486" y="4191"/>
                    <a:pt x="88201" y="26527"/>
                    <a:pt x="87011" y="68104"/>
                  </a:cubicBezTo>
                </a:path>
              </a:pathLst>
            </a:custGeom>
            <a:noFill/>
            <a:ln w="4096" cap="flat">
              <a:solidFill>
                <a:srgbClr val="231815"/>
              </a:solidFill>
              <a:prstDash val="solid"/>
              <a:miter/>
            </a:ln>
          </p:spPr>
          <p:txBody>
            <a:bodyPr rtlCol="0" anchor="ctr"/>
            <a:lstStyle/>
            <a:p>
              <a:endParaRPr lang="zh-CN" altLang="en-US"/>
            </a:p>
          </p:txBody>
        </p:sp>
        <p:sp>
          <p:nvSpPr>
            <p:cNvPr id="328" name="任意多边形: 形状 327">
              <a:extLst>
                <a:ext uri="{FF2B5EF4-FFF2-40B4-BE49-F238E27FC236}">
                  <a16:creationId xmlns:a16="http://schemas.microsoft.com/office/drawing/2014/main" id="{CD89179A-93BA-4A5A-968F-9F731FC492E4}"/>
                </a:ext>
              </a:extLst>
            </p:cNvPr>
            <p:cNvSpPr/>
            <p:nvPr/>
          </p:nvSpPr>
          <p:spPr>
            <a:xfrm>
              <a:off x="-4131232" y="3589169"/>
              <a:ext cx="140829" cy="228789"/>
            </a:xfrm>
            <a:custGeom>
              <a:avLst/>
              <a:gdLst>
                <a:gd name="connsiteX0" fmla="*/ 88059 w 110574"/>
                <a:gd name="connsiteY0" fmla="*/ 0 h 153066"/>
                <a:gd name="connsiteX1" fmla="*/ 0 w 110574"/>
                <a:gd name="connsiteY1" fmla="*/ 153067 h 153066"/>
                <a:gd name="connsiteX2" fmla="*/ 88059 w 110574"/>
                <a:gd name="connsiteY2" fmla="*/ 0 h 153066"/>
              </a:gdLst>
              <a:ahLst/>
              <a:cxnLst>
                <a:cxn ang="0">
                  <a:pos x="connsiteX0" y="connsiteY0"/>
                </a:cxn>
                <a:cxn ang="0">
                  <a:pos x="connsiteX1" y="connsiteY1"/>
                </a:cxn>
                <a:cxn ang="0">
                  <a:pos x="connsiteX2" y="connsiteY2"/>
                </a:cxn>
              </a:cxnLst>
              <a:rect l="l" t="t" r="r" b="b"/>
              <a:pathLst>
                <a:path w="110574" h="153066">
                  <a:moveTo>
                    <a:pt x="88059" y="0"/>
                  </a:moveTo>
                  <a:cubicBezTo>
                    <a:pt x="88059" y="0"/>
                    <a:pt x="177451" y="135493"/>
                    <a:pt x="0" y="153067"/>
                  </a:cubicBezTo>
                  <a:lnTo>
                    <a:pt x="88059" y="0"/>
                  </a:lnTo>
                  <a:close/>
                </a:path>
              </a:pathLst>
            </a:custGeom>
            <a:solidFill>
              <a:srgbClr val="2F54EB"/>
            </a:solidFill>
            <a:ln w="4096" cap="flat">
              <a:solidFill>
                <a:srgbClr val="231815"/>
              </a:solidFill>
              <a:prstDash val="solid"/>
              <a:miter/>
            </a:ln>
          </p:spPr>
          <p:txBody>
            <a:bodyPr rtlCol="0" anchor="ctr"/>
            <a:lstStyle/>
            <a:p>
              <a:endParaRPr lang="zh-CN" altLang="en-US"/>
            </a:p>
          </p:txBody>
        </p:sp>
        <p:sp>
          <p:nvSpPr>
            <p:cNvPr id="329" name="任意多边形: 形状 328">
              <a:extLst>
                <a:ext uri="{FF2B5EF4-FFF2-40B4-BE49-F238E27FC236}">
                  <a16:creationId xmlns:a16="http://schemas.microsoft.com/office/drawing/2014/main" id="{0FA242B3-23BE-3D87-7209-EE83EFB18DA5}"/>
                </a:ext>
              </a:extLst>
            </p:cNvPr>
            <p:cNvSpPr/>
            <p:nvPr/>
          </p:nvSpPr>
          <p:spPr>
            <a:xfrm>
              <a:off x="-2537256" y="2473909"/>
              <a:ext cx="127619" cy="82503"/>
            </a:xfrm>
            <a:custGeom>
              <a:avLst/>
              <a:gdLst>
                <a:gd name="connsiteX0" fmla="*/ 41672 w 100202"/>
                <a:gd name="connsiteY0" fmla="*/ 55197 h 55197"/>
                <a:gd name="connsiteX1" fmla="*/ 57293 w 100202"/>
                <a:gd name="connsiteY1" fmla="*/ 30575 h 55197"/>
                <a:gd name="connsiteX2" fmla="*/ 41672 w 100202"/>
                <a:gd name="connsiteY2" fmla="*/ 5953 h 55197"/>
                <a:gd name="connsiteX3" fmla="*/ 26051 w 100202"/>
                <a:gd name="connsiteY3" fmla="*/ 30575 h 55197"/>
                <a:gd name="connsiteX4" fmla="*/ 41672 w 100202"/>
                <a:gd name="connsiteY4" fmla="*/ 55197 h 55197"/>
                <a:gd name="connsiteX5" fmla="*/ 6858 w 100202"/>
                <a:gd name="connsiteY5" fmla="*/ 49244 h 55197"/>
                <a:gd name="connsiteX6" fmla="*/ 13716 w 100202"/>
                <a:gd name="connsiteY6" fmla="*/ 24622 h 55197"/>
                <a:gd name="connsiteX7" fmla="*/ 6858 w 100202"/>
                <a:gd name="connsiteY7" fmla="*/ 0 h 55197"/>
                <a:gd name="connsiteX8" fmla="*/ 0 w 100202"/>
                <a:gd name="connsiteY8" fmla="*/ 24622 h 55197"/>
                <a:gd name="connsiteX9" fmla="*/ 6858 w 100202"/>
                <a:gd name="connsiteY9" fmla="*/ 49244 h 55197"/>
                <a:gd name="connsiteX10" fmla="*/ 13002 w 100202"/>
                <a:gd name="connsiteY10" fmla="*/ 22717 h 55197"/>
                <a:gd name="connsiteX11" fmla="*/ 27051 w 100202"/>
                <a:gd name="connsiteY11" fmla="*/ 24051 h 55197"/>
                <a:gd name="connsiteX12" fmla="*/ 56293 w 100202"/>
                <a:gd name="connsiteY12" fmla="*/ 24193 h 55197"/>
                <a:gd name="connsiteX13" fmla="*/ 100203 w 100202"/>
                <a:gd name="connsiteY13" fmla="*/ 22860 h 55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202" h="55197">
                  <a:moveTo>
                    <a:pt x="41672" y="55197"/>
                  </a:moveTo>
                  <a:cubicBezTo>
                    <a:pt x="50301" y="55197"/>
                    <a:pt x="57293" y="44177"/>
                    <a:pt x="57293" y="30575"/>
                  </a:cubicBezTo>
                  <a:cubicBezTo>
                    <a:pt x="57293" y="16974"/>
                    <a:pt x="50301" y="5953"/>
                    <a:pt x="41672" y="5953"/>
                  </a:cubicBezTo>
                  <a:cubicBezTo>
                    <a:pt x="33042" y="5953"/>
                    <a:pt x="26051" y="16974"/>
                    <a:pt x="26051" y="30575"/>
                  </a:cubicBezTo>
                  <a:cubicBezTo>
                    <a:pt x="26051" y="44177"/>
                    <a:pt x="33042" y="55197"/>
                    <a:pt x="41672" y="55197"/>
                  </a:cubicBezTo>
                  <a:close/>
                  <a:moveTo>
                    <a:pt x="6858" y="49244"/>
                  </a:moveTo>
                  <a:cubicBezTo>
                    <a:pt x="10649" y="49244"/>
                    <a:pt x="13716" y="38224"/>
                    <a:pt x="13716" y="24622"/>
                  </a:cubicBezTo>
                  <a:cubicBezTo>
                    <a:pt x="13716" y="11020"/>
                    <a:pt x="10649" y="0"/>
                    <a:pt x="6858" y="0"/>
                  </a:cubicBezTo>
                  <a:cubicBezTo>
                    <a:pt x="3067" y="0"/>
                    <a:pt x="0" y="11020"/>
                    <a:pt x="0" y="24622"/>
                  </a:cubicBezTo>
                  <a:cubicBezTo>
                    <a:pt x="0" y="38224"/>
                    <a:pt x="3067" y="49244"/>
                    <a:pt x="6858" y="49244"/>
                  </a:cubicBezTo>
                  <a:close/>
                  <a:moveTo>
                    <a:pt x="13002" y="22717"/>
                  </a:moveTo>
                  <a:lnTo>
                    <a:pt x="27051" y="24051"/>
                  </a:lnTo>
                  <a:moveTo>
                    <a:pt x="56293" y="24193"/>
                  </a:moveTo>
                  <a:lnTo>
                    <a:pt x="100203" y="22860"/>
                  </a:lnTo>
                </a:path>
              </a:pathLst>
            </a:custGeom>
            <a:noFill/>
            <a:ln w="4096" cap="flat">
              <a:solidFill>
                <a:srgbClr val="231815"/>
              </a:solidFill>
              <a:prstDash val="solid"/>
              <a:miter/>
            </a:ln>
          </p:spPr>
          <p:txBody>
            <a:bodyPr rtlCol="0" anchor="ctr"/>
            <a:lstStyle/>
            <a:p>
              <a:endParaRPr lang="zh-CN" altLang="en-US"/>
            </a:p>
          </p:txBody>
        </p:sp>
        <p:sp>
          <p:nvSpPr>
            <p:cNvPr id="330" name="任意多边形: 形状 329">
              <a:extLst>
                <a:ext uri="{FF2B5EF4-FFF2-40B4-BE49-F238E27FC236}">
                  <a16:creationId xmlns:a16="http://schemas.microsoft.com/office/drawing/2014/main" id="{5B0E66D3-A935-BAF3-930A-1C33F5FD5A57}"/>
                </a:ext>
              </a:extLst>
            </p:cNvPr>
            <p:cNvSpPr/>
            <p:nvPr/>
          </p:nvSpPr>
          <p:spPr>
            <a:xfrm>
              <a:off x="-2375668" y="2361579"/>
              <a:ext cx="48646" cy="11390"/>
            </a:xfrm>
            <a:custGeom>
              <a:avLst/>
              <a:gdLst>
                <a:gd name="connsiteX0" fmla="*/ 38195 w 38195"/>
                <a:gd name="connsiteY0" fmla="*/ 7620 h 7620"/>
                <a:gd name="connsiteX1" fmla="*/ 0 w 38195"/>
                <a:gd name="connsiteY1" fmla="*/ 0 h 7620"/>
              </a:gdLst>
              <a:ahLst/>
              <a:cxnLst>
                <a:cxn ang="0">
                  <a:pos x="connsiteX0" y="connsiteY0"/>
                </a:cxn>
                <a:cxn ang="0">
                  <a:pos x="connsiteX1" y="connsiteY1"/>
                </a:cxn>
              </a:cxnLst>
              <a:rect l="l" t="t" r="r" b="b"/>
              <a:pathLst>
                <a:path w="38195" h="7620">
                  <a:moveTo>
                    <a:pt x="38195" y="7620"/>
                  </a:moveTo>
                  <a:lnTo>
                    <a:pt x="0" y="0"/>
                  </a:lnTo>
                </a:path>
              </a:pathLst>
            </a:custGeom>
            <a:noFill/>
            <a:ln w="4096" cap="flat">
              <a:solidFill>
                <a:srgbClr val="FFFFFF"/>
              </a:solidFill>
              <a:prstDash val="solid"/>
              <a:miter/>
            </a:ln>
          </p:spPr>
          <p:txBody>
            <a:bodyPr rtlCol="0" anchor="ctr"/>
            <a:lstStyle/>
            <a:p>
              <a:endParaRPr lang="zh-CN" altLang="en-US"/>
            </a:p>
          </p:txBody>
        </p:sp>
        <p:sp>
          <p:nvSpPr>
            <p:cNvPr id="331" name="任意多边形: 形状 330">
              <a:extLst>
                <a:ext uri="{FF2B5EF4-FFF2-40B4-BE49-F238E27FC236}">
                  <a16:creationId xmlns:a16="http://schemas.microsoft.com/office/drawing/2014/main" id="{4F40D66C-07B7-D08D-09AC-90728CC10EF0}"/>
                </a:ext>
              </a:extLst>
            </p:cNvPr>
            <p:cNvSpPr/>
            <p:nvPr/>
          </p:nvSpPr>
          <p:spPr>
            <a:xfrm>
              <a:off x="-2958389" y="3855118"/>
              <a:ext cx="115549" cy="131621"/>
            </a:xfrm>
            <a:custGeom>
              <a:avLst/>
              <a:gdLst>
                <a:gd name="connsiteX0" fmla="*/ 90726 w 90725"/>
                <a:gd name="connsiteY0" fmla="*/ 0 h 88058"/>
                <a:gd name="connsiteX1" fmla="*/ 0 w 90725"/>
                <a:gd name="connsiteY1" fmla="*/ 0 h 88058"/>
                <a:gd name="connsiteX2" fmla="*/ 0 w 90725"/>
                <a:gd name="connsiteY2" fmla="*/ 88059 h 88058"/>
                <a:gd name="connsiteX3" fmla="*/ 90726 w 90725"/>
                <a:gd name="connsiteY3" fmla="*/ 88059 h 88058"/>
                <a:gd name="connsiteX4" fmla="*/ 90726 w 90725"/>
                <a:gd name="connsiteY4" fmla="*/ 0 h 8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25" h="88058">
                  <a:moveTo>
                    <a:pt x="90726" y="0"/>
                  </a:moveTo>
                  <a:lnTo>
                    <a:pt x="0" y="0"/>
                  </a:lnTo>
                  <a:lnTo>
                    <a:pt x="0" y="88059"/>
                  </a:lnTo>
                  <a:lnTo>
                    <a:pt x="90726" y="88059"/>
                  </a:lnTo>
                  <a:lnTo>
                    <a:pt x="90726" y="0"/>
                  </a:lnTo>
                  <a:close/>
                </a:path>
              </a:pathLst>
            </a:custGeom>
            <a:noFill/>
            <a:ln w="3953" cap="flat">
              <a:solidFill>
                <a:srgbClr val="231815"/>
              </a:solidFill>
              <a:prstDash val="solid"/>
              <a:miter/>
            </a:ln>
          </p:spPr>
          <p:txBody>
            <a:bodyPr rtlCol="0" anchor="ctr"/>
            <a:lstStyle/>
            <a:p>
              <a:endParaRPr lang="zh-CN" altLang="en-US"/>
            </a:p>
          </p:txBody>
        </p:sp>
        <p:sp>
          <p:nvSpPr>
            <p:cNvPr id="332" name="任意多边形: 形状 331">
              <a:extLst>
                <a:ext uri="{FF2B5EF4-FFF2-40B4-BE49-F238E27FC236}">
                  <a16:creationId xmlns:a16="http://schemas.microsoft.com/office/drawing/2014/main" id="{3146F179-6856-6DDE-5B67-10B43703F2AD}"/>
                </a:ext>
              </a:extLst>
            </p:cNvPr>
            <p:cNvSpPr/>
            <p:nvPr/>
          </p:nvSpPr>
          <p:spPr>
            <a:xfrm>
              <a:off x="-2789523" y="3855118"/>
              <a:ext cx="584115" cy="131621"/>
            </a:xfrm>
            <a:custGeom>
              <a:avLst/>
              <a:gdLst>
                <a:gd name="connsiteX0" fmla="*/ 458629 w 458628"/>
                <a:gd name="connsiteY0" fmla="*/ 0 h 88058"/>
                <a:gd name="connsiteX1" fmla="*/ 0 w 458628"/>
                <a:gd name="connsiteY1" fmla="*/ 0 h 88058"/>
                <a:gd name="connsiteX2" fmla="*/ 0 w 458628"/>
                <a:gd name="connsiteY2" fmla="*/ 88059 h 88058"/>
                <a:gd name="connsiteX3" fmla="*/ 458629 w 458628"/>
                <a:gd name="connsiteY3" fmla="*/ 88059 h 88058"/>
                <a:gd name="connsiteX4" fmla="*/ 458629 w 458628"/>
                <a:gd name="connsiteY4" fmla="*/ 0 h 88058"/>
                <a:gd name="connsiteX5" fmla="*/ 68199 w 458628"/>
                <a:gd name="connsiteY5" fmla="*/ 24955 h 88058"/>
                <a:gd name="connsiteX6" fmla="*/ 107061 w 458628"/>
                <a:gd name="connsiteY6" fmla="*/ 61865 h 88058"/>
                <a:gd name="connsiteX7" fmla="*/ 67532 w 458628"/>
                <a:gd name="connsiteY7" fmla="*/ 61389 h 88058"/>
                <a:gd name="connsiteX8" fmla="*/ 105727 w 458628"/>
                <a:gd name="connsiteY8" fmla="*/ 25527 h 88058"/>
                <a:gd name="connsiteX9" fmla="*/ 161496 w 458628"/>
                <a:gd name="connsiteY9" fmla="*/ 24955 h 88058"/>
                <a:gd name="connsiteX10" fmla="*/ 200406 w 458628"/>
                <a:gd name="connsiteY10" fmla="*/ 61865 h 88058"/>
                <a:gd name="connsiteX11" fmla="*/ 160830 w 458628"/>
                <a:gd name="connsiteY11" fmla="*/ 61389 h 88058"/>
                <a:gd name="connsiteX12" fmla="*/ 199025 w 458628"/>
                <a:gd name="connsiteY12" fmla="*/ 25527 h 88058"/>
                <a:gd name="connsiteX13" fmla="*/ 254841 w 458628"/>
                <a:gd name="connsiteY13" fmla="*/ 24955 h 88058"/>
                <a:gd name="connsiteX14" fmla="*/ 293703 w 458628"/>
                <a:gd name="connsiteY14" fmla="*/ 61865 h 88058"/>
                <a:gd name="connsiteX15" fmla="*/ 254175 w 458628"/>
                <a:gd name="connsiteY15" fmla="*/ 61389 h 88058"/>
                <a:gd name="connsiteX16" fmla="*/ 292370 w 458628"/>
                <a:gd name="connsiteY16" fmla="*/ 25527 h 88058"/>
                <a:gd name="connsiteX17" fmla="*/ 348139 w 458628"/>
                <a:gd name="connsiteY17" fmla="*/ 24955 h 88058"/>
                <a:gd name="connsiteX18" fmla="*/ 387048 w 458628"/>
                <a:gd name="connsiteY18" fmla="*/ 61865 h 88058"/>
                <a:gd name="connsiteX19" fmla="*/ 347472 w 458628"/>
                <a:gd name="connsiteY19" fmla="*/ 61389 h 88058"/>
                <a:gd name="connsiteX20" fmla="*/ 385667 w 458628"/>
                <a:gd name="connsiteY20" fmla="*/ 25527 h 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628" h="88058">
                  <a:moveTo>
                    <a:pt x="458629" y="0"/>
                  </a:moveTo>
                  <a:lnTo>
                    <a:pt x="0" y="0"/>
                  </a:lnTo>
                  <a:lnTo>
                    <a:pt x="0" y="88059"/>
                  </a:lnTo>
                  <a:lnTo>
                    <a:pt x="458629" y="88059"/>
                  </a:lnTo>
                  <a:lnTo>
                    <a:pt x="458629" y="0"/>
                  </a:lnTo>
                  <a:close/>
                  <a:moveTo>
                    <a:pt x="68199" y="24955"/>
                  </a:moveTo>
                  <a:lnTo>
                    <a:pt x="107061" y="61865"/>
                  </a:lnTo>
                  <a:moveTo>
                    <a:pt x="67532" y="61389"/>
                  </a:moveTo>
                  <a:lnTo>
                    <a:pt x="105727" y="25527"/>
                  </a:lnTo>
                  <a:moveTo>
                    <a:pt x="161496" y="24955"/>
                  </a:moveTo>
                  <a:lnTo>
                    <a:pt x="200406" y="61865"/>
                  </a:lnTo>
                  <a:moveTo>
                    <a:pt x="160830" y="61389"/>
                  </a:moveTo>
                  <a:lnTo>
                    <a:pt x="199025" y="25527"/>
                  </a:lnTo>
                  <a:moveTo>
                    <a:pt x="254841" y="24955"/>
                  </a:moveTo>
                  <a:lnTo>
                    <a:pt x="293703" y="61865"/>
                  </a:lnTo>
                  <a:moveTo>
                    <a:pt x="254175" y="61389"/>
                  </a:moveTo>
                  <a:lnTo>
                    <a:pt x="292370" y="25527"/>
                  </a:lnTo>
                  <a:moveTo>
                    <a:pt x="348139" y="24955"/>
                  </a:moveTo>
                  <a:lnTo>
                    <a:pt x="387048" y="61865"/>
                  </a:lnTo>
                  <a:moveTo>
                    <a:pt x="347472" y="61389"/>
                  </a:moveTo>
                  <a:lnTo>
                    <a:pt x="385667" y="25527"/>
                  </a:lnTo>
                </a:path>
              </a:pathLst>
            </a:custGeom>
            <a:noFill/>
            <a:ln w="4096" cap="flat">
              <a:solidFill>
                <a:srgbClr val="231815"/>
              </a:solidFill>
              <a:prstDash val="solid"/>
              <a:miter/>
            </a:ln>
          </p:spPr>
          <p:txBody>
            <a:bodyPr rtlCol="0" anchor="ctr"/>
            <a:lstStyle/>
            <a:p>
              <a:endParaRPr lang="zh-CN" altLang="en-US"/>
            </a:p>
          </p:txBody>
        </p:sp>
        <p:grpSp>
          <p:nvGrpSpPr>
            <p:cNvPr id="334" name="图形 2">
              <a:extLst>
                <a:ext uri="{FF2B5EF4-FFF2-40B4-BE49-F238E27FC236}">
                  <a16:creationId xmlns:a16="http://schemas.microsoft.com/office/drawing/2014/main" id="{CADBA5C8-7B30-978E-C9C0-4E6E0A803A3B}"/>
                </a:ext>
              </a:extLst>
            </p:cNvPr>
            <p:cNvGrpSpPr/>
            <p:nvPr/>
          </p:nvGrpSpPr>
          <p:grpSpPr>
            <a:xfrm>
              <a:off x="-1996993" y="2709604"/>
              <a:ext cx="1004643" cy="284741"/>
              <a:chOff x="3019271" y="2190973"/>
              <a:chExt cx="788812" cy="190500"/>
            </a:xfrm>
            <a:solidFill>
              <a:srgbClr val="C9CACA">
                <a:alpha val="59000"/>
              </a:srgbClr>
            </a:solidFill>
          </p:grpSpPr>
          <p:sp>
            <p:nvSpPr>
              <p:cNvPr id="336" name="任意多边形: 形状 335">
                <a:extLst>
                  <a:ext uri="{FF2B5EF4-FFF2-40B4-BE49-F238E27FC236}">
                    <a16:creationId xmlns:a16="http://schemas.microsoft.com/office/drawing/2014/main" id="{F4CFF0AD-9680-F95B-808B-EA2FDCBEC508}"/>
                  </a:ext>
                </a:extLst>
              </p:cNvPr>
              <p:cNvSpPr/>
              <p:nvPr/>
            </p:nvSpPr>
            <p:spPr>
              <a:xfrm>
                <a:off x="3501617" y="2190973"/>
                <a:ext cx="149161" cy="190500"/>
              </a:xfrm>
              <a:custGeom>
                <a:avLst/>
                <a:gdLst>
                  <a:gd name="connsiteX0" fmla="*/ 143351 w 149161"/>
                  <a:gd name="connsiteY0" fmla="*/ 11621 h 190500"/>
                  <a:gd name="connsiteX1" fmla="*/ 149162 w 149161"/>
                  <a:gd name="connsiteY1" fmla="*/ 5810 h 190500"/>
                  <a:gd name="connsiteX2" fmla="*/ 143351 w 149161"/>
                  <a:gd name="connsiteY2" fmla="*/ 0 h 190500"/>
                  <a:gd name="connsiteX3" fmla="*/ 137541 w 149161"/>
                  <a:gd name="connsiteY3" fmla="*/ 5810 h 190500"/>
                  <a:gd name="connsiteX4" fmla="*/ 143351 w 149161"/>
                  <a:gd name="connsiteY4" fmla="*/ 11621 h 190500"/>
                  <a:gd name="connsiteX5" fmla="*/ 143351 w 149161"/>
                  <a:gd name="connsiteY5" fmla="*/ 33957 h 190500"/>
                  <a:gd name="connsiteX6" fmla="*/ 149162 w 149161"/>
                  <a:gd name="connsiteY6" fmla="*/ 28146 h 190500"/>
                  <a:gd name="connsiteX7" fmla="*/ 143351 w 149161"/>
                  <a:gd name="connsiteY7" fmla="*/ 22336 h 190500"/>
                  <a:gd name="connsiteX8" fmla="*/ 137541 w 149161"/>
                  <a:gd name="connsiteY8" fmla="*/ 28146 h 190500"/>
                  <a:gd name="connsiteX9" fmla="*/ 143351 w 149161"/>
                  <a:gd name="connsiteY9" fmla="*/ 33957 h 190500"/>
                  <a:gd name="connsiteX10" fmla="*/ 143351 w 149161"/>
                  <a:gd name="connsiteY10" fmla="*/ 56340 h 190500"/>
                  <a:gd name="connsiteX11" fmla="*/ 149162 w 149161"/>
                  <a:gd name="connsiteY11" fmla="*/ 50530 h 190500"/>
                  <a:gd name="connsiteX12" fmla="*/ 143351 w 149161"/>
                  <a:gd name="connsiteY12" fmla="*/ 44720 h 190500"/>
                  <a:gd name="connsiteX13" fmla="*/ 137541 w 149161"/>
                  <a:gd name="connsiteY13" fmla="*/ 50530 h 190500"/>
                  <a:gd name="connsiteX14" fmla="*/ 143351 w 149161"/>
                  <a:gd name="connsiteY14" fmla="*/ 56340 h 190500"/>
                  <a:gd name="connsiteX15" fmla="*/ 143351 w 149161"/>
                  <a:gd name="connsiteY15" fmla="*/ 78677 h 190500"/>
                  <a:gd name="connsiteX16" fmla="*/ 149162 w 149161"/>
                  <a:gd name="connsiteY16" fmla="*/ 72866 h 190500"/>
                  <a:gd name="connsiteX17" fmla="*/ 143351 w 149161"/>
                  <a:gd name="connsiteY17" fmla="*/ 67056 h 190500"/>
                  <a:gd name="connsiteX18" fmla="*/ 137541 w 149161"/>
                  <a:gd name="connsiteY18" fmla="*/ 72866 h 190500"/>
                  <a:gd name="connsiteX19" fmla="*/ 143351 w 149161"/>
                  <a:gd name="connsiteY19" fmla="*/ 78677 h 190500"/>
                  <a:gd name="connsiteX20" fmla="*/ 143351 w 149161"/>
                  <a:gd name="connsiteY20" fmla="*/ 101060 h 190500"/>
                  <a:gd name="connsiteX21" fmla="*/ 149162 w 149161"/>
                  <a:gd name="connsiteY21" fmla="*/ 95250 h 190500"/>
                  <a:gd name="connsiteX22" fmla="*/ 143351 w 149161"/>
                  <a:gd name="connsiteY22" fmla="*/ 89440 h 190500"/>
                  <a:gd name="connsiteX23" fmla="*/ 137541 w 149161"/>
                  <a:gd name="connsiteY23" fmla="*/ 95250 h 190500"/>
                  <a:gd name="connsiteX24" fmla="*/ 143351 w 149161"/>
                  <a:gd name="connsiteY24" fmla="*/ 101060 h 190500"/>
                  <a:gd name="connsiteX25" fmla="*/ 143351 w 149161"/>
                  <a:gd name="connsiteY25" fmla="*/ 123396 h 190500"/>
                  <a:gd name="connsiteX26" fmla="*/ 149162 w 149161"/>
                  <a:gd name="connsiteY26" fmla="*/ 117586 h 190500"/>
                  <a:gd name="connsiteX27" fmla="*/ 143351 w 149161"/>
                  <a:gd name="connsiteY27" fmla="*/ 111776 h 190500"/>
                  <a:gd name="connsiteX28" fmla="*/ 137541 w 149161"/>
                  <a:gd name="connsiteY28" fmla="*/ 117586 h 190500"/>
                  <a:gd name="connsiteX29" fmla="*/ 143351 w 149161"/>
                  <a:gd name="connsiteY29" fmla="*/ 123396 h 190500"/>
                  <a:gd name="connsiteX30" fmla="*/ 143351 w 149161"/>
                  <a:gd name="connsiteY30" fmla="*/ 145780 h 190500"/>
                  <a:gd name="connsiteX31" fmla="*/ 149162 w 149161"/>
                  <a:gd name="connsiteY31" fmla="*/ 139970 h 190500"/>
                  <a:gd name="connsiteX32" fmla="*/ 143351 w 149161"/>
                  <a:gd name="connsiteY32" fmla="*/ 134160 h 190500"/>
                  <a:gd name="connsiteX33" fmla="*/ 137541 w 149161"/>
                  <a:gd name="connsiteY33" fmla="*/ 139970 h 190500"/>
                  <a:gd name="connsiteX34" fmla="*/ 143351 w 149161"/>
                  <a:gd name="connsiteY34" fmla="*/ 145780 h 190500"/>
                  <a:gd name="connsiteX35" fmla="*/ 143351 w 149161"/>
                  <a:gd name="connsiteY35" fmla="*/ 168164 h 190500"/>
                  <a:gd name="connsiteX36" fmla="*/ 149162 w 149161"/>
                  <a:gd name="connsiteY36" fmla="*/ 162354 h 190500"/>
                  <a:gd name="connsiteX37" fmla="*/ 143351 w 149161"/>
                  <a:gd name="connsiteY37" fmla="*/ 156543 h 190500"/>
                  <a:gd name="connsiteX38" fmla="*/ 137541 w 149161"/>
                  <a:gd name="connsiteY38" fmla="*/ 162354 h 190500"/>
                  <a:gd name="connsiteX39" fmla="*/ 143351 w 149161"/>
                  <a:gd name="connsiteY39" fmla="*/ 168164 h 190500"/>
                  <a:gd name="connsiteX40" fmla="*/ 143351 w 149161"/>
                  <a:gd name="connsiteY40" fmla="*/ 190500 h 190500"/>
                  <a:gd name="connsiteX41" fmla="*/ 149162 w 149161"/>
                  <a:gd name="connsiteY41" fmla="*/ 184690 h 190500"/>
                  <a:gd name="connsiteX42" fmla="*/ 143351 w 149161"/>
                  <a:gd name="connsiteY42" fmla="*/ 178879 h 190500"/>
                  <a:gd name="connsiteX43" fmla="*/ 137541 w 149161"/>
                  <a:gd name="connsiteY43" fmla="*/ 184690 h 190500"/>
                  <a:gd name="connsiteX44" fmla="*/ 143351 w 149161"/>
                  <a:gd name="connsiteY44" fmla="*/ 190500 h 190500"/>
                  <a:gd name="connsiteX45" fmla="*/ 123730 w 149161"/>
                  <a:gd name="connsiteY45" fmla="*/ 11621 h 190500"/>
                  <a:gd name="connsiteX46" fmla="*/ 129540 w 149161"/>
                  <a:gd name="connsiteY46" fmla="*/ 5810 h 190500"/>
                  <a:gd name="connsiteX47" fmla="*/ 123730 w 149161"/>
                  <a:gd name="connsiteY47" fmla="*/ 0 h 190500"/>
                  <a:gd name="connsiteX48" fmla="*/ 117920 w 149161"/>
                  <a:gd name="connsiteY48" fmla="*/ 5810 h 190500"/>
                  <a:gd name="connsiteX49" fmla="*/ 123730 w 149161"/>
                  <a:gd name="connsiteY49" fmla="*/ 11621 h 190500"/>
                  <a:gd name="connsiteX50" fmla="*/ 123730 w 149161"/>
                  <a:gd name="connsiteY50" fmla="*/ 33957 h 190500"/>
                  <a:gd name="connsiteX51" fmla="*/ 129540 w 149161"/>
                  <a:gd name="connsiteY51" fmla="*/ 28146 h 190500"/>
                  <a:gd name="connsiteX52" fmla="*/ 123730 w 149161"/>
                  <a:gd name="connsiteY52" fmla="*/ 22336 h 190500"/>
                  <a:gd name="connsiteX53" fmla="*/ 117920 w 149161"/>
                  <a:gd name="connsiteY53" fmla="*/ 28146 h 190500"/>
                  <a:gd name="connsiteX54" fmla="*/ 123730 w 149161"/>
                  <a:gd name="connsiteY54" fmla="*/ 33957 h 190500"/>
                  <a:gd name="connsiteX55" fmla="*/ 123730 w 149161"/>
                  <a:gd name="connsiteY55" fmla="*/ 56340 h 190500"/>
                  <a:gd name="connsiteX56" fmla="*/ 129540 w 149161"/>
                  <a:gd name="connsiteY56" fmla="*/ 50530 h 190500"/>
                  <a:gd name="connsiteX57" fmla="*/ 123730 w 149161"/>
                  <a:gd name="connsiteY57" fmla="*/ 44720 h 190500"/>
                  <a:gd name="connsiteX58" fmla="*/ 117920 w 149161"/>
                  <a:gd name="connsiteY58" fmla="*/ 50530 h 190500"/>
                  <a:gd name="connsiteX59" fmla="*/ 123730 w 149161"/>
                  <a:gd name="connsiteY59" fmla="*/ 56340 h 190500"/>
                  <a:gd name="connsiteX60" fmla="*/ 123730 w 149161"/>
                  <a:gd name="connsiteY60" fmla="*/ 78677 h 190500"/>
                  <a:gd name="connsiteX61" fmla="*/ 129540 w 149161"/>
                  <a:gd name="connsiteY61" fmla="*/ 72866 h 190500"/>
                  <a:gd name="connsiteX62" fmla="*/ 123730 w 149161"/>
                  <a:gd name="connsiteY62" fmla="*/ 67056 h 190500"/>
                  <a:gd name="connsiteX63" fmla="*/ 117920 w 149161"/>
                  <a:gd name="connsiteY63" fmla="*/ 72866 h 190500"/>
                  <a:gd name="connsiteX64" fmla="*/ 123730 w 149161"/>
                  <a:gd name="connsiteY64" fmla="*/ 78677 h 190500"/>
                  <a:gd name="connsiteX65" fmla="*/ 123730 w 149161"/>
                  <a:gd name="connsiteY65" fmla="*/ 101060 h 190500"/>
                  <a:gd name="connsiteX66" fmla="*/ 129540 w 149161"/>
                  <a:gd name="connsiteY66" fmla="*/ 95250 h 190500"/>
                  <a:gd name="connsiteX67" fmla="*/ 123730 w 149161"/>
                  <a:gd name="connsiteY67" fmla="*/ 89440 h 190500"/>
                  <a:gd name="connsiteX68" fmla="*/ 117920 w 149161"/>
                  <a:gd name="connsiteY68" fmla="*/ 95250 h 190500"/>
                  <a:gd name="connsiteX69" fmla="*/ 123730 w 149161"/>
                  <a:gd name="connsiteY69" fmla="*/ 101060 h 190500"/>
                  <a:gd name="connsiteX70" fmla="*/ 123730 w 149161"/>
                  <a:gd name="connsiteY70" fmla="*/ 123396 h 190500"/>
                  <a:gd name="connsiteX71" fmla="*/ 129540 w 149161"/>
                  <a:gd name="connsiteY71" fmla="*/ 117586 h 190500"/>
                  <a:gd name="connsiteX72" fmla="*/ 123730 w 149161"/>
                  <a:gd name="connsiteY72" fmla="*/ 111776 h 190500"/>
                  <a:gd name="connsiteX73" fmla="*/ 117920 w 149161"/>
                  <a:gd name="connsiteY73" fmla="*/ 117586 h 190500"/>
                  <a:gd name="connsiteX74" fmla="*/ 123730 w 149161"/>
                  <a:gd name="connsiteY74" fmla="*/ 123396 h 190500"/>
                  <a:gd name="connsiteX75" fmla="*/ 123730 w 149161"/>
                  <a:gd name="connsiteY75" fmla="*/ 145780 h 190500"/>
                  <a:gd name="connsiteX76" fmla="*/ 129540 w 149161"/>
                  <a:gd name="connsiteY76" fmla="*/ 139970 h 190500"/>
                  <a:gd name="connsiteX77" fmla="*/ 123730 w 149161"/>
                  <a:gd name="connsiteY77" fmla="*/ 134160 h 190500"/>
                  <a:gd name="connsiteX78" fmla="*/ 117920 w 149161"/>
                  <a:gd name="connsiteY78" fmla="*/ 139970 h 190500"/>
                  <a:gd name="connsiteX79" fmla="*/ 123730 w 149161"/>
                  <a:gd name="connsiteY79" fmla="*/ 145780 h 190500"/>
                  <a:gd name="connsiteX80" fmla="*/ 123730 w 149161"/>
                  <a:gd name="connsiteY80" fmla="*/ 168164 h 190500"/>
                  <a:gd name="connsiteX81" fmla="*/ 129540 w 149161"/>
                  <a:gd name="connsiteY81" fmla="*/ 162354 h 190500"/>
                  <a:gd name="connsiteX82" fmla="*/ 123730 w 149161"/>
                  <a:gd name="connsiteY82" fmla="*/ 156543 h 190500"/>
                  <a:gd name="connsiteX83" fmla="*/ 117920 w 149161"/>
                  <a:gd name="connsiteY83" fmla="*/ 162354 h 190500"/>
                  <a:gd name="connsiteX84" fmla="*/ 123730 w 149161"/>
                  <a:gd name="connsiteY84" fmla="*/ 168164 h 190500"/>
                  <a:gd name="connsiteX85" fmla="*/ 123730 w 149161"/>
                  <a:gd name="connsiteY85" fmla="*/ 190500 h 190500"/>
                  <a:gd name="connsiteX86" fmla="*/ 129540 w 149161"/>
                  <a:gd name="connsiteY86" fmla="*/ 184690 h 190500"/>
                  <a:gd name="connsiteX87" fmla="*/ 123730 w 149161"/>
                  <a:gd name="connsiteY87" fmla="*/ 178879 h 190500"/>
                  <a:gd name="connsiteX88" fmla="*/ 117920 w 149161"/>
                  <a:gd name="connsiteY88" fmla="*/ 184690 h 190500"/>
                  <a:gd name="connsiteX89" fmla="*/ 123730 w 149161"/>
                  <a:gd name="connsiteY89" fmla="*/ 190500 h 190500"/>
                  <a:gd name="connsiteX90" fmla="*/ 104061 w 149161"/>
                  <a:gd name="connsiteY90" fmla="*/ 11621 h 190500"/>
                  <a:gd name="connsiteX91" fmla="*/ 109871 w 149161"/>
                  <a:gd name="connsiteY91" fmla="*/ 5810 h 190500"/>
                  <a:gd name="connsiteX92" fmla="*/ 104061 w 149161"/>
                  <a:gd name="connsiteY92" fmla="*/ 0 h 190500"/>
                  <a:gd name="connsiteX93" fmla="*/ 98250 w 149161"/>
                  <a:gd name="connsiteY93" fmla="*/ 5810 h 190500"/>
                  <a:gd name="connsiteX94" fmla="*/ 104061 w 149161"/>
                  <a:gd name="connsiteY94" fmla="*/ 11621 h 190500"/>
                  <a:gd name="connsiteX95" fmla="*/ 104061 w 149161"/>
                  <a:gd name="connsiteY95" fmla="*/ 33957 h 190500"/>
                  <a:gd name="connsiteX96" fmla="*/ 109871 w 149161"/>
                  <a:gd name="connsiteY96" fmla="*/ 28146 h 190500"/>
                  <a:gd name="connsiteX97" fmla="*/ 104061 w 149161"/>
                  <a:gd name="connsiteY97" fmla="*/ 22336 h 190500"/>
                  <a:gd name="connsiteX98" fmla="*/ 98250 w 149161"/>
                  <a:gd name="connsiteY98" fmla="*/ 28146 h 190500"/>
                  <a:gd name="connsiteX99" fmla="*/ 104061 w 149161"/>
                  <a:gd name="connsiteY99" fmla="*/ 33957 h 190500"/>
                  <a:gd name="connsiteX100" fmla="*/ 104061 w 149161"/>
                  <a:gd name="connsiteY100" fmla="*/ 56340 h 190500"/>
                  <a:gd name="connsiteX101" fmla="*/ 109871 w 149161"/>
                  <a:gd name="connsiteY101" fmla="*/ 50530 h 190500"/>
                  <a:gd name="connsiteX102" fmla="*/ 104061 w 149161"/>
                  <a:gd name="connsiteY102" fmla="*/ 44720 h 190500"/>
                  <a:gd name="connsiteX103" fmla="*/ 98250 w 149161"/>
                  <a:gd name="connsiteY103" fmla="*/ 50530 h 190500"/>
                  <a:gd name="connsiteX104" fmla="*/ 104061 w 149161"/>
                  <a:gd name="connsiteY104" fmla="*/ 56340 h 190500"/>
                  <a:gd name="connsiteX105" fmla="*/ 104061 w 149161"/>
                  <a:gd name="connsiteY105" fmla="*/ 78677 h 190500"/>
                  <a:gd name="connsiteX106" fmla="*/ 109871 w 149161"/>
                  <a:gd name="connsiteY106" fmla="*/ 72866 h 190500"/>
                  <a:gd name="connsiteX107" fmla="*/ 104061 w 149161"/>
                  <a:gd name="connsiteY107" fmla="*/ 67056 h 190500"/>
                  <a:gd name="connsiteX108" fmla="*/ 98250 w 149161"/>
                  <a:gd name="connsiteY108" fmla="*/ 72866 h 190500"/>
                  <a:gd name="connsiteX109" fmla="*/ 104061 w 149161"/>
                  <a:gd name="connsiteY109" fmla="*/ 78677 h 190500"/>
                  <a:gd name="connsiteX110" fmla="*/ 104061 w 149161"/>
                  <a:gd name="connsiteY110" fmla="*/ 101060 h 190500"/>
                  <a:gd name="connsiteX111" fmla="*/ 109871 w 149161"/>
                  <a:gd name="connsiteY111" fmla="*/ 95250 h 190500"/>
                  <a:gd name="connsiteX112" fmla="*/ 104061 w 149161"/>
                  <a:gd name="connsiteY112" fmla="*/ 89440 h 190500"/>
                  <a:gd name="connsiteX113" fmla="*/ 98250 w 149161"/>
                  <a:gd name="connsiteY113" fmla="*/ 95250 h 190500"/>
                  <a:gd name="connsiteX114" fmla="*/ 104061 w 149161"/>
                  <a:gd name="connsiteY114" fmla="*/ 101060 h 190500"/>
                  <a:gd name="connsiteX115" fmla="*/ 104061 w 149161"/>
                  <a:gd name="connsiteY115" fmla="*/ 123396 h 190500"/>
                  <a:gd name="connsiteX116" fmla="*/ 109871 w 149161"/>
                  <a:gd name="connsiteY116" fmla="*/ 117586 h 190500"/>
                  <a:gd name="connsiteX117" fmla="*/ 104061 w 149161"/>
                  <a:gd name="connsiteY117" fmla="*/ 111776 h 190500"/>
                  <a:gd name="connsiteX118" fmla="*/ 98250 w 149161"/>
                  <a:gd name="connsiteY118" fmla="*/ 117586 h 190500"/>
                  <a:gd name="connsiteX119" fmla="*/ 104061 w 149161"/>
                  <a:gd name="connsiteY119" fmla="*/ 123396 h 190500"/>
                  <a:gd name="connsiteX120" fmla="*/ 104061 w 149161"/>
                  <a:gd name="connsiteY120" fmla="*/ 145780 h 190500"/>
                  <a:gd name="connsiteX121" fmla="*/ 109871 w 149161"/>
                  <a:gd name="connsiteY121" fmla="*/ 139970 h 190500"/>
                  <a:gd name="connsiteX122" fmla="*/ 104061 w 149161"/>
                  <a:gd name="connsiteY122" fmla="*/ 134160 h 190500"/>
                  <a:gd name="connsiteX123" fmla="*/ 98250 w 149161"/>
                  <a:gd name="connsiteY123" fmla="*/ 139970 h 190500"/>
                  <a:gd name="connsiteX124" fmla="*/ 104061 w 149161"/>
                  <a:gd name="connsiteY124" fmla="*/ 145780 h 190500"/>
                  <a:gd name="connsiteX125" fmla="*/ 104061 w 149161"/>
                  <a:gd name="connsiteY125" fmla="*/ 168164 h 190500"/>
                  <a:gd name="connsiteX126" fmla="*/ 109871 w 149161"/>
                  <a:gd name="connsiteY126" fmla="*/ 162354 h 190500"/>
                  <a:gd name="connsiteX127" fmla="*/ 104061 w 149161"/>
                  <a:gd name="connsiteY127" fmla="*/ 156543 h 190500"/>
                  <a:gd name="connsiteX128" fmla="*/ 98250 w 149161"/>
                  <a:gd name="connsiteY128" fmla="*/ 162354 h 190500"/>
                  <a:gd name="connsiteX129" fmla="*/ 104061 w 149161"/>
                  <a:gd name="connsiteY129" fmla="*/ 168164 h 190500"/>
                  <a:gd name="connsiteX130" fmla="*/ 104061 w 149161"/>
                  <a:gd name="connsiteY130" fmla="*/ 190500 h 190500"/>
                  <a:gd name="connsiteX131" fmla="*/ 109871 w 149161"/>
                  <a:gd name="connsiteY131" fmla="*/ 184690 h 190500"/>
                  <a:gd name="connsiteX132" fmla="*/ 104061 w 149161"/>
                  <a:gd name="connsiteY132" fmla="*/ 178879 h 190500"/>
                  <a:gd name="connsiteX133" fmla="*/ 98250 w 149161"/>
                  <a:gd name="connsiteY133" fmla="*/ 184690 h 190500"/>
                  <a:gd name="connsiteX134" fmla="*/ 104061 w 149161"/>
                  <a:gd name="connsiteY134" fmla="*/ 190500 h 190500"/>
                  <a:gd name="connsiteX135" fmla="*/ 84391 w 149161"/>
                  <a:gd name="connsiteY135" fmla="*/ 11621 h 190500"/>
                  <a:gd name="connsiteX136" fmla="*/ 90202 w 149161"/>
                  <a:gd name="connsiteY136" fmla="*/ 5810 h 190500"/>
                  <a:gd name="connsiteX137" fmla="*/ 84391 w 149161"/>
                  <a:gd name="connsiteY137" fmla="*/ 0 h 190500"/>
                  <a:gd name="connsiteX138" fmla="*/ 78581 w 149161"/>
                  <a:gd name="connsiteY138" fmla="*/ 5810 h 190500"/>
                  <a:gd name="connsiteX139" fmla="*/ 84391 w 149161"/>
                  <a:gd name="connsiteY139" fmla="*/ 11621 h 190500"/>
                  <a:gd name="connsiteX140" fmla="*/ 84391 w 149161"/>
                  <a:gd name="connsiteY140" fmla="*/ 33957 h 190500"/>
                  <a:gd name="connsiteX141" fmla="*/ 90202 w 149161"/>
                  <a:gd name="connsiteY141" fmla="*/ 28146 h 190500"/>
                  <a:gd name="connsiteX142" fmla="*/ 84391 w 149161"/>
                  <a:gd name="connsiteY142" fmla="*/ 22336 h 190500"/>
                  <a:gd name="connsiteX143" fmla="*/ 78581 w 149161"/>
                  <a:gd name="connsiteY143" fmla="*/ 28146 h 190500"/>
                  <a:gd name="connsiteX144" fmla="*/ 84391 w 149161"/>
                  <a:gd name="connsiteY144" fmla="*/ 33957 h 190500"/>
                  <a:gd name="connsiteX145" fmla="*/ 84391 w 149161"/>
                  <a:gd name="connsiteY145" fmla="*/ 56340 h 190500"/>
                  <a:gd name="connsiteX146" fmla="*/ 90202 w 149161"/>
                  <a:gd name="connsiteY146" fmla="*/ 50530 h 190500"/>
                  <a:gd name="connsiteX147" fmla="*/ 84391 w 149161"/>
                  <a:gd name="connsiteY147" fmla="*/ 44720 h 190500"/>
                  <a:gd name="connsiteX148" fmla="*/ 78581 w 149161"/>
                  <a:gd name="connsiteY148" fmla="*/ 50530 h 190500"/>
                  <a:gd name="connsiteX149" fmla="*/ 84391 w 149161"/>
                  <a:gd name="connsiteY149" fmla="*/ 56340 h 190500"/>
                  <a:gd name="connsiteX150" fmla="*/ 84391 w 149161"/>
                  <a:gd name="connsiteY150" fmla="*/ 78677 h 190500"/>
                  <a:gd name="connsiteX151" fmla="*/ 90202 w 149161"/>
                  <a:gd name="connsiteY151" fmla="*/ 72866 h 190500"/>
                  <a:gd name="connsiteX152" fmla="*/ 84391 w 149161"/>
                  <a:gd name="connsiteY152" fmla="*/ 67056 h 190500"/>
                  <a:gd name="connsiteX153" fmla="*/ 78581 w 149161"/>
                  <a:gd name="connsiteY153" fmla="*/ 72866 h 190500"/>
                  <a:gd name="connsiteX154" fmla="*/ 84391 w 149161"/>
                  <a:gd name="connsiteY154" fmla="*/ 78677 h 190500"/>
                  <a:gd name="connsiteX155" fmla="*/ 84391 w 149161"/>
                  <a:gd name="connsiteY155" fmla="*/ 101060 h 190500"/>
                  <a:gd name="connsiteX156" fmla="*/ 90202 w 149161"/>
                  <a:gd name="connsiteY156" fmla="*/ 95250 h 190500"/>
                  <a:gd name="connsiteX157" fmla="*/ 84391 w 149161"/>
                  <a:gd name="connsiteY157" fmla="*/ 89440 h 190500"/>
                  <a:gd name="connsiteX158" fmla="*/ 78581 w 149161"/>
                  <a:gd name="connsiteY158" fmla="*/ 95250 h 190500"/>
                  <a:gd name="connsiteX159" fmla="*/ 84391 w 149161"/>
                  <a:gd name="connsiteY159" fmla="*/ 101060 h 190500"/>
                  <a:gd name="connsiteX160" fmla="*/ 84391 w 149161"/>
                  <a:gd name="connsiteY160" fmla="*/ 123396 h 190500"/>
                  <a:gd name="connsiteX161" fmla="*/ 90202 w 149161"/>
                  <a:gd name="connsiteY161" fmla="*/ 117586 h 190500"/>
                  <a:gd name="connsiteX162" fmla="*/ 84391 w 149161"/>
                  <a:gd name="connsiteY162" fmla="*/ 111776 h 190500"/>
                  <a:gd name="connsiteX163" fmla="*/ 78581 w 149161"/>
                  <a:gd name="connsiteY163" fmla="*/ 117586 h 190500"/>
                  <a:gd name="connsiteX164" fmla="*/ 84391 w 149161"/>
                  <a:gd name="connsiteY164" fmla="*/ 123396 h 190500"/>
                  <a:gd name="connsiteX165" fmla="*/ 84391 w 149161"/>
                  <a:gd name="connsiteY165" fmla="*/ 145780 h 190500"/>
                  <a:gd name="connsiteX166" fmla="*/ 90202 w 149161"/>
                  <a:gd name="connsiteY166" fmla="*/ 139970 h 190500"/>
                  <a:gd name="connsiteX167" fmla="*/ 84391 w 149161"/>
                  <a:gd name="connsiteY167" fmla="*/ 134160 h 190500"/>
                  <a:gd name="connsiteX168" fmla="*/ 78581 w 149161"/>
                  <a:gd name="connsiteY168" fmla="*/ 139970 h 190500"/>
                  <a:gd name="connsiteX169" fmla="*/ 84391 w 149161"/>
                  <a:gd name="connsiteY169" fmla="*/ 145780 h 190500"/>
                  <a:gd name="connsiteX170" fmla="*/ 84391 w 149161"/>
                  <a:gd name="connsiteY170" fmla="*/ 168164 h 190500"/>
                  <a:gd name="connsiteX171" fmla="*/ 90202 w 149161"/>
                  <a:gd name="connsiteY171" fmla="*/ 162354 h 190500"/>
                  <a:gd name="connsiteX172" fmla="*/ 84391 w 149161"/>
                  <a:gd name="connsiteY172" fmla="*/ 156543 h 190500"/>
                  <a:gd name="connsiteX173" fmla="*/ 78581 w 149161"/>
                  <a:gd name="connsiteY173" fmla="*/ 162354 h 190500"/>
                  <a:gd name="connsiteX174" fmla="*/ 84391 w 149161"/>
                  <a:gd name="connsiteY174" fmla="*/ 168164 h 190500"/>
                  <a:gd name="connsiteX175" fmla="*/ 84391 w 149161"/>
                  <a:gd name="connsiteY175" fmla="*/ 190500 h 190500"/>
                  <a:gd name="connsiteX176" fmla="*/ 90202 w 149161"/>
                  <a:gd name="connsiteY176" fmla="*/ 184690 h 190500"/>
                  <a:gd name="connsiteX177" fmla="*/ 84391 w 149161"/>
                  <a:gd name="connsiteY177" fmla="*/ 178879 h 190500"/>
                  <a:gd name="connsiteX178" fmla="*/ 78581 w 149161"/>
                  <a:gd name="connsiteY178" fmla="*/ 184690 h 190500"/>
                  <a:gd name="connsiteX179" fmla="*/ 84391 w 149161"/>
                  <a:gd name="connsiteY179" fmla="*/ 190500 h 190500"/>
                  <a:gd name="connsiteX180" fmla="*/ 64770 w 149161"/>
                  <a:gd name="connsiteY180" fmla="*/ 11621 h 190500"/>
                  <a:gd name="connsiteX181" fmla="*/ 70580 w 149161"/>
                  <a:gd name="connsiteY181" fmla="*/ 5810 h 190500"/>
                  <a:gd name="connsiteX182" fmla="*/ 64770 w 149161"/>
                  <a:gd name="connsiteY182" fmla="*/ 0 h 190500"/>
                  <a:gd name="connsiteX183" fmla="*/ 58960 w 149161"/>
                  <a:gd name="connsiteY183" fmla="*/ 5810 h 190500"/>
                  <a:gd name="connsiteX184" fmla="*/ 64770 w 149161"/>
                  <a:gd name="connsiteY184" fmla="*/ 11621 h 190500"/>
                  <a:gd name="connsiteX185" fmla="*/ 64770 w 149161"/>
                  <a:gd name="connsiteY185" fmla="*/ 33957 h 190500"/>
                  <a:gd name="connsiteX186" fmla="*/ 70580 w 149161"/>
                  <a:gd name="connsiteY186" fmla="*/ 28146 h 190500"/>
                  <a:gd name="connsiteX187" fmla="*/ 64770 w 149161"/>
                  <a:gd name="connsiteY187" fmla="*/ 22336 h 190500"/>
                  <a:gd name="connsiteX188" fmla="*/ 58960 w 149161"/>
                  <a:gd name="connsiteY188" fmla="*/ 28146 h 190500"/>
                  <a:gd name="connsiteX189" fmla="*/ 64770 w 149161"/>
                  <a:gd name="connsiteY189" fmla="*/ 33957 h 190500"/>
                  <a:gd name="connsiteX190" fmla="*/ 64770 w 149161"/>
                  <a:gd name="connsiteY190" fmla="*/ 56340 h 190500"/>
                  <a:gd name="connsiteX191" fmla="*/ 70580 w 149161"/>
                  <a:gd name="connsiteY191" fmla="*/ 50530 h 190500"/>
                  <a:gd name="connsiteX192" fmla="*/ 64770 w 149161"/>
                  <a:gd name="connsiteY192" fmla="*/ 44720 h 190500"/>
                  <a:gd name="connsiteX193" fmla="*/ 58960 w 149161"/>
                  <a:gd name="connsiteY193" fmla="*/ 50530 h 190500"/>
                  <a:gd name="connsiteX194" fmla="*/ 64770 w 149161"/>
                  <a:gd name="connsiteY194" fmla="*/ 56340 h 190500"/>
                  <a:gd name="connsiteX195" fmla="*/ 64770 w 149161"/>
                  <a:gd name="connsiteY195" fmla="*/ 78677 h 190500"/>
                  <a:gd name="connsiteX196" fmla="*/ 70580 w 149161"/>
                  <a:gd name="connsiteY196" fmla="*/ 72866 h 190500"/>
                  <a:gd name="connsiteX197" fmla="*/ 64770 w 149161"/>
                  <a:gd name="connsiteY197" fmla="*/ 67056 h 190500"/>
                  <a:gd name="connsiteX198" fmla="*/ 58960 w 149161"/>
                  <a:gd name="connsiteY198" fmla="*/ 72866 h 190500"/>
                  <a:gd name="connsiteX199" fmla="*/ 64770 w 149161"/>
                  <a:gd name="connsiteY199" fmla="*/ 78677 h 190500"/>
                  <a:gd name="connsiteX200" fmla="*/ 64770 w 149161"/>
                  <a:gd name="connsiteY200" fmla="*/ 101060 h 190500"/>
                  <a:gd name="connsiteX201" fmla="*/ 70580 w 149161"/>
                  <a:gd name="connsiteY201" fmla="*/ 95250 h 190500"/>
                  <a:gd name="connsiteX202" fmla="*/ 64770 w 149161"/>
                  <a:gd name="connsiteY202" fmla="*/ 89440 h 190500"/>
                  <a:gd name="connsiteX203" fmla="*/ 58960 w 149161"/>
                  <a:gd name="connsiteY203" fmla="*/ 95250 h 190500"/>
                  <a:gd name="connsiteX204" fmla="*/ 64770 w 149161"/>
                  <a:gd name="connsiteY204" fmla="*/ 101060 h 190500"/>
                  <a:gd name="connsiteX205" fmla="*/ 64770 w 149161"/>
                  <a:gd name="connsiteY205" fmla="*/ 123396 h 190500"/>
                  <a:gd name="connsiteX206" fmla="*/ 70580 w 149161"/>
                  <a:gd name="connsiteY206" fmla="*/ 117586 h 190500"/>
                  <a:gd name="connsiteX207" fmla="*/ 64770 w 149161"/>
                  <a:gd name="connsiteY207" fmla="*/ 111776 h 190500"/>
                  <a:gd name="connsiteX208" fmla="*/ 58960 w 149161"/>
                  <a:gd name="connsiteY208" fmla="*/ 117586 h 190500"/>
                  <a:gd name="connsiteX209" fmla="*/ 64770 w 149161"/>
                  <a:gd name="connsiteY209" fmla="*/ 123396 h 190500"/>
                  <a:gd name="connsiteX210" fmla="*/ 64770 w 149161"/>
                  <a:gd name="connsiteY210" fmla="*/ 145780 h 190500"/>
                  <a:gd name="connsiteX211" fmla="*/ 70580 w 149161"/>
                  <a:gd name="connsiteY211" fmla="*/ 139970 h 190500"/>
                  <a:gd name="connsiteX212" fmla="*/ 64770 w 149161"/>
                  <a:gd name="connsiteY212" fmla="*/ 134160 h 190500"/>
                  <a:gd name="connsiteX213" fmla="*/ 58960 w 149161"/>
                  <a:gd name="connsiteY213" fmla="*/ 139970 h 190500"/>
                  <a:gd name="connsiteX214" fmla="*/ 64770 w 149161"/>
                  <a:gd name="connsiteY214" fmla="*/ 145780 h 190500"/>
                  <a:gd name="connsiteX215" fmla="*/ 64770 w 149161"/>
                  <a:gd name="connsiteY215" fmla="*/ 168164 h 190500"/>
                  <a:gd name="connsiteX216" fmla="*/ 70580 w 149161"/>
                  <a:gd name="connsiteY216" fmla="*/ 162354 h 190500"/>
                  <a:gd name="connsiteX217" fmla="*/ 64770 w 149161"/>
                  <a:gd name="connsiteY217" fmla="*/ 156543 h 190500"/>
                  <a:gd name="connsiteX218" fmla="*/ 58960 w 149161"/>
                  <a:gd name="connsiteY218" fmla="*/ 162354 h 190500"/>
                  <a:gd name="connsiteX219" fmla="*/ 64770 w 149161"/>
                  <a:gd name="connsiteY219" fmla="*/ 168164 h 190500"/>
                  <a:gd name="connsiteX220" fmla="*/ 64770 w 149161"/>
                  <a:gd name="connsiteY220" fmla="*/ 190500 h 190500"/>
                  <a:gd name="connsiteX221" fmla="*/ 70580 w 149161"/>
                  <a:gd name="connsiteY221" fmla="*/ 184690 h 190500"/>
                  <a:gd name="connsiteX222" fmla="*/ 64770 w 149161"/>
                  <a:gd name="connsiteY222" fmla="*/ 178879 h 190500"/>
                  <a:gd name="connsiteX223" fmla="*/ 58960 w 149161"/>
                  <a:gd name="connsiteY223" fmla="*/ 184690 h 190500"/>
                  <a:gd name="connsiteX224" fmla="*/ 64770 w 149161"/>
                  <a:gd name="connsiteY224" fmla="*/ 190500 h 190500"/>
                  <a:gd name="connsiteX225" fmla="*/ 45101 w 149161"/>
                  <a:gd name="connsiteY225" fmla="*/ 11621 h 190500"/>
                  <a:gd name="connsiteX226" fmla="*/ 50911 w 149161"/>
                  <a:gd name="connsiteY226" fmla="*/ 5810 h 190500"/>
                  <a:gd name="connsiteX227" fmla="*/ 45101 w 149161"/>
                  <a:gd name="connsiteY227" fmla="*/ 0 h 190500"/>
                  <a:gd name="connsiteX228" fmla="*/ 39291 w 149161"/>
                  <a:gd name="connsiteY228" fmla="*/ 5810 h 190500"/>
                  <a:gd name="connsiteX229" fmla="*/ 45101 w 149161"/>
                  <a:gd name="connsiteY229" fmla="*/ 11621 h 190500"/>
                  <a:gd name="connsiteX230" fmla="*/ 45101 w 149161"/>
                  <a:gd name="connsiteY230" fmla="*/ 33957 h 190500"/>
                  <a:gd name="connsiteX231" fmla="*/ 50911 w 149161"/>
                  <a:gd name="connsiteY231" fmla="*/ 28146 h 190500"/>
                  <a:gd name="connsiteX232" fmla="*/ 45101 w 149161"/>
                  <a:gd name="connsiteY232" fmla="*/ 22336 h 190500"/>
                  <a:gd name="connsiteX233" fmla="*/ 39291 w 149161"/>
                  <a:gd name="connsiteY233" fmla="*/ 28146 h 190500"/>
                  <a:gd name="connsiteX234" fmla="*/ 45101 w 149161"/>
                  <a:gd name="connsiteY234" fmla="*/ 33957 h 190500"/>
                  <a:gd name="connsiteX235" fmla="*/ 45101 w 149161"/>
                  <a:gd name="connsiteY235" fmla="*/ 56340 h 190500"/>
                  <a:gd name="connsiteX236" fmla="*/ 50911 w 149161"/>
                  <a:gd name="connsiteY236" fmla="*/ 50530 h 190500"/>
                  <a:gd name="connsiteX237" fmla="*/ 45101 w 149161"/>
                  <a:gd name="connsiteY237" fmla="*/ 44720 h 190500"/>
                  <a:gd name="connsiteX238" fmla="*/ 39291 w 149161"/>
                  <a:gd name="connsiteY238" fmla="*/ 50530 h 190500"/>
                  <a:gd name="connsiteX239" fmla="*/ 45101 w 149161"/>
                  <a:gd name="connsiteY239" fmla="*/ 56340 h 190500"/>
                  <a:gd name="connsiteX240" fmla="*/ 45101 w 149161"/>
                  <a:gd name="connsiteY240" fmla="*/ 78677 h 190500"/>
                  <a:gd name="connsiteX241" fmla="*/ 50911 w 149161"/>
                  <a:gd name="connsiteY241" fmla="*/ 72866 h 190500"/>
                  <a:gd name="connsiteX242" fmla="*/ 45101 w 149161"/>
                  <a:gd name="connsiteY242" fmla="*/ 67056 h 190500"/>
                  <a:gd name="connsiteX243" fmla="*/ 39291 w 149161"/>
                  <a:gd name="connsiteY243" fmla="*/ 72866 h 190500"/>
                  <a:gd name="connsiteX244" fmla="*/ 45101 w 149161"/>
                  <a:gd name="connsiteY244" fmla="*/ 78677 h 190500"/>
                  <a:gd name="connsiteX245" fmla="*/ 45101 w 149161"/>
                  <a:gd name="connsiteY245" fmla="*/ 101060 h 190500"/>
                  <a:gd name="connsiteX246" fmla="*/ 50911 w 149161"/>
                  <a:gd name="connsiteY246" fmla="*/ 95250 h 190500"/>
                  <a:gd name="connsiteX247" fmla="*/ 45101 w 149161"/>
                  <a:gd name="connsiteY247" fmla="*/ 89440 h 190500"/>
                  <a:gd name="connsiteX248" fmla="*/ 39291 w 149161"/>
                  <a:gd name="connsiteY248" fmla="*/ 95250 h 190500"/>
                  <a:gd name="connsiteX249" fmla="*/ 45101 w 149161"/>
                  <a:gd name="connsiteY249" fmla="*/ 101060 h 190500"/>
                  <a:gd name="connsiteX250" fmla="*/ 45101 w 149161"/>
                  <a:gd name="connsiteY250" fmla="*/ 123396 h 190500"/>
                  <a:gd name="connsiteX251" fmla="*/ 50911 w 149161"/>
                  <a:gd name="connsiteY251" fmla="*/ 117586 h 190500"/>
                  <a:gd name="connsiteX252" fmla="*/ 45101 w 149161"/>
                  <a:gd name="connsiteY252" fmla="*/ 111776 h 190500"/>
                  <a:gd name="connsiteX253" fmla="*/ 39291 w 149161"/>
                  <a:gd name="connsiteY253" fmla="*/ 117586 h 190500"/>
                  <a:gd name="connsiteX254" fmla="*/ 45101 w 149161"/>
                  <a:gd name="connsiteY254" fmla="*/ 123396 h 190500"/>
                  <a:gd name="connsiteX255" fmla="*/ 45101 w 149161"/>
                  <a:gd name="connsiteY255" fmla="*/ 145780 h 190500"/>
                  <a:gd name="connsiteX256" fmla="*/ 50911 w 149161"/>
                  <a:gd name="connsiteY256" fmla="*/ 139970 h 190500"/>
                  <a:gd name="connsiteX257" fmla="*/ 45101 w 149161"/>
                  <a:gd name="connsiteY257" fmla="*/ 134160 h 190500"/>
                  <a:gd name="connsiteX258" fmla="*/ 39291 w 149161"/>
                  <a:gd name="connsiteY258" fmla="*/ 139970 h 190500"/>
                  <a:gd name="connsiteX259" fmla="*/ 45101 w 149161"/>
                  <a:gd name="connsiteY259" fmla="*/ 145780 h 190500"/>
                  <a:gd name="connsiteX260" fmla="*/ 45101 w 149161"/>
                  <a:gd name="connsiteY260" fmla="*/ 168164 h 190500"/>
                  <a:gd name="connsiteX261" fmla="*/ 50911 w 149161"/>
                  <a:gd name="connsiteY261" fmla="*/ 162354 h 190500"/>
                  <a:gd name="connsiteX262" fmla="*/ 45101 w 149161"/>
                  <a:gd name="connsiteY262" fmla="*/ 156543 h 190500"/>
                  <a:gd name="connsiteX263" fmla="*/ 39291 w 149161"/>
                  <a:gd name="connsiteY263" fmla="*/ 162354 h 190500"/>
                  <a:gd name="connsiteX264" fmla="*/ 45101 w 149161"/>
                  <a:gd name="connsiteY264" fmla="*/ 168164 h 190500"/>
                  <a:gd name="connsiteX265" fmla="*/ 45101 w 149161"/>
                  <a:gd name="connsiteY265" fmla="*/ 190500 h 190500"/>
                  <a:gd name="connsiteX266" fmla="*/ 50911 w 149161"/>
                  <a:gd name="connsiteY266" fmla="*/ 184690 h 190500"/>
                  <a:gd name="connsiteX267" fmla="*/ 45101 w 149161"/>
                  <a:gd name="connsiteY267" fmla="*/ 178879 h 190500"/>
                  <a:gd name="connsiteX268" fmla="*/ 39291 w 149161"/>
                  <a:gd name="connsiteY268" fmla="*/ 184690 h 190500"/>
                  <a:gd name="connsiteX269" fmla="*/ 45101 w 149161"/>
                  <a:gd name="connsiteY269" fmla="*/ 190500 h 190500"/>
                  <a:gd name="connsiteX270" fmla="*/ 25479 w 149161"/>
                  <a:gd name="connsiteY270" fmla="*/ 11621 h 190500"/>
                  <a:gd name="connsiteX271" fmla="*/ 31290 w 149161"/>
                  <a:gd name="connsiteY271" fmla="*/ 5810 h 190500"/>
                  <a:gd name="connsiteX272" fmla="*/ 25479 w 149161"/>
                  <a:gd name="connsiteY272" fmla="*/ 0 h 190500"/>
                  <a:gd name="connsiteX273" fmla="*/ 19669 w 149161"/>
                  <a:gd name="connsiteY273" fmla="*/ 5810 h 190500"/>
                  <a:gd name="connsiteX274" fmla="*/ 25479 w 149161"/>
                  <a:gd name="connsiteY274" fmla="*/ 11621 h 190500"/>
                  <a:gd name="connsiteX275" fmla="*/ 25479 w 149161"/>
                  <a:gd name="connsiteY275" fmla="*/ 33957 h 190500"/>
                  <a:gd name="connsiteX276" fmla="*/ 31290 w 149161"/>
                  <a:gd name="connsiteY276" fmla="*/ 28146 h 190500"/>
                  <a:gd name="connsiteX277" fmla="*/ 25479 w 149161"/>
                  <a:gd name="connsiteY277" fmla="*/ 22336 h 190500"/>
                  <a:gd name="connsiteX278" fmla="*/ 19669 w 149161"/>
                  <a:gd name="connsiteY278" fmla="*/ 28146 h 190500"/>
                  <a:gd name="connsiteX279" fmla="*/ 25479 w 149161"/>
                  <a:gd name="connsiteY279" fmla="*/ 33957 h 190500"/>
                  <a:gd name="connsiteX280" fmla="*/ 25479 w 149161"/>
                  <a:gd name="connsiteY280" fmla="*/ 56340 h 190500"/>
                  <a:gd name="connsiteX281" fmla="*/ 31290 w 149161"/>
                  <a:gd name="connsiteY281" fmla="*/ 50530 h 190500"/>
                  <a:gd name="connsiteX282" fmla="*/ 25479 w 149161"/>
                  <a:gd name="connsiteY282" fmla="*/ 44720 h 190500"/>
                  <a:gd name="connsiteX283" fmla="*/ 19669 w 149161"/>
                  <a:gd name="connsiteY283" fmla="*/ 50530 h 190500"/>
                  <a:gd name="connsiteX284" fmla="*/ 25479 w 149161"/>
                  <a:gd name="connsiteY284" fmla="*/ 56340 h 190500"/>
                  <a:gd name="connsiteX285" fmla="*/ 25479 w 149161"/>
                  <a:gd name="connsiteY285" fmla="*/ 78677 h 190500"/>
                  <a:gd name="connsiteX286" fmla="*/ 31290 w 149161"/>
                  <a:gd name="connsiteY286" fmla="*/ 72866 h 190500"/>
                  <a:gd name="connsiteX287" fmla="*/ 25479 w 149161"/>
                  <a:gd name="connsiteY287" fmla="*/ 67056 h 190500"/>
                  <a:gd name="connsiteX288" fmla="*/ 19669 w 149161"/>
                  <a:gd name="connsiteY288" fmla="*/ 72866 h 190500"/>
                  <a:gd name="connsiteX289" fmla="*/ 25479 w 149161"/>
                  <a:gd name="connsiteY289" fmla="*/ 78677 h 190500"/>
                  <a:gd name="connsiteX290" fmla="*/ 25479 w 149161"/>
                  <a:gd name="connsiteY290" fmla="*/ 101060 h 190500"/>
                  <a:gd name="connsiteX291" fmla="*/ 31290 w 149161"/>
                  <a:gd name="connsiteY291" fmla="*/ 95250 h 190500"/>
                  <a:gd name="connsiteX292" fmla="*/ 25479 w 149161"/>
                  <a:gd name="connsiteY292" fmla="*/ 89440 h 190500"/>
                  <a:gd name="connsiteX293" fmla="*/ 19669 w 149161"/>
                  <a:gd name="connsiteY293" fmla="*/ 95250 h 190500"/>
                  <a:gd name="connsiteX294" fmla="*/ 25479 w 149161"/>
                  <a:gd name="connsiteY294" fmla="*/ 101060 h 190500"/>
                  <a:gd name="connsiteX295" fmla="*/ 25479 w 149161"/>
                  <a:gd name="connsiteY295" fmla="*/ 123396 h 190500"/>
                  <a:gd name="connsiteX296" fmla="*/ 31290 w 149161"/>
                  <a:gd name="connsiteY296" fmla="*/ 117586 h 190500"/>
                  <a:gd name="connsiteX297" fmla="*/ 25479 w 149161"/>
                  <a:gd name="connsiteY297" fmla="*/ 111776 h 190500"/>
                  <a:gd name="connsiteX298" fmla="*/ 19669 w 149161"/>
                  <a:gd name="connsiteY298" fmla="*/ 117586 h 190500"/>
                  <a:gd name="connsiteX299" fmla="*/ 25479 w 149161"/>
                  <a:gd name="connsiteY299" fmla="*/ 123396 h 190500"/>
                  <a:gd name="connsiteX300" fmla="*/ 25479 w 149161"/>
                  <a:gd name="connsiteY300" fmla="*/ 145780 h 190500"/>
                  <a:gd name="connsiteX301" fmla="*/ 31290 w 149161"/>
                  <a:gd name="connsiteY301" fmla="*/ 139970 h 190500"/>
                  <a:gd name="connsiteX302" fmla="*/ 25479 w 149161"/>
                  <a:gd name="connsiteY302" fmla="*/ 134160 h 190500"/>
                  <a:gd name="connsiteX303" fmla="*/ 19669 w 149161"/>
                  <a:gd name="connsiteY303" fmla="*/ 139970 h 190500"/>
                  <a:gd name="connsiteX304" fmla="*/ 25479 w 149161"/>
                  <a:gd name="connsiteY304" fmla="*/ 145780 h 190500"/>
                  <a:gd name="connsiteX305" fmla="*/ 25479 w 149161"/>
                  <a:gd name="connsiteY305" fmla="*/ 168164 h 190500"/>
                  <a:gd name="connsiteX306" fmla="*/ 31290 w 149161"/>
                  <a:gd name="connsiteY306" fmla="*/ 162354 h 190500"/>
                  <a:gd name="connsiteX307" fmla="*/ 25479 w 149161"/>
                  <a:gd name="connsiteY307" fmla="*/ 156543 h 190500"/>
                  <a:gd name="connsiteX308" fmla="*/ 19669 w 149161"/>
                  <a:gd name="connsiteY308" fmla="*/ 162354 h 190500"/>
                  <a:gd name="connsiteX309" fmla="*/ 25479 w 149161"/>
                  <a:gd name="connsiteY309" fmla="*/ 168164 h 190500"/>
                  <a:gd name="connsiteX310" fmla="*/ 25479 w 149161"/>
                  <a:gd name="connsiteY310" fmla="*/ 190500 h 190500"/>
                  <a:gd name="connsiteX311" fmla="*/ 31290 w 149161"/>
                  <a:gd name="connsiteY311" fmla="*/ 184690 h 190500"/>
                  <a:gd name="connsiteX312" fmla="*/ 25479 w 149161"/>
                  <a:gd name="connsiteY312" fmla="*/ 178879 h 190500"/>
                  <a:gd name="connsiteX313" fmla="*/ 19669 w 149161"/>
                  <a:gd name="connsiteY313" fmla="*/ 184690 h 190500"/>
                  <a:gd name="connsiteX314" fmla="*/ 25479 w 149161"/>
                  <a:gd name="connsiteY314" fmla="*/ 190500 h 190500"/>
                  <a:gd name="connsiteX315" fmla="*/ 5810 w 149161"/>
                  <a:gd name="connsiteY315" fmla="*/ 11621 h 190500"/>
                  <a:gd name="connsiteX316" fmla="*/ 11621 w 149161"/>
                  <a:gd name="connsiteY316" fmla="*/ 5810 h 190500"/>
                  <a:gd name="connsiteX317" fmla="*/ 5810 w 149161"/>
                  <a:gd name="connsiteY317" fmla="*/ 0 h 190500"/>
                  <a:gd name="connsiteX318" fmla="*/ 0 w 149161"/>
                  <a:gd name="connsiteY318" fmla="*/ 5810 h 190500"/>
                  <a:gd name="connsiteX319" fmla="*/ 5810 w 149161"/>
                  <a:gd name="connsiteY319" fmla="*/ 11621 h 190500"/>
                  <a:gd name="connsiteX320" fmla="*/ 5810 w 149161"/>
                  <a:gd name="connsiteY320" fmla="*/ 33957 h 190500"/>
                  <a:gd name="connsiteX321" fmla="*/ 11621 w 149161"/>
                  <a:gd name="connsiteY321" fmla="*/ 28146 h 190500"/>
                  <a:gd name="connsiteX322" fmla="*/ 5810 w 149161"/>
                  <a:gd name="connsiteY322" fmla="*/ 22336 h 190500"/>
                  <a:gd name="connsiteX323" fmla="*/ 0 w 149161"/>
                  <a:gd name="connsiteY323" fmla="*/ 28146 h 190500"/>
                  <a:gd name="connsiteX324" fmla="*/ 5810 w 149161"/>
                  <a:gd name="connsiteY324" fmla="*/ 33957 h 190500"/>
                  <a:gd name="connsiteX325" fmla="*/ 5810 w 149161"/>
                  <a:gd name="connsiteY325" fmla="*/ 56340 h 190500"/>
                  <a:gd name="connsiteX326" fmla="*/ 11621 w 149161"/>
                  <a:gd name="connsiteY326" fmla="*/ 50530 h 190500"/>
                  <a:gd name="connsiteX327" fmla="*/ 5810 w 149161"/>
                  <a:gd name="connsiteY327" fmla="*/ 44720 h 190500"/>
                  <a:gd name="connsiteX328" fmla="*/ 0 w 149161"/>
                  <a:gd name="connsiteY328" fmla="*/ 50530 h 190500"/>
                  <a:gd name="connsiteX329" fmla="*/ 5810 w 149161"/>
                  <a:gd name="connsiteY329" fmla="*/ 56340 h 190500"/>
                  <a:gd name="connsiteX330" fmla="*/ 5810 w 149161"/>
                  <a:gd name="connsiteY330" fmla="*/ 78677 h 190500"/>
                  <a:gd name="connsiteX331" fmla="*/ 11621 w 149161"/>
                  <a:gd name="connsiteY331" fmla="*/ 72866 h 190500"/>
                  <a:gd name="connsiteX332" fmla="*/ 5810 w 149161"/>
                  <a:gd name="connsiteY332" fmla="*/ 67056 h 190500"/>
                  <a:gd name="connsiteX333" fmla="*/ 0 w 149161"/>
                  <a:gd name="connsiteY333" fmla="*/ 72866 h 190500"/>
                  <a:gd name="connsiteX334" fmla="*/ 5810 w 149161"/>
                  <a:gd name="connsiteY334" fmla="*/ 78677 h 190500"/>
                  <a:gd name="connsiteX335" fmla="*/ 5810 w 149161"/>
                  <a:gd name="connsiteY335" fmla="*/ 101060 h 190500"/>
                  <a:gd name="connsiteX336" fmla="*/ 11621 w 149161"/>
                  <a:gd name="connsiteY336" fmla="*/ 95250 h 190500"/>
                  <a:gd name="connsiteX337" fmla="*/ 5810 w 149161"/>
                  <a:gd name="connsiteY337" fmla="*/ 89440 h 190500"/>
                  <a:gd name="connsiteX338" fmla="*/ 0 w 149161"/>
                  <a:gd name="connsiteY338" fmla="*/ 95250 h 190500"/>
                  <a:gd name="connsiteX339" fmla="*/ 5810 w 149161"/>
                  <a:gd name="connsiteY339" fmla="*/ 101060 h 190500"/>
                  <a:gd name="connsiteX340" fmla="*/ 5810 w 149161"/>
                  <a:gd name="connsiteY340" fmla="*/ 123396 h 190500"/>
                  <a:gd name="connsiteX341" fmla="*/ 11621 w 149161"/>
                  <a:gd name="connsiteY341" fmla="*/ 117586 h 190500"/>
                  <a:gd name="connsiteX342" fmla="*/ 5810 w 149161"/>
                  <a:gd name="connsiteY342" fmla="*/ 111776 h 190500"/>
                  <a:gd name="connsiteX343" fmla="*/ 0 w 149161"/>
                  <a:gd name="connsiteY343" fmla="*/ 117586 h 190500"/>
                  <a:gd name="connsiteX344" fmla="*/ 5810 w 149161"/>
                  <a:gd name="connsiteY344" fmla="*/ 123396 h 190500"/>
                  <a:gd name="connsiteX345" fmla="*/ 5810 w 149161"/>
                  <a:gd name="connsiteY345" fmla="*/ 145780 h 190500"/>
                  <a:gd name="connsiteX346" fmla="*/ 11621 w 149161"/>
                  <a:gd name="connsiteY346" fmla="*/ 139970 h 190500"/>
                  <a:gd name="connsiteX347" fmla="*/ 5810 w 149161"/>
                  <a:gd name="connsiteY347" fmla="*/ 134160 h 190500"/>
                  <a:gd name="connsiteX348" fmla="*/ 0 w 149161"/>
                  <a:gd name="connsiteY348" fmla="*/ 139970 h 190500"/>
                  <a:gd name="connsiteX349" fmla="*/ 5810 w 149161"/>
                  <a:gd name="connsiteY349" fmla="*/ 145780 h 190500"/>
                  <a:gd name="connsiteX350" fmla="*/ 5810 w 149161"/>
                  <a:gd name="connsiteY350" fmla="*/ 168164 h 190500"/>
                  <a:gd name="connsiteX351" fmla="*/ 11621 w 149161"/>
                  <a:gd name="connsiteY351" fmla="*/ 162354 h 190500"/>
                  <a:gd name="connsiteX352" fmla="*/ 5810 w 149161"/>
                  <a:gd name="connsiteY352" fmla="*/ 156543 h 190500"/>
                  <a:gd name="connsiteX353" fmla="*/ 0 w 149161"/>
                  <a:gd name="connsiteY353" fmla="*/ 162354 h 190500"/>
                  <a:gd name="connsiteX354" fmla="*/ 5810 w 149161"/>
                  <a:gd name="connsiteY354" fmla="*/ 168164 h 190500"/>
                  <a:gd name="connsiteX355" fmla="*/ 5810 w 149161"/>
                  <a:gd name="connsiteY355" fmla="*/ 190500 h 190500"/>
                  <a:gd name="connsiteX356" fmla="*/ 11621 w 149161"/>
                  <a:gd name="connsiteY356" fmla="*/ 184690 h 190500"/>
                  <a:gd name="connsiteX357" fmla="*/ 5810 w 149161"/>
                  <a:gd name="connsiteY357" fmla="*/ 178879 h 190500"/>
                  <a:gd name="connsiteX358" fmla="*/ 0 w 149161"/>
                  <a:gd name="connsiteY358" fmla="*/ 184690 h 190500"/>
                  <a:gd name="connsiteX359" fmla="*/ 5810 w 149161"/>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161" h="190500">
                    <a:moveTo>
                      <a:pt x="143351" y="11621"/>
                    </a:moveTo>
                    <a:cubicBezTo>
                      <a:pt x="146561" y="11621"/>
                      <a:pt x="149162" y="9020"/>
                      <a:pt x="149162" y="5810"/>
                    </a:cubicBezTo>
                    <a:cubicBezTo>
                      <a:pt x="149162" y="2600"/>
                      <a:pt x="146561" y="0"/>
                      <a:pt x="143351" y="0"/>
                    </a:cubicBezTo>
                    <a:cubicBezTo>
                      <a:pt x="140141" y="0"/>
                      <a:pt x="137541" y="2600"/>
                      <a:pt x="137541" y="5810"/>
                    </a:cubicBezTo>
                    <a:cubicBezTo>
                      <a:pt x="137541" y="9020"/>
                      <a:pt x="140141" y="11621"/>
                      <a:pt x="143351" y="11621"/>
                    </a:cubicBezTo>
                    <a:close/>
                    <a:moveTo>
                      <a:pt x="143351" y="33957"/>
                    </a:moveTo>
                    <a:cubicBezTo>
                      <a:pt x="146561" y="33957"/>
                      <a:pt x="149162" y="31356"/>
                      <a:pt x="149162" y="28146"/>
                    </a:cubicBezTo>
                    <a:cubicBezTo>
                      <a:pt x="149162" y="24936"/>
                      <a:pt x="146561" y="22336"/>
                      <a:pt x="143351" y="22336"/>
                    </a:cubicBezTo>
                    <a:cubicBezTo>
                      <a:pt x="140141" y="22336"/>
                      <a:pt x="137541" y="24936"/>
                      <a:pt x="137541" y="28146"/>
                    </a:cubicBezTo>
                    <a:cubicBezTo>
                      <a:pt x="137541" y="31356"/>
                      <a:pt x="140141" y="33957"/>
                      <a:pt x="143351" y="33957"/>
                    </a:cubicBezTo>
                    <a:close/>
                    <a:moveTo>
                      <a:pt x="143351" y="56340"/>
                    </a:moveTo>
                    <a:cubicBezTo>
                      <a:pt x="146561" y="56340"/>
                      <a:pt x="149162" y="53740"/>
                      <a:pt x="149162" y="50530"/>
                    </a:cubicBezTo>
                    <a:cubicBezTo>
                      <a:pt x="149162" y="47320"/>
                      <a:pt x="146561" y="44720"/>
                      <a:pt x="143351" y="44720"/>
                    </a:cubicBezTo>
                    <a:cubicBezTo>
                      <a:pt x="140141" y="44720"/>
                      <a:pt x="137541" y="47320"/>
                      <a:pt x="137541" y="50530"/>
                    </a:cubicBezTo>
                    <a:cubicBezTo>
                      <a:pt x="137541" y="53740"/>
                      <a:pt x="140141" y="56340"/>
                      <a:pt x="143351" y="56340"/>
                    </a:cubicBezTo>
                    <a:close/>
                    <a:moveTo>
                      <a:pt x="143351" y="78677"/>
                    </a:moveTo>
                    <a:cubicBezTo>
                      <a:pt x="146561" y="78677"/>
                      <a:pt x="149162" y="76076"/>
                      <a:pt x="149162" y="72866"/>
                    </a:cubicBezTo>
                    <a:cubicBezTo>
                      <a:pt x="149162" y="69656"/>
                      <a:pt x="146561" y="67056"/>
                      <a:pt x="143351" y="67056"/>
                    </a:cubicBezTo>
                    <a:cubicBezTo>
                      <a:pt x="140141" y="67056"/>
                      <a:pt x="137541" y="69656"/>
                      <a:pt x="137541" y="72866"/>
                    </a:cubicBezTo>
                    <a:cubicBezTo>
                      <a:pt x="137541" y="76076"/>
                      <a:pt x="140141" y="78677"/>
                      <a:pt x="143351" y="78677"/>
                    </a:cubicBezTo>
                    <a:close/>
                    <a:moveTo>
                      <a:pt x="143351" y="101060"/>
                    </a:moveTo>
                    <a:cubicBezTo>
                      <a:pt x="146561" y="101060"/>
                      <a:pt x="149162" y="98460"/>
                      <a:pt x="149162" y="95250"/>
                    </a:cubicBezTo>
                    <a:cubicBezTo>
                      <a:pt x="149162" y="92040"/>
                      <a:pt x="146561" y="89440"/>
                      <a:pt x="143351" y="89440"/>
                    </a:cubicBezTo>
                    <a:cubicBezTo>
                      <a:pt x="140141" y="89440"/>
                      <a:pt x="137541" y="92040"/>
                      <a:pt x="137541" y="95250"/>
                    </a:cubicBezTo>
                    <a:cubicBezTo>
                      <a:pt x="137541" y="98460"/>
                      <a:pt x="140141" y="101060"/>
                      <a:pt x="143351" y="101060"/>
                    </a:cubicBezTo>
                    <a:close/>
                    <a:moveTo>
                      <a:pt x="143351" y="123396"/>
                    </a:moveTo>
                    <a:cubicBezTo>
                      <a:pt x="146561" y="123396"/>
                      <a:pt x="149162" y="120796"/>
                      <a:pt x="149162" y="117586"/>
                    </a:cubicBezTo>
                    <a:cubicBezTo>
                      <a:pt x="149162" y="114376"/>
                      <a:pt x="146561" y="111776"/>
                      <a:pt x="143351" y="111776"/>
                    </a:cubicBezTo>
                    <a:cubicBezTo>
                      <a:pt x="140141" y="111776"/>
                      <a:pt x="137541" y="114376"/>
                      <a:pt x="137541" y="117586"/>
                    </a:cubicBezTo>
                    <a:cubicBezTo>
                      <a:pt x="137541" y="120796"/>
                      <a:pt x="140141" y="123396"/>
                      <a:pt x="143351" y="123396"/>
                    </a:cubicBezTo>
                    <a:close/>
                    <a:moveTo>
                      <a:pt x="143351" y="145780"/>
                    </a:moveTo>
                    <a:cubicBezTo>
                      <a:pt x="146561" y="145780"/>
                      <a:pt x="149162" y="143180"/>
                      <a:pt x="149162" y="139970"/>
                    </a:cubicBezTo>
                    <a:cubicBezTo>
                      <a:pt x="149162" y="136760"/>
                      <a:pt x="146561" y="134160"/>
                      <a:pt x="143351" y="134160"/>
                    </a:cubicBezTo>
                    <a:cubicBezTo>
                      <a:pt x="140141" y="134160"/>
                      <a:pt x="137541" y="136760"/>
                      <a:pt x="137541" y="139970"/>
                    </a:cubicBezTo>
                    <a:cubicBezTo>
                      <a:pt x="137541" y="143180"/>
                      <a:pt x="140141" y="145780"/>
                      <a:pt x="143351" y="145780"/>
                    </a:cubicBezTo>
                    <a:close/>
                    <a:moveTo>
                      <a:pt x="143351" y="168164"/>
                    </a:moveTo>
                    <a:cubicBezTo>
                      <a:pt x="146561" y="168164"/>
                      <a:pt x="149162" y="165564"/>
                      <a:pt x="149162" y="162354"/>
                    </a:cubicBezTo>
                    <a:cubicBezTo>
                      <a:pt x="149162" y="159144"/>
                      <a:pt x="146561" y="156543"/>
                      <a:pt x="143351" y="156543"/>
                    </a:cubicBezTo>
                    <a:cubicBezTo>
                      <a:pt x="140141" y="156543"/>
                      <a:pt x="137541" y="159144"/>
                      <a:pt x="137541" y="162354"/>
                    </a:cubicBezTo>
                    <a:cubicBezTo>
                      <a:pt x="137541" y="165564"/>
                      <a:pt x="140141" y="168164"/>
                      <a:pt x="143351" y="168164"/>
                    </a:cubicBezTo>
                    <a:close/>
                    <a:moveTo>
                      <a:pt x="143351" y="190500"/>
                    </a:moveTo>
                    <a:cubicBezTo>
                      <a:pt x="146561" y="190500"/>
                      <a:pt x="149162" y="187900"/>
                      <a:pt x="149162" y="184690"/>
                    </a:cubicBezTo>
                    <a:cubicBezTo>
                      <a:pt x="149162" y="181480"/>
                      <a:pt x="146561" y="178879"/>
                      <a:pt x="143351" y="178879"/>
                    </a:cubicBezTo>
                    <a:cubicBezTo>
                      <a:pt x="140141" y="178879"/>
                      <a:pt x="137541" y="181480"/>
                      <a:pt x="137541" y="184690"/>
                    </a:cubicBezTo>
                    <a:cubicBezTo>
                      <a:pt x="137541" y="187900"/>
                      <a:pt x="140141" y="190500"/>
                      <a:pt x="143351" y="190500"/>
                    </a:cubicBezTo>
                    <a:close/>
                    <a:moveTo>
                      <a:pt x="123730" y="11621"/>
                    </a:moveTo>
                    <a:cubicBezTo>
                      <a:pt x="126940" y="11621"/>
                      <a:pt x="129540" y="9020"/>
                      <a:pt x="129540" y="5810"/>
                    </a:cubicBezTo>
                    <a:cubicBezTo>
                      <a:pt x="129540" y="2600"/>
                      <a:pt x="126940" y="0"/>
                      <a:pt x="123730" y="0"/>
                    </a:cubicBezTo>
                    <a:cubicBezTo>
                      <a:pt x="120520" y="0"/>
                      <a:pt x="117920" y="2600"/>
                      <a:pt x="117920" y="5810"/>
                    </a:cubicBezTo>
                    <a:cubicBezTo>
                      <a:pt x="117920" y="9020"/>
                      <a:pt x="120520" y="11621"/>
                      <a:pt x="123730" y="11621"/>
                    </a:cubicBezTo>
                    <a:close/>
                    <a:moveTo>
                      <a:pt x="123730" y="33957"/>
                    </a:moveTo>
                    <a:cubicBezTo>
                      <a:pt x="126940" y="33957"/>
                      <a:pt x="129540" y="31356"/>
                      <a:pt x="129540" y="28146"/>
                    </a:cubicBezTo>
                    <a:cubicBezTo>
                      <a:pt x="129540" y="24936"/>
                      <a:pt x="126940" y="22336"/>
                      <a:pt x="123730" y="22336"/>
                    </a:cubicBezTo>
                    <a:cubicBezTo>
                      <a:pt x="120520" y="22336"/>
                      <a:pt x="117920" y="24936"/>
                      <a:pt x="117920" y="28146"/>
                    </a:cubicBezTo>
                    <a:cubicBezTo>
                      <a:pt x="117920" y="31356"/>
                      <a:pt x="120520" y="33957"/>
                      <a:pt x="123730" y="33957"/>
                    </a:cubicBezTo>
                    <a:close/>
                    <a:moveTo>
                      <a:pt x="123730" y="56340"/>
                    </a:moveTo>
                    <a:cubicBezTo>
                      <a:pt x="126940" y="56340"/>
                      <a:pt x="129540" y="53740"/>
                      <a:pt x="129540" y="50530"/>
                    </a:cubicBezTo>
                    <a:cubicBezTo>
                      <a:pt x="129540" y="47320"/>
                      <a:pt x="126940" y="44720"/>
                      <a:pt x="123730" y="44720"/>
                    </a:cubicBezTo>
                    <a:cubicBezTo>
                      <a:pt x="120520" y="44720"/>
                      <a:pt x="117920" y="47320"/>
                      <a:pt x="117920" y="50530"/>
                    </a:cubicBezTo>
                    <a:cubicBezTo>
                      <a:pt x="117920" y="53740"/>
                      <a:pt x="120520" y="56340"/>
                      <a:pt x="123730" y="56340"/>
                    </a:cubicBezTo>
                    <a:close/>
                    <a:moveTo>
                      <a:pt x="123730" y="78677"/>
                    </a:moveTo>
                    <a:cubicBezTo>
                      <a:pt x="126940" y="78677"/>
                      <a:pt x="129540" y="76076"/>
                      <a:pt x="129540" y="72866"/>
                    </a:cubicBezTo>
                    <a:cubicBezTo>
                      <a:pt x="129540" y="69656"/>
                      <a:pt x="126940" y="67056"/>
                      <a:pt x="123730" y="67056"/>
                    </a:cubicBezTo>
                    <a:cubicBezTo>
                      <a:pt x="120520" y="67056"/>
                      <a:pt x="117920" y="69656"/>
                      <a:pt x="117920" y="72866"/>
                    </a:cubicBezTo>
                    <a:cubicBezTo>
                      <a:pt x="117920" y="76076"/>
                      <a:pt x="120520" y="78677"/>
                      <a:pt x="123730" y="78677"/>
                    </a:cubicBezTo>
                    <a:close/>
                    <a:moveTo>
                      <a:pt x="123730" y="101060"/>
                    </a:moveTo>
                    <a:cubicBezTo>
                      <a:pt x="126940" y="101060"/>
                      <a:pt x="129540" y="98460"/>
                      <a:pt x="129540" y="95250"/>
                    </a:cubicBezTo>
                    <a:cubicBezTo>
                      <a:pt x="129540" y="92040"/>
                      <a:pt x="126940" y="89440"/>
                      <a:pt x="123730" y="89440"/>
                    </a:cubicBezTo>
                    <a:cubicBezTo>
                      <a:pt x="120520" y="89440"/>
                      <a:pt x="117920" y="92040"/>
                      <a:pt x="117920" y="95250"/>
                    </a:cubicBezTo>
                    <a:cubicBezTo>
                      <a:pt x="117920" y="98460"/>
                      <a:pt x="120520" y="101060"/>
                      <a:pt x="123730" y="101060"/>
                    </a:cubicBezTo>
                    <a:close/>
                    <a:moveTo>
                      <a:pt x="123730" y="123396"/>
                    </a:moveTo>
                    <a:cubicBezTo>
                      <a:pt x="126940" y="123396"/>
                      <a:pt x="129540" y="120796"/>
                      <a:pt x="129540" y="117586"/>
                    </a:cubicBezTo>
                    <a:cubicBezTo>
                      <a:pt x="129540" y="114376"/>
                      <a:pt x="126940" y="111776"/>
                      <a:pt x="123730" y="111776"/>
                    </a:cubicBezTo>
                    <a:cubicBezTo>
                      <a:pt x="120520" y="111776"/>
                      <a:pt x="117920" y="114376"/>
                      <a:pt x="117920" y="117586"/>
                    </a:cubicBezTo>
                    <a:cubicBezTo>
                      <a:pt x="117920" y="120796"/>
                      <a:pt x="120520" y="123396"/>
                      <a:pt x="123730" y="123396"/>
                    </a:cubicBezTo>
                    <a:close/>
                    <a:moveTo>
                      <a:pt x="123730" y="145780"/>
                    </a:moveTo>
                    <a:cubicBezTo>
                      <a:pt x="126940" y="145780"/>
                      <a:pt x="129540" y="143180"/>
                      <a:pt x="129540" y="139970"/>
                    </a:cubicBezTo>
                    <a:cubicBezTo>
                      <a:pt x="129540" y="136760"/>
                      <a:pt x="126940" y="134160"/>
                      <a:pt x="123730" y="134160"/>
                    </a:cubicBezTo>
                    <a:cubicBezTo>
                      <a:pt x="120520" y="134160"/>
                      <a:pt x="117920" y="136760"/>
                      <a:pt x="117920" y="139970"/>
                    </a:cubicBezTo>
                    <a:cubicBezTo>
                      <a:pt x="117920" y="143180"/>
                      <a:pt x="120520" y="145780"/>
                      <a:pt x="123730" y="145780"/>
                    </a:cubicBezTo>
                    <a:close/>
                    <a:moveTo>
                      <a:pt x="123730" y="168164"/>
                    </a:moveTo>
                    <a:cubicBezTo>
                      <a:pt x="126940" y="168164"/>
                      <a:pt x="129540" y="165564"/>
                      <a:pt x="129540" y="162354"/>
                    </a:cubicBezTo>
                    <a:cubicBezTo>
                      <a:pt x="129540" y="159144"/>
                      <a:pt x="126940" y="156543"/>
                      <a:pt x="123730" y="156543"/>
                    </a:cubicBezTo>
                    <a:cubicBezTo>
                      <a:pt x="120520" y="156543"/>
                      <a:pt x="117920" y="159144"/>
                      <a:pt x="117920" y="162354"/>
                    </a:cubicBezTo>
                    <a:cubicBezTo>
                      <a:pt x="117920" y="165564"/>
                      <a:pt x="120520" y="168164"/>
                      <a:pt x="123730" y="168164"/>
                    </a:cubicBezTo>
                    <a:close/>
                    <a:moveTo>
                      <a:pt x="123730" y="190500"/>
                    </a:moveTo>
                    <a:cubicBezTo>
                      <a:pt x="126940" y="190500"/>
                      <a:pt x="129540" y="187900"/>
                      <a:pt x="129540" y="184690"/>
                    </a:cubicBezTo>
                    <a:cubicBezTo>
                      <a:pt x="129540" y="181480"/>
                      <a:pt x="126940" y="178879"/>
                      <a:pt x="123730" y="178879"/>
                    </a:cubicBezTo>
                    <a:cubicBezTo>
                      <a:pt x="120520" y="178879"/>
                      <a:pt x="117920" y="181480"/>
                      <a:pt x="117920" y="184690"/>
                    </a:cubicBezTo>
                    <a:cubicBezTo>
                      <a:pt x="117920" y="187900"/>
                      <a:pt x="120520" y="190500"/>
                      <a:pt x="123730" y="190500"/>
                    </a:cubicBezTo>
                    <a:close/>
                    <a:moveTo>
                      <a:pt x="104061" y="11621"/>
                    </a:moveTo>
                    <a:cubicBezTo>
                      <a:pt x="107270" y="11621"/>
                      <a:pt x="109871" y="9020"/>
                      <a:pt x="109871" y="5810"/>
                    </a:cubicBezTo>
                    <a:cubicBezTo>
                      <a:pt x="109871" y="2600"/>
                      <a:pt x="107270" y="0"/>
                      <a:pt x="104061" y="0"/>
                    </a:cubicBezTo>
                    <a:cubicBezTo>
                      <a:pt x="100851" y="0"/>
                      <a:pt x="98250" y="2600"/>
                      <a:pt x="98250" y="5810"/>
                    </a:cubicBezTo>
                    <a:cubicBezTo>
                      <a:pt x="98250" y="9020"/>
                      <a:pt x="100851" y="11621"/>
                      <a:pt x="104061" y="11621"/>
                    </a:cubicBezTo>
                    <a:close/>
                    <a:moveTo>
                      <a:pt x="104061" y="33957"/>
                    </a:moveTo>
                    <a:cubicBezTo>
                      <a:pt x="107270" y="33957"/>
                      <a:pt x="109871" y="31356"/>
                      <a:pt x="109871" y="28146"/>
                    </a:cubicBezTo>
                    <a:cubicBezTo>
                      <a:pt x="109871" y="24936"/>
                      <a:pt x="107270" y="22336"/>
                      <a:pt x="104061" y="22336"/>
                    </a:cubicBezTo>
                    <a:cubicBezTo>
                      <a:pt x="100851" y="22336"/>
                      <a:pt x="98250" y="24936"/>
                      <a:pt x="98250" y="28146"/>
                    </a:cubicBezTo>
                    <a:cubicBezTo>
                      <a:pt x="98250" y="31356"/>
                      <a:pt x="100851" y="33957"/>
                      <a:pt x="104061" y="33957"/>
                    </a:cubicBezTo>
                    <a:close/>
                    <a:moveTo>
                      <a:pt x="104061" y="56340"/>
                    </a:moveTo>
                    <a:cubicBezTo>
                      <a:pt x="107270" y="56340"/>
                      <a:pt x="109871" y="53740"/>
                      <a:pt x="109871" y="50530"/>
                    </a:cubicBezTo>
                    <a:cubicBezTo>
                      <a:pt x="109871" y="47320"/>
                      <a:pt x="107270" y="44720"/>
                      <a:pt x="104061" y="44720"/>
                    </a:cubicBezTo>
                    <a:cubicBezTo>
                      <a:pt x="100851" y="44720"/>
                      <a:pt x="98250" y="47320"/>
                      <a:pt x="98250" y="50530"/>
                    </a:cubicBezTo>
                    <a:cubicBezTo>
                      <a:pt x="98250" y="53740"/>
                      <a:pt x="100851" y="56340"/>
                      <a:pt x="104061" y="56340"/>
                    </a:cubicBezTo>
                    <a:close/>
                    <a:moveTo>
                      <a:pt x="104061" y="78677"/>
                    </a:moveTo>
                    <a:cubicBezTo>
                      <a:pt x="107270" y="78677"/>
                      <a:pt x="109871" y="76076"/>
                      <a:pt x="109871" y="72866"/>
                    </a:cubicBezTo>
                    <a:cubicBezTo>
                      <a:pt x="109871" y="69656"/>
                      <a:pt x="107270" y="67056"/>
                      <a:pt x="104061" y="67056"/>
                    </a:cubicBezTo>
                    <a:cubicBezTo>
                      <a:pt x="100851" y="67056"/>
                      <a:pt x="98250" y="69656"/>
                      <a:pt x="98250" y="72866"/>
                    </a:cubicBezTo>
                    <a:cubicBezTo>
                      <a:pt x="98250" y="76076"/>
                      <a:pt x="100851" y="78677"/>
                      <a:pt x="104061" y="78677"/>
                    </a:cubicBezTo>
                    <a:close/>
                    <a:moveTo>
                      <a:pt x="104061" y="101060"/>
                    </a:moveTo>
                    <a:cubicBezTo>
                      <a:pt x="107270" y="101060"/>
                      <a:pt x="109871" y="98460"/>
                      <a:pt x="109871" y="95250"/>
                    </a:cubicBezTo>
                    <a:cubicBezTo>
                      <a:pt x="109871" y="92040"/>
                      <a:pt x="107270" y="89440"/>
                      <a:pt x="104061" y="89440"/>
                    </a:cubicBezTo>
                    <a:cubicBezTo>
                      <a:pt x="100851" y="89440"/>
                      <a:pt x="98250" y="92040"/>
                      <a:pt x="98250" y="95250"/>
                    </a:cubicBezTo>
                    <a:cubicBezTo>
                      <a:pt x="98250" y="98460"/>
                      <a:pt x="100851" y="101060"/>
                      <a:pt x="104061" y="101060"/>
                    </a:cubicBezTo>
                    <a:close/>
                    <a:moveTo>
                      <a:pt x="104061" y="123396"/>
                    </a:moveTo>
                    <a:cubicBezTo>
                      <a:pt x="107270" y="123396"/>
                      <a:pt x="109871" y="120796"/>
                      <a:pt x="109871" y="117586"/>
                    </a:cubicBezTo>
                    <a:cubicBezTo>
                      <a:pt x="109871" y="114376"/>
                      <a:pt x="107270" y="111776"/>
                      <a:pt x="104061" y="111776"/>
                    </a:cubicBezTo>
                    <a:cubicBezTo>
                      <a:pt x="100851" y="111776"/>
                      <a:pt x="98250" y="114376"/>
                      <a:pt x="98250" y="117586"/>
                    </a:cubicBezTo>
                    <a:cubicBezTo>
                      <a:pt x="98250" y="120796"/>
                      <a:pt x="100851" y="123396"/>
                      <a:pt x="104061" y="123396"/>
                    </a:cubicBezTo>
                    <a:close/>
                    <a:moveTo>
                      <a:pt x="104061" y="145780"/>
                    </a:moveTo>
                    <a:cubicBezTo>
                      <a:pt x="107270" y="145780"/>
                      <a:pt x="109871" y="143180"/>
                      <a:pt x="109871" y="139970"/>
                    </a:cubicBezTo>
                    <a:cubicBezTo>
                      <a:pt x="109871" y="136760"/>
                      <a:pt x="107270" y="134160"/>
                      <a:pt x="104061" y="134160"/>
                    </a:cubicBezTo>
                    <a:cubicBezTo>
                      <a:pt x="100851" y="134160"/>
                      <a:pt x="98250" y="136760"/>
                      <a:pt x="98250" y="139970"/>
                    </a:cubicBezTo>
                    <a:cubicBezTo>
                      <a:pt x="98250" y="143180"/>
                      <a:pt x="100851" y="145780"/>
                      <a:pt x="104061" y="145780"/>
                    </a:cubicBezTo>
                    <a:close/>
                    <a:moveTo>
                      <a:pt x="104061" y="168164"/>
                    </a:moveTo>
                    <a:cubicBezTo>
                      <a:pt x="107270" y="168164"/>
                      <a:pt x="109871" y="165564"/>
                      <a:pt x="109871" y="162354"/>
                    </a:cubicBezTo>
                    <a:cubicBezTo>
                      <a:pt x="109871" y="159144"/>
                      <a:pt x="107270" y="156543"/>
                      <a:pt x="104061" y="156543"/>
                    </a:cubicBezTo>
                    <a:cubicBezTo>
                      <a:pt x="100851" y="156543"/>
                      <a:pt x="98250" y="159144"/>
                      <a:pt x="98250" y="162354"/>
                    </a:cubicBezTo>
                    <a:cubicBezTo>
                      <a:pt x="98250" y="165564"/>
                      <a:pt x="100851" y="168164"/>
                      <a:pt x="104061" y="168164"/>
                    </a:cubicBezTo>
                    <a:close/>
                    <a:moveTo>
                      <a:pt x="104061" y="190500"/>
                    </a:moveTo>
                    <a:cubicBezTo>
                      <a:pt x="107270" y="190500"/>
                      <a:pt x="109871" y="187900"/>
                      <a:pt x="109871" y="184690"/>
                    </a:cubicBezTo>
                    <a:cubicBezTo>
                      <a:pt x="109871" y="181480"/>
                      <a:pt x="107270" y="178879"/>
                      <a:pt x="104061" y="178879"/>
                    </a:cubicBezTo>
                    <a:cubicBezTo>
                      <a:pt x="100851" y="178879"/>
                      <a:pt x="98250" y="181480"/>
                      <a:pt x="98250" y="184690"/>
                    </a:cubicBezTo>
                    <a:cubicBezTo>
                      <a:pt x="98250" y="187900"/>
                      <a:pt x="100851" y="190500"/>
                      <a:pt x="104061" y="190500"/>
                    </a:cubicBezTo>
                    <a:close/>
                    <a:moveTo>
                      <a:pt x="84391" y="11621"/>
                    </a:moveTo>
                    <a:cubicBezTo>
                      <a:pt x="87601" y="11621"/>
                      <a:pt x="90202" y="9020"/>
                      <a:pt x="90202" y="5810"/>
                    </a:cubicBezTo>
                    <a:cubicBezTo>
                      <a:pt x="90202" y="2600"/>
                      <a:pt x="87601" y="0"/>
                      <a:pt x="84391" y="0"/>
                    </a:cubicBezTo>
                    <a:cubicBezTo>
                      <a:pt x="81181" y="0"/>
                      <a:pt x="78581" y="2600"/>
                      <a:pt x="78581" y="5810"/>
                    </a:cubicBezTo>
                    <a:cubicBezTo>
                      <a:pt x="78581" y="9020"/>
                      <a:pt x="81181" y="11621"/>
                      <a:pt x="84391" y="11621"/>
                    </a:cubicBezTo>
                    <a:close/>
                    <a:moveTo>
                      <a:pt x="84391" y="33957"/>
                    </a:moveTo>
                    <a:cubicBezTo>
                      <a:pt x="87601" y="33957"/>
                      <a:pt x="90202" y="31356"/>
                      <a:pt x="90202" y="28146"/>
                    </a:cubicBezTo>
                    <a:cubicBezTo>
                      <a:pt x="90202" y="24936"/>
                      <a:pt x="87601" y="22336"/>
                      <a:pt x="84391" y="22336"/>
                    </a:cubicBezTo>
                    <a:cubicBezTo>
                      <a:pt x="81181" y="22336"/>
                      <a:pt x="78581" y="24936"/>
                      <a:pt x="78581" y="28146"/>
                    </a:cubicBezTo>
                    <a:cubicBezTo>
                      <a:pt x="78581" y="31356"/>
                      <a:pt x="81181" y="33957"/>
                      <a:pt x="84391" y="33957"/>
                    </a:cubicBezTo>
                    <a:close/>
                    <a:moveTo>
                      <a:pt x="84391" y="56340"/>
                    </a:moveTo>
                    <a:cubicBezTo>
                      <a:pt x="87601" y="56340"/>
                      <a:pt x="90202" y="53740"/>
                      <a:pt x="90202" y="50530"/>
                    </a:cubicBezTo>
                    <a:cubicBezTo>
                      <a:pt x="90202" y="47320"/>
                      <a:pt x="87601" y="44720"/>
                      <a:pt x="84391" y="44720"/>
                    </a:cubicBezTo>
                    <a:cubicBezTo>
                      <a:pt x="81181" y="44720"/>
                      <a:pt x="78581" y="47320"/>
                      <a:pt x="78581" y="50530"/>
                    </a:cubicBezTo>
                    <a:cubicBezTo>
                      <a:pt x="78581" y="53740"/>
                      <a:pt x="81181" y="56340"/>
                      <a:pt x="84391" y="56340"/>
                    </a:cubicBezTo>
                    <a:close/>
                    <a:moveTo>
                      <a:pt x="84391" y="78677"/>
                    </a:moveTo>
                    <a:cubicBezTo>
                      <a:pt x="87601" y="78677"/>
                      <a:pt x="90202" y="76076"/>
                      <a:pt x="90202" y="72866"/>
                    </a:cubicBezTo>
                    <a:cubicBezTo>
                      <a:pt x="90202" y="69656"/>
                      <a:pt x="87601" y="67056"/>
                      <a:pt x="84391" y="67056"/>
                    </a:cubicBezTo>
                    <a:cubicBezTo>
                      <a:pt x="81181" y="67056"/>
                      <a:pt x="78581" y="69656"/>
                      <a:pt x="78581" y="72866"/>
                    </a:cubicBezTo>
                    <a:cubicBezTo>
                      <a:pt x="78581" y="76076"/>
                      <a:pt x="81181" y="78677"/>
                      <a:pt x="84391" y="78677"/>
                    </a:cubicBezTo>
                    <a:close/>
                    <a:moveTo>
                      <a:pt x="84391" y="101060"/>
                    </a:moveTo>
                    <a:cubicBezTo>
                      <a:pt x="87601" y="101060"/>
                      <a:pt x="90202" y="98460"/>
                      <a:pt x="90202" y="95250"/>
                    </a:cubicBezTo>
                    <a:cubicBezTo>
                      <a:pt x="90202" y="92040"/>
                      <a:pt x="87601" y="89440"/>
                      <a:pt x="84391" y="89440"/>
                    </a:cubicBezTo>
                    <a:cubicBezTo>
                      <a:pt x="81181" y="89440"/>
                      <a:pt x="78581" y="92040"/>
                      <a:pt x="78581" y="95250"/>
                    </a:cubicBezTo>
                    <a:cubicBezTo>
                      <a:pt x="78581" y="98460"/>
                      <a:pt x="81181" y="101060"/>
                      <a:pt x="84391" y="101060"/>
                    </a:cubicBezTo>
                    <a:close/>
                    <a:moveTo>
                      <a:pt x="84391" y="123396"/>
                    </a:moveTo>
                    <a:cubicBezTo>
                      <a:pt x="87601" y="123396"/>
                      <a:pt x="90202" y="120796"/>
                      <a:pt x="90202" y="117586"/>
                    </a:cubicBezTo>
                    <a:cubicBezTo>
                      <a:pt x="90202" y="114376"/>
                      <a:pt x="87601" y="111776"/>
                      <a:pt x="84391" y="111776"/>
                    </a:cubicBezTo>
                    <a:cubicBezTo>
                      <a:pt x="81181" y="111776"/>
                      <a:pt x="78581" y="114376"/>
                      <a:pt x="78581" y="117586"/>
                    </a:cubicBezTo>
                    <a:cubicBezTo>
                      <a:pt x="78581" y="120796"/>
                      <a:pt x="81181" y="123396"/>
                      <a:pt x="84391" y="123396"/>
                    </a:cubicBezTo>
                    <a:close/>
                    <a:moveTo>
                      <a:pt x="84391" y="145780"/>
                    </a:moveTo>
                    <a:cubicBezTo>
                      <a:pt x="87601" y="145780"/>
                      <a:pt x="90202" y="143180"/>
                      <a:pt x="90202" y="139970"/>
                    </a:cubicBezTo>
                    <a:cubicBezTo>
                      <a:pt x="90202" y="136760"/>
                      <a:pt x="87601" y="134160"/>
                      <a:pt x="84391" y="134160"/>
                    </a:cubicBezTo>
                    <a:cubicBezTo>
                      <a:pt x="81181" y="134160"/>
                      <a:pt x="78581" y="136760"/>
                      <a:pt x="78581" y="139970"/>
                    </a:cubicBezTo>
                    <a:cubicBezTo>
                      <a:pt x="78581" y="143180"/>
                      <a:pt x="81181" y="145780"/>
                      <a:pt x="84391" y="145780"/>
                    </a:cubicBezTo>
                    <a:close/>
                    <a:moveTo>
                      <a:pt x="84391" y="168164"/>
                    </a:moveTo>
                    <a:cubicBezTo>
                      <a:pt x="87601" y="168164"/>
                      <a:pt x="90202" y="165564"/>
                      <a:pt x="90202" y="162354"/>
                    </a:cubicBezTo>
                    <a:cubicBezTo>
                      <a:pt x="90202" y="159144"/>
                      <a:pt x="87601" y="156543"/>
                      <a:pt x="84391" y="156543"/>
                    </a:cubicBezTo>
                    <a:cubicBezTo>
                      <a:pt x="81181" y="156543"/>
                      <a:pt x="78581" y="159144"/>
                      <a:pt x="78581" y="162354"/>
                    </a:cubicBezTo>
                    <a:cubicBezTo>
                      <a:pt x="78581" y="165564"/>
                      <a:pt x="81181" y="168164"/>
                      <a:pt x="84391" y="168164"/>
                    </a:cubicBezTo>
                    <a:close/>
                    <a:moveTo>
                      <a:pt x="84391" y="190500"/>
                    </a:moveTo>
                    <a:cubicBezTo>
                      <a:pt x="87601" y="190500"/>
                      <a:pt x="90202" y="187900"/>
                      <a:pt x="90202" y="184690"/>
                    </a:cubicBezTo>
                    <a:cubicBezTo>
                      <a:pt x="90202" y="181480"/>
                      <a:pt x="87601" y="178879"/>
                      <a:pt x="84391" y="178879"/>
                    </a:cubicBezTo>
                    <a:cubicBezTo>
                      <a:pt x="81181" y="178879"/>
                      <a:pt x="78581" y="181480"/>
                      <a:pt x="78581" y="184690"/>
                    </a:cubicBezTo>
                    <a:cubicBezTo>
                      <a:pt x="78581" y="187900"/>
                      <a:pt x="81181" y="190500"/>
                      <a:pt x="84391" y="190500"/>
                    </a:cubicBezTo>
                    <a:close/>
                    <a:moveTo>
                      <a:pt x="64770" y="11621"/>
                    </a:moveTo>
                    <a:cubicBezTo>
                      <a:pt x="67980" y="11621"/>
                      <a:pt x="70580" y="9020"/>
                      <a:pt x="70580" y="5810"/>
                    </a:cubicBezTo>
                    <a:cubicBezTo>
                      <a:pt x="70580" y="2600"/>
                      <a:pt x="67980" y="0"/>
                      <a:pt x="64770" y="0"/>
                    </a:cubicBezTo>
                    <a:cubicBezTo>
                      <a:pt x="61560" y="0"/>
                      <a:pt x="58960" y="2600"/>
                      <a:pt x="58960" y="5810"/>
                    </a:cubicBezTo>
                    <a:cubicBezTo>
                      <a:pt x="58960"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60" y="24936"/>
                      <a:pt x="58960" y="28146"/>
                    </a:cubicBezTo>
                    <a:cubicBezTo>
                      <a:pt x="58960"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60" y="47320"/>
                      <a:pt x="58960" y="50530"/>
                    </a:cubicBezTo>
                    <a:cubicBezTo>
                      <a:pt x="58960" y="53740"/>
                      <a:pt x="61560" y="56340"/>
                      <a:pt x="64770" y="56340"/>
                    </a:cubicBezTo>
                    <a:close/>
                    <a:moveTo>
                      <a:pt x="64770" y="78677"/>
                    </a:moveTo>
                    <a:cubicBezTo>
                      <a:pt x="67980" y="78677"/>
                      <a:pt x="70580" y="76076"/>
                      <a:pt x="70580" y="72866"/>
                    </a:cubicBezTo>
                    <a:cubicBezTo>
                      <a:pt x="70580" y="69656"/>
                      <a:pt x="67980" y="67056"/>
                      <a:pt x="64770" y="67056"/>
                    </a:cubicBezTo>
                    <a:cubicBezTo>
                      <a:pt x="61560" y="67056"/>
                      <a:pt x="58960" y="69656"/>
                      <a:pt x="58960" y="72866"/>
                    </a:cubicBezTo>
                    <a:cubicBezTo>
                      <a:pt x="58960" y="76076"/>
                      <a:pt x="61560" y="78677"/>
                      <a:pt x="64770" y="78677"/>
                    </a:cubicBezTo>
                    <a:close/>
                    <a:moveTo>
                      <a:pt x="64770" y="101060"/>
                    </a:moveTo>
                    <a:cubicBezTo>
                      <a:pt x="67980" y="101060"/>
                      <a:pt x="70580" y="98460"/>
                      <a:pt x="70580" y="95250"/>
                    </a:cubicBezTo>
                    <a:cubicBezTo>
                      <a:pt x="70580" y="92040"/>
                      <a:pt x="67980" y="89440"/>
                      <a:pt x="64770" y="89440"/>
                    </a:cubicBezTo>
                    <a:cubicBezTo>
                      <a:pt x="61560" y="89440"/>
                      <a:pt x="58960" y="92040"/>
                      <a:pt x="58960" y="95250"/>
                    </a:cubicBezTo>
                    <a:cubicBezTo>
                      <a:pt x="58960"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60" y="114376"/>
                      <a:pt x="58960" y="117586"/>
                    </a:cubicBezTo>
                    <a:cubicBezTo>
                      <a:pt x="58960"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60" y="136760"/>
                      <a:pt x="58960" y="139970"/>
                    </a:cubicBezTo>
                    <a:cubicBezTo>
                      <a:pt x="58960" y="143180"/>
                      <a:pt x="61560" y="145780"/>
                      <a:pt x="64770" y="145780"/>
                    </a:cubicBezTo>
                    <a:close/>
                    <a:moveTo>
                      <a:pt x="64770" y="168164"/>
                    </a:moveTo>
                    <a:cubicBezTo>
                      <a:pt x="67980" y="168164"/>
                      <a:pt x="70580" y="165564"/>
                      <a:pt x="70580" y="162354"/>
                    </a:cubicBezTo>
                    <a:cubicBezTo>
                      <a:pt x="70580" y="159144"/>
                      <a:pt x="67980" y="156543"/>
                      <a:pt x="64770" y="156543"/>
                    </a:cubicBezTo>
                    <a:cubicBezTo>
                      <a:pt x="61560" y="156543"/>
                      <a:pt x="58960" y="159144"/>
                      <a:pt x="58960" y="162354"/>
                    </a:cubicBezTo>
                    <a:cubicBezTo>
                      <a:pt x="58960" y="165564"/>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60" y="181480"/>
                      <a:pt x="58960" y="184690"/>
                    </a:cubicBezTo>
                    <a:cubicBezTo>
                      <a:pt x="58960" y="187900"/>
                      <a:pt x="61560" y="190500"/>
                      <a:pt x="64770" y="190500"/>
                    </a:cubicBezTo>
                    <a:close/>
                    <a:moveTo>
                      <a:pt x="45101" y="11621"/>
                    </a:moveTo>
                    <a:cubicBezTo>
                      <a:pt x="48311" y="11621"/>
                      <a:pt x="50911" y="9020"/>
                      <a:pt x="50911" y="5810"/>
                    </a:cubicBezTo>
                    <a:cubicBezTo>
                      <a:pt x="50911" y="2600"/>
                      <a:pt x="48311" y="0"/>
                      <a:pt x="45101" y="0"/>
                    </a:cubicBezTo>
                    <a:cubicBezTo>
                      <a:pt x="41891" y="0"/>
                      <a:pt x="39291" y="2600"/>
                      <a:pt x="39291" y="5810"/>
                    </a:cubicBezTo>
                    <a:cubicBezTo>
                      <a:pt x="39291" y="9020"/>
                      <a:pt x="41891" y="11621"/>
                      <a:pt x="45101" y="11621"/>
                    </a:cubicBezTo>
                    <a:close/>
                    <a:moveTo>
                      <a:pt x="45101" y="33957"/>
                    </a:moveTo>
                    <a:cubicBezTo>
                      <a:pt x="48311" y="33957"/>
                      <a:pt x="50911" y="31356"/>
                      <a:pt x="50911" y="28146"/>
                    </a:cubicBezTo>
                    <a:cubicBezTo>
                      <a:pt x="50911" y="24936"/>
                      <a:pt x="48311" y="22336"/>
                      <a:pt x="45101" y="22336"/>
                    </a:cubicBezTo>
                    <a:cubicBezTo>
                      <a:pt x="41891" y="22336"/>
                      <a:pt x="39291" y="24936"/>
                      <a:pt x="39291" y="28146"/>
                    </a:cubicBezTo>
                    <a:cubicBezTo>
                      <a:pt x="39291" y="31356"/>
                      <a:pt x="41891" y="33957"/>
                      <a:pt x="45101" y="33957"/>
                    </a:cubicBezTo>
                    <a:close/>
                    <a:moveTo>
                      <a:pt x="45101" y="56340"/>
                    </a:moveTo>
                    <a:cubicBezTo>
                      <a:pt x="48311" y="56340"/>
                      <a:pt x="50911" y="53740"/>
                      <a:pt x="50911" y="50530"/>
                    </a:cubicBezTo>
                    <a:cubicBezTo>
                      <a:pt x="50911" y="47320"/>
                      <a:pt x="48311" y="44720"/>
                      <a:pt x="45101" y="44720"/>
                    </a:cubicBezTo>
                    <a:cubicBezTo>
                      <a:pt x="41891" y="44720"/>
                      <a:pt x="39291" y="47320"/>
                      <a:pt x="39291" y="50530"/>
                    </a:cubicBezTo>
                    <a:cubicBezTo>
                      <a:pt x="39291" y="53740"/>
                      <a:pt x="41891" y="56340"/>
                      <a:pt x="45101" y="56340"/>
                    </a:cubicBezTo>
                    <a:close/>
                    <a:moveTo>
                      <a:pt x="45101" y="78677"/>
                    </a:moveTo>
                    <a:cubicBezTo>
                      <a:pt x="48311" y="78677"/>
                      <a:pt x="50911" y="76076"/>
                      <a:pt x="50911" y="72866"/>
                    </a:cubicBezTo>
                    <a:cubicBezTo>
                      <a:pt x="50911" y="69656"/>
                      <a:pt x="48311" y="67056"/>
                      <a:pt x="45101" y="67056"/>
                    </a:cubicBezTo>
                    <a:cubicBezTo>
                      <a:pt x="41891" y="67056"/>
                      <a:pt x="39291" y="69656"/>
                      <a:pt x="39291" y="72866"/>
                    </a:cubicBezTo>
                    <a:cubicBezTo>
                      <a:pt x="39291" y="76076"/>
                      <a:pt x="41891" y="78677"/>
                      <a:pt x="45101" y="78677"/>
                    </a:cubicBezTo>
                    <a:close/>
                    <a:moveTo>
                      <a:pt x="45101" y="101060"/>
                    </a:moveTo>
                    <a:cubicBezTo>
                      <a:pt x="48311" y="101060"/>
                      <a:pt x="50911" y="98460"/>
                      <a:pt x="50911" y="95250"/>
                    </a:cubicBezTo>
                    <a:cubicBezTo>
                      <a:pt x="50911" y="92040"/>
                      <a:pt x="48311" y="89440"/>
                      <a:pt x="45101" y="89440"/>
                    </a:cubicBezTo>
                    <a:cubicBezTo>
                      <a:pt x="41891" y="89440"/>
                      <a:pt x="39291" y="92040"/>
                      <a:pt x="39291" y="95250"/>
                    </a:cubicBezTo>
                    <a:cubicBezTo>
                      <a:pt x="39291" y="98460"/>
                      <a:pt x="41891" y="101060"/>
                      <a:pt x="45101" y="101060"/>
                    </a:cubicBezTo>
                    <a:close/>
                    <a:moveTo>
                      <a:pt x="45101" y="123396"/>
                    </a:moveTo>
                    <a:cubicBezTo>
                      <a:pt x="48311" y="123396"/>
                      <a:pt x="50911" y="120796"/>
                      <a:pt x="50911" y="117586"/>
                    </a:cubicBezTo>
                    <a:cubicBezTo>
                      <a:pt x="50911" y="114376"/>
                      <a:pt x="48311" y="111776"/>
                      <a:pt x="45101" y="111776"/>
                    </a:cubicBezTo>
                    <a:cubicBezTo>
                      <a:pt x="41891" y="111776"/>
                      <a:pt x="39291" y="114376"/>
                      <a:pt x="39291" y="117586"/>
                    </a:cubicBezTo>
                    <a:cubicBezTo>
                      <a:pt x="39291" y="120796"/>
                      <a:pt x="41891" y="123396"/>
                      <a:pt x="45101" y="123396"/>
                    </a:cubicBezTo>
                    <a:close/>
                    <a:moveTo>
                      <a:pt x="45101" y="145780"/>
                    </a:moveTo>
                    <a:cubicBezTo>
                      <a:pt x="48311" y="145780"/>
                      <a:pt x="50911" y="143180"/>
                      <a:pt x="50911" y="139970"/>
                    </a:cubicBezTo>
                    <a:cubicBezTo>
                      <a:pt x="50911" y="136760"/>
                      <a:pt x="48311" y="134160"/>
                      <a:pt x="45101" y="134160"/>
                    </a:cubicBezTo>
                    <a:cubicBezTo>
                      <a:pt x="41891" y="134160"/>
                      <a:pt x="39291" y="136760"/>
                      <a:pt x="39291" y="139970"/>
                    </a:cubicBezTo>
                    <a:cubicBezTo>
                      <a:pt x="39291" y="143180"/>
                      <a:pt x="41891" y="145780"/>
                      <a:pt x="45101" y="145780"/>
                    </a:cubicBezTo>
                    <a:close/>
                    <a:moveTo>
                      <a:pt x="45101" y="168164"/>
                    </a:moveTo>
                    <a:cubicBezTo>
                      <a:pt x="48311" y="168164"/>
                      <a:pt x="50911" y="165564"/>
                      <a:pt x="50911" y="162354"/>
                    </a:cubicBezTo>
                    <a:cubicBezTo>
                      <a:pt x="50911" y="159144"/>
                      <a:pt x="48311" y="156543"/>
                      <a:pt x="45101" y="156543"/>
                    </a:cubicBezTo>
                    <a:cubicBezTo>
                      <a:pt x="41891" y="156543"/>
                      <a:pt x="39291" y="159144"/>
                      <a:pt x="39291" y="162354"/>
                    </a:cubicBezTo>
                    <a:cubicBezTo>
                      <a:pt x="39291" y="165564"/>
                      <a:pt x="41891" y="168164"/>
                      <a:pt x="45101" y="168164"/>
                    </a:cubicBezTo>
                    <a:close/>
                    <a:moveTo>
                      <a:pt x="45101" y="190500"/>
                    </a:moveTo>
                    <a:cubicBezTo>
                      <a:pt x="48311" y="190500"/>
                      <a:pt x="50911" y="187900"/>
                      <a:pt x="50911" y="184690"/>
                    </a:cubicBezTo>
                    <a:cubicBezTo>
                      <a:pt x="50911" y="181480"/>
                      <a:pt x="48311" y="178879"/>
                      <a:pt x="45101" y="178879"/>
                    </a:cubicBezTo>
                    <a:cubicBezTo>
                      <a:pt x="41891" y="178879"/>
                      <a:pt x="39291" y="181480"/>
                      <a:pt x="39291" y="184690"/>
                    </a:cubicBezTo>
                    <a:cubicBezTo>
                      <a:pt x="39291" y="187900"/>
                      <a:pt x="41891" y="190500"/>
                      <a:pt x="45101" y="190500"/>
                    </a:cubicBezTo>
                    <a:close/>
                    <a:moveTo>
                      <a:pt x="25479" y="11621"/>
                    </a:moveTo>
                    <a:cubicBezTo>
                      <a:pt x="28689" y="11621"/>
                      <a:pt x="31290" y="9020"/>
                      <a:pt x="31290" y="5810"/>
                    </a:cubicBezTo>
                    <a:cubicBezTo>
                      <a:pt x="31290" y="2600"/>
                      <a:pt x="28689" y="0"/>
                      <a:pt x="25479" y="0"/>
                    </a:cubicBezTo>
                    <a:cubicBezTo>
                      <a:pt x="22269" y="0"/>
                      <a:pt x="19669" y="2600"/>
                      <a:pt x="19669" y="5810"/>
                    </a:cubicBezTo>
                    <a:cubicBezTo>
                      <a:pt x="19669" y="9020"/>
                      <a:pt x="22269" y="11621"/>
                      <a:pt x="25479" y="11621"/>
                    </a:cubicBezTo>
                    <a:close/>
                    <a:moveTo>
                      <a:pt x="25479" y="33957"/>
                    </a:moveTo>
                    <a:cubicBezTo>
                      <a:pt x="28689" y="33957"/>
                      <a:pt x="31290" y="31356"/>
                      <a:pt x="31290" y="28146"/>
                    </a:cubicBezTo>
                    <a:cubicBezTo>
                      <a:pt x="31290" y="24936"/>
                      <a:pt x="28689" y="22336"/>
                      <a:pt x="25479" y="22336"/>
                    </a:cubicBezTo>
                    <a:cubicBezTo>
                      <a:pt x="22269" y="22336"/>
                      <a:pt x="19669" y="24936"/>
                      <a:pt x="19669" y="28146"/>
                    </a:cubicBezTo>
                    <a:cubicBezTo>
                      <a:pt x="19669" y="31356"/>
                      <a:pt x="22269" y="33957"/>
                      <a:pt x="25479" y="33957"/>
                    </a:cubicBezTo>
                    <a:close/>
                    <a:moveTo>
                      <a:pt x="25479" y="56340"/>
                    </a:moveTo>
                    <a:cubicBezTo>
                      <a:pt x="28689" y="56340"/>
                      <a:pt x="31290" y="53740"/>
                      <a:pt x="31290" y="50530"/>
                    </a:cubicBezTo>
                    <a:cubicBezTo>
                      <a:pt x="31290" y="47320"/>
                      <a:pt x="28689" y="44720"/>
                      <a:pt x="25479" y="44720"/>
                    </a:cubicBezTo>
                    <a:cubicBezTo>
                      <a:pt x="22269" y="44720"/>
                      <a:pt x="19669" y="47320"/>
                      <a:pt x="19669" y="50530"/>
                    </a:cubicBezTo>
                    <a:cubicBezTo>
                      <a:pt x="19669" y="53740"/>
                      <a:pt x="22269" y="56340"/>
                      <a:pt x="25479" y="56340"/>
                    </a:cubicBezTo>
                    <a:close/>
                    <a:moveTo>
                      <a:pt x="25479" y="78677"/>
                    </a:moveTo>
                    <a:cubicBezTo>
                      <a:pt x="28689" y="78677"/>
                      <a:pt x="31290" y="76076"/>
                      <a:pt x="31290" y="72866"/>
                    </a:cubicBezTo>
                    <a:cubicBezTo>
                      <a:pt x="31290" y="69656"/>
                      <a:pt x="28689" y="67056"/>
                      <a:pt x="25479" y="67056"/>
                    </a:cubicBezTo>
                    <a:cubicBezTo>
                      <a:pt x="22269" y="67056"/>
                      <a:pt x="19669" y="69656"/>
                      <a:pt x="19669" y="72866"/>
                    </a:cubicBezTo>
                    <a:cubicBezTo>
                      <a:pt x="19669" y="76076"/>
                      <a:pt x="22269" y="78677"/>
                      <a:pt x="25479" y="78677"/>
                    </a:cubicBezTo>
                    <a:close/>
                    <a:moveTo>
                      <a:pt x="25479" y="101060"/>
                    </a:moveTo>
                    <a:cubicBezTo>
                      <a:pt x="28689" y="101060"/>
                      <a:pt x="31290" y="98460"/>
                      <a:pt x="31290" y="95250"/>
                    </a:cubicBezTo>
                    <a:cubicBezTo>
                      <a:pt x="31290" y="92040"/>
                      <a:pt x="28689" y="89440"/>
                      <a:pt x="25479" y="89440"/>
                    </a:cubicBezTo>
                    <a:cubicBezTo>
                      <a:pt x="22269" y="89440"/>
                      <a:pt x="19669" y="92040"/>
                      <a:pt x="19669" y="95250"/>
                    </a:cubicBezTo>
                    <a:cubicBezTo>
                      <a:pt x="19669" y="98460"/>
                      <a:pt x="22269" y="101060"/>
                      <a:pt x="25479" y="101060"/>
                    </a:cubicBezTo>
                    <a:close/>
                    <a:moveTo>
                      <a:pt x="25479" y="123396"/>
                    </a:moveTo>
                    <a:cubicBezTo>
                      <a:pt x="28689" y="123396"/>
                      <a:pt x="31290" y="120796"/>
                      <a:pt x="31290" y="117586"/>
                    </a:cubicBezTo>
                    <a:cubicBezTo>
                      <a:pt x="31290" y="114376"/>
                      <a:pt x="28689" y="111776"/>
                      <a:pt x="25479" y="111776"/>
                    </a:cubicBezTo>
                    <a:cubicBezTo>
                      <a:pt x="22269" y="111776"/>
                      <a:pt x="19669" y="114376"/>
                      <a:pt x="19669" y="117586"/>
                    </a:cubicBezTo>
                    <a:cubicBezTo>
                      <a:pt x="19669" y="120796"/>
                      <a:pt x="22269" y="123396"/>
                      <a:pt x="25479" y="123396"/>
                    </a:cubicBezTo>
                    <a:close/>
                    <a:moveTo>
                      <a:pt x="25479" y="145780"/>
                    </a:moveTo>
                    <a:cubicBezTo>
                      <a:pt x="28689" y="145780"/>
                      <a:pt x="31290" y="143180"/>
                      <a:pt x="31290" y="139970"/>
                    </a:cubicBezTo>
                    <a:cubicBezTo>
                      <a:pt x="31290" y="136760"/>
                      <a:pt x="28689" y="134160"/>
                      <a:pt x="25479" y="134160"/>
                    </a:cubicBezTo>
                    <a:cubicBezTo>
                      <a:pt x="22269" y="134160"/>
                      <a:pt x="19669" y="136760"/>
                      <a:pt x="19669" y="139970"/>
                    </a:cubicBezTo>
                    <a:cubicBezTo>
                      <a:pt x="19669" y="143180"/>
                      <a:pt x="22269" y="145780"/>
                      <a:pt x="25479" y="145780"/>
                    </a:cubicBezTo>
                    <a:close/>
                    <a:moveTo>
                      <a:pt x="25479" y="168164"/>
                    </a:moveTo>
                    <a:cubicBezTo>
                      <a:pt x="28689" y="168164"/>
                      <a:pt x="31290" y="165564"/>
                      <a:pt x="31290" y="162354"/>
                    </a:cubicBezTo>
                    <a:cubicBezTo>
                      <a:pt x="31290" y="159144"/>
                      <a:pt x="28689" y="156543"/>
                      <a:pt x="25479" y="156543"/>
                    </a:cubicBezTo>
                    <a:cubicBezTo>
                      <a:pt x="22269" y="156543"/>
                      <a:pt x="19669" y="159144"/>
                      <a:pt x="19669" y="162354"/>
                    </a:cubicBezTo>
                    <a:cubicBezTo>
                      <a:pt x="19669" y="165564"/>
                      <a:pt x="22269" y="168164"/>
                      <a:pt x="25479" y="168164"/>
                    </a:cubicBezTo>
                    <a:close/>
                    <a:moveTo>
                      <a:pt x="25479" y="190500"/>
                    </a:moveTo>
                    <a:cubicBezTo>
                      <a:pt x="28689" y="190500"/>
                      <a:pt x="31290" y="187900"/>
                      <a:pt x="31290" y="184690"/>
                    </a:cubicBezTo>
                    <a:cubicBezTo>
                      <a:pt x="31290" y="181480"/>
                      <a:pt x="28689" y="178879"/>
                      <a:pt x="25479" y="178879"/>
                    </a:cubicBezTo>
                    <a:cubicBezTo>
                      <a:pt x="22269" y="178879"/>
                      <a:pt x="19669" y="181480"/>
                      <a:pt x="19669" y="184690"/>
                    </a:cubicBezTo>
                    <a:cubicBezTo>
                      <a:pt x="19669" y="187900"/>
                      <a:pt x="22269" y="190500"/>
                      <a:pt x="25479" y="190500"/>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5810" y="33957"/>
                    </a:moveTo>
                    <a:cubicBezTo>
                      <a:pt x="9020" y="33957"/>
                      <a:pt x="11621" y="31356"/>
                      <a:pt x="11621" y="28146"/>
                    </a:cubicBezTo>
                    <a:cubicBezTo>
                      <a:pt x="11621" y="24936"/>
                      <a:pt x="9020" y="22336"/>
                      <a:pt x="5810" y="22336"/>
                    </a:cubicBezTo>
                    <a:cubicBezTo>
                      <a:pt x="2600" y="22336"/>
                      <a:pt x="0" y="24936"/>
                      <a:pt x="0" y="28146"/>
                    </a:cubicBezTo>
                    <a:cubicBezTo>
                      <a:pt x="0" y="31356"/>
                      <a:pt x="2600" y="33957"/>
                      <a:pt x="5810" y="33957"/>
                    </a:cubicBezTo>
                    <a:close/>
                    <a:moveTo>
                      <a:pt x="5810" y="56340"/>
                    </a:moveTo>
                    <a:cubicBezTo>
                      <a:pt x="9020" y="56340"/>
                      <a:pt x="11621" y="53740"/>
                      <a:pt x="11621" y="50530"/>
                    </a:cubicBezTo>
                    <a:cubicBezTo>
                      <a:pt x="11621" y="47320"/>
                      <a:pt x="9020" y="44720"/>
                      <a:pt x="5810" y="44720"/>
                    </a:cubicBezTo>
                    <a:cubicBezTo>
                      <a:pt x="2600" y="44720"/>
                      <a:pt x="0" y="47320"/>
                      <a:pt x="0" y="50530"/>
                    </a:cubicBezTo>
                    <a:cubicBezTo>
                      <a:pt x="0" y="53740"/>
                      <a:pt x="2600" y="56340"/>
                      <a:pt x="5810" y="56340"/>
                    </a:cubicBezTo>
                    <a:close/>
                    <a:moveTo>
                      <a:pt x="5810" y="78677"/>
                    </a:moveTo>
                    <a:cubicBezTo>
                      <a:pt x="9020" y="78677"/>
                      <a:pt x="11621" y="76076"/>
                      <a:pt x="11621" y="72866"/>
                    </a:cubicBezTo>
                    <a:cubicBezTo>
                      <a:pt x="11621" y="69656"/>
                      <a:pt x="9020" y="67056"/>
                      <a:pt x="5810" y="67056"/>
                    </a:cubicBezTo>
                    <a:cubicBezTo>
                      <a:pt x="2600" y="67056"/>
                      <a:pt x="0" y="69656"/>
                      <a:pt x="0" y="72866"/>
                    </a:cubicBezTo>
                    <a:cubicBezTo>
                      <a:pt x="0" y="76076"/>
                      <a:pt x="2600" y="78677"/>
                      <a:pt x="5810" y="78677"/>
                    </a:cubicBezTo>
                    <a:close/>
                    <a:moveTo>
                      <a:pt x="5810" y="101060"/>
                    </a:moveTo>
                    <a:cubicBezTo>
                      <a:pt x="9020" y="101060"/>
                      <a:pt x="11621" y="98460"/>
                      <a:pt x="11621" y="95250"/>
                    </a:cubicBezTo>
                    <a:cubicBezTo>
                      <a:pt x="11621" y="92040"/>
                      <a:pt x="9020" y="89440"/>
                      <a:pt x="5810" y="89440"/>
                    </a:cubicBezTo>
                    <a:cubicBezTo>
                      <a:pt x="2600" y="89440"/>
                      <a:pt x="0" y="92040"/>
                      <a:pt x="0" y="95250"/>
                    </a:cubicBezTo>
                    <a:cubicBezTo>
                      <a:pt x="0" y="98460"/>
                      <a:pt x="2600" y="101060"/>
                      <a:pt x="5810" y="101060"/>
                    </a:cubicBezTo>
                    <a:close/>
                    <a:moveTo>
                      <a:pt x="5810" y="123396"/>
                    </a:moveTo>
                    <a:cubicBezTo>
                      <a:pt x="9020" y="123396"/>
                      <a:pt x="11621" y="120796"/>
                      <a:pt x="11621" y="117586"/>
                    </a:cubicBezTo>
                    <a:cubicBezTo>
                      <a:pt x="11621"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1" y="143180"/>
                      <a:pt x="11621" y="139970"/>
                    </a:cubicBezTo>
                    <a:cubicBezTo>
                      <a:pt x="11621"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1" y="165564"/>
                      <a:pt x="11621" y="162354"/>
                    </a:cubicBezTo>
                    <a:cubicBezTo>
                      <a:pt x="11621" y="159144"/>
                      <a:pt x="9020" y="156543"/>
                      <a:pt x="5810" y="156543"/>
                    </a:cubicBezTo>
                    <a:cubicBezTo>
                      <a:pt x="2600" y="156543"/>
                      <a:pt x="0" y="159144"/>
                      <a:pt x="0" y="162354"/>
                    </a:cubicBezTo>
                    <a:cubicBezTo>
                      <a:pt x="0" y="165564"/>
                      <a:pt x="2600" y="168164"/>
                      <a:pt x="5810" y="168164"/>
                    </a:cubicBezTo>
                    <a:close/>
                    <a:moveTo>
                      <a:pt x="5810" y="190500"/>
                    </a:moveTo>
                    <a:cubicBezTo>
                      <a:pt x="9020" y="190500"/>
                      <a:pt x="11621" y="187900"/>
                      <a:pt x="11621" y="184690"/>
                    </a:cubicBezTo>
                    <a:cubicBezTo>
                      <a:pt x="11621"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39" name="任意多边形: 形状 338">
                <a:extLst>
                  <a:ext uri="{FF2B5EF4-FFF2-40B4-BE49-F238E27FC236}">
                    <a16:creationId xmlns:a16="http://schemas.microsoft.com/office/drawing/2014/main" id="{549EEDE4-50B4-8322-1331-D421810A73CB}"/>
                  </a:ext>
                </a:extLst>
              </p:cNvPr>
              <p:cNvSpPr/>
              <p:nvPr/>
            </p:nvSpPr>
            <p:spPr>
              <a:xfrm>
                <a:off x="3658875" y="2190973"/>
                <a:ext cx="149209" cy="190500"/>
              </a:xfrm>
              <a:custGeom>
                <a:avLst/>
                <a:gdLst>
                  <a:gd name="connsiteX0" fmla="*/ 143399 w 149209"/>
                  <a:gd name="connsiteY0" fmla="*/ 11621 h 190500"/>
                  <a:gd name="connsiteX1" fmla="*/ 149209 w 149209"/>
                  <a:gd name="connsiteY1" fmla="*/ 5810 h 190500"/>
                  <a:gd name="connsiteX2" fmla="*/ 143399 w 149209"/>
                  <a:gd name="connsiteY2" fmla="*/ 0 h 190500"/>
                  <a:gd name="connsiteX3" fmla="*/ 137589 w 149209"/>
                  <a:gd name="connsiteY3" fmla="*/ 5810 h 190500"/>
                  <a:gd name="connsiteX4" fmla="*/ 143399 w 149209"/>
                  <a:gd name="connsiteY4" fmla="*/ 11621 h 190500"/>
                  <a:gd name="connsiteX5" fmla="*/ 143399 w 149209"/>
                  <a:gd name="connsiteY5" fmla="*/ 33957 h 190500"/>
                  <a:gd name="connsiteX6" fmla="*/ 149209 w 149209"/>
                  <a:gd name="connsiteY6" fmla="*/ 28146 h 190500"/>
                  <a:gd name="connsiteX7" fmla="*/ 143399 w 149209"/>
                  <a:gd name="connsiteY7" fmla="*/ 22336 h 190500"/>
                  <a:gd name="connsiteX8" fmla="*/ 137589 w 149209"/>
                  <a:gd name="connsiteY8" fmla="*/ 28146 h 190500"/>
                  <a:gd name="connsiteX9" fmla="*/ 143399 w 149209"/>
                  <a:gd name="connsiteY9" fmla="*/ 33957 h 190500"/>
                  <a:gd name="connsiteX10" fmla="*/ 143399 w 149209"/>
                  <a:gd name="connsiteY10" fmla="*/ 56340 h 190500"/>
                  <a:gd name="connsiteX11" fmla="*/ 149209 w 149209"/>
                  <a:gd name="connsiteY11" fmla="*/ 50530 h 190500"/>
                  <a:gd name="connsiteX12" fmla="*/ 143399 w 149209"/>
                  <a:gd name="connsiteY12" fmla="*/ 44720 h 190500"/>
                  <a:gd name="connsiteX13" fmla="*/ 137589 w 149209"/>
                  <a:gd name="connsiteY13" fmla="*/ 50530 h 190500"/>
                  <a:gd name="connsiteX14" fmla="*/ 143399 w 149209"/>
                  <a:gd name="connsiteY14" fmla="*/ 56340 h 190500"/>
                  <a:gd name="connsiteX15" fmla="*/ 143399 w 149209"/>
                  <a:gd name="connsiteY15" fmla="*/ 78677 h 190500"/>
                  <a:gd name="connsiteX16" fmla="*/ 149209 w 149209"/>
                  <a:gd name="connsiteY16" fmla="*/ 72866 h 190500"/>
                  <a:gd name="connsiteX17" fmla="*/ 143399 w 149209"/>
                  <a:gd name="connsiteY17" fmla="*/ 67056 h 190500"/>
                  <a:gd name="connsiteX18" fmla="*/ 137589 w 149209"/>
                  <a:gd name="connsiteY18" fmla="*/ 72866 h 190500"/>
                  <a:gd name="connsiteX19" fmla="*/ 143399 w 149209"/>
                  <a:gd name="connsiteY19" fmla="*/ 78677 h 190500"/>
                  <a:gd name="connsiteX20" fmla="*/ 143399 w 149209"/>
                  <a:gd name="connsiteY20" fmla="*/ 101060 h 190500"/>
                  <a:gd name="connsiteX21" fmla="*/ 149209 w 149209"/>
                  <a:gd name="connsiteY21" fmla="*/ 95250 h 190500"/>
                  <a:gd name="connsiteX22" fmla="*/ 143399 w 149209"/>
                  <a:gd name="connsiteY22" fmla="*/ 89440 h 190500"/>
                  <a:gd name="connsiteX23" fmla="*/ 137589 w 149209"/>
                  <a:gd name="connsiteY23" fmla="*/ 95250 h 190500"/>
                  <a:gd name="connsiteX24" fmla="*/ 143399 w 149209"/>
                  <a:gd name="connsiteY24" fmla="*/ 101060 h 190500"/>
                  <a:gd name="connsiteX25" fmla="*/ 143399 w 149209"/>
                  <a:gd name="connsiteY25" fmla="*/ 123396 h 190500"/>
                  <a:gd name="connsiteX26" fmla="*/ 149209 w 149209"/>
                  <a:gd name="connsiteY26" fmla="*/ 117586 h 190500"/>
                  <a:gd name="connsiteX27" fmla="*/ 143399 w 149209"/>
                  <a:gd name="connsiteY27" fmla="*/ 111776 h 190500"/>
                  <a:gd name="connsiteX28" fmla="*/ 137589 w 149209"/>
                  <a:gd name="connsiteY28" fmla="*/ 117586 h 190500"/>
                  <a:gd name="connsiteX29" fmla="*/ 143399 w 149209"/>
                  <a:gd name="connsiteY29" fmla="*/ 123396 h 190500"/>
                  <a:gd name="connsiteX30" fmla="*/ 143399 w 149209"/>
                  <a:gd name="connsiteY30" fmla="*/ 145780 h 190500"/>
                  <a:gd name="connsiteX31" fmla="*/ 149209 w 149209"/>
                  <a:gd name="connsiteY31" fmla="*/ 139970 h 190500"/>
                  <a:gd name="connsiteX32" fmla="*/ 143399 w 149209"/>
                  <a:gd name="connsiteY32" fmla="*/ 134160 h 190500"/>
                  <a:gd name="connsiteX33" fmla="*/ 137589 w 149209"/>
                  <a:gd name="connsiteY33" fmla="*/ 139970 h 190500"/>
                  <a:gd name="connsiteX34" fmla="*/ 143399 w 149209"/>
                  <a:gd name="connsiteY34" fmla="*/ 145780 h 190500"/>
                  <a:gd name="connsiteX35" fmla="*/ 143399 w 149209"/>
                  <a:gd name="connsiteY35" fmla="*/ 168164 h 190500"/>
                  <a:gd name="connsiteX36" fmla="*/ 149209 w 149209"/>
                  <a:gd name="connsiteY36" fmla="*/ 162354 h 190500"/>
                  <a:gd name="connsiteX37" fmla="*/ 143399 w 149209"/>
                  <a:gd name="connsiteY37" fmla="*/ 156543 h 190500"/>
                  <a:gd name="connsiteX38" fmla="*/ 137589 w 149209"/>
                  <a:gd name="connsiteY38" fmla="*/ 162354 h 190500"/>
                  <a:gd name="connsiteX39" fmla="*/ 143399 w 149209"/>
                  <a:gd name="connsiteY39" fmla="*/ 168164 h 190500"/>
                  <a:gd name="connsiteX40" fmla="*/ 143399 w 149209"/>
                  <a:gd name="connsiteY40" fmla="*/ 190500 h 190500"/>
                  <a:gd name="connsiteX41" fmla="*/ 149209 w 149209"/>
                  <a:gd name="connsiteY41" fmla="*/ 184690 h 190500"/>
                  <a:gd name="connsiteX42" fmla="*/ 143399 w 149209"/>
                  <a:gd name="connsiteY42" fmla="*/ 178879 h 190500"/>
                  <a:gd name="connsiteX43" fmla="*/ 137589 w 149209"/>
                  <a:gd name="connsiteY43" fmla="*/ 184690 h 190500"/>
                  <a:gd name="connsiteX44" fmla="*/ 143399 w 149209"/>
                  <a:gd name="connsiteY44" fmla="*/ 190500 h 190500"/>
                  <a:gd name="connsiteX45" fmla="*/ 123730 w 149209"/>
                  <a:gd name="connsiteY45" fmla="*/ 11621 h 190500"/>
                  <a:gd name="connsiteX46" fmla="*/ 129540 w 149209"/>
                  <a:gd name="connsiteY46" fmla="*/ 5810 h 190500"/>
                  <a:gd name="connsiteX47" fmla="*/ 123730 w 149209"/>
                  <a:gd name="connsiteY47" fmla="*/ 0 h 190500"/>
                  <a:gd name="connsiteX48" fmla="*/ 117920 w 149209"/>
                  <a:gd name="connsiteY48" fmla="*/ 5810 h 190500"/>
                  <a:gd name="connsiteX49" fmla="*/ 123730 w 149209"/>
                  <a:gd name="connsiteY49" fmla="*/ 11621 h 190500"/>
                  <a:gd name="connsiteX50" fmla="*/ 123730 w 149209"/>
                  <a:gd name="connsiteY50" fmla="*/ 33957 h 190500"/>
                  <a:gd name="connsiteX51" fmla="*/ 129540 w 149209"/>
                  <a:gd name="connsiteY51" fmla="*/ 28146 h 190500"/>
                  <a:gd name="connsiteX52" fmla="*/ 123730 w 149209"/>
                  <a:gd name="connsiteY52" fmla="*/ 22336 h 190500"/>
                  <a:gd name="connsiteX53" fmla="*/ 117920 w 149209"/>
                  <a:gd name="connsiteY53" fmla="*/ 28146 h 190500"/>
                  <a:gd name="connsiteX54" fmla="*/ 123730 w 149209"/>
                  <a:gd name="connsiteY54" fmla="*/ 33957 h 190500"/>
                  <a:gd name="connsiteX55" fmla="*/ 123730 w 149209"/>
                  <a:gd name="connsiteY55" fmla="*/ 56340 h 190500"/>
                  <a:gd name="connsiteX56" fmla="*/ 129540 w 149209"/>
                  <a:gd name="connsiteY56" fmla="*/ 50530 h 190500"/>
                  <a:gd name="connsiteX57" fmla="*/ 123730 w 149209"/>
                  <a:gd name="connsiteY57" fmla="*/ 44720 h 190500"/>
                  <a:gd name="connsiteX58" fmla="*/ 117920 w 149209"/>
                  <a:gd name="connsiteY58" fmla="*/ 50530 h 190500"/>
                  <a:gd name="connsiteX59" fmla="*/ 123730 w 149209"/>
                  <a:gd name="connsiteY59" fmla="*/ 56340 h 190500"/>
                  <a:gd name="connsiteX60" fmla="*/ 123730 w 149209"/>
                  <a:gd name="connsiteY60" fmla="*/ 78677 h 190500"/>
                  <a:gd name="connsiteX61" fmla="*/ 129540 w 149209"/>
                  <a:gd name="connsiteY61" fmla="*/ 72866 h 190500"/>
                  <a:gd name="connsiteX62" fmla="*/ 123730 w 149209"/>
                  <a:gd name="connsiteY62" fmla="*/ 67056 h 190500"/>
                  <a:gd name="connsiteX63" fmla="*/ 117920 w 149209"/>
                  <a:gd name="connsiteY63" fmla="*/ 72866 h 190500"/>
                  <a:gd name="connsiteX64" fmla="*/ 123730 w 149209"/>
                  <a:gd name="connsiteY64" fmla="*/ 78677 h 190500"/>
                  <a:gd name="connsiteX65" fmla="*/ 123730 w 149209"/>
                  <a:gd name="connsiteY65" fmla="*/ 101060 h 190500"/>
                  <a:gd name="connsiteX66" fmla="*/ 129540 w 149209"/>
                  <a:gd name="connsiteY66" fmla="*/ 95250 h 190500"/>
                  <a:gd name="connsiteX67" fmla="*/ 123730 w 149209"/>
                  <a:gd name="connsiteY67" fmla="*/ 89440 h 190500"/>
                  <a:gd name="connsiteX68" fmla="*/ 117920 w 149209"/>
                  <a:gd name="connsiteY68" fmla="*/ 95250 h 190500"/>
                  <a:gd name="connsiteX69" fmla="*/ 123730 w 149209"/>
                  <a:gd name="connsiteY69" fmla="*/ 101060 h 190500"/>
                  <a:gd name="connsiteX70" fmla="*/ 123730 w 149209"/>
                  <a:gd name="connsiteY70" fmla="*/ 123396 h 190500"/>
                  <a:gd name="connsiteX71" fmla="*/ 129540 w 149209"/>
                  <a:gd name="connsiteY71" fmla="*/ 117586 h 190500"/>
                  <a:gd name="connsiteX72" fmla="*/ 123730 w 149209"/>
                  <a:gd name="connsiteY72" fmla="*/ 111776 h 190500"/>
                  <a:gd name="connsiteX73" fmla="*/ 117920 w 149209"/>
                  <a:gd name="connsiteY73" fmla="*/ 117586 h 190500"/>
                  <a:gd name="connsiteX74" fmla="*/ 123730 w 149209"/>
                  <a:gd name="connsiteY74" fmla="*/ 123396 h 190500"/>
                  <a:gd name="connsiteX75" fmla="*/ 123730 w 149209"/>
                  <a:gd name="connsiteY75" fmla="*/ 145780 h 190500"/>
                  <a:gd name="connsiteX76" fmla="*/ 129540 w 149209"/>
                  <a:gd name="connsiteY76" fmla="*/ 139970 h 190500"/>
                  <a:gd name="connsiteX77" fmla="*/ 123730 w 149209"/>
                  <a:gd name="connsiteY77" fmla="*/ 134160 h 190500"/>
                  <a:gd name="connsiteX78" fmla="*/ 117920 w 149209"/>
                  <a:gd name="connsiteY78" fmla="*/ 139970 h 190500"/>
                  <a:gd name="connsiteX79" fmla="*/ 123730 w 149209"/>
                  <a:gd name="connsiteY79" fmla="*/ 145780 h 190500"/>
                  <a:gd name="connsiteX80" fmla="*/ 123730 w 149209"/>
                  <a:gd name="connsiteY80" fmla="*/ 168164 h 190500"/>
                  <a:gd name="connsiteX81" fmla="*/ 129540 w 149209"/>
                  <a:gd name="connsiteY81" fmla="*/ 162354 h 190500"/>
                  <a:gd name="connsiteX82" fmla="*/ 123730 w 149209"/>
                  <a:gd name="connsiteY82" fmla="*/ 156543 h 190500"/>
                  <a:gd name="connsiteX83" fmla="*/ 117920 w 149209"/>
                  <a:gd name="connsiteY83" fmla="*/ 162354 h 190500"/>
                  <a:gd name="connsiteX84" fmla="*/ 123730 w 149209"/>
                  <a:gd name="connsiteY84" fmla="*/ 168164 h 190500"/>
                  <a:gd name="connsiteX85" fmla="*/ 123730 w 149209"/>
                  <a:gd name="connsiteY85" fmla="*/ 190500 h 190500"/>
                  <a:gd name="connsiteX86" fmla="*/ 129540 w 149209"/>
                  <a:gd name="connsiteY86" fmla="*/ 184690 h 190500"/>
                  <a:gd name="connsiteX87" fmla="*/ 123730 w 149209"/>
                  <a:gd name="connsiteY87" fmla="*/ 178879 h 190500"/>
                  <a:gd name="connsiteX88" fmla="*/ 117920 w 149209"/>
                  <a:gd name="connsiteY88" fmla="*/ 184690 h 190500"/>
                  <a:gd name="connsiteX89" fmla="*/ 123730 w 149209"/>
                  <a:gd name="connsiteY89" fmla="*/ 190500 h 190500"/>
                  <a:gd name="connsiteX90" fmla="*/ 104061 w 149209"/>
                  <a:gd name="connsiteY90" fmla="*/ 11621 h 190500"/>
                  <a:gd name="connsiteX91" fmla="*/ 109871 w 149209"/>
                  <a:gd name="connsiteY91" fmla="*/ 5810 h 190500"/>
                  <a:gd name="connsiteX92" fmla="*/ 104061 w 149209"/>
                  <a:gd name="connsiteY92" fmla="*/ 0 h 190500"/>
                  <a:gd name="connsiteX93" fmla="*/ 98250 w 149209"/>
                  <a:gd name="connsiteY93" fmla="*/ 5810 h 190500"/>
                  <a:gd name="connsiteX94" fmla="*/ 104061 w 149209"/>
                  <a:gd name="connsiteY94" fmla="*/ 11621 h 190500"/>
                  <a:gd name="connsiteX95" fmla="*/ 104061 w 149209"/>
                  <a:gd name="connsiteY95" fmla="*/ 33957 h 190500"/>
                  <a:gd name="connsiteX96" fmla="*/ 109871 w 149209"/>
                  <a:gd name="connsiteY96" fmla="*/ 28146 h 190500"/>
                  <a:gd name="connsiteX97" fmla="*/ 104061 w 149209"/>
                  <a:gd name="connsiteY97" fmla="*/ 22336 h 190500"/>
                  <a:gd name="connsiteX98" fmla="*/ 98250 w 149209"/>
                  <a:gd name="connsiteY98" fmla="*/ 28146 h 190500"/>
                  <a:gd name="connsiteX99" fmla="*/ 104061 w 149209"/>
                  <a:gd name="connsiteY99" fmla="*/ 33957 h 190500"/>
                  <a:gd name="connsiteX100" fmla="*/ 104061 w 149209"/>
                  <a:gd name="connsiteY100" fmla="*/ 56340 h 190500"/>
                  <a:gd name="connsiteX101" fmla="*/ 109871 w 149209"/>
                  <a:gd name="connsiteY101" fmla="*/ 50530 h 190500"/>
                  <a:gd name="connsiteX102" fmla="*/ 104061 w 149209"/>
                  <a:gd name="connsiteY102" fmla="*/ 44720 h 190500"/>
                  <a:gd name="connsiteX103" fmla="*/ 98250 w 149209"/>
                  <a:gd name="connsiteY103" fmla="*/ 50530 h 190500"/>
                  <a:gd name="connsiteX104" fmla="*/ 104061 w 149209"/>
                  <a:gd name="connsiteY104" fmla="*/ 56340 h 190500"/>
                  <a:gd name="connsiteX105" fmla="*/ 104061 w 149209"/>
                  <a:gd name="connsiteY105" fmla="*/ 78677 h 190500"/>
                  <a:gd name="connsiteX106" fmla="*/ 109871 w 149209"/>
                  <a:gd name="connsiteY106" fmla="*/ 72866 h 190500"/>
                  <a:gd name="connsiteX107" fmla="*/ 104061 w 149209"/>
                  <a:gd name="connsiteY107" fmla="*/ 67056 h 190500"/>
                  <a:gd name="connsiteX108" fmla="*/ 98250 w 149209"/>
                  <a:gd name="connsiteY108" fmla="*/ 72866 h 190500"/>
                  <a:gd name="connsiteX109" fmla="*/ 104061 w 149209"/>
                  <a:gd name="connsiteY109" fmla="*/ 78677 h 190500"/>
                  <a:gd name="connsiteX110" fmla="*/ 104061 w 149209"/>
                  <a:gd name="connsiteY110" fmla="*/ 101060 h 190500"/>
                  <a:gd name="connsiteX111" fmla="*/ 109871 w 149209"/>
                  <a:gd name="connsiteY111" fmla="*/ 95250 h 190500"/>
                  <a:gd name="connsiteX112" fmla="*/ 104061 w 149209"/>
                  <a:gd name="connsiteY112" fmla="*/ 89440 h 190500"/>
                  <a:gd name="connsiteX113" fmla="*/ 98250 w 149209"/>
                  <a:gd name="connsiteY113" fmla="*/ 95250 h 190500"/>
                  <a:gd name="connsiteX114" fmla="*/ 104061 w 149209"/>
                  <a:gd name="connsiteY114" fmla="*/ 101060 h 190500"/>
                  <a:gd name="connsiteX115" fmla="*/ 104061 w 149209"/>
                  <a:gd name="connsiteY115" fmla="*/ 123396 h 190500"/>
                  <a:gd name="connsiteX116" fmla="*/ 109871 w 149209"/>
                  <a:gd name="connsiteY116" fmla="*/ 117586 h 190500"/>
                  <a:gd name="connsiteX117" fmla="*/ 104061 w 149209"/>
                  <a:gd name="connsiteY117" fmla="*/ 111776 h 190500"/>
                  <a:gd name="connsiteX118" fmla="*/ 98250 w 149209"/>
                  <a:gd name="connsiteY118" fmla="*/ 117586 h 190500"/>
                  <a:gd name="connsiteX119" fmla="*/ 104061 w 149209"/>
                  <a:gd name="connsiteY119" fmla="*/ 123396 h 190500"/>
                  <a:gd name="connsiteX120" fmla="*/ 104061 w 149209"/>
                  <a:gd name="connsiteY120" fmla="*/ 145780 h 190500"/>
                  <a:gd name="connsiteX121" fmla="*/ 109871 w 149209"/>
                  <a:gd name="connsiteY121" fmla="*/ 139970 h 190500"/>
                  <a:gd name="connsiteX122" fmla="*/ 104061 w 149209"/>
                  <a:gd name="connsiteY122" fmla="*/ 134160 h 190500"/>
                  <a:gd name="connsiteX123" fmla="*/ 98250 w 149209"/>
                  <a:gd name="connsiteY123" fmla="*/ 139970 h 190500"/>
                  <a:gd name="connsiteX124" fmla="*/ 104061 w 149209"/>
                  <a:gd name="connsiteY124" fmla="*/ 145780 h 190500"/>
                  <a:gd name="connsiteX125" fmla="*/ 104061 w 149209"/>
                  <a:gd name="connsiteY125" fmla="*/ 168164 h 190500"/>
                  <a:gd name="connsiteX126" fmla="*/ 109871 w 149209"/>
                  <a:gd name="connsiteY126" fmla="*/ 162354 h 190500"/>
                  <a:gd name="connsiteX127" fmla="*/ 104061 w 149209"/>
                  <a:gd name="connsiteY127" fmla="*/ 156543 h 190500"/>
                  <a:gd name="connsiteX128" fmla="*/ 98250 w 149209"/>
                  <a:gd name="connsiteY128" fmla="*/ 162354 h 190500"/>
                  <a:gd name="connsiteX129" fmla="*/ 104061 w 149209"/>
                  <a:gd name="connsiteY129" fmla="*/ 168164 h 190500"/>
                  <a:gd name="connsiteX130" fmla="*/ 104061 w 149209"/>
                  <a:gd name="connsiteY130" fmla="*/ 190500 h 190500"/>
                  <a:gd name="connsiteX131" fmla="*/ 109871 w 149209"/>
                  <a:gd name="connsiteY131" fmla="*/ 184690 h 190500"/>
                  <a:gd name="connsiteX132" fmla="*/ 104061 w 149209"/>
                  <a:gd name="connsiteY132" fmla="*/ 178879 h 190500"/>
                  <a:gd name="connsiteX133" fmla="*/ 98250 w 149209"/>
                  <a:gd name="connsiteY133" fmla="*/ 184690 h 190500"/>
                  <a:gd name="connsiteX134" fmla="*/ 104061 w 149209"/>
                  <a:gd name="connsiteY134" fmla="*/ 190500 h 190500"/>
                  <a:gd name="connsiteX135" fmla="*/ 84439 w 149209"/>
                  <a:gd name="connsiteY135" fmla="*/ 11621 h 190500"/>
                  <a:gd name="connsiteX136" fmla="*/ 90249 w 149209"/>
                  <a:gd name="connsiteY136" fmla="*/ 5810 h 190500"/>
                  <a:gd name="connsiteX137" fmla="*/ 84439 w 149209"/>
                  <a:gd name="connsiteY137" fmla="*/ 0 h 190500"/>
                  <a:gd name="connsiteX138" fmla="*/ 78629 w 149209"/>
                  <a:gd name="connsiteY138" fmla="*/ 5810 h 190500"/>
                  <a:gd name="connsiteX139" fmla="*/ 84439 w 149209"/>
                  <a:gd name="connsiteY139" fmla="*/ 11621 h 190500"/>
                  <a:gd name="connsiteX140" fmla="*/ 84439 w 149209"/>
                  <a:gd name="connsiteY140" fmla="*/ 33957 h 190500"/>
                  <a:gd name="connsiteX141" fmla="*/ 90249 w 149209"/>
                  <a:gd name="connsiteY141" fmla="*/ 28146 h 190500"/>
                  <a:gd name="connsiteX142" fmla="*/ 84439 w 149209"/>
                  <a:gd name="connsiteY142" fmla="*/ 22336 h 190500"/>
                  <a:gd name="connsiteX143" fmla="*/ 78629 w 149209"/>
                  <a:gd name="connsiteY143" fmla="*/ 28146 h 190500"/>
                  <a:gd name="connsiteX144" fmla="*/ 84439 w 149209"/>
                  <a:gd name="connsiteY144" fmla="*/ 33957 h 190500"/>
                  <a:gd name="connsiteX145" fmla="*/ 84439 w 149209"/>
                  <a:gd name="connsiteY145" fmla="*/ 56340 h 190500"/>
                  <a:gd name="connsiteX146" fmla="*/ 90249 w 149209"/>
                  <a:gd name="connsiteY146" fmla="*/ 50530 h 190500"/>
                  <a:gd name="connsiteX147" fmla="*/ 84439 w 149209"/>
                  <a:gd name="connsiteY147" fmla="*/ 44720 h 190500"/>
                  <a:gd name="connsiteX148" fmla="*/ 78629 w 149209"/>
                  <a:gd name="connsiteY148" fmla="*/ 50530 h 190500"/>
                  <a:gd name="connsiteX149" fmla="*/ 84439 w 149209"/>
                  <a:gd name="connsiteY149" fmla="*/ 56340 h 190500"/>
                  <a:gd name="connsiteX150" fmla="*/ 84439 w 149209"/>
                  <a:gd name="connsiteY150" fmla="*/ 78677 h 190500"/>
                  <a:gd name="connsiteX151" fmla="*/ 90249 w 149209"/>
                  <a:gd name="connsiteY151" fmla="*/ 72866 h 190500"/>
                  <a:gd name="connsiteX152" fmla="*/ 84439 w 149209"/>
                  <a:gd name="connsiteY152" fmla="*/ 67056 h 190500"/>
                  <a:gd name="connsiteX153" fmla="*/ 78629 w 149209"/>
                  <a:gd name="connsiteY153" fmla="*/ 72866 h 190500"/>
                  <a:gd name="connsiteX154" fmla="*/ 84439 w 149209"/>
                  <a:gd name="connsiteY154" fmla="*/ 78677 h 190500"/>
                  <a:gd name="connsiteX155" fmla="*/ 84439 w 149209"/>
                  <a:gd name="connsiteY155" fmla="*/ 101060 h 190500"/>
                  <a:gd name="connsiteX156" fmla="*/ 90249 w 149209"/>
                  <a:gd name="connsiteY156" fmla="*/ 95250 h 190500"/>
                  <a:gd name="connsiteX157" fmla="*/ 84439 w 149209"/>
                  <a:gd name="connsiteY157" fmla="*/ 89440 h 190500"/>
                  <a:gd name="connsiteX158" fmla="*/ 78629 w 149209"/>
                  <a:gd name="connsiteY158" fmla="*/ 95250 h 190500"/>
                  <a:gd name="connsiteX159" fmla="*/ 84439 w 149209"/>
                  <a:gd name="connsiteY159" fmla="*/ 101060 h 190500"/>
                  <a:gd name="connsiteX160" fmla="*/ 84439 w 149209"/>
                  <a:gd name="connsiteY160" fmla="*/ 123396 h 190500"/>
                  <a:gd name="connsiteX161" fmla="*/ 90249 w 149209"/>
                  <a:gd name="connsiteY161" fmla="*/ 117586 h 190500"/>
                  <a:gd name="connsiteX162" fmla="*/ 84439 w 149209"/>
                  <a:gd name="connsiteY162" fmla="*/ 111776 h 190500"/>
                  <a:gd name="connsiteX163" fmla="*/ 78629 w 149209"/>
                  <a:gd name="connsiteY163" fmla="*/ 117586 h 190500"/>
                  <a:gd name="connsiteX164" fmla="*/ 84439 w 149209"/>
                  <a:gd name="connsiteY164" fmla="*/ 123396 h 190500"/>
                  <a:gd name="connsiteX165" fmla="*/ 84439 w 149209"/>
                  <a:gd name="connsiteY165" fmla="*/ 145780 h 190500"/>
                  <a:gd name="connsiteX166" fmla="*/ 90249 w 149209"/>
                  <a:gd name="connsiteY166" fmla="*/ 139970 h 190500"/>
                  <a:gd name="connsiteX167" fmla="*/ 84439 w 149209"/>
                  <a:gd name="connsiteY167" fmla="*/ 134160 h 190500"/>
                  <a:gd name="connsiteX168" fmla="*/ 78629 w 149209"/>
                  <a:gd name="connsiteY168" fmla="*/ 139970 h 190500"/>
                  <a:gd name="connsiteX169" fmla="*/ 84439 w 149209"/>
                  <a:gd name="connsiteY169" fmla="*/ 145780 h 190500"/>
                  <a:gd name="connsiteX170" fmla="*/ 84439 w 149209"/>
                  <a:gd name="connsiteY170" fmla="*/ 168164 h 190500"/>
                  <a:gd name="connsiteX171" fmla="*/ 90249 w 149209"/>
                  <a:gd name="connsiteY171" fmla="*/ 162354 h 190500"/>
                  <a:gd name="connsiteX172" fmla="*/ 84439 w 149209"/>
                  <a:gd name="connsiteY172" fmla="*/ 156543 h 190500"/>
                  <a:gd name="connsiteX173" fmla="*/ 78629 w 149209"/>
                  <a:gd name="connsiteY173" fmla="*/ 162354 h 190500"/>
                  <a:gd name="connsiteX174" fmla="*/ 84439 w 149209"/>
                  <a:gd name="connsiteY174" fmla="*/ 168164 h 190500"/>
                  <a:gd name="connsiteX175" fmla="*/ 84439 w 149209"/>
                  <a:gd name="connsiteY175" fmla="*/ 190500 h 190500"/>
                  <a:gd name="connsiteX176" fmla="*/ 90249 w 149209"/>
                  <a:gd name="connsiteY176" fmla="*/ 184690 h 190500"/>
                  <a:gd name="connsiteX177" fmla="*/ 84439 w 149209"/>
                  <a:gd name="connsiteY177" fmla="*/ 178879 h 190500"/>
                  <a:gd name="connsiteX178" fmla="*/ 78629 w 149209"/>
                  <a:gd name="connsiteY178" fmla="*/ 184690 h 190500"/>
                  <a:gd name="connsiteX179" fmla="*/ 84439 w 149209"/>
                  <a:gd name="connsiteY179" fmla="*/ 190500 h 190500"/>
                  <a:gd name="connsiteX180" fmla="*/ 64770 w 149209"/>
                  <a:gd name="connsiteY180" fmla="*/ 11621 h 190500"/>
                  <a:gd name="connsiteX181" fmla="*/ 70580 w 149209"/>
                  <a:gd name="connsiteY181" fmla="*/ 5810 h 190500"/>
                  <a:gd name="connsiteX182" fmla="*/ 64770 w 149209"/>
                  <a:gd name="connsiteY182" fmla="*/ 0 h 190500"/>
                  <a:gd name="connsiteX183" fmla="*/ 58960 w 149209"/>
                  <a:gd name="connsiteY183" fmla="*/ 5810 h 190500"/>
                  <a:gd name="connsiteX184" fmla="*/ 64770 w 149209"/>
                  <a:gd name="connsiteY184" fmla="*/ 11621 h 190500"/>
                  <a:gd name="connsiteX185" fmla="*/ 64770 w 149209"/>
                  <a:gd name="connsiteY185" fmla="*/ 33957 h 190500"/>
                  <a:gd name="connsiteX186" fmla="*/ 70580 w 149209"/>
                  <a:gd name="connsiteY186" fmla="*/ 28146 h 190500"/>
                  <a:gd name="connsiteX187" fmla="*/ 64770 w 149209"/>
                  <a:gd name="connsiteY187" fmla="*/ 22336 h 190500"/>
                  <a:gd name="connsiteX188" fmla="*/ 58960 w 149209"/>
                  <a:gd name="connsiteY188" fmla="*/ 28146 h 190500"/>
                  <a:gd name="connsiteX189" fmla="*/ 64770 w 149209"/>
                  <a:gd name="connsiteY189" fmla="*/ 33957 h 190500"/>
                  <a:gd name="connsiteX190" fmla="*/ 64770 w 149209"/>
                  <a:gd name="connsiteY190" fmla="*/ 56340 h 190500"/>
                  <a:gd name="connsiteX191" fmla="*/ 70580 w 149209"/>
                  <a:gd name="connsiteY191" fmla="*/ 50530 h 190500"/>
                  <a:gd name="connsiteX192" fmla="*/ 64770 w 149209"/>
                  <a:gd name="connsiteY192" fmla="*/ 44720 h 190500"/>
                  <a:gd name="connsiteX193" fmla="*/ 58960 w 149209"/>
                  <a:gd name="connsiteY193" fmla="*/ 50530 h 190500"/>
                  <a:gd name="connsiteX194" fmla="*/ 64770 w 149209"/>
                  <a:gd name="connsiteY194" fmla="*/ 56340 h 190500"/>
                  <a:gd name="connsiteX195" fmla="*/ 64770 w 149209"/>
                  <a:gd name="connsiteY195" fmla="*/ 78677 h 190500"/>
                  <a:gd name="connsiteX196" fmla="*/ 70580 w 149209"/>
                  <a:gd name="connsiteY196" fmla="*/ 72866 h 190500"/>
                  <a:gd name="connsiteX197" fmla="*/ 64770 w 149209"/>
                  <a:gd name="connsiteY197" fmla="*/ 67056 h 190500"/>
                  <a:gd name="connsiteX198" fmla="*/ 58960 w 149209"/>
                  <a:gd name="connsiteY198" fmla="*/ 72866 h 190500"/>
                  <a:gd name="connsiteX199" fmla="*/ 64770 w 149209"/>
                  <a:gd name="connsiteY199" fmla="*/ 78677 h 190500"/>
                  <a:gd name="connsiteX200" fmla="*/ 64770 w 149209"/>
                  <a:gd name="connsiteY200" fmla="*/ 101060 h 190500"/>
                  <a:gd name="connsiteX201" fmla="*/ 70580 w 149209"/>
                  <a:gd name="connsiteY201" fmla="*/ 95250 h 190500"/>
                  <a:gd name="connsiteX202" fmla="*/ 64770 w 149209"/>
                  <a:gd name="connsiteY202" fmla="*/ 89440 h 190500"/>
                  <a:gd name="connsiteX203" fmla="*/ 58960 w 149209"/>
                  <a:gd name="connsiteY203" fmla="*/ 95250 h 190500"/>
                  <a:gd name="connsiteX204" fmla="*/ 64770 w 149209"/>
                  <a:gd name="connsiteY204" fmla="*/ 101060 h 190500"/>
                  <a:gd name="connsiteX205" fmla="*/ 64770 w 149209"/>
                  <a:gd name="connsiteY205" fmla="*/ 123396 h 190500"/>
                  <a:gd name="connsiteX206" fmla="*/ 70580 w 149209"/>
                  <a:gd name="connsiteY206" fmla="*/ 117586 h 190500"/>
                  <a:gd name="connsiteX207" fmla="*/ 64770 w 149209"/>
                  <a:gd name="connsiteY207" fmla="*/ 111776 h 190500"/>
                  <a:gd name="connsiteX208" fmla="*/ 58960 w 149209"/>
                  <a:gd name="connsiteY208" fmla="*/ 117586 h 190500"/>
                  <a:gd name="connsiteX209" fmla="*/ 64770 w 149209"/>
                  <a:gd name="connsiteY209" fmla="*/ 123396 h 190500"/>
                  <a:gd name="connsiteX210" fmla="*/ 64770 w 149209"/>
                  <a:gd name="connsiteY210" fmla="*/ 145780 h 190500"/>
                  <a:gd name="connsiteX211" fmla="*/ 70580 w 149209"/>
                  <a:gd name="connsiteY211" fmla="*/ 139970 h 190500"/>
                  <a:gd name="connsiteX212" fmla="*/ 64770 w 149209"/>
                  <a:gd name="connsiteY212" fmla="*/ 134160 h 190500"/>
                  <a:gd name="connsiteX213" fmla="*/ 58960 w 149209"/>
                  <a:gd name="connsiteY213" fmla="*/ 139970 h 190500"/>
                  <a:gd name="connsiteX214" fmla="*/ 64770 w 149209"/>
                  <a:gd name="connsiteY214" fmla="*/ 145780 h 190500"/>
                  <a:gd name="connsiteX215" fmla="*/ 64770 w 149209"/>
                  <a:gd name="connsiteY215" fmla="*/ 168164 h 190500"/>
                  <a:gd name="connsiteX216" fmla="*/ 70580 w 149209"/>
                  <a:gd name="connsiteY216" fmla="*/ 162354 h 190500"/>
                  <a:gd name="connsiteX217" fmla="*/ 64770 w 149209"/>
                  <a:gd name="connsiteY217" fmla="*/ 156543 h 190500"/>
                  <a:gd name="connsiteX218" fmla="*/ 58960 w 149209"/>
                  <a:gd name="connsiteY218" fmla="*/ 162354 h 190500"/>
                  <a:gd name="connsiteX219" fmla="*/ 64770 w 149209"/>
                  <a:gd name="connsiteY219" fmla="*/ 168164 h 190500"/>
                  <a:gd name="connsiteX220" fmla="*/ 64770 w 149209"/>
                  <a:gd name="connsiteY220" fmla="*/ 190500 h 190500"/>
                  <a:gd name="connsiteX221" fmla="*/ 70580 w 149209"/>
                  <a:gd name="connsiteY221" fmla="*/ 184690 h 190500"/>
                  <a:gd name="connsiteX222" fmla="*/ 64770 w 149209"/>
                  <a:gd name="connsiteY222" fmla="*/ 178879 h 190500"/>
                  <a:gd name="connsiteX223" fmla="*/ 58960 w 149209"/>
                  <a:gd name="connsiteY223" fmla="*/ 184690 h 190500"/>
                  <a:gd name="connsiteX224" fmla="*/ 64770 w 149209"/>
                  <a:gd name="connsiteY224" fmla="*/ 190500 h 190500"/>
                  <a:gd name="connsiteX225" fmla="*/ 45149 w 149209"/>
                  <a:gd name="connsiteY225" fmla="*/ 11621 h 190500"/>
                  <a:gd name="connsiteX226" fmla="*/ 50959 w 149209"/>
                  <a:gd name="connsiteY226" fmla="*/ 5810 h 190500"/>
                  <a:gd name="connsiteX227" fmla="*/ 45149 w 149209"/>
                  <a:gd name="connsiteY227" fmla="*/ 0 h 190500"/>
                  <a:gd name="connsiteX228" fmla="*/ 39338 w 149209"/>
                  <a:gd name="connsiteY228" fmla="*/ 5810 h 190500"/>
                  <a:gd name="connsiteX229" fmla="*/ 45149 w 149209"/>
                  <a:gd name="connsiteY229" fmla="*/ 11621 h 190500"/>
                  <a:gd name="connsiteX230" fmla="*/ 45149 w 149209"/>
                  <a:gd name="connsiteY230" fmla="*/ 33957 h 190500"/>
                  <a:gd name="connsiteX231" fmla="*/ 50959 w 149209"/>
                  <a:gd name="connsiteY231" fmla="*/ 28146 h 190500"/>
                  <a:gd name="connsiteX232" fmla="*/ 45149 w 149209"/>
                  <a:gd name="connsiteY232" fmla="*/ 22336 h 190500"/>
                  <a:gd name="connsiteX233" fmla="*/ 39338 w 149209"/>
                  <a:gd name="connsiteY233" fmla="*/ 28146 h 190500"/>
                  <a:gd name="connsiteX234" fmla="*/ 45149 w 149209"/>
                  <a:gd name="connsiteY234" fmla="*/ 33957 h 190500"/>
                  <a:gd name="connsiteX235" fmla="*/ 45149 w 149209"/>
                  <a:gd name="connsiteY235" fmla="*/ 56340 h 190500"/>
                  <a:gd name="connsiteX236" fmla="*/ 50959 w 149209"/>
                  <a:gd name="connsiteY236" fmla="*/ 50530 h 190500"/>
                  <a:gd name="connsiteX237" fmla="*/ 45149 w 149209"/>
                  <a:gd name="connsiteY237" fmla="*/ 44720 h 190500"/>
                  <a:gd name="connsiteX238" fmla="*/ 39338 w 149209"/>
                  <a:gd name="connsiteY238" fmla="*/ 50530 h 190500"/>
                  <a:gd name="connsiteX239" fmla="*/ 45149 w 149209"/>
                  <a:gd name="connsiteY239" fmla="*/ 56340 h 190500"/>
                  <a:gd name="connsiteX240" fmla="*/ 45149 w 149209"/>
                  <a:gd name="connsiteY240" fmla="*/ 78677 h 190500"/>
                  <a:gd name="connsiteX241" fmla="*/ 50959 w 149209"/>
                  <a:gd name="connsiteY241" fmla="*/ 72866 h 190500"/>
                  <a:gd name="connsiteX242" fmla="*/ 45149 w 149209"/>
                  <a:gd name="connsiteY242" fmla="*/ 67056 h 190500"/>
                  <a:gd name="connsiteX243" fmla="*/ 39338 w 149209"/>
                  <a:gd name="connsiteY243" fmla="*/ 72866 h 190500"/>
                  <a:gd name="connsiteX244" fmla="*/ 45149 w 149209"/>
                  <a:gd name="connsiteY244" fmla="*/ 78677 h 190500"/>
                  <a:gd name="connsiteX245" fmla="*/ 45149 w 149209"/>
                  <a:gd name="connsiteY245" fmla="*/ 101060 h 190500"/>
                  <a:gd name="connsiteX246" fmla="*/ 50959 w 149209"/>
                  <a:gd name="connsiteY246" fmla="*/ 95250 h 190500"/>
                  <a:gd name="connsiteX247" fmla="*/ 45149 w 149209"/>
                  <a:gd name="connsiteY247" fmla="*/ 89440 h 190500"/>
                  <a:gd name="connsiteX248" fmla="*/ 39338 w 149209"/>
                  <a:gd name="connsiteY248" fmla="*/ 95250 h 190500"/>
                  <a:gd name="connsiteX249" fmla="*/ 45149 w 149209"/>
                  <a:gd name="connsiteY249" fmla="*/ 101060 h 190500"/>
                  <a:gd name="connsiteX250" fmla="*/ 45149 w 149209"/>
                  <a:gd name="connsiteY250" fmla="*/ 123396 h 190500"/>
                  <a:gd name="connsiteX251" fmla="*/ 50959 w 149209"/>
                  <a:gd name="connsiteY251" fmla="*/ 117586 h 190500"/>
                  <a:gd name="connsiteX252" fmla="*/ 45149 w 149209"/>
                  <a:gd name="connsiteY252" fmla="*/ 111776 h 190500"/>
                  <a:gd name="connsiteX253" fmla="*/ 39338 w 149209"/>
                  <a:gd name="connsiteY253" fmla="*/ 117586 h 190500"/>
                  <a:gd name="connsiteX254" fmla="*/ 45149 w 149209"/>
                  <a:gd name="connsiteY254" fmla="*/ 123396 h 190500"/>
                  <a:gd name="connsiteX255" fmla="*/ 45149 w 149209"/>
                  <a:gd name="connsiteY255" fmla="*/ 145780 h 190500"/>
                  <a:gd name="connsiteX256" fmla="*/ 50959 w 149209"/>
                  <a:gd name="connsiteY256" fmla="*/ 139970 h 190500"/>
                  <a:gd name="connsiteX257" fmla="*/ 45149 w 149209"/>
                  <a:gd name="connsiteY257" fmla="*/ 134160 h 190500"/>
                  <a:gd name="connsiteX258" fmla="*/ 39338 w 149209"/>
                  <a:gd name="connsiteY258" fmla="*/ 139970 h 190500"/>
                  <a:gd name="connsiteX259" fmla="*/ 45149 w 149209"/>
                  <a:gd name="connsiteY259" fmla="*/ 145780 h 190500"/>
                  <a:gd name="connsiteX260" fmla="*/ 45149 w 149209"/>
                  <a:gd name="connsiteY260" fmla="*/ 168164 h 190500"/>
                  <a:gd name="connsiteX261" fmla="*/ 50959 w 149209"/>
                  <a:gd name="connsiteY261" fmla="*/ 162354 h 190500"/>
                  <a:gd name="connsiteX262" fmla="*/ 45149 w 149209"/>
                  <a:gd name="connsiteY262" fmla="*/ 156543 h 190500"/>
                  <a:gd name="connsiteX263" fmla="*/ 39338 w 149209"/>
                  <a:gd name="connsiteY263" fmla="*/ 162354 h 190500"/>
                  <a:gd name="connsiteX264" fmla="*/ 45149 w 149209"/>
                  <a:gd name="connsiteY264" fmla="*/ 168164 h 190500"/>
                  <a:gd name="connsiteX265" fmla="*/ 45149 w 149209"/>
                  <a:gd name="connsiteY265" fmla="*/ 190500 h 190500"/>
                  <a:gd name="connsiteX266" fmla="*/ 50959 w 149209"/>
                  <a:gd name="connsiteY266" fmla="*/ 184690 h 190500"/>
                  <a:gd name="connsiteX267" fmla="*/ 45149 w 149209"/>
                  <a:gd name="connsiteY267" fmla="*/ 178879 h 190500"/>
                  <a:gd name="connsiteX268" fmla="*/ 39338 w 149209"/>
                  <a:gd name="connsiteY268" fmla="*/ 184690 h 190500"/>
                  <a:gd name="connsiteX269" fmla="*/ 45149 w 149209"/>
                  <a:gd name="connsiteY269" fmla="*/ 190500 h 190500"/>
                  <a:gd name="connsiteX270" fmla="*/ 25480 w 149209"/>
                  <a:gd name="connsiteY270" fmla="*/ 11621 h 190500"/>
                  <a:gd name="connsiteX271" fmla="*/ 31290 w 149209"/>
                  <a:gd name="connsiteY271" fmla="*/ 5810 h 190500"/>
                  <a:gd name="connsiteX272" fmla="*/ 25480 w 149209"/>
                  <a:gd name="connsiteY272" fmla="*/ 0 h 190500"/>
                  <a:gd name="connsiteX273" fmla="*/ 19669 w 149209"/>
                  <a:gd name="connsiteY273" fmla="*/ 5810 h 190500"/>
                  <a:gd name="connsiteX274" fmla="*/ 25480 w 149209"/>
                  <a:gd name="connsiteY274" fmla="*/ 11621 h 190500"/>
                  <a:gd name="connsiteX275" fmla="*/ 25480 w 149209"/>
                  <a:gd name="connsiteY275" fmla="*/ 33957 h 190500"/>
                  <a:gd name="connsiteX276" fmla="*/ 31290 w 149209"/>
                  <a:gd name="connsiteY276" fmla="*/ 28146 h 190500"/>
                  <a:gd name="connsiteX277" fmla="*/ 25480 w 149209"/>
                  <a:gd name="connsiteY277" fmla="*/ 22336 h 190500"/>
                  <a:gd name="connsiteX278" fmla="*/ 19669 w 149209"/>
                  <a:gd name="connsiteY278" fmla="*/ 28146 h 190500"/>
                  <a:gd name="connsiteX279" fmla="*/ 25480 w 149209"/>
                  <a:gd name="connsiteY279" fmla="*/ 33957 h 190500"/>
                  <a:gd name="connsiteX280" fmla="*/ 25480 w 149209"/>
                  <a:gd name="connsiteY280" fmla="*/ 56340 h 190500"/>
                  <a:gd name="connsiteX281" fmla="*/ 31290 w 149209"/>
                  <a:gd name="connsiteY281" fmla="*/ 50530 h 190500"/>
                  <a:gd name="connsiteX282" fmla="*/ 25480 w 149209"/>
                  <a:gd name="connsiteY282" fmla="*/ 44720 h 190500"/>
                  <a:gd name="connsiteX283" fmla="*/ 19669 w 149209"/>
                  <a:gd name="connsiteY283" fmla="*/ 50530 h 190500"/>
                  <a:gd name="connsiteX284" fmla="*/ 25480 w 149209"/>
                  <a:gd name="connsiteY284" fmla="*/ 56340 h 190500"/>
                  <a:gd name="connsiteX285" fmla="*/ 25480 w 149209"/>
                  <a:gd name="connsiteY285" fmla="*/ 78677 h 190500"/>
                  <a:gd name="connsiteX286" fmla="*/ 31290 w 149209"/>
                  <a:gd name="connsiteY286" fmla="*/ 72866 h 190500"/>
                  <a:gd name="connsiteX287" fmla="*/ 25480 w 149209"/>
                  <a:gd name="connsiteY287" fmla="*/ 67056 h 190500"/>
                  <a:gd name="connsiteX288" fmla="*/ 19669 w 149209"/>
                  <a:gd name="connsiteY288" fmla="*/ 72866 h 190500"/>
                  <a:gd name="connsiteX289" fmla="*/ 25480 w 149209"/>
                  <a:gd name="connsiteY289" fmla="*/ 78677 h 190500"/>
                  <a:gd name="connsiteX290" fmla="*/ 25480 w 149209"/>
                  <a:gd name="connsiteY290" fmla="*/ 101060 h 190500"/>
                  <a:gd name="connsiteX291" fmla="*/ 31290 w 149209"/>
                  <a:gd name="connsiteY291" fmla="*/ 95250 h 190500"/>
                  <a:gd name="connsiteX292" fmla="*/ 25480 w 149209"/>
                  <a:gd name="connsiteY292" fmla="*/ 89440 h 190500"/>
                  <a:gd name="connsiteX293" fmla="*/ 19669 w 149209"/>
                  <a:gd name="connsiteY293" fmla="*/ 95250 h 190500"/>
                  <a:gd name="connsiteX294" fmla="*/ 25480 w 149209"/>
                  <a:gd name="connsiteY294" fmla="*/ 101060 h 190500"/>
                  <a:gd name="connsiteX295" fmla="*/ 25480 w 149209"/>
                  <a:gd name="connsiteY295" fmla="*/ 123396 h 190500"/>
                  <a:gd name="connsiteX296" fmla="*/ 31290 w 149209"/>
                  <a:gd name="connsiteY296" fmla="*/ 117586 h 190500"/>
                  <a:gd name="connsiteX297" fmla="*/ 25480 w 149209"/>
                  <a:gd name="connsiteY297" fmla="*/ 111776 h 190500"/>
                  <a:gd name="connsiteX298" fmla="*/ 19669 w 149209"/>
                  <a:gd name="connsiteY298" fmla="*/ 117586 h 190500"/>
                  <a:gd name="connsiteX299" fmla="*/ 25480 w 149209"/>
                  <a:gd name="connsiteY299" fmla="*/ 123396 h 190500"/>
                  <a:gd name="connsiteX300" fmla="*/ 25480 w 149209"/>
                  <a:gd name="connsiteY300" fmla="*/ 145780 h 190500"/>
                  <a:gd name="connsiteX301" fmla="*/ 31290 w 149209"/>
                  <a:gd name="connsiteY301" fmla="*/ 139970 h 190500"/>
                  <a:gd name="connsiteX302" fmla="*/ 25480 w 149209"/>
                  <a:gd name="connsiteY302" fmla="*/ 134160 h 190500"/>
                  <a:gd name="connsiteX303" fmla="*/ 19669 w 149209"/>
                  <a:gd name="connsiteY303" fmla="*/ 139970 h 190500"/>
                  <a:gd name="connsiteX304" fmla="*/ 25480 w 149209"/>
                  <a:gd name="connsiteY304" fmla="*/ 145780 h 190500"/>
                  <a:gd name="connsiteX305" fmla="*/ 25480 w 149209"/>
                  <a:gd name="connsiteY305" fmla="*/ 168164 h 190500"/>
                  <a:gd name="connsiteX306" fmla="*/ 31290 w 149209"/>
                  <a:gd name="connsiteY306" fmla="*/ 162354 h 190500"/>
                  <a:gd name="connsiteX307" fmla="*/ 25480 w 149209"/>
                  <a:gd name="connsiteY307" fmla="*/ 156543 h 190500"/>
                  <a:gd name="connsiteX308" fmla="*/ 19669 w 149209"/>
                  <a:gd name="connsiteY308" fmla="*/ 162354 h 190500"/>
                  <a:gd name="connsiteX309" fmla="*/ 25480 w 149209"/>
                  <a:gd name="connsiteY309" fmla="*/ 168164 h 190500"/>
                  <a:gd name="connsiteX310" fmla="*/ 25480 w 149209"/>
                  <a:gd name="connsiteY310" fmla="*/ 190500 h 190500"/>
                  <a:gd name="connsiteX311" fmla="*/ 31290 w 149209"/>
                  <a:gd name="connsiteY311" fmla="*/ 184690 h 190500"/>
                  <a:gd name="connsiteX312" fmla="*/ 25480 w 149209"/>
                  <a:gd name="connsiteY312" fmla="*/ 178879 h 190500"/>
                  <a:gd name="connsiteX313" fmla="*/ 19669 w 149209"/>
                  <a:gd name="connsiteY313" fmla="*/ 184690 h 190500"/>
                  <a:gd name="connsiteX314" fmla="*/ 25480 w 149209"/>
                  <a:gd name="connsiteY314" fmla="*/ 190500 h 190500"/>
                  <a:gd name="connsiteX315" fmla="*/ 5810 w 149209"/>
                  <a:gd name="connsiteY315" fmla="*/ 11621 h 190500"/>
                  <a:gd name="connsiteX316" fmla="*/ 11621 w 149209"/>
                  <a:gd name="connsiteY316" fmla="*/ 5810 h 190500"/>
                  <a:gd name="connsiteX317" fmla="*/ 5810 w 149209"/>
                  <a:gd name="connsiteY317" fmla="*/ 0 h 190500"/>
                  <a:gd name="connsiteX318" fmla="*/ 0 w 149209"/>
                  <a:gd name="connsiteY318" fmla="*/ 5810 h 190500"/>
                  <a:gd name="connsiteX319" fmla="*/ 5810 w 149209"/>
                  <a:gd name="connsiteY319" fmla="*/ 11621 h 190500"/>
                  <a:gd name="connsiteX320" fmla="*/ 5810 w 149209"/>
                  <a:gd name="connsiteY320" fmla="*/ 33957 h 190500"/>
                  <a:gd name="connsiteX321" fmla="*/ 11621 w 149209"/>
                  <a:gd name="connsiteY321" fmla="*/ 28146 h 190500"/>
                  <a:gd name="connsiteX322" fmla="*/ 5810 w 149209"/>
                  <a:gd name="connsiteY322" fmla="*/ 22336 h 190500"/>
                  <a:gd name="connsiteX323" fmla="*/ 0 w 149209"/>
                  <a:gd name="connsiteY323" fmla="*/ 28146 h 190500"/>
                  <a:gd name="connsiteX324" fmla="*/ 5810 w 149209"/>
                  <a:gd name="connsiteY324" fmla="*/ 33957 h 190500"/>
                  <a:gd name="connsiteX325" fmla="*/ 5810 w 149209"/>
                  <a:gd name="connsiteY325" fmla="*/ 56340 h 190500"/>
                  <a:gd name="connsiteX326" fmla="*/ 11621 w 149209"/>
                  <a:gd name="connsiteY326" fmla="*/ 50530 h 190500"/>
                  <a:gd name="connsiteX327" fmla="*/ 5810 w 149209"/>
                  <a:gd name="connsiteY327" fmla="*/ 44720 h 190500"/>
                  <a:gd name="connsiteX328" fmla="*/ 0 w 149209"/>
                  <a:gd name="connsiteY328" fmla="*/ 50530 h 190500"/>
                  <a:gd name="connsiteX329" fmla="*/ 5810 w 149209"/>
                  <a:gd name="connsiteY329" fmla="*/ 56340 h 190500"/>
                  <a:gd name="connsiteX330" fmla="*/ 5810 w 149209"/>
                  <a:gd name="connsiteY330" fmla="*/ 78677 h 190500"/>
                  <a:gd name="connsiteX331" fmla="*/ 11621 w 149209"/>
                  <a:gd name="connsiteY331" fmla="*/ 72866 h 190500"/>
                  <a:gd name="connsiteX332" fmla="*/ 5810 w 149209"/>
                  <a:gd name="connsiteY332" fmla="*/ 67056 h 190500"/>
                  <a:gd name="connsiteX333" fmla="*/ 0 w 149209"/>
                  <a:gd name="connsiteY333" fmla="*/ 72866 h 190500"/>
                  <a:gd name="connsiteX334" fmla="*/ 5810 w 149209"/>
                  <a:gd name="connsiteY334" fmla="*/ 78677 h 190500"/>
                  <a:gd name="connsiteX335" fmla="*/ 5810 w 149209"/>
                  <a:gd name="connsiteY335" fmla="*/ 101060 h 190500"/>
                  <a:gd name="connsiteX336" fmla="*/ 11621 w 149209"/>
                  <a:gd name="connsiteY336" fmla="*/ 95250 h 190500"/>
                  <a:gd name="connsiteX337" fmla="*/ 5810 w 149209"/>
                  <a:gd name="connsiteY337" fmla="*/ 89440 h 190500"/>
                  <a:gd name="connsiteX338" fmla="*/ 0 w 149209"/>
                  <a:gd name="connsiteY338" fmla="*/ 95250 h 190500"/>
                  <a:gd name="connsiteX339" fmla="*/ 5810 w 149209"/>
                  <a:gd name="connsiteY339" fmla="*/ 101060 h 190500"/>
                  <a:gd name="connsiteX340" fmla="*/ 5810 w 149209"/>
                  <a:gd name="connsiteY340" fmla="*/ 123396 h 190500"/>
                  <a:gd name="connsiteX341" fmla="*/ 11621 w 149209"/>
                  <a:gd name="connsiteY341" fmla="*/ 117586 h 190500"/>
                  <a:gd name="connsiteX342" fmla="*/ 5810 w 149209"/>
                  <a:gd name="connsiteY342" fmla="*/ 111776 h 190500"/>
                  <a:gd name="connsiteX343" fmla="*/ 0 w 149209"/>
                  <a:gd name="connsiteY343" fmla="*/ 117586 h 190500"/>
                  <a:gd name="connsiteX344" fmla="*/ 5810 w 149209"/>
                  <a:gd name="connsiteY344" fmla="*/ 123396 h 190500"/>
                  <a:gd name="connsiteX345" fmla="*/ 5810 w 149209"/>
                  <a:gd name="connsiteY345" fmla="*/ 145780 h 190500"/>
                  <a:gd name="connsiteX346" fmla="*/ 11621 w 149209"/>
                  <a:gd name="connsiteY346" fmla="*/ 139970 h 190500"/>
                  <a:gd name="connsiteX347" fmla="*/ 5810 w 149209"/>
                  <a:gd name="connsiteY347" fmla="*/ 134160 h 190500"/>
                  <a:gd name="connsiteX348" fmla="*/ 0 w 149209"/>
                  <a:gd name="connsiteY348" fmla="*/ 139970 h 190500"/>
                  <a:gd name="connsiteX349" fmla="*/ 5810 w 149209"/>
                  <a:gd name="connsiteY349" fmla="*/ 145780 h 190500"/>
                  <a:gd name="connsiteX350" fmla="*/ 5810 w 149209"/>
                  <a:gd name="connsiteY350" fmla="*/ 168164 h 190500"/>
                  <a:gd name="connsiteX351" fmla="*/ 11621 w 149209"/>
                  <a:gd name="connsiteY351" fmla="*/ 162354 h 190500"/>
                  <a:gd name="connsiteX352" fmla="*/ 5810 w 149209"/>
                  <a:gd name="connsiteY352" fmla="*/ 156543 h 190500"/>
                  <a:gd name="connsiteX353" fmla="*/ 0 w 149209"/>
                  <a:gd name="connsiteY353" fmla="*/ 162354 h 190500"/>
                  <a:gd name="connsiteX354" fmla="*/ 5810 w 149209"/>
                  <a:gd name="connsiteY354" fmla="*/ 168164 h 190500"/>
                  <a:gd name="connsiteX355" fmla="*/ 5810 w 149209"/>
                  <a:gd name="connsiteY355" fmla="*/ 190500 h 190500"/>
                  <a:gd name="connsiteX356" fmla="*/ 11621 w 149209"/>
                  <a:gd name="connsiteY356" fmla="*/ 184690 h 190500"/>
                  <a:gd name="connsiteX357" fmla="*/ 5810 w 149209"/>
                  <a:gd name="connsiteY357" fmla="*/ 178879 h 190500"/>
                  <a:gd name="connsiteX358" fmla="*/ 0 w 149209"/>
                  <a:gd name="connsiteY358" fmla="*/ 184690 h 190500"/>
                  <a:gd name="connsiteX359" fmla="*/ 5810 w 149209"/>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209" h="190500">
                    <a:moveTo>
                      <a:pt x="143399" y="11621"/>
                    </a:moveTo>
                    <a:cubicBezTo>
                      <a:pt x="146609" y="11621"/>
                      <a:pt x="149209" y="9020"/>
                      <a:pt x="149209" y="5810"/>
                    </a:cubicBezTo>
                    <a:cubicBezTo>
                      <a:pt x="149209" y="2600"/>
                      <a:pt x="146609" y="0"/>
                      <a:pt x="143399" y="0"/>
                    </a:cubicBezTo>
                    <a:cubicBezTo>
                      <a:pt x="140189" y="0"/>
                      <a:pt x="137589" y="2600"/>
                      <a:pt x="137589" y="5810"/>
                    </a:cubicBezTo>
                    <a:cubicBezTo>
                      <a:pt x="137589" y="9020"/>
                      <a:pt x="140189" y="11621"/>
                      <a:pt x="143399" y="11621"/>
                    </a:cubicBezTo>
                    <a:close/>
                    <a:moveTo>
                      <a:pt x="143399" y="33957"/>
                    </a:moveTo>
                    <a:cubicBezTo>
                      <a:pt x="146609" y="33957"/>
                      <a:pt x="149209" y="31356"/>
                      <a:pt x="149209" y="28146"/>
                    </a:cubicBezTo>
                    <a:cubicBezTo>
                      <a:pt x="149209" y="24936"/>
                      <a:pt x="146609" y="22336"/>
                      <a:pt x="143399" y="22336"/>
                    </a:cubicBezTo>
                    <a:cubicBezTo>
                      <a:pt x="140189" y="22336"/>
                      <a:pt x="137589" y="24936"/>
                      <a:pt x="137589" y="28146"/>
                    </a:cubicBezTo>
                    <a:cubicBezTo>
                      <a:pt x="137589" y="31356"/>
                      <a:pt x="140189" y="33957"/>
                      <a:pt x="143399" y="33957"/>
                    </a:cubicBezTo>
                    <a:close/>
                    <a:moveTo>
                      <a:pt x="143399" y="56340"/>
                    </a:moveTo>
                    <a:cubicBezTo>
                      <a:pt x="146609" y="56340"/>
                      <a:pt x="149209" y="53740"/>
                      <a:pt x="149209" y="50530"/>
                    </a:cubicBezTo>
                    <a:cubicBezTo>
                      <a:pt x="149209" y="47320"/>
                      <a:pt x="146609" y="44720"/>
                      <a:pt x="143399" y="44720"/>
                    </a:cubicBezTo>
                    <a:cubicBezTo>
                      <a:pt x="140189" y="44720"/>
                      <a:pt x="137589" y="47320"/>
                      <a:pt x="137589" y="50530"/>
                    </a:cubicBezTo>
                    <a:cubicBezTo>
                      <a:pt x="137589" y="53740"/>
                      <a:pt x="140189" y="56340"/>
                      <a:pt x="143399" y="56340"/>
                    </a:cubicBezTo>
                    <a:close/>
                    <a:moveTo>
                      <a:pt x="143399" y="78677"/>
                    </a:moveTo>
                    <a:cubicBezTo>
                      <a:pt x="146609" y="78677"/>
                      <a:pt x="149209" y="76076"/>
                      <a:pt x="149209" y="72866"/>
                    </a:cubicBezTo>
                    <a:cubicBezTo>
                      <a:pt x="149209" y="69656"/>
                      <a:pt x="146609" y="67056"/>
                      <a:pt x="143399" y="67056"/>
                    </a:cubicBezTo>
                    <a:cubicBezTo>
                      <a:pt x="140189" y="67056"/>
                      <a:pt x="137589" y="69656"/>
                      <a:pt x="137589" y="72866"/>
                    </a:cubicBezTo>
                    <a:cubicBezTo>
                      <a:pt x="137589" y="76076"/>
                      <a:pt x="140189" y="78677"/>
                      <a:pt x="143399" y="78677"/>
                    </a:cubicBezTo>
                    <a:close/>
                    <a:moveTo>
                      <a:pt x="143399" y="101060"/>
                    </a:moveTo>
                    <a:cubicBezTo>
                      <a:pt x="146609" y="101060"/>
                      <a:pt x="149209" y="98460"/>
                      <a:pt x="149209" y="95250"/>
                    </a:cubicBezTo>
                    <a:cubicBezTo>
                      <a:pt x="149209" y="92040"/>
                      <a:pt x="146609" y="89440"/>
                      <a:pt x="143399" y="89440"/>
                    </a:cubicBezTo>
                    <a:cubicBezTo>
                      <a:pt x="140189" y="89440"/>
                      <a:pt x="137589" y="92040"/>
                      <a:pt x="137589" y="95250"/>
                    </a:cubicBezTo>
                    <a:cubicBezTo>
                      <a:pt x="137589" y="98460"/>
                      <a:pt x="140189" y="101060"/>
                      <a:pt x="143399" y="101060"/>
                    </a:cubicBezTo>
                    <a:close/>
                    <a:moveTo>
                      <a:pt x="143399" y="123396"/>
                    </a:moveTo>
                    <a:cubicBezTo>
                      <a:pt x="146609" y="123396"/>
                      <a:pt x="149209" y="120796"/>
                      <a:pt x="149209" y="117586"/>
                    </a:cubicBezTo>
                    <a:cubicBezTo>
                      <a:pt x="149209" y="114376"/>
                      <a:pt x="146609" y="111776"/>
                      <a:pt x="143399" y="111776"/>
                    </a:cubicBezTo>
                    <a:cubicBezTo>
                      <a:pt x="140189" y="111776"/>
                      <a:pt x="137589" y="114376"/>
                      <a:pt x="137589" y="117586"/>
                    </a:cubicBezTo>
                    <a:cubicBezTo>
                      <a:pt x="137589" y="120796"/>
                      <a:pt x="140189" y="123396"/>
                      <a:pt x="143399" y="123396"/>
                    </a:cubicBezTo>
                    <a:close/>
                    <a:moveTo>
                      <a:pt x="143399" y="145780"/>
                    </a:moveTo>
                    <a:cubicBezTo>
                      <a:pt x="146609" y="145780"/>
                      <a:pt x="149209" y="143180"/>
                      <a:pt x="149209" y="139970"/>
                    </a:cubicBezTo>
                    <a:cubicBezTo>
                      <a:pt x="149209" y="136760"/>
                      <a:pt x="146609" y="134160"/>
                      <a:pt x="143399" y="134160"/>
                    </a:cubicBezTo>
                    <a:cubicBezTo>
                      <a:pt x="140189" y="134160"/>
                      <a:pt x="137589" y="136760"/>
                      <a:pt x="137589" y="139970"/>
                    </a:cubicBezTo>
                    <a:cubicBezTo>
                      <a:pt x="137589" y="143180"/>
                      <a:pt x="140189" y="145780"/>
                      <a:pt x="143399" y="145780"/>
                    </a:cubicBezTo>
                    <a:close/>
                    <a:moveTo>
                      <a:pt x="143399" y="168164"/>
                    </a:moveTo>
                    <a:cubicBezTo>
                      <a:pt x="146609" y="168164"/>
                      <a:pt x="149209" y="165564"/>
                      <a:pt x="149209" y="162354"/>
                    </a:cubicBezTo>
                    <a:cubicBezTo>
                      <a:pt x="149209" y="159144"/>
                      <a:pt x="146609" y="156543"/>
                      <a:pt x="143399" y="156543"/>
                    </a:cubicBezTo>
                    <a:cubicBezTo>
                      <a:pt x="140189" y="156543"/>
                      <a:pt x="137589" y="159144"/>
                      <a:pt x="137589" y="162354"/>
                    </a:cubicBezTo>
                    <a:cubicBezTo>
                      <a:pt x="137589" y="165564"/>
                      <a:pt x="140189" y="168164"/>
                      <a:pt x="143399" y="168164"/>
                    </a:cubicBezTo>
                    <a:close/>
                    <a:moveTo>
                      <a:pt x="143399" y="190500"/>
                    </a:moveTo>
                    <a:cubicBezTo>
                      <a:pt x="146609" y="190500"/>
                      <a:pt x="149209" y="187900"/>
                      <a:pt x="149209" y="184690"/>
                    </a:cubicBezTo>
                    <a:cubicBezTo>
                      <a:pt x="149209" y="181480"/>
                      <a:pt x="146609" y="178879"/>
                      <a:pt x="143399" y="178879"/>
                    </a:cubicBezTo>
                    <a:cubicBezTo>
                      <a:pt x="140189" y="178879"/>
                      <a:pt x="137589" y="181480"/>
                      <a:pt x="137589" y="184690"/>
                    </a:cubicBezTo>
                    <a:cubicBezTo>
                      <a:pt x="137589" y="187900"/>
                      <a:pt x="140189" y="190500"/>
                      <a:pt x="143399" y="190500"/>
                    </a:cubicBezTo>
                    <a:close/>
                    <a:moveTo>
                      <a:pt x="123730" y="11621"/>
                    </a:moveTo>
                    <a:cubicBezTo>
                      <a:pt x="126940" y="11621"/>
                      <a:pt x="129540" y="9020"/>
                      <a:pt x="129540" y="5810"/>
                    </a:cubicBezTo>
                    <a:cubicBezTo>
                      <a:pt x="129540" y="2600"/>
                      <a:pt x="126940" y="0"/>
                      <a:pt x="123730" y="0"/>
                    </a:cubicBezTo>
                    <a:cubicBezTo>
                      <a:pt x="120520" y="0"/>
                      <a:pt x="117920" y="2600"/>
                      <a:pt x="117920" y="5810"/>
                    </a:cubicBezTo>
                    <a:cubicBezTo>
                      <a:pt x="117920" y="9020"/>
                      <a:pt x="120520" y="11621"/>
                      <a:pt x="123730" y="11621"/>
                    </a:cubicBezTo>
                    <a:close/>
                    <a:moveTo>
                      <a:pt x="123730" y="33957"/>
                    </a:moveTo>
                    <a:cubicBezTo>
                      <a:pt x="126940" y="33957"/>
                      <a:pt x="129540" y="31356"/>
                      <a:pt x="129540" y="28146"/>
                    </a:cubicBezTo>
                    <a:cubicBezTo>
                      <a:pt x="129540" y="24936"/>
                      <a:pt x="126940" y="22336"/>
                      <a:pt x="123730" y="22336"/>
                    </a:cubicBezTo>
                    <a:cubicBezTo>
                      <a:pt x="120520" y="22336"/>
                      <a:pt x="117920" y="24936"/>
                      <a:pt x="117920" y="28146"/>
                    </a:cubicBezTo>
                    <a:cubicBezTo>
                      <a:pt x="117920" y="31356"/>
                      <a:pt x="120520" y="33957"/>
                      <a:pt x="123730" y="33957"/>
                    </a:cubicBezTo>
                    <a:close/>
                    <a:moveTo>
                      <a:pt x="123730" y="56340"/>
                    </a:moveTo>
                    <a:cubicBezTo>
                      <a:pt x="126940" y="56340"/>
                      <a:pt x="129540" y="53740"/>
                      <a:pt x="129540" y="50530"/>
                    </a:cubicBezTo>
                    <a:cubicBezTo>
                      <a:pt x="129540" y="47320"/>
                      <a:pt x="126940" y="44720"/>
                      <a:pt x="123730" y="44720"/>
                    </a:cubicBezTo>
                    <a:cubicBezTo>
                      <a:pt x="120520" y="44720"/>
                      <a:pt x="117920" y="47320"/>
                      <a:pt x="117920" y="50530"/>
                    </a:cubicBezTo>
                    <a:cubicBezTo>
                      <a:pt x="117920" y="53740"/>
                      <a:pt x="120520" y="56340"/>
                      <a:pt x="123730" y="56340"/>
                    </a:cubicBezTo>
                    <a:close/>
                    <a:moveTo>
                      <a:pt x="123730" y="78677"/>
                    </a:moveTo>
                    <a:cubicBezTo>
                      <a:pt x="126940" y="78677"/>
                      <a:pt x="129540" y="76076"/>
                      <a:pt x="129540" y="72866"/>
                    </a:cubicBezTo>
                    <a:cubicBezTo>
                      <a:pt x="129540" y="69656"/>
                      <a:pt x="126940" y="67056"/>
                      <a:pt x="123730" y="67056"/>
                    </a:cubicBezTo>
                    <a:cubicBezTo>
                      <a:pt x="120520" y="67056"/>
                      <a:pt x="117920" y="69656"/>
                      <a:pt x="117920" y="72866"/>
                    </a:cubicBezTo>
                    <a:cubicBezTo>
                      <a:pt x="117920" y="76076"/>
                      <a:pt x="120520" y="78677"/>
                      <a:pt x="123730" y="78677"/>
                    </a:cubicBezTo>
                    <a:close/>
                    <a:moveTo>
                      <a:pt x="123730" y="101060"/>
                    </a:moveTo>
                    <a:cubicBezTo>
                      <a:pt x="126940" y="101060"/>
                      <a:pt x="129540" y="98460"/>
                      <a:pt x="129540" y="95250"/>
                    </a:cubicBezTo>
                    <a:cubicBezTo>
                      <a:pt x="129540" y="92040"/>
                      <a:pt x="126940" y="89440"/>
                      <a:pt x="123730" y="89440"/>
                    </a:cubicBezTo>
                    <a:cubicBezTo>
                      <a:pt x="120520" y="89440"/>
                      <a:pt x="117920" y="92040"/>
                      <a:pt x="117920" y="95250"/>
                    </a:cubicBezTo>
                    <a:cubicBezTo>
                      <a:pt x="117920" y="98460"/>
                      <a:pt x="120520" y="101060"/>
                      <a:pt x="123730" y="101060"/>
                    </a:cubicBezTo>
                    <a:close/>
                    <a:moveTo>
                      <a:pt x="123730" y="123396"/>
                    </a:moveTo>
                    <a:cubicBezTo>
                      <a:pt x="126940" y="123396"/>
                      <a:pt x="129540" y="120796"/>
                      <a:pt x="129540" y="117586"/>
                    </a:cubicBezTo>
                    <a:cubicBezTo>
                      <a:pt x="129540" y="114376"/>
                      <a:pt x="126940" y="111776"/>
                      <a:pt x="123730" y="111776"/>
                    </a:cubicBezTo>
                    <a:cubicBezTo>
                      <a:pt x="120520" y="111776"/>
                      <a:pt x="117920" y="114376"/>
                      <a:pt x="117920" y="117586"/>
                    </a:cubicBezTo>
                    <a:cubicBezTo>
                      <a:pt x="117920" y="120796"/>
                      <a:pt x="120520" y="123396"/>
                      <a:pt x="123730" y="123396"/>
                    </a:cubicBezTo>
                    <a:close/>
                    <a:moveTo>
                      <a:pt x="123730" y="145780"/>
                    </a:moveTo>
                    <a:cubicBezTo>
                      <a:pt x="126940" y="145780"/>
                      <a:pt x="129540" y="143180"/>
                      <a:pt x="129540" y="139970"/>
                    </a:cubicBezTo>
                    <a:cubicBezTo>
                      <a:pt x="129540" y="136760"/>
                      <a:pt x="126940" y="134160"/>
                      <a:pt x="123730" y="134160"/>
                    </a:cubicBezTo>
                    <a:cubicBezTo>
                      <a:pt x="120520" y="134160"/>
                      <a:pt x="117920" y="136760"/>
                      <a:pt x="117920" y="139970"/>
                    </a:cubicBezTo>
                    <a:cubicBezTo>
                      <a:pt x="117920" y="143180"/>
                      <a:pt x="120520" y="145780"/>
                      <a:pt x="123730" y="145780"/>
                    </a:cubicBezTo>
                    <a:close/>
                    <a:moveTo>
                      <a:pt x="123730" y="168164"/>
                    </a:moveTo>
                    <a:cubicBezTo>
                      <a:pt x="126940" y="168164"/>
                      <a:pt x="129540" y="165564"/>
                      <a:pt x="129540" y="162354"/>
                    </a:cubicBezTo>
                    <a:cubicBezTo>
                      <a:pt x="129540" y="159144"/>
                      <a:pt x="126940" y="156543"/>
                      <a:pt x="123730" y="156543"/>
                    </a:cubicBezTo>
                    <a:cubicBezTo>
                      <a:pt x="120520" y="156543"/>
                      <a:pt x="117920" y="159144"/>
                      <a:pt x="117920" y="162354"/>
                    </a:cubicBezTo>
                    <a:cubicBezTo>
                      <a:pt x="117920" y="165564"/>
                      <a:pt x="120520" y="168164"/>
                      <a:pt x="123730" y="168164"/>
                    </a:cubicBezTo>
                    <a:close/>
                    <a:moveTo>
                      <a:pt x="123730" y="190500"/>
                    </a:moveTo>
                    <a:cubicBezTo>
                      <a:pt x="126940" y="190500"/>
                      <a:pt x="129540" y="187900"/>
                      <a:pt x="129540" y="184690"/>
                    </a:cubicBezTo>
                    <a:cubicBezTo>
                      <a:pt x="129540" y="181480"/>
                      <a:pt x="126940" y="178879"/>
                      <a:pt x="123730" y="178879"/>
                    </a:cubicBezTo>
                    <a:cubicBezTo>
                      <a:pt x="120520" y="178879"/>
                      <a:pt x="117920" y="181480"/>
                      <a:pt x="117920" y="184690"/>
                    </a:cubicBezTo>
                    <a:cubicBezTo>
                      <a:pt x="117920" y="187900"/>
                      <a:pt x="120520" y="190500"/>
                      <a:pt x="123730" y="190500"/>
                    </a:cubicBezTo>
                    <a:close/>
                    <a:moveTo>
                      <a:pt x="104061" y="11621"/>
                    </a:moveTo>
                    <a:cubicBezTo>
                      <a:pt x="107271" y="11621"/>
                      <a:pt x="109871" y="9020"/>
                      <a:pt x="109871" y="5810"/>
                    </a:cubicBezTo>
                    <a:cubicBezTo>
                      <a:pt x="109871" y="2600"/>
                      <a:pt x="107271" y="0"/>
                      <a:pt x="104061" y="0"/>
                    </a:cubicBezTo>
                    <a:cubicBezTo>
                      <a:pt x="100851" y="0"/>
                      <a:pt x="98250" y="2600"/>
                      <a:pt x="98250" y="5810"/>
                    </a:cubicBezTo>
                    <a:cubicBezTo>
                      <a:pt x="98250" y="9020"/>
                      <a:pt x="100851" y="11621"/>
                      <a:pt x="104061" y="11621"/>
                    </a:cubicBezTo>
                    <a:close/>
                    <a:moveTo>
                      <a:pt x="104061" y="33957"/>
                    </a:moveTo>
                    <a:cubicBezTo>
                      <a:pt x="107271" y="33957"/>
                      <a:pt x="109871" y="31356"/>
                      <a:pt x="109871" y="28146"/>
                    </a:cubicBezTo>
                    <a:cubicBezTo>
                      <a:pt x="109871" y="24936"/>
                      <a:pt x="107271" y="22336"/>
                      <a:pt x="104061" y="22336"/>
                    </a:cubicBezTo>
                    <a:cubicBezTo>
                      <a:pt x="100851" y="22336"/>
                      <a:pt x="98250" y="24936"/>
                      <a:pt x="98250" y="28146"/>
                    </a:cubicBezTo>
                    <a:cubicBezTo>
                      <a:pt x="98250" y="31356"/>
                      <a:pt x="100851" y="33957"/>
                      <a:pt x="104061" y="33957"/>
                    </a:cubicBezTo>
                    <a:close/>
                    <a:moveTo>
                      <a:pt x="104061" y="56340"/>
                    </a:moveTo>
                    <a:cubicBezTo>
                      <a:pt x="107271" y="56340"/>
                      <a:pt x="109871" y="53740"/>
                      <a:pt x="109871" y="50530"/>
                    </a:cubicBezTo>
                    <a:cubicBezTo>
                      <a:pt x="109871" y="47320"/>
                      <a:pt x="107271" y="44720"/>
                      <a:pt x="104061" y="44720"/>
                    </a:cubicBezTo>
                    <a:cubicBezTo>
                      <a:pt x="100851" y="44720"/>
                      <a:pt x="98250" y="47320"/>
                      <a:pt x="98250" y="50530"/>
                    </a:cubicBezTo>
                    <a:cubicBezTo>
                      <a:pt x="98250" y="53740"/>
                      <a:pt x="100851" y="56340"/>
                      <a:pt x="104061" y="56340"/>
                    </a:cubicBezTo>
                    <a:close/>
                    <a:moveTo>
                      <a:pt x="104061" y="78677"/>
                    </a:moveTo>
                    <a:cubicBezTo>
                      <a:pt x="107271" y="78677"/>
                      <a:pt x="109871" y="76076"/>
                      <a:pt x="109871" y="72866"/>
                    </a:cubicBezTo>
                    <a:cubicBezTo>
                      <a:pt x="109871" y="69656"/>
                      <a:pt x="107271" y="67056"/>
                      <a:pt x="104061" y="67056"/>
                    </a:cubicBezTo>
                    <a:cubicBezTo>
                      <a:pt x="100851" y="67056"/>
                      <a:pt x="98250" y="69656"/>
                      <a:pt x="98250" y="72866"/>
                    </a:cubicBezTo>
                    <a:cubicBezTo>
                      <a:pt x="98250" y="76076"/>
                      <a:pt x="100851" y="78677"/>
                      <a:pt x="104061" y="78677"/>
                    </a:cubicBezTo>
                    <a:close/>
                    <a:moveTo>
                      <a:pt x="104061" y="101060"/>
                    </a:moveTo>
                    <a:cubicBezTo>
                      <a:pt x="107271" y="101060"/>
                      <a:pt x="109871" y="98460"/>
                      <a:pt x="109871" y="95250"/>
                    </a:cubicBezTo>
                    <a:cubicBezTo>
                      <a:pt x="109871" y="92040"/>
                      <a:pt x="107271" y="89440"/>
                      <a:pt x="104061" y="89440"/>
                    </a:cubicBezTo>
                    <a:cubicBezTo>
                      <a:pt x="100851" y="89440"/>
                      <a:pt x="98250" y="92040"/>
                      <a:pt x="98250" y="95250"/>
                    </a:cubicBezTo>
                    <a:cubicBezTo>
                      <a:pt x="98250" y="98460"/>
                      <a:pt x="100851" y="101060"/>
                      <a:pt x="104061" y="101060"/>
                    </a:cubicBezTo>
                    <a:close/>
                    <a:moveTo>
                      <a:pt x="104061" y="123396"/>
                    </a:moveTo>
                    <a:cubicBezTo>
                      <a:pt x="107271" y="123396"/>
                      <a:pt x="109871" y="120796"/>
                      <a:pt x="109871" y="117586"/>
                    </a:cubicBezTo>
                    <a:cubicBezTo>
                      <a:pt x="109871" y="114376"/>
                      <a:pt x="107271" y="111776"/>
                      <a:pt x="104061" y="111776"/>
                    </a:cubicBezTo>
                    <a:cubicBezTo>
                      <a:pt x="100851" y="111776"/>
                      <a:pt x="98250" y="114376"/>
                      <a:pt x="98250" y="117586"/>
                    </a:cubicBezTo>
                    <a:cubicBezTo>
                      <a:pt x="98250" y="120796"/>
                      <a:pt x="100851" y="123396"/>
                      <a:pt x="104061" y="123396"/>
                    </a:cubicBezTo>
                    <a:close/>
                    <a:moveTo>
                      <a:pt x="104061" y="145780"/>
                    </a:moveTo>
                    <a:cubicBezTo>
                      <a:pt x="107271" y="145780"/>
                      <a:pt x="109871" y="143180"/>
                      <a:pt x="109871" y="139970"/>
                    </a:cubicBezTo>
                    <a:cubicBezTo>
                      <a:pt x="109871" y="136760"/>
                      <a:pt x="107271" y="134160"/>
                      <a:pt x="104061" y="134160"/>
                    </a:cubicBezTo>
                    <a:cubicBezTo>
                      <a:pt x="100851" y="134160"/>
                      <a:pt x="98250" y="136760"/>
                      <a:pt x="98250" y="139970"/>
                    </a:cubicBezTo>
                    <a:cubicBezTo>
                      <a:pt x="98250" y="143180"/>
                      <a:pt x="100851" y="145780"/>
                      <a:pt x="104061" y="145780"/>
                    </a:cubicBezTo>
                    <a:close/>
                    <a:moveTo>
                      <a:pt x="104061" y="168164"/>
                    </a:moveTo>
                    <a:cubicBezTo>
                      <a:pt x="107271" y="168164"/>
                      <a:pt x="109871" y="165564"/>
                      <a:pt x="109871" y="162354"/>
                    </a:cubicBezTo>
                    <a:cubicBezTo>
                      <a:pt x="109871" y="159144"/>
                      <a:pt x="107271" y="156543"/>
                      <a:pt x="104061" y="156543"/>
                    </a:cubicBezTo>
                    <a:cubicBezTo>
                      <a:pt x="100851" y="156543"/>
                      <a:pt x="98250" y="159144"/>
                      <a:pt x="98250" y="162354"/>
                    </a:cubicBezTo>
                    <a:cubicBezTo>
                      <a:pt x="98250" y="165564"/>
                      <a:pt x="100851" y="168164"/>
                      <a:pt x="104061" y="168164"/>
                    </a:cubicBezTo>
                    <a:close/>
                    <a:moveTo>
                      <a:pt x="104061" y="190500"/>
                    </a:moveTo>
                    <a:cubicBezTo>
                      <a:pt x="107271" y="190500"/>
                      <a:pt x="109871" y="187900"/>
                      <a:pt x="109871" y="184690"/>
                    </a:cubicBezTo>
                    <a:cubicBezTo>
                      <a:pt x="109871" y="181480"/>
                      <a:pt x="107271" y="178879"/>
                      <a:pt x="104061" y="178879"/>
                    </a:cubicBezTo>
                    <a:cubicBezTo>
                      <a:pt x="100851" y="178879"/>
                      <a:pt x="98250" y="181480"/>
                      <a:pt x="98250" y="184690"/>
                    </a:cubicBezTo>
                    <a:cubicBezTo>
                      <a:pt x="98250" y="187900"/>
                      <a:pt x="100851" y="190500"/>
                      <a:pt x="104061" y="190500"/>
                    </a:cubicBezTo>
                    <a:close/>
                    <a:moveTo>
                      <a:pt x="84439" y="11621"/>
                    </a:moveTo>
                    <a:cubicBezTo>
                      <a:pt x="87649" y="11621"/>
                      <a:pt x="90249" y="9020"/>
                      <a:pt x="90249" y="5810"/>
                    </a:cubicBezTo>
                    <a:cubicBezTo>
                      <a:pt x="90249" y="2600"/>
                      <a:pt x="87649" y="0"/>
                      <a:pt x="84439" y="0"/>
                    </a:cubicBezTo>
                    <a:cubicBezTo>
                      <a:pt x="81229" y="0"/>
                      <a:pt x="78629" y="2600"/>
                      <a:pt x="78629" y="5810"/>
                    </a:cubicBezTo>
                    <a:cubicBezTo>
                      <a:pt x="78629" y="9020"/>
                      <a:pt x="81229" y="11621"/>
                      <a:pt x="84439" y="11621"/>
                    </a:cubicBezTo>
                    <a:close/>
                    <a:moveTo>
                      <a:pt x="84439" y="33957"/>
                    </a:moveTo>
                    <a:cubicBezTo>
                      <a:pt x="87649" y="33957"/>
                      <a:pt x="90249" y="31356"/>
                      <a:pt x="90249" y="28146"/>
                    </a:cubicBezTo>
                    <a:cubicBezTo>
                      <a:pt x="90249" y="24936"/>
                      <a:pt x="87649" y="22336"/>
                      <a:pt x="84439" y="22336"/>
                    </a:cubicBezTo>
                    <a:cubicBezTo>
                      <a:pt x="81229" y="22336"/>
                      <a:pt x="78629" y="24936"/>
                      <a:pt x="78629" y="28146"/>
                    </a:cubicBezTo>
                    <a:cubicBezTo>
                      <a:pt x="78629" y="31356"/>
                      <a:pt x="81229" y="33957"/>
                      <a:pt x="84439" y="33957"/>
                    </a:cubicBezTo>
                    <a:close/>
                    <a:moveTo>
                      <a:pt x="84439" y="56340"/>
                    </a:moveTo>
                    <a:cubicBezTo>
                      <a:pt x="87649" y="56340"/>
                      <a:pt x="90249" y="53740"/>
                      <a:pt x="90249" y="50530"/>
                    </a:cubicBezTo>
                    <a:cubicBezTo>
                      <a:pt x="90249" y="47320"/>
                      <a:pt x="87649" y="44720"/>
                      <a:pt x="84439" y="44720"/>
                    </a:cubicBezTo>
                    <a:cubicBezTo>
                      <a:pt x="81229" y="44720"/>
                      <a:pt x="78629" y="47320"/>
                      <a:pt x="78629" y="50530"/>
                    </a:cubicBezTo>
                    <a:cubicBezTo>
                      <a:pt x="78629" y="53740"/>
                      <a:pt x="81229" y="56340"/>
                      <a:pt x="84439" y="56340"/>
                    </a:cubicBezTo>
                    <a:close/>
                    <a:moveTo>
                      <a:pt x="84439" y="78677"/>
                    </a:moveTo>
                    <a:cubicBezTo>
                      <a:pt x="87649" y="78677"/>
                      <a:pt x="90249" y="76076"/>
                      <a:pt x="90249" y="72866"/>
                    </a:cubicBezTo>
                    <a:cubicBezTo>
                      <a:pt x="90249" y="69656"/>
                      <a:pt x="87649" y="67056"/>
                      <a:pt x="84439" y="67056"/>
                    </a:cubicBezTo>
                    <a:cubicBezTo>
                      <a:pt x="81229" y="67056"/>
                      <a:pt x="78629" y="69656"/>
                      <a:pt x="78629" y="72866"/>
                    </a:cubicBezTo>
                    <a:cubicBezTo>
                      <a:pt x="78629" y="76076"/>
                      <a:pt x="81229" y="78677"/>
                      <a:pt x="84439" y="78677"/>
                    </a:cubicBezTo>
                    <a:close/>
                    <a:moveTo>
                      <a:pt x="84439" y="101060"/>
                    </a:moveTo>
                    <a:cubicBezTo>
                      <a:pt x="87649" y="101060"/>
                      <a:pt x="90249" y="98460"/>
                      <a:pt x="90249" y="95250"/>
                    </a:cubicBezTo>
                    <a:cubicBezTo>
                      <a:pt x="90249" y="92040"/>
                      <a:pt x="87649" y="89440"/>
                      <a:pt x="84439" y="89440"/>
                    </a:cubicBezTo>
                    <a:cubicBezTo>
                      <a:pt x="81229" y="89440"/>
                      <a:pt x="78629" y="92040"/>
                      <a:pt x="78629" y="95250"/>
                    </a:cubicBezTo>
                    <a:cubicBezTo>
                      <a:pt x="78629" y="98460"/>
                      <a:pt x="81229" y="101060"/>
                      <a:pt x="84439" y="101060"/>
                    </a:cubicBezTo>
                    <a:close/>
                    <a:moveTo>
                      <a:pt x="84439" y="123396"/>
                    </a:moveTo>
                    <a:cubicBezTo>
                      <a:pt x="87649" y="123396"/>
                      <a:pt x="90249" y="120796"/>
                      <a:pt x="90249" y="117586"/>
                    </a:cubicBezTo>
                    <a:cubicBezTo>
                      <a:pt x="90249" y="114376"/>
                      <a:pt x="87649" y="111776"/>
                      <a:pt x="84439" y="111776"/>
                    </a:cubicBezTo>
                    <a:cubicBezTo>
                      <a:pt x="81229" y="111776"/>
                      <a:pt x="78629" y="114376"/>
                      <a:pt x="78629" y="117586"/>
                    </a:cubicBezTo>
                    <a:cubicBezTo>
                      <a:pt x="78629" y="120796"/>
                      <a:pt x="81229" y="123396"/>
                      <a:pt x="84439" y="123396"/>
                    </a:cubicBezTo>
                    <a:close/>
                    <a:moveTo>
                      <a:pt x="84439" y="145780"/>
                    </a:moveTo>
                    <a:cubicBezTo>
                      <a:pt x="87649" y="145780"/>
                      <a:pt x="90249" y="143180"/>
                      <a:pt x="90249" y="139970"/>
                    </a:cubicBezTo>
                    <a:cubicBezTo>
                      <a:pt x="90249" y="136760"/>
                      <a:pt x="87649" y="134160"/>
                      <a:pt x="84439" y="134160"/>
                    </a:cubicBezTo>
                    <a:cubicBezTo>
                      <a:pt x="81229" y="134160"/>
                      <a:pt x="78629" y="136760"/>
                      <a:pt x="78629" y="139970"/>
                    </a:cubicBezTo>
                    <a:cubicBezTo>
                      <a:pt x="78629" y="143180"/>
                      <a:pt x="81229" y="145780"/>
                      <a:pt x="84439" y="145780"/>
                    </a:cubicBezTo>
                    <a:close/>
                    <a:moveTo>
                      <a:pt x="84439" y="168164"/>
                    </a:moveTo>
                    <a:cubicBezTo>
                      <a:pt x="87649" y="168164"/>
                      <a:pt x="90249" y="165564"/>
                      <a:pt x="90249" y="162354"/>
                    </a:cubicBezTo>
                    <a:cubicBezTo>
                      <a:pt x="90249" y="159144"/>
                      <a:pt x="87649" y="156543"/>
                      <a:pt x="84439" y="156543"/>
                    </a:cubicBezTo>
                    <a:cubicBezTo>
                      <a:pt x="81229" y="156543"/>
                      <a:pt x="78629" y="159144"/>
                      <a:pt x="78629" y="162354"/>
                    </a:cubicBezTo>
                    <a:cubicBezTo>
                      <a:pt x="78629" y="165564"/>
                      <a:pt x="81229" y="168164"/>
                      <a:pt x="84439" y="168164"/>
                    </a:cubicBezTo>
                    <a:close/>
                    <a:moveTo>
                      <a:pt x="84439" y="190500"/>
                    </a:moveTo>
                    <a:cubicBezTo>
                      <a:pt x="87649" y="190500"/>
                      <a:pt x="90249" y="187900"/>
                      <a:pt x="90249" y="184690"/>
                    </a:cubicBezTo>
                    <a:cubicBezTo>
                      <a:pt x="90249" y="181480"/>
                      <a:pt x="87649" y="178879"/>
                      <a:pt x="84439" y="178879"/>
                    </a:cubicBezTo>
                    <a:cubicBezTo>
                      <a:pt x="81229" y="178879"/>
                      <a:pt x="78629" y="181480"/>
                      <a:pt x="78629" y="184690"/>
                    </a:cubicBezTo>
                    <a:cubicBezTo>
                      <a:pt x="78629" y="187900"/>
                      <a:pt x="81229" y="190500"/>
                      <a:pt x="84439" y="190500"/>
                    </a:cubicBezTo>
                    <a:close/>
                    <a:moveTo>
                      <a:pt x="64770" y="11621"/>
                    </a:moveTo>
                    <a:cubicBezTo>
                      <a:pt x="67980" y="11621"/>
                      <a:pt x="70580" y="9020"/>
                      <a:pt x="70580" y="5810"/>
                    </a:cubicBezTo>
                    <a:cubicBezTo>
                      <a:pt x="70580" y="2600"/>
                      <a:pt x="67980" y="0"/>
                      <a:pt x="64770" y="0"/>
                    </a:cubicBezTo>
                    <a:cubicBezTo>
                      <a:pt x="61560" y="0"/>
                      <a:pt x="58960" y="2600"/>
                      <a:pt x="58960" y="5810"/>
                    </a:cubicBezTo>
                    <a:cubicBezTo>
                      <a:pt x="58960"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60" y="24936"/>
                      <a:pt x="58960" y="28146"/>
                    </a:cubicBezTo>
                    <a:cubicBezTo>
                      <a:pt x="58960"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60" y="47320"/>
                      <a:pt x="58960" y="50530"/>
                    </a:cubicBezTo>
                    <a:cubicBezTo>
                      <a:pt x="58960" y="53740"/>
                      <a:pt x="61560" y="56340"/>
                      <a:pt x="64770" y="56340"/>
                    </a:cubicBezTo>
                    <a:close/>
                    <a:moveTo>
                      <a:pt x="64770" y="78677"/>
                    </a:moveTo>
                    <a:cubicBezTo>
                      <a:pt x="67980" y="78677"/>
                      <a:pt x="70580" y="76076"/>
                      <a:pt x="70580" y="72866"/>
                    </a:cubicBezTo>
                    <a:cubicBezTo>
                      <a:pt x="70580" y="69656"/>
                      <a:pt x="67980" y="67056"/>
                      <a:pt x="64770" y="67056"/>
                    </a:cubicBezTo>
                    <a:cubicBezTo>
                      <a:pt x="61560" y="67056"/>
                      <a:pt x="58960" y="69656"/>
                      <a:pt x="58960" y="72866"/>
                    </a:cubicBezTo>
                    <a:cubicBezTo>
                      <a:pt x="58960" y="76076"/>
                      <a:pt x="61560" y="78677"/>
                      <a:pt x="64770" y="78677"/>
                    </a:cubicBezTo>
                    <a:close/>
                    <a:moveTo>
                      <a:pt x="64770" y="101060"/>
                    </a:moveTo>
                    <a:cubicBezTo>
                      <a:pt x="67980" y="101060"/>
                      <a:pt x="70580" y="98460"/>
                      <a:pt x="70580" y="95250"/>
                    </a:cubicBezTo>
                    <a:cubicBezTo>
                      <a:pt x="70580" y="92040"/>
                      <a:pt x="67980" y="89440"/>
                      <a:pt x="64770" y="89440"/>
                    </a:cubicBezTo>
                    <a:cubicBezTo>
                      <a:pt x="61560" y="89440"/>
                      <a:pt x="58960" y="92040"/>
                      <a:pt x="58960" y="95250"/>
                    </a:cubicBezTo>
                    <a:cubicBezTo>
                      <a:pt x="58960"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60" y="114376"/>
                      <a:pt x="58960" y="117586"/>
                    </a:cubicBezTo>
                    <a:cubicBezTo>
                      <a:pt x="58960"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60" y="136760"/>
                      <a:pt x="58960" y="139970"/>
                    </a:cubicBezTo>
                    <a:cubicBezTo>
                      <a:pt x="58960" y="143180"/>
                      <a:pt x="61560" y="145780"/>
                      <a:pt x="64770" y="145780"/>
                    </a:cubicBezTo>
                    <a:close/>
                    <a:moveTo>
                      <a:pt x="64770" y="168164"/>
                    </a:moveTo>
                    <a:cubicBezTo>
                      <a:pt x="67980" y="168164"/>
                      <a:pt x="70580" y="165564"/>
                      <a:pt x="70580" y="162354"/>
                    </a:cubicBezTo>
                    <a:cubicBezTo>
                      <a:pt x="70580" y="159144"/>
                      <a:pt x="67980" y="156543"/>
                      <a:pt x="64770" y="156543"/>
                    </a:cubicBezTo>
                    <a:cubicBezTo>
                      <a:pt x="61560" y="156543"/>
                      <a:pt x="58960" y="159144"/>
                      <a:pt x="58960" y="162354"/>
                    </a:cubicBezTo>
                    <a:cubicBezTo>
                      <a:pt x="58960" y="165564"/>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60" y="181480"/>
                      <a:pt x="58960" y="184690"/>
                    </a:cubicBezTo>
                    <a:cubicBezTo>
                      <a:pt x="58960" y="187900"/>
                      <a:pt x="61560" y="190500"/>
                      <a:pt x="64770" y="190500"/>
                    </a:cubicBezTo>
                    <a:close/>
                    <a:moveTo>
                      <a:pt x="45149" y="11621"/>
                    </a:moveTo>
                    <a:cubicBezTo>
                      <a:pt x="48359" y="11621"/>
                      <a:pt x="50959" y="9020"/>
                      <a:pt x="50959" y="5810"/>
                    </a:cubicBezTo>
                    <a:cubicBezTo>
                      <a:pt x="50959" y="2600"/>
                      <a:pt x="48359" y="0"/>
                      <a:pt x="45149" y="0"/>
                    </a:cubicBezTo>
                    <a:cubicBezTo>
                      <a:pt x="41939" y="0"/>
                      <a:pt x="39338" y="2600"/>
                      <a:pt x="39338" y="5810"/>
                    </a:cubicBezTo>
                    <a:cubicBezTo>
                      <a:pt x="39338" y="9020"/>
                      <a:pt x="41939" y="11621"/>
                      <a:pt x="45149" y="11621"/>
                    </a:cubicBezTo>
                    <a:close/>
                    <a:moveTo>
                      <a:pt x="45149" y="33957"/>
                    </a:moveTo>
                    <a:cubicBezTo>
                      <a:pt x="48359" y="33957"/>
                      <a:pt x="50959" y="31356"/>
                      <a:pt x="50959" y="28146"/>
                    </a:cubicBezTo>
                    <a:cubicBezTo>
                      <a:pt x="50959" y="24936"/>
                      <a:pt x="48359" y="22336"/>
                      <a:pt x="45149" y="22336"/>
                    </a:cubicBezTo>
                    <a:cubicBezTo>
                      <a:pt x="41939" y="22336"/>
                      <a:pt x="39338" y="24936"/>
                      <a:pt x="39338" y="28146"/>
                    </a:cubicBezTo>
                    <a:cubicBezTo>
                      <a:pt x="39338" y="31356"/>
                      <a:pt x="41939" y="33957"/>
                      <a:pt x="45149" y="33957"/>
                    </a:cubicBezTo>
                    <a:close/>
                    <a:moveTo>
                      <a:pt x="45149" y="56340"/>
                    </a:moveTo>
                    <a:cubicBezTo>
                      <a:pt x="48359" y="56340"/>
                      <a:pt x="50959" y="53740"/>
                      <a:pt x="50959" y="50530"/>
                    </a:cubicBezTo>
                    <a:cubicBezTo>
                      <a:pt x="50959" y="47320"/>
                      <a:pt x="48359" y="44720"/>
                      <a:pt x="45149" y="44720"/>
                    </a:cubicBezTo>
                    <a:cubicBezTo>
                      <a:pt x="41939" y="44720"/>
                      <a:pt x="39338" y="47320"/>
                      <a:pt x="39338" y="50530"/>
                    </a:cubicBezTo>
                    <a:cubicBezTo>
                      <a:pt x="39338" y="53740"/>
                      <a:pt x="41939" y="56340"/>
                      <a:pt x="45149" y="56340"/>
                    </a:cubicBezTo>
                    <a:close/>
                    <a:moveTo>
                      <a:pt x="45149" y="78677"/>
                    </a:moveTo>
                    <a:cubicBezTo>
                      <a:pt x="48359" y="78677"/>
                      <a:pt x="50959" y="76076"/>
                      <a:pt x="50959" y="72866"/>
                    </a:cubicBezTo>
                    <a:cubicBezTo>
                      <a:pt x="50959" y="69656"/>
                      <a:pt x="48359" y="67056"/>
                      <a:pt x="45149" y="67056"/>
                    </a:cubicBezTo>
                    <a:cubicBezTo>
                      <a:pt x="41939" y="67056"/>
                      <a:pt x="39338" y="69656"/>
                      <a:pt x="39338" y="72866"/>
                    </a:cubicBezTo>
                    <a:cubicBezTo>
                      <a:pt x="39338" y="76076"/>
                      <a:pt x="41939" y="78677"/>
                      <a:pt x="45149" y="78677"/>
                    </a:cubicBezTo>
                    <a:close/>
                    <a:moveTo>
                      <a:pt x="45149" y="101060"/>
                    </a:moveTo>
                    <a:cubicBezTo>
                      <a:pt x="48359" y="101060"/>
                      <a:pt x="50959" y="98460"/>
                      <a:pt x="50959" y="95250"/>
                    </a:cubicBezTo>
                    <a:cubicBezTo>
                      <a:pt x="50959" y="92040"/>
                      <a:pt x="48359" y="89440"/>
                      <a:pt x="45149" y="89440"/>
                    </a:cubicBezTo>
                    <a:cubicBezTo>
                      <a:pt x="41939" y="89440"/>
                      <a:pt x="39338" y="92040"/>
                      <a:pt x="39338" y="95250"/>
                    </a:cubicBezTo>
                    <a:cubicBezTo>
                      <a:pt x="39338" y="98460"/>
                      <a:pt x="41939" y="101060"/>
                      <a:pt x="45149" y="101060"/>
                    </a:cubicBezTo>
                    <a:close/>
                    <a:moveTo>
                      <a:pt x="45149" y="123396"/>
                    </a:moveTo>
                    <a:cubicBezTo>
                      <a:pt x="48359" y="123396"/>
                      <a:pt x="50959" y="120796"/>
                      <a:pt x="50959" y="117586"/>
                    </a:cubicBezTo>
                    <a:cubicBezTo>
                      <a:pt x="50959" y="114376"/>
                      <a:pt x="48359" y="111776"/>
                      <a:pt x="45149" y="111776"/>
                    </a:cubicBezTo>
                    <a:cubicBezTo>
                      <a:pt x="41939" y="111776"/>
                      <a:pt x="39338" y="114376"/>
                      <a:pt x="39338" y="117586"/>
                    </a:cubicBezTo>
                    <a:cubicBezTo>
                      <a:pt x="39338" y="120796"/>
                      <a:pt x="41939" y="123396"/>
                      <a:pt x="45149" y="123396"/>
                    </a:cubicBezTo>
                    <a:close/>
                    <a:moveTo>
                      <a:pt x="45149" y="145780"/>
                    </a:moveTo>
                    <a:cubicBezTo>
                      <a:pt x="48359" y="145780"/>
                      <a:pt x="50959" y="143180"/>
                      <a:pt x="50959" y="139970"/>
                    </a:cubicBezTo>
                    <a:cubicBezTo>
                      <a:pt x="50959" y="136760"/>
                      <a:pt x="48359" y="134160"/>
                      <a:pt x="45149" y="134160"/>
                    </a:cubicBezTo>
                    <a:cubicBezTo>
                      <a:pt x="41939" y="134160"/>
                      <a:pt x="39338" y="136760"/>
                      <a:pt x="39338" y="139970"/>
                    </a:cubicBezTo>
                    <a:cubicBezTo>
                      <a:pt x="39338" y="143180"/>
                      <a:pt x="41939" y="145780"/>
                      <a:pt x="45149" y="145780"/>
                    </a:cubicBezTo>
                    <a:close/>
                    <a:moveTo>
                      <a:pt x="45149" y="168164"/>
                    </a:moveTo>
                    <a:cubicBezTo>
                      <a:pt x="48359" y="168164"/>
                      <a:pt x="50959" y="165564"/>
                      <a:pt x="50959" y="162354"/>
                    </a:cubicBezTo>
                    <a:cubicBezTo>
                      <a:pt x="50959" y="159144"/>
                      <a:pt x="48359" y="156543"/>
                      <a:pt x="45149" y="156543"/>
                    </a:cubicBezTo>
                    <a:cubicBezTo>
                      <a:pt x="41939" y="156543"/>
                      <a:pt x="39338" y="159144"/>
                      <a:pt x="39338" y="162354"/>
                    </a:cubicBezTo>
                    <a:cubicBezTo>
                      <a:pt x="39338" y="165564"/>
                      <a:pt x="41939" y="168164"/>
                      <a:pt x="45149" y="168164"/>
                    </a:cubicBezTo>
                    <a:close/>
                    <a:moveTo>
                      <a:pt x="45149" y="190500"/>
                    </a:moveTo>
                    <a:cubicBezTo>
                      <a:pt x="48359" y="190500"/>
                      <a:pt x="50959" y="187900"/>
                      <a:pt x="50959" y="184690"/>
                    </a:cubicBezTo>
                    <a:cubicBezTo>
                      <a:pt x="50959" y="181480"/>
                      <a:pt x="48359" y="178879"/>
                      <a:pt x="45149" y="178879"/>
                    </a:cubicBezTo>
                    <a:cubicBezTo>
                      <a:pt x="41939" y="178879"/>
                      <a:pt x="39338" y="181480"/>
                      <a:pt x="39338" y="184690"/>
                    </a:cubicBezTo>
                    <a:cubicBezTo>
                      <a:pt x="39338" y="187900"/>
                      <a:pt x="41939" y="190500"/>
                      <a:pt x="45149" y="190500"/>
                    </a:cubicBezTo>
                    <a:close/>
                    <a:moveTo>
                      <a:pt x="25480" y="11621"/>
                    </a:moveTo>
                    <a:cubicBezTo>
                      <a:pt x="28690" y="11621"/>
                      <a:pt x="31290" y="9020"/>
                      <a:pt x="31290" y="5810"/>
                    </a:cubicBezTo>
                    <a:cubicBezTo>
                      <a:pt x="31290" y="2600"/>
                      <a:pt x="28690" y="0"/>
                      <a:pt x="25480" y="0"/>
                    </a:cubicBezTo>
                    <a:cubicBezTo>
                      <a:pt x="22270" y="0"/>
                      <a:pt x="19669" y="2600"/>
                      <a:pt x="19669" y="5810"/>
                    </a:cubicBezTo>
                    <a:cubicBezTo>
                      <a:pt x="19669" y="9020"/>
                      <a:pt x="22270" y="11621"/>
                      <a:pt x="25480" y="11621"/>
                    </a:cubicBezTo>
                    <a:close/>
                    <a:moveTo>
                      <a:pt x="25480" y="33957"/>
                    </a:moveTo>
                    <a:cubicBezTo>
                      <a:pt x="28690" y="33957"/>
                      <a:pt x="31290" y="31356"/>
                      <a:pt x="31290" y="28146"/>
                    </a:cubicBezTo>
                    <a:cubicBezTo>
                      <a:pt x="31290" y="24936"/>
                      <a:pt x="28690" y="22336"/>
                      <a:pt x="25480" y="22336"/>
                    </a:cubicBezTo>
                    <a:cubicBezTo>
                      <a:pt x="22270" y="22336"/>
                      <a:pt x="19669" y="24936"/>
                      <a:pt x="19669" y="28146"/>
                    </a:cubicBezTo>
                    <a:cubicBezTo>
                      <a:pt x="19669" y="31356"/>
                      <a:pt x="22270" y="33957"/>
                      <a:pt x="25480" y="33957"/>
                    </a:cubicBezTo>
                    <a:close/>
                    <a:moveTo>
                      <a:pt x="25480" y="56340"/>
                    </a:moveTo>
                    <a:cubicBezTo>
                      <a:pt x="28690" y="56340"/>
                      <a:pt x="31290" y="53740"/>
                      <a:pt x="31290" y="50530"/>
                    </a:cubicBezTo>
                    <a:cubicBezTo>
                      <a:pt x="31290" y="47320"/>
                      <a:pt x="28690" y="44720"/>
                      <a:pt x="25480" y="44720"/>
                    </a:cubicBezTo>
                    <a:cubicBezTo>
                      <a:pt x="22270" y="44720"/>
                      <a:pt x="19669" y="47320"/>
                      <a:pt x="19669" y="50530"/>
                    </a:cubicBezTo>
                    <a:cubicBezTo>
                      <a:pt x="19669" y="53740"/>
                      <a:pt x="22270" y="56340"/>
                      <a:pt x="25480" y="56340"/>
                    </a:cubicBezTo>
                    <a:close/>
                    <a:moveTo>
                      <a:pt x="25480" y="78677"/>
                    </a:moveTo>
                    <a:cubicBezTo>
                      <a:pt x="28690" y="78677"/>
                      <a:pt x="31290" y="76076"/>
                      <a:pt x="31290" y="72866"/>
                    </a:cubicBezTo>
                    <a:cubicBezTo>
                      <a:pt x="31290" y="69656"/>
                      <a:pt x="28690" y="67056"/>
                      <a:pt x="25480" y="67056"/>
                    </a:cubicBezTo>
                    <a:cubicBezTo>
                      <a:pt x="22270" y="67056"/>
                      <a:pt x="19669" y="69656"/>
                      <a:pt x="19669" y="72866"/>
                    </a:cubicBezTo>
                    <a:cubicBezTo>
                      <a:pt x="19669" y="76076"/>
                      <a:pt x="22270" y="78677"/>
                      <a:pt x="25480" y="78677"/>
                    </a:cubicBezTo>
                    <a:close/>
                    <a:moveTo>
                      <a:pt x="25480" y="101060"/>
                    </a:moveTo>
                    <a:cubicBezTo>
                      <a:pt x="28690" y="101060"/>
                      <a:pt x="31290" y="98460"/>
                      <a:pt x="31290" y="95250"/>
                    </a:cubicBezTo>
                    <a:cubicBezTo>
                      <a:pt x="31290" y="92040"/>
                      <a:pt x="28690" y="89440"/>
                      <a:pt x="25480" y="89440"/>
                    </a:cubicBezTo>
                    <a:cubicBezTo>
                      <a:pt x="22270" y="89440"/>
                      <a:pt x="19669" y="92040"/>
                      <a:pt x="19669" y="95250"/>
                    </a:cubicBezTo>
                    <a:cubicBezTo>
                      <a:pt x="19669" y="98460"/>
                      <a:pt x="22270" y="101060"/>
                      <a:pt x="25480" y="101060"/>
                    </a:cubicBezTo>
                    <a:close/>
                    <a:moveTo>
                      <a:pt x="25480" y="123396"/>
                    </a:moveTo>
                    <a:cubicBezTo>
                      <a:pt x="28690" y="123396"/>
                      <a:pt x="31290" y="120796"/>
                      <a:pt x="31290" y="117586"/>
                    </a:cubicBezTo>
                    <a:cubicBezTo>
                      <a:pt x="31290" y="114376"/>
                      <a:pt x="28690" y="111776"/>
                      <a:pt x="25480" y="111776"/>
                    </a:cubicBezTo>
                    <a:cubicBezTo>
                      <a:pt x="22270" y="111776"/>
                      <a:pt x="19669" y="114376"/>
                      <a:pt x="19669" y="117586"/>
                    </a:cubicBezTo>
                    <a:cubicBezTo>
                      <a:pt x="19669" y="120796"/>
                      <a:pt x="22270" y="123396"/>
                      <a:pt x="25480" y="123396"/>
                    </a:cubicBezTo>
                    <a:close/>
                    <a:moveTo>
                      <a:pt x="25480" y="145780"/>
                    </a:moveTo>
                    <a:cubicBezTo>
                      <a:pt x="28690" y="145780"/>
                      <a:pt x="31290" y="143180"/>
                      <a:pt x="31290" y="139970"/>
                    </a:cubicBezTo>
                    <a:cubicBezTo>
                      <a:pt x="31290" y="136760"/>
                      <a:pt x="28690" y="134160"/>
                      <a:pt x="25480" y="134160"/>
                    </a:cubicBezTo>
                    <a:cubicBezTo>
                      <a:pt x="22270" y="134160"/>
                      <a:pt x="19669" y="136760"/>
                      <a:pt x="19669" y="139970"/>
                    </a:cubicBezTo>
                    <a:cubicBezTo>
                      <a:pt x="19669" y="143180"/>
                      <a:pt x="22270" y="145780"/>
                      <a:pt x="25480" y="145780"/>
                    </a:cubicBezTo>
                    <a:close/>
                    <a:moveTo>
                      <a:pt x="25480" y="168164"/>
                    </a:moveTo>
                    <a:cubicBezTo>
                      <a:pt x="28690" y="168164"/>
                      <a:pt x="31290" y="165564"/>
                      <a:pt x="31290" y="162354"/>
                    </a:cubicBezTo>
                    <a:cubicBezTo>
                      <a:pt x="31290" y="159144"/>
                      <a:pt x="28690" y="156543"/>
                      <a:pt x="25480" y="156543"/>
                    </a:cubicBezTo>
                    <a:cubicBezTo>
                      <a:pt x="22270" y="156543"/>
                      <a:pt x="19669" y="159144"/>
                      <a:pt x="19669" y="162354"/>
                    </a:cubicBezTo>
                    <a:cubicBezTo>
                      <a:pt x="19669" y="165564"/>
                      <a:pt x="22270" y="168164"/>
                      <a:pt x="25480" y="168164"/>
                    </a:cubicBezTo>
                    <a:close/>
                    <a:moveTo>
                      <a:pt x="25480" y="190500"/>
                    </a:moveTo>
                    <a:cubicBezTo>
                      <a:pt x="28690" y="190500"/>
                      <a:pt x="31290" y="187900"/>
                      <a:pt x="31290" y="184690"/>
                    </a:cubicBezTo>
                    <a:cubicBezTo>
                      <a:pt x="31290" y="181480"/>
                      <a:pt x="28690" y="178879"/>
                      <a:pt x="25480" y="178879"/>
                    </a:cubicBezTo>
                    <a:cubicBezTo>
                      <a:pt x="22270" y="178879"/>
                      <a:pt x="19669" y="181480"/>
                      <a:pt x="19669" y="184690"/>
                    </a:cubicBezTo>
                    <a:cubicBezTo>
                      <a:pt x="19669" y="187900"/>
                      <a:pt x="22270" y="190500"/>
                      <a:pt x="25480" y="190500"/>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5810" y="33957"/>
                    </a:moveTo>
                    <a:cubicBezTo>
                      <a:pt x="9020" y="33957"/>
                      <a:pt x="11621" y="31356"/>
                      <a:pt x="11621" y="28146"/>
                    </a:cubicBezTo>
                    <a:cubicBezTo>
                      <a:pt x="11621" y="24936"/>
                      <a:pt x="9020" y="22336"/>
                      <a:pt x="5810" y="22336"/>
                    </a:cubicBezTo>
                    <a:cubicBezTo>
                      <a:pt x="2600" y="22336"/>
                      <a:pt x="0" y="24936"/>
                      <a:pt x="0" y="28146"/>
                    </a:cubicBezTo>
                    <a:cubicBezTo>
                      <a:pt x="0" y="31356"/>
                      <a:pt x="2600" y="33957"/>
                      <a:pt x="5810" y="33957"/>
                    </a:cubicBezTo>
                    <a:close/>
                    <a:moveTo>
                      <a:pt x="5810" y="56340"/>
                    </a:moveTo>
                    <a:cubicBezTo>
                      <a:pt x="9020" y="56340"/>
                      <a:pt x="11621" y="53740"/>
                      <a:pt x="11621" y="50530"/>
                    </a:cubicBezTo>
                    <a:cubicBezTo>
                      <a:pt x="11621" y="47320"/>
                      <a:pt x="9020" y="44720"/>
                      <a:pt x="5810" y="44720"/>
                    </a:cubicBezTo>
                    <a:cubicBezTo>
                      <a:pt x="2600" y="44720"/>
                      <a:pt x="0" y="47320"/>
                      <a:pt x="0" y="50530"/>
                    </a:cubicBezTo>
                    <a:cubicBezTo>
                      <a:pt x="0" y="53740"/>
                      <a:pt x="2600" y="56340"/>
                      <a:pt x="5810" y="56340"/>
                    </a:cubicBezTo>
                    <a:close/>
                    <a:moveTo>
                      <a:pt x="5810" y="78677"/>
                    </a:moveTo>
                    <a:cubicBezTo>
                      <a:pt x="9020" y="78677"/>
                      <a:pt x="11621" y="76076"/>
                      <a:pt x="11621" y="72866"/>
                    </a:cubicBezTo>
                    <a:cubicBezTo>
                      <a:pt x="11621" y="69656"/>
                      <a:pt x="9020" y="67056"/>
                      <a:pt x="5810" y="67056"/>
                    </a:cubicBezTo>
                    <a:cubicBezTo>
                      <a:pt x="2600" y="67056"/>
                      <a:pt x="0" y="69656"/>
                      <a:pt x="0" y="72866"/>
                    </a:cubicBezTo>
                    <a:cubicBezTo>
                      <a:pt x="0" y="76076"/>
                      <a:pt x="2600" y="78677"/>
                      <a:pt x="5810" y="78677"/>
                    </a:cubicBezTo>
                    <a:close/>
                    <a:moveTo>
                      <a:pt x="5810" y="101060"/>
                    </a:moveTo>
                    <a:cubicBezTo>
                      <a:pt x="9020" y="101060"/>
                      <a:pt x="11621" y="98460"/>
                      <a:pt x="11621" y="95250"/>
                    </a:cubicBezTo>
                    <a:cubicBezTo>
                      <a:pt x="11621" y="92040"/>
                      <a:pt x="9020" y="89440"/>
                      <a:pt x="5810" y="89440"/>
                    </a:cubicBezTo>
                    <a:cubicBezTo>
                      <a:pt x="2600" y="89440"/>
                      <a:pt x="0" y="92040"/>
                      <a:pt x="0" y="95250"/>
                    </a:cubicBezTo>
                    <a:cubicBezTo>
                      <a:pt x="0" y="98460"/>
                      <a:pt x="2600" y="101060"/>
                      <a:pt x="5810" y="101060"/>
                    </a:cubicBezTo>
                    <a:close/>
                    <a:moveTo>
                      <a:pt x="5810" y="123396"/>
                    </a:moveTo>
                    <a:cubicBezTo>
                      <a:pt x="9020" y="123396"/>
                      <a:pt x="11621" y="120796"/>
                      <a:pt x="11621" y="117586"/>
                    </a:cubicBezTo>
                    <a:cubicBezTo>
                      <a:pt x="11621"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1" y="143180"/>
                      <a:pt x="11621" y="139970"/>
                    </a:cubicBezTo>
                    <a:cubicBezTo>
                      <a:pt x="11621"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1" y="165564"/>
                      <a:pt x="11621" y="162354"/>
                    </a:cubicBezTo>
                    <a:cubicBezTo>
                      <a:pt x="11621" y="159144"/>
                      <a:pt x="9020" y="156543"/>
                      <a:pt x="5810" y="156543"/>
                    </a:cubicBezTo>
                    <a:cubicBezTo>
                      <a:pt x="2600" y="156543"/>
                      <a:pt x="0" y="159144"/>
                      <a:pt x="0" y="162354"/>
                    </a:cubicBezTo>
                    <a:cubicBezTo>
                      <a:pt x="0" y="165564"/>
                      <a:pt x="2600" y="168164"/>
                      <a:pt x="5810" y="168164"/>
                    </a:cubicBezTo>
                    <a:close/>
                    <a:moveTo>
                      <a:pt x="5810" y="190500"/>
                    </a:moveTo>
                    <a:cubicBezTo>
                      <a:pt x="9020" y="190500"/>
                      <a:pt x="11621" y="187900"/>
                      <a:pt x="11621" y="184690"/>
                    </a:cubicBezTo>
                    <a:cubicBezTo>
                      <a:pt x="11621"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40" name="任意多边形: 形状 339">
                <a:extLst>
                  <a:ext uri="{FF2B5EF4-FFF2-40B4-BE49-F238E27FC236}">
                    <a16:creationId xmlns:a16="http://schemas.microsoft.com/office/drawing/2014/main" id="{4385ABB9-261F-9D3C-C1B8-A47AAFBB0D07}"/>
                  </a:ext>
                </a:extLst>
              </p:cNvPr>
              <p:cNvSpPr/>
              <p:nvPr/>
            </p:nvSpPr>
            <p:spPr>
              <a:xfrm>
                <a:off x="3339692" y="2190973"/>
                <a:ext cx="149208" cy="190500"/>
              </a:xfrm>
              <a:custGeom>
                <a:avLst/>
                <a:gdLst>
                  <a:gd name="connsiteX0" fmla="*/ 143399 w 149208"/>
                  <a:gd name="connsiteY0" fmla="*/ 11621 h 190500"/>
                  <a:gd name="connsiteX1" fmla="*/ 149209 w 149208"/>
                  <a:gd name="connsiteY1" fmla="*/ 5810 h 190500"/>
                  <a:gd name="connsiteX2" fmla="*/ 143399 w 149208"/>
                  <a:gd name="connsiteY2" fmla="*/ 0 h 190500"/>
                  <a:gd name="connsiteX3" fmla="*/ 137588 w 149208"/>
                  <a:gd name="connsiteY3" fmla="*/ 5810 h 190500"/>
                  <a:gd name="connsiteX4" fmla="*/ 143399 w 149208"/>
                  <a:gd name="connsiteY4" fmla="*/ 11621 h 190500"/>
                  <a:gd name="connsiteX5" fmla="*/ 143399 w 149208"/>
                  <a:gd name="connsiteY5" fmla="*/ 33957 h 190500"/>
                  <a:gd name="connsiteX6" fmla="*/ 149209 w 149208"/>
                  <a:gd name="connsiteY6" fmla="*/ 28146 h 190500"/>
                  <a:gd name="connsiteX7" fmla="*/ 143399 w 149208"/>
                  <a:gd name="connsiteY7" fmla="*/ 22336 h 190500"/>
                  <a:gd name="connsiteX8" fmla="*/ 137588 w 149208"/>
                  <a:gd name="connsiteY8" fmla="*/ 28146 h 190500"/>
                  <a:gd name="connsiteX9" fmla="*/ 143399 w 149208"/>
                  <a:gd name="connsiteY9" fmla="*/ 33957 h 190500"/>
                  <a:gd name="connsiteX10" fmla="*/ 143399 w 149208"/>
                  <a:gd name="connsiteY10" fmla="*/ 56340 h 190500"/>
                  <a:gd name="connsiteX11" fmla="*/ 149209 w 149208"/>
                  <a:gd name="connsiteY11" fmla="*/ 50530 h 190500"/>
                  <a:gd name="connsiteX12" fmla="*/ 143399 w 149208"/>
                  <a:gd name="connsiteY12" fmla="*/ 44720 h 190500"/>
                  <a:gd name="connsiteX13" fmla="*/ 137588 w 149208"/>
                  <a:gd name="connsiteY13" fmla="*/ 50530 h 190500"/>
                  <a:gd name="connsiteX14" fmla="*/ 143399 w 149208"/>
                  <a:gd name="connsiteY14" fmla="*/ 56340 h 190500"/>
                  <a:gd name="connsiteX15" fmla="*/ 143399 w 149208"/>
                  <a:gd name="connsiteY15" fmla="*/ 78677 h 190500"/>
                  <a:gd name="connsiteX16" fmla="*/ 149209 w 149208"/>
                  <a:gd name="connsiteY16" fmla="*/ 72866 h 190500"/>
                  <a:gd name="connsiteX17" fmla="*/ 143399 w 149208"/>
                  <a:gd name="connsiteY17" fmla="*/ 67056 h 190500"/>
                  <a:gd name="connsiteX18" fmla="*/ 137588 w 149208"/>
                  <a:gd name="connsiteY18" fmla="*/ 72866 h 190500"/>
                  <a:gd name="connsiteX19" fmla="*/ 143399 w 149208"/>
                  <a:gd name="connsiteY19" fmla="*/ 78677 h 190500"/>
                  <a:gd name="connsiteX20" fmla="*/ 143399 w 149208"/>
                  <a:gd name="connsiteY20" fmla="*/ 101060 h 190500"/>
                  <a:gd name="connsiteX21" fmla="*/ 149209 w 149208"/>
                  <a:gd name="connsiteY21" fmla="*/ 95250 h 190500"/>
                  <a:gd name="connsiteX22" fmla="*/ 143399 w 149208"/>
                  <a:gd name="connsiteY22" fmla="*/ 89440 h 190500"/>
                  <a:gd name="connsiteX23" fmla="*/ 137588 w 149208"/>
                  <a:gd name="connsiteY23" fmla="*/ 95250 h 190500"/>
                  <a:gd name="connsiteX24" fmla="*/ 143399 w 149208"/>
                  <a:gd name="connsiteY24" fmla="*/ 101060 h 190500"/>
                  <a:gd name="connsiteX25" fmla="*/ 143399 w 149208"/>
                  <a:gd name="connsiteY25" fmla="*/ 123396 h 190500"/>
                  <a:gd name="connsiteX26" fmla="*/ 149209 w 149208"/>
                  <a:gd name="connsiteY26" fmla="*/ 117586 h 190500"/>
                  <a:gd name="connsiteX27" fmla="*/ 143399 w 149208"/>
                  <a:gd name="connsiteY27" fmla="*/ 111776 h 190500"/>
                  <a:gd name="connsiteX28" fmla="*/ 137588 w 149208"/>
                  <a:gd name="connsiteY28" fmla="*/ 117586 h 190500"/>
                  <a:gd name="connsiteX29" fmla="*/ 143399 w 149208"/>
                  <a:gd name="connsiteY29" fmla="*/ 123396 h 190500"/>
                  <a:gd name="connsiteX30" fmla="*/ 143399 w 149208"/>
                  <a:gd name="connsiteY30" fmla="*/ 145780 h 190500"/>
                  <a:gd name="connsiteX31" fmla="*/ 149209 w 149208"/>
                  <a:gd name="connsiteY31" fmla="*/ 139970 h 190500"/>
                  <a:gd name="connsiteX32" fmla="*/ 143399 w 149208"/>
                  <a:gd name="connsiteY32" fmla="*/ 134160 h 190500"/>
                  <a:gd name="connsiteX33" fmla="*/ 137588 w 149208"/>
                  <a:gd name="connsiteY33" fmla="*/ 139970 h 190500"/>
                  <a:gd name="connsiteX34" fmla="*/ 143399 w 149208"/>
                  <a:gd name="connsiteY34" fmla="*/ 145780 h 190500"/>
                  <a:gd name="connsiteX35" fmla="*/ 143399 w 149208"/>
                  <a:gd name="connsiteY35" fmla="*/ 168164 h 190500"/>
                  <a:gd name="connsiteX36" fmla="*/ 149209 w 149208"/>
                  <a:gd name="connsiteY36" fmla="*/ 162354 h 190500"/>
                  <a:gd name="connsiteX37" fmla="*/ 143399 w 149208"/>
                  <a:gd name="connsiteY37" fmla="*/ 156543 h 190500"/>
                  <a:gd name="connsiteX38" fmla="*/ 137588 w 149208"/>
                  <a:gd name="connsiteY38" fmla="*/ 162354 h 190500"/>
                  <a:gd name="connsiteX39" fmla="*/ 143399 w 149208"/>
                  <a:gd name="connsiteY39" fmla="*/ 168164 h 190500"/>
                  <a:gd name="connsiteX40" fmla="*/ 143399 w 149208"/>
                  <a:gd name="connsiteY40" fmla="*/ 190500 h 190500"/>
                  <a:gd name="connsiteX41" fmla="*/ 149209 w 149208"/>
                  <a:gd name="connsiteY41" fmla="*/ 184690 h 190500"/>
                  <a:gd name="connsiteX42" fmla="*/ 143399 w 149208"/>
                  <a:gd name="connsiteY42" fmla="*/ 178879 h 190500"/>
                  <a:gd name="connsiteX43" fmla="*/ 137588 w 149208"/>
                  <a:gd name="connsiteY43" fmla="*/ 184690 h 190500"/>
                  <a:gd name="connsiteX44" fmla="*/ 143399 w 149208"/>
                  <a:gd name="connsiteY44" fmla="*/ 190500 h 190500"/>
                  <a:gd name="connsiteX45" fmla="*/ 123730 w 149208"/>
                  <a:gd name="connsiteY45" fmla="*/ 11621 h 190500"/>
                  <a:gd name="connsiteX46" fmla="*/ 129540 w 149208"/>
                  <a:gd name="connsiteY46" fmla="*/ 5810 h 190500"/>
                  <a:gd name="connsiteX47" fmla="*/ 123730 w 149208"/>
                  <a:gd name="connsiteY47" fmla="*/ 0 h 190500"/>
                  <a:gd name="connsiteX48" fmla="*/ 117920 w 149208"/>
                  <a:gd name="connsiteY48" fmla="*/ 5810 h 190500"/>
                  <a:gd name="connsiteX49" fmla="*/ 123730 w 149208"/>
                  <a:gd name="connsiteY49" fmla="*/ 11621 h 190500"/>
                  <a:gd name="connsiteX50" fmla="*/ 123730 w 149208"/>
                  <a:gd name="connsiteY50" fmla="*/ 33957 h 190500"/>
                  <a:gd name="connsiteX51" fmla="*/ 129540 w 149208"/>
                  <a:gd name="connsiteY51" fmla="*/ 28146 h 190500"/>
                  <a:gd name="connsiteX52" fmla="*/ 123730 w 149208"/>
                  <a:gd name="connsiteY52" fmla="*/ 22336 h 190500"/>
                  <a:gd name="connsiteX53" fmla="*/ 117920 w 149208"/>
                  <a:gd name="connsiteY53" fmla="*/ 28146 h 190500"/>
                  <a:gd name="connsiteX54" fmla="*/ 123730 w 149208"/>
                  <a:gd name="connsiteY54" fmla="*/ 33957 h 190500"/>
                  <a:gd name="connsiteX55" fmla="*/ 123730 w 149208"/>
                  <a:gd name="connsiteY55" fmla="*/ 56340 h 190500"/>
                  <a:gd name="connsiteX56" fmla="*/ 129540 w 149208"/>
                  <a:gd name="connsiteY56" fmla="*/ 50530 h 190500"/>
                  <a:gd name="connsiteX57" fmla="*/ 123730 w 149208"/>
                  <a:gd name="connsiteY57" fmla="*/ 44720 h 190500"/>
                  <a:gd name="connsiteX58" fmla="*/ 117920 w 149208"/>
                  <a:gd name="connsiteY58" fmla="*/ 50530 h 190500"/>
                  <a:gd name="connsiteX59" fmla="*/ 123730 w 149208"/>
                  <a:gd name="connsiteY59" fmla="*/ 56340 h 190500"/>
                  <a:gd name="connsiteX60" fmla="*/ 123730 w 149208"/>
                  <a:gd name="connsiteY60" fmla="*/ 78677 h 190500"/>
                  <a:gd name="connsiteX61" fmla="*/ 129540 w 149208"/>
                  <a:gd name="connsiteY61" fmla="*/ 72866 h 190500"/>
                  <a:gd name="connsiteX62" fmla="*/ 123730 w 149208"/>
                  <a:gd name="connsiteY62" fmla="*/ 67056 h 190500"/>
                  <a:gd name="connsiteX63" fmla="*/ 117920 w 149208"/>
                  <a:gd name="connsiteY63" fmla="*/ 72866 h 190500"/>
                  <a:gd name="connsiteX64" fmla="*/ 123730 w 149208"/>
                  <a:gd name="connsiteY64" fmla="*/ 78677 h 190500"/>
                  <a:gd name="connsiteX65" fmla="*/ 123730 w 149208"/>
                  <a:gd name="connsiteY65" fmla="*/ 101060 h 190500"/>
                  <a:gd name="connsiteX66" fmla="*/ 129540 w 149208"/>
                  <a:gd name="connsiteY66" fmla="*/ 95250 h 190500"/>
                  <a:gd name="connsiteX67" fmla="*/ 123730 w 149208"/>
                  <a:gd name="connsiteY67" fmla="*/ 89440 h 190500"/>
                  <a:gd name="connsiteX68" fmla="*/ 117920 w 149208"/>
                  <a:gd name="connsiteY68" fmla="*/ 95250 h 190500"/>
                  <a:gd name="connsiteX69" fmla="*/ 123730 w 149208"/>
                  <a:gd name="connsiteY69" fmla="*/ 101060 h 190500"/>
                  <a:gd name="connsiteX70" fmla="*/ 123730 w 149208"/>
                  <a:gd name="connsiteY70" fmla="*/ 123396 h 190500"/>
                  <a:gd name="connsiteX71" fmla="*/ 129540 w 149208"/>
                  <a:gd name="connsiteY71" fmla="*/ 117586 h 190500"/>
                  <a:gd name="connsiteX72" fmla="*/ 123730 w 149208"/>
                  <a:gd name="connsiteY72" fmla="*/ 111776 h 190500"/>
                  <a:gd name="connsiteX73" fmla="*/ 117920 w 149208"/>
                  <a:gd name="connsiteY73" fmla="*/ 117586 h 190500"/>
                  <a:gd name="connsiteX74" fmla="*/ 123730 w 149208"/>
                  <a:gd name="connsiteY74" fmla="*/ 123396 h 190500"/>
                  <a:gd name="connsiteX75" fmla="*/ 123730 w 149208"/>
                  <a:gd name="connsiteY75" fmla="*/ 145780 h 190500"/>
                  <a:gd name="connsiteX76" fmla="*/ 129540 w 149208"/>
                  <a:gd name="connsiteY76" fmla="*/ 139970 h 190500"/>
                  <a:gd name="connsiteX77" fmla="*/ 123730 w 149208"/>
                  <a:gd name="connsiteY77" fmla="*/ 134160 h 190500"/>
                  <a:gd name="connsiteX78" fmla="*/ 117920 w 149208"/>
                  <a:gd name="connsiteY78" fmla="*/ 139970 h 190500"/>
                  <a:gd name="connsiteX79" fmla="*/ 123730 w 149208"/>
                  <a:gd name="connsiteY79" fmla="*/ 145780 h 190500"/>
                  <a:gd name="connsiteX80" fmla="*/ 123730 w 149208"/>
                  <a:gd name="connsiteY80" fmla="*/ 168164 h 190500"/>
                  <a:gd name="connsiteX81" fmla="*/ 129540 w 149208"/>
                  <a:gd name="connsiteY81" fmla="*/ 162354 h 190500"/>
                  <a:gd name="connsiteX82" fmla="*/ 123730 w 149208"/>
                  <a:gd name="connsiteY82" fmla="*/ 156543 h 190500"/>
                  <a:gd name="connsiteX83" fmla="*/ 117920 w 149208"/>
                  <a:gd name="connsiteY83" fmla="*/ 162354 h 190500"/>
                  <a:gd name="connsiteX84" fmla="*/ 123730 w 149208"/>
                  <a:gd name="connsiteY84" fmla="*/ 168164 h 190500"/>
                  <a:gd name="connsiteX85" fmla="*/ 123730 w 149208"/>
                  <a:gd name="connsiteY85" fmla="*/ 190500 h 190500"/>
                  <a:gd name="connsiteX86" fmla="*/ 129540 w 149208"/>
                  <a:gd name="connsiteY86" fmla="*/ 184690 h 190500"/>
                  <a:gd name="connsiteX87" fmla="*/ 123730 w 149208"/>
                  <a:gd name="connsiteY87" fmla="*/ 178879 h 190500"/>
                  <a:gd name="connsiteX88" fmla="*/ 117920 w 149208"/>
                  <a:gd name="connsiteY88" fmla="*/ 184690 h 190500"/>
                  <a:gd name="connsiteX89" fmla="*/ 123730 w 149208"/>
                  <a:gd name="connsiteY89" fmla="*/ 190500 h 190500"/>
                  <a:gd name="connsiteX90" fmla="*/ 104061 w 149208"/>
                  <a:gd name="connsiteY90" fmla="*/ 11621 h 190500"/>
                  <a:gd name="connsiteX91" fmla="*/ 109871 w 149208"/>
                  <a:gd name="connsiteY91" fmla="*/ 5810 h 190500"/>
                  <a:gd name="connsiteX92" fmla="*/ 104061 w 149208"/>
                  <a:gd name="connsiteY92" fmla="*/ 0 h 190500"/>
                  <a:gd name="connsiteX93" fmla="*/ 98250 w 149208"/>
                  <a:gd name="connsiteY93" fmla="*/ 5810 h 190500"/>
                  <a:gd name="connsiteX94" fmla="*/ 104061 w 149208"/>
                  <a:gd name="connsiteY94" fmla="*/ 11621 h 190500"/>
                  <a:gd name="connsiteX95" fmla="*/ 104061 w 149208"/>
                  <a:gd name="connsiteY95" fmla="*/ 33957 h 190500"/>
                  <a:gd name="connsiteX96" fmla="*/ 109871 w 149208"/>
                  <a:gd name="connsiteY96" fmla="*/ 28146 h 190500"/>
                  <a:gd name="connsiteX97" fmla="*/ 104061 w 149208"/>
                  <a:gd name="connsiteY97" fmla="*/ 22336 h 190500"/>
                  <a:gd name="connsiteX98" fmla="*/ 98250 w 149208"/>
                  <a:gd name="connsiteY98" fmla="*/ 28146 h 190500"/>
                  <a:gd name="connsiteX99" fmla="*/ 104061 w 149208"/>
                  <a:gd name="connsiteY99" fmla="*/ 33957 h 190500"/>
                  <a:gd name="connsiteX100" fmla="*/ 104061 w 149208"/>
                  <a:gd name="connsiteY100" fmla="*/ 56340 h 190500"/>
                  <a:gd name="connsiteX101" fmla="*/ 109871 w 149208"/>
                  <a:gd name="connsiteY101" fmla="*/ 50530 h 190500"/>
                  <a:gd name="connsiteX102" fmla="*/ 104061 w 149208"/>
                  <a:gd name="connsiteY102" fmla="*/ 44720 h 190500"/>
                  <a:gd name="connsiteX103" fmla="*/ 98250 w 149208"/>
                  <a:gd name="connsiteY103" fmla="*/ 50530 h 190500"/>
                  <a:gd name="connsiteX104" fmla="*/ 104061 w 149208"/>
                  <a:gd name="connsiteY104" fmla="*/ 56340 h 190500"/>
                  <a:gd name="connsiteX105" fmla="*/ 104061 w 149208"/>
                  <a:gd name="connsiteY105" fmla="*/ 78677 h 190500"/>
                  <a:gd name="connsiteX106" fmla="*/ 109871 w 149208"/>
                  <a:gd name="connsiteY106" fmla="*/ 72866 h 190500"/>
                  <a:gd name="connsiteX107" fmla="*/ 104061 w 149208"/>
                  <a:gd name="connsiteY107" fmla="*/ 67056 h 190500"/>
                  <a:gd name="connsiteX108" fmla="*/ 98250 w 149208"/>
                  <a:gd name="connsiteY108" fmla="*/ 72866 h 190500"/>
                  <a:gd name="connsiteX109" fmla="*/ 104061 w 149208"/>
                  <a:gd name="connsiteY109" fmla="*/ 78677 h 190500"/>
                  <a:gd name="connsiteX110" fmla="*/ 104061 w 149208"/>
                  <a:gd name="connsiteY110" fmla="*/ 101060 h 190500"/>
                  <a:gd name="connsiteX111" fmla="*/ 109871 w 149208"/>
                  <a:gd name="connsiteY111" fmla="*/ 95250 h 190500"/>
                  <a:gd name="connsiteX112" fmla="*/ 104061 w 149208"/>
                  <a:gd name="connsiteY112" fmla="*/ 89440 h 190500"/>
                  <a:gd name="connsiteX113" fmla="*/ 98250 w 149208"/>
                  <a:gd name="connsiteY113" fmla="*/ 95250 h 190500"/>
                  <a:gd name="connsiteX114" fmla="*/ 104061 w 149208"/>
                  <a:gd name="connsiteY114" fmla="*/ 101060 h 190500"/>
                  <a:gd name="connsiteX115" fmla="*/ 104061 w 149208"/>
                  <a:gd name="connsiteY115" fmla="*/ 123396 h 190500"/>
                  <a:gd name="connsiteX116" fmla="*/ 109871 w 149208"/>
                  <a:gd name="connsiteY116" fmla="*/ 117586 h 190500"/>
                  <a:gd name="connsiteX117" fmla="*/ 104061 w 149208"/>
                  <a:gd name="connsiteY117" fmla="*/ 111776 h 190500"/>
                  <a:gd name="connsiteX118" fmla="*/ 98250 w 149208"/>
                  <a:gd name="connsiteY118" fmla="*/ 117586 h 190500"/>
                  <a:gd name="connsiteX119" fmla="*/ 104061 w 149208"/>
                  <a:gd name="connsiteY119" fmla="*/ 123396 h 190500"/>
                  <a:gd name="connsiteX120" fmla="*/ 104061 w 149208"/>
                  <a:gd name="connsiteY120" fmla="*/ 145780 h 190500"/>
                  <a:gd name="connsiteX121" fmla="*/ 109871 w 149208"/>
                  <a:gd name="connsiteY121" fmla="*/ 139970 h 190500"/>
                  <a:gd name="connsiteX122" fmla="*/ 104061 w 149208"/>
                  <a:gd name="connsiteY122" fmla="*/ 134160 h 190500"/>
                  <a:gd name="connsiteX123" fmla="*/ 98250 w 149208"/>
                  <a:gd name="connsiteY123" fmla="*/ 139970 h 190500"/>
                  <a:gd name="connsiteX124" fmla="*/ 104061 w 149208"/>
                  <a:gd name="connsiteY124" fmla="*/ 145780 h 190500"/>
                  <a:gd name="connsiteX125" fmla="*/ 104061 w 149208"/>
                  <a:gd name="connsiteY125" fmla="*/ 168164 h 190500"/>
                  <a:gd name="connsiteX126" fmla="*/ 109871 w 149208"/>
                  <a:gd name="connsiteY126" fmla="*/ 162354 h 190500"/>
                  <a:gd name="connsiteX127" fmla="*/ 104061 w 149208"/>
                  <a:gd name="connsiteY127" fmla="*/ 156543 h 190500"/>
                  <a:gd name="connsiteX128" fmla="*/ 98250 w 149208"/>
                  <a:gd name="connsiteY128" fmla="*/ 162354 h 190500"/>
                  <a:gd name="connsiteX129" fmla="*/ 104061 w 149208"/>
                  <a:gd name="connsiteY129" fmla="*/ 168164 h 190500"/>
                  <a:gd name="connsiteX130" fmla="*/ 104061 w 149208"/>
                  <a:gd name="connsiteY130" fmla="*/ 190500 h 190500"/>
                  <a:gd name="connsiteX131" fmla="*/ 109871 w 149208"/>
                  <a:gd name="connsiteY131" fmla="*/ 184690 h 190500"/>
                  <a:gd name="connsiteX132" fmla="*/ 104061 w 149208"/>
                  <a:gd name="connsiteY132" fmla="*/ 178879 h 190500"/>
                  <a:gd name="connsiteX133" fmla="*/ 98250 w 149208"/>
                  <a:gd name="connsiteY133" fmla="*/ 184690 h 190500"/>
                  <a:gd name="connsiteX134" fmla="*/ 104061 w 149208"/>
                  <a:gd name="connsiteY134" fmla="*/ 190500 h 190500"/>
                  <a:gd name="connsiteX135" fmla="*/ 84439 w 149208"/>
                  <a:gd name="connsiteY135" fmla="*/ 11621 h 190500"/>
                  <a:gd name="connsiteX136" fmla="*/ 90249 w 149208"/>
                  <a:gd name="connsiteY136" fmla="*/ 5810 h 190500"/>
                  <a:gd name="connsiteX137" fmla="*/ 84439 w 149208"/>
                  <a:gd name="connsiteY137" fmla="*/ 0 h 190500"/>
                  <a:gd name="connsiteX138" fmla="*/ 78629 w 149208"/>
                  <a:gd name="connsiteY138" fmla="*/ 5810 h 190500"/>
                  <a:gd name="connsiteX139" fmla="*/ 84439 w 149208"/>
                  <a:gd name="connsiteY139" fmla="*/ 11621 h 190500"/>
                  <a:gd name="connsiteX140" fmla="*/ 84439 w 149208"/>
                  <a:gd name="connsiteY140" fmla="*/ 33957 h 190500"/>
                  <a:gd name="connsiteX141" fmla="*/ 90249 w 149208"/>
                  <a:gd name="connsiteY141" fmla="*/ 28146 h 190500"/>
                  <a:gd name="connsiteX142" fmla="*/ 84439 w 149208"/>
                  <a:gd name="connsiteY142" fmla="*/ 22336 h 190500"/>
                  <a:gd name="connsiteX143" fmla="*/ 78629 w 149208"/>
                  <a:gd name="connsiteY143" fmla="*/ 28146 h 190500"/>
                  <a:gd name="connsiteX144" fmla="*/ 84439 w 149208"/>
                  <a:gd name="connsiteY144" fmla="*/ 33957 h 190500"/>
                  <a:gd name="connsiteX145" fmla="*/ 84439 w 149208"/>
                  <a:gd name="connsiteY145" fmla="*/ 56340 h 190500"/>
                  <a:gd name="connsiteX146" fmla="*/ 90249 w 149208"/>
                  <a:gd name="connsiteY146" fmla="*/ 50530 h 190500"/>
                  <a:gd name="connsiteX147" fmla="*/ 84439 w 149208"/>
                  <a:gd name="connsiteY147" fmla="*/ 44720 h 190500"/>
                  <a:gd name="connsiteX148" fmla="*/ 78629 w 149208"/>
                  <a:gd name="connsiteY148" fmla="*/ 50530 h 190500"/>
                  <a:gd name="connsiteX149" fmla="*/ 84439 w 149208"/>
                  <a:gd name="connsiteY149" fmla="*/ 56340 h 190500"/>
                  <a:gd name="connsiteX150" fmla="*/ 84439 w 149208"/>
                  <a:gd name="connsiteY150" fmla="*/ 78677 h 190500"/>
                  <a:gd name="connsiteX151" fmla="*/ 90249 w 149208"/>
                  <a:gd name="connsiteY151" fmla="*/ 72866 h 190500"/>
                  <a:gd name="connsiteX152" fmla="*/ 84439 w 149208"/>
                  <a:gd name="connsiteY152" fmla="*/ 67056 h 190500"/>
                  <a:gd name="connsiteX153" fmla="*/ 78629 w 149208"/>
                  <a:gd name="connsiteY153" fmla="*/ 72866 h 190500"/>
                  <a:gd name="connsiteX154" fmla="*/ 84439 w 149208"/>
                  <a:gd name="connsiteY154" fmla="*/ 78677 h 190500"/>
                  <a:gd name="connsiteX155" fmla="*/ 84439 w 149208"/>
                  <a:gd name="connsiteY155" fmla="*/ 101060 h 190500"/>
                  <a:gd name="connsiteX156" fmla="*/ 90249 w 149208"/>
                  <a:gd name="connsiteY156" fmla="*/ 95250 h 190500"/>
                  <a:gd name="connsiteX157" fmla="*/ 84439 w 149208"/>
                  <a:gd name="connsiteY157" fmla="*/ 89440 h 190500"/>
                  <a:gd name="connsiteX158" fmla="*/ 78629 w 149208"/>
                  <a:gd name="connsiteY158" fmla="*/ 95250 h 190500"/>
                  <a:gd name="connsiteX159" fmla="*/ 84439 w 149208"/>
                  <a:gd name="connsiteY159" fmla="*/ 101060 h 190500"/>
                  <a:gd name="connsiteX160" fmla="*/ 84439 w 149208"/>
                  <a:gd name="connsiteY160" fmla="*/ 123396 h 190500"/>
                  <a:gd name="connsiteX161" fmla="*/ 90249 w 149208"/>
                  <a:gd name="connsiteY161" fmla="*/ 117586 h 190500"/>
                  <a:gd name="connsiteX162" fmla="*/ 84439 w 149208"/>
                  <a:gd name="connsiteY162" fmla="*/ 111776 h 190500"/>
                  <a:gd name="connsiteX163" fmla="*/ 78629 w 149208"/>
                  <a:gd name="connsiteY163" fmla="*/ 117586 h 190500"/>
                  <a:gd name="connsiteX164" fmla="*/ 84439 w 149208"/>
                  <a:gd name="connsiteY164" fmla="*/ 123396 h 190500"/>
                  <a:gd name="connsiteX165" fmla="*/ 84439 w 149208"/>
                  <a:gd name="connsiteY165" fmla="*/ 145780 h 190500"/>
                  <a:gd name="connsiteX166" fmla="*/ 90249 w 149208"/>
                  <a:gd name="connsiteY166" fmla="*/ 139970 h 190500"/>
                  <a:gd name="connsiteX167" fmla="*/ 84439 w 149208"/>
                  <a:gd name="connsiteY167" fmla="*/ 134160 h 190500"/>
                  <a:gd name="connsiteX168" fmla="*/ 78629 w 149208"/>
                  <a:gd name="connsiteY168" fmla="*/ 139970 h 190500"/>
                  <a:gd name="connsiteX169" fmla="*/ 84439 w 149208"/>
                  <a:gd name="connsiteY169" fmla="*/ 145780 h 190500"/>
                  <a:gd name="connsiteX170" fmla="*/ 84439 w 149208"/>
                  <a:gd name="connsiteY170" fmla="*/ 168164 h 190500"/>
                  <a:gd name="connsiteX171" fmla="*/ 90249 w 149208"/>
                  <a:gd name="connsiteY171" fmla="*/ 162354 h 190500"/>
                  <a:gd name="connsiteX172" fmla="*/ 84439 w 149208"/>
                  <a:gd name="connsiteY172" fmla="*/ 156543 h 190500"/>
                  <a:gd name="connsiteX173" fmla="*/ 78629 w 149208"/>
                  <a:gd name="connsiteY173" fmla="*/ 162354 h 190500"/>
                  <a:gd name="connsiteX174" fmla="*/ 84439 w 149208"/>
                  <a:gd name="connsiteY174" fmla="*/ 168164 h 190500"/>
                  <a:gd name="connsiteX175" fmla="*/ 84439 w 149208"/>
                  <a:gd name="connsiteY175" fmla="*/ 190500 h 190500"/>
                  <a:gd name="connsiteX176" fmla="*/ 90249 w 149208"/>
                  <a:gd name="connsiteY176" fmla="*/ 184690 h 190500"/>
                  <a:gd name="connsiteX177" fmla="*/ 84439 w 149208"/>
                  <a:gd name="connsiteY177" fmla="*/ 178879 h 190500"/>
                  <a:gd name="connsiteX178" fmla="*/ 78629 w 149208"/>
                  <a:gd name="connsiteY178" fmla="*/ 184690 h 190500"/>
                  <a:gd name="connsiteX179" fmla="*/ 84439 w 149208"/>
                  <a:gd name="connsiteY179" fmla="*/ 190500 h 190500"/>
                  <a:gd name="connsiteX180" fmla="*/ 64770 w 149208"/>
                  <a:gd name="connsiteY180" fmla="*/ 11621 h 190500"/>
                  <a:gd name="connsiteX181" fmla="*/ 70580 w 149208"/>
                  <a:gd name="connsiteY181" fmla="*/ 5810 h 190500"/>
                  <a:gd name="connsiteX182" fmla="*/ 64770 w 149208"/>
                  <a:gd name="connsiteY182" fmla="*/ 0 h 190500"/>
                  <a:gd name="connsiteX183" fmla="*/ 58960 w 149208"/>
                  <a:gd name="connsiteY183" fmla="*/ 5810 h 190500"/>
                  <a:gd name="connsiteX184" fmla="*/ 64770 w 149208"/>
                  <a:gd name="connsiteY184" fmla="*/ 11621 h 190500"/>
                  <a:gd name="connsiteX185" fmla="*/ 64770 w 149208"/>
                  <a:gd name="connsiteY185" fmla="*/ 33957 h 190500"/>
                  <a:gd name="connsiteX186" fmla="*/ 70580 w 149208"/>
                  <a:gd name="connsiteY186" fmla="*/ 28146 h 190500"/>
                  <a:gd name="connsiteX187" fmla="*/ 64770 w 149208"/>
                  <a:gd name="connsiteY187" fmla="*/ 22336 h 190500"/>
                  <a:gd name="connsiteX188" fmla="*/ 58960 w 149208"/>
                  <a:gd name="connsiteY188" fmla="*/ 28146 h 190500"/>
                  <a:gd name="connsiteX189" fmla="*/ 64770 w 149208"/>
                  <a:gd name="connsiteY189" fmla="*/ 33957 h 190500"/>
                  <a:gd name="connsiteX190" fmla="*/ 64770 w 149208"/>
                  <a:gd name="connsiteY190" fmla="*/ 56340 h 190500"/>
                  <a:gd name="connsiteX191" fmla="*/ 70580 w 149208"/>
                  <a:gd name="connsiteY191" fmla="*/ 50530 h 190500"/>
                  <a:gd name="connsiteX192" fmla="*/ 64770 w 149208"/>
                  <a:gd name="connsiteY192" fmla="*/ 44720 h 190500"/>
                  <a:gd name="connsiteX193" fmla="*/ 58960 w 149208"/>
                  <a:gd name="connsiteY193" fmla="*/ 50530 h 190500"/>
                  <a:gd name="connsiteX194" fmla="*/ 64770 w 149208"/>
                  <a:gd name="connsiteY194" fmla="*/ 56340 h 190500"/>
                  <a:gd name="connsiteX195" fmla="*/ 64770 w 149208"/>
                  <a:gd name="connsiteY195" fmla="*/ 78677 h 190500"/>
                  <a:gd name="connsiteX196" fmla="*/ 70580 w 149208"/>
                  <a:gd name="connsiteY196" fmla="*/ 72866 h 190500"/>
                  <a:gd name="connsiteX197" fmla="*/ 64770 w 149208"/>
                  <a:gd name="connsiteY197" fmla="*/ 67056 h 190500"/>
                  <a:gd name="connsiteX198" fmla="*/ 58960 w 149208"/>
                  <a:gd name="connsiteY198" fmla="*/ 72866 h 190500"/>
                  <a:gd name="connsiteX199" fmla="*/ 64770 w 149208"/>
                  <a:gd name="connsiteY199" fmla="*/ 78677 h 190500"/>
                  <a:gd name="connsiteX200" fmla="*/ 64770 w 149208"/>
                  <a:gd name="connsiteY200" fmla="*/ 101060 h 190500"/>
                  <a:gd name="connsiteX201" fmla="*/ 70580 w 149208"/>
                  <a:gd name="connsiteY201" fmla="*/ 95250 h 190500"/>
                  <a:gd name="connsiteX202" fmla="*/ 64770 w 149208"/>
                  <a:gd name="connsiteY202" fmla="*/ 89440 h 190500"/>
                  <a:gd name="connsiteX203" fmla="*/ 58960 w 149208"/>
                  <a:gd name="connsiteY203" fmla="*/ 95250 h 190500"/>
                  <a:gd name="connsiteX204" fmla="*/ 64770 w 149208"/>
                  <a:gd name="connsiteY204" fmla="*/ 101060 h 190500"/>
                  <a:gd name="connsiteX205" fmla="*/ 64770 w 149208"/>
                  <a:gd name="connsiteY205" fmla="*/ 123396 h 190500"/>
                  <a:gd name="connsiteX206" fmla="*/ 70580 w 149208"/>
                  <a:gd name="connsiteY206" fmla="*/ 117586 h 190500"/>
                  <a:gd name="connsiteX207" fmla="*/ 64770 w 149208"/>
                  <a:gd name="connsiteY207" fmla="*/ 111776 h 190500"/>
                  <a:gd name="connsiteX208" fmla="*/ 58960 w 149208"/>
                  <a:gd name="connsiteY208" fmla="*/ 117586 h 190500"/>
                  <a:gd name="connsiteX209" fmla="*/ 64770 w 149208"/>
                  <a:gd name="connsiteY209" fmla="*/ 123396 h 190500"/>
                  <a:gd name="connsiteX210" fmla="*/ 64770 w 149208"/>
                  <a:gd name="connsiteY210" fmla="*/ 145780 h 190500"/>
                  <a:gd name="connsiteX211" fmla="*/ 70580 w 149208"/>
                  <a:gd name="connsiteY211" fmla="*/ 139970 h 190500"/>
                  <a:gd name="connsiteX212" fmla="*/ 64770 w 149208"/>
                  <a:gd name="connsiteY212" fmla="*/ 134160 h 190500"/>
                  <a:gd name="connsiteX213" fmla="*/ 58960 w 149208"/>
                  <a:gd name="connsiteY213" fmla="*/ 139970 h 190500"/>
                  <a:gd name="connsiteX214" fmla="*/ 64770 w 149208"/>
                  <a:gd name="connsiteY214" fmla="*/ 145780 h 190500"/>
                  <a:gd name="connsiteX215" fmla="*/ 64770 w 149208"/>
                  <a:gd name="connsiteY215" fmla="*/ 168164 h 190500"/>
                  <a:gd name="connsiteX216" fmla="*/ 70580 w 149208"/>
                  <a:gd name="connsiteY216" fmla="*/ 162354 h 190500"/>
                  <a:gd name="connsiteX217" fmla="*/ 64770 w 149208"/>
                  <a:gd name="connsiteY217" fmla="*/ 156543 h 190500"/>
                  <a:gd name="connsiteX218" fmla="*/ 58960 w 149208"/>
                  <a:gd name="connsiteY218" fmla="*/ 162354 h 190500"/>
                  <a:gd name="connsiteX219" fmla="*/ 64770 w 149208"/>
                  <a:gd name="connsiteY219" fmla="*/ 168164 h 190500"/>
                  <a:gd name="connsiteX220" fmla="*/ 64770 w 149208"/>
                  <a:gd name="connsiteY220" fmla="*/ 190500 h 190500"/>
                  <a:gd name="connsiteX221" fmla="*/ 70580 w 149208"/>
                  <a:gd name="connsiteY221" fmla="*/ 184690 h 190500"/>
                  <a:gd name="connsiteX222" fmla="*/ 64770 w 149208"/>
                  <a:gd name="connsiteY222" fmla="*/ 178879 h 190500"/>
                  <a:gd name="connsiteX223" fmla="*/ 58960 w 149208"/>
                  <a:gd name="connsiteY223" fmla="*/ 184690 h 190500"/>
                  <a:gd name="connsiteX224" fmla="*/ 64770 w 149208"/>
                  <a:gd name="connsiteY224" fmla="*/ 190500 h 190500"/>
                  <a:gd name="connsiteX225" fmla="*/ 45148 w 149208"/>
                  <a:gd name="connsiteY225" fmla="*/ 11621 h 190500"/>
                  <a:gd name="connsiteX226" fmla="*/ 50959 w 149208"/>
                  <a:gd name="connsiteY226" fmla="*/ 5810 h 190500"/>
                  <a:gd name="connsiteX227" fmla="*/ 45148 w 149208"/>
                  <a:gd name="connsiteY227" fmla="*/ 0 h 190500"/>
                  <a:gd name="connsiteX228" fmla="*/ 39338 w 149208"/>
                  <a:gd name="connsiteY228" fmla="*/ 5810 h 190500"/>
                  <a:gd name="connsiteX229" fmla="*/ 45148 w 149208"/>
                  <a:gd name="connsiteY229" fmla="*/ 11621 h 190500"/>
                  <a:gd name="connsiteX230" fmla="*/ 45148 w 149208"/>
                  <a:gd name="connsiteY230" fmla="*/ 33957 h 190500"/>
                  <a:gd name="connsiteX231" fmla="*/ 50959 w 149208"/>
                  <a:gd name="connsiteY231" fmla="*/ 28146 h 190500"/>
                  <a:gd name="connsiteX232" fmla="*/ 45148 w 149208"/>
                  <a:gd name="connsiteY232" fmla="*/ 22336 h 190500"/>
                  <a:gd name="connsiteX233" fmla="*/ 39338 w 149208"/>
                  <a:gd name="connsiteY233" fmla="*/ 28146 h 190500"/>
                  <a:gd name="connsiteX234" fmla="*/ 45148 w 149208"/>
                  <a:gd name="connsiteY234" fmla="*/ 33957 h 190500"/>
                  <a:gd name="connsiteX235" fmla="*/ 45148 w 149208"/>
                  <a:gd name="connsiteY235" fmla="*/ 56340 h 190500"/>
                  <a:gd name="connsiteX236" fmla="*/ 50959 w 149208"/>
                  <a:gd name="connsiteY236" fmla="*/ 50530 h 190500"/>
                  <a:gd name="connsiteX237" fmla="*/ 45148 w 149208"/>
                  <a:gd name="connsiteY237" fmla="*/ 44720 h 190500"/>
                  <a:gd name="connsiteX238" fmla="*/ 39338 w 149208"/>
                  <a:gd name="connsiteY238" fmla="*/ 50530 h 190500"/>
                  <a:gd name="connsiteX239" fmla="*/ 45148 w 149208"/>
                  <a:gd name="connsiteY239" fmla="*/ 56340 h 190500"/>
                  <a:gd name="connsiteX240" fmla="*/ 45148 w 149208"/>
                  <a:gd name="connsiteY240" fmla="*/ 78677 h 190500"/>
                  <a:gd name="connsiteX241" fmla="*/ 50959 w 149208"/>
                  <a:gd name="connsiteY241" fmla="*/ 72866 h 190500"/>
                  <a:gd name="connsiteX242" fmla="*/ 45148 w 149208"/>
                  <a:gd name="connsiteY242" fmla="*/ 67056 h 190500"/>
                  <a:gd name="connsiteX243" fmla="*/ 39338 w 149208"/>
                  <a:gd name="connsiteY243" fmla="*/ 72866 h 190500"/>
                  <a:gd name="connsiteX244" fmla="*/ 45148 w 149208"/>
                  <a:gd name="connsiteY244" fmla="*/ 78677 h 190500"/>
                  <a:gd name="connsiteX245" fmla="*/ 45148 w 149208"/>
                  <a:gd name="connsiteY245" fmla="*/ 101060 h 190500"/>
                  <a:gd name="connsiteX246" fmla="*/ 50959 w 149208"/>
                  <a:gd name="connsiteY246" fmla="*/ 95250 h 190500"/>
                  <a:gd name="connsiteX247" fmla="*/ 45148 w 149208"/>
                  <a:gd name="connsiteY247" fmla="*/ 89440 h 190500"/>
                  <a:gd name="connsiteX248" fmla="*/ 39338 w 149208"/>
                  <a:gd name="connsiteY248" fmla="*/ 95250 h 190500"/>
                  <a:gd name="connsiteX249" fmla="*/ 45148 w 149208"/>
                  <a:gd name="connsiteY249" fmla="*/ 101060 h 190500"/>
                  <a:gd name="connsiteX250" fmla="*/ 45148 w 149208"/>
                  <a:gd name="connsiteY250" fmla="*/ 123396 h 190500"/>
                  <a:gd name="connsiteX251" fmla="*/ 50959 w 149208"/>
                  <a:gd name="connsiteY251" fmla="*/ 117586 h 190500"/>
                  <a:gd name="connsiteX252" fmla="*/ 45148 w 149208"/>
                  <a:gd name="connsiteY252" fmla="*/ 111776 h 190500"/>
                  <a:gd name="connsiteX253" fmla="*/ 39338 w 149208"/>
                  <a:gd name="connsiteY253" fmla="*/ 117586 h 190500"/>
                  <a:gd name="connsiteX254" fmla="*/ 45148 w 149208"/>
                  <a:gd name="connsiteY254" fmla="*/ 123396 h 190500"/>
                  <a:gd name="connsiteX255" fmla="*/ 45148 w 149208"/>
                  <a:gd name="connsiteY255" fmla="*/ 145780 h 190500"/>
                  <a:gd name="connsiteX256" fmla="*/ 50959 w 149208"/>
                  <a:gd name="connsiteY256" fmla="*/ 139970 h 190500"/>
                  <a:gd name="connsiteX257" fmla="*/ 45148 w 149208"/>
                  <a:gd name="connsiteY257" fmla="*/ 134160 h 190500"/>
                  <a:gd name="connsiteX258" fmla="*/ 39338 w 149208"/>
                  <a:gd name="connsiteY258" fmla="*/ 139970 h 190500"/>
                  <a:gd name="connsiteX259" fmla="*/ 45148 w 149208"/>
                  <a:gd name="connsiteY259" fmla="*/ 145780 h 190500"/>
                  <a:gd name="connsiteX260" fmla="*/ 45148 w 149208"/>
                  <a:gd name="connsiteY260" fmla="*/ 168164 h 190500"/>
                  <a:gd name="connsiteX261" fmla="*/ 50959 w 149208"/>
                  <a:gd name="connsiteY261" fmla="*/ 162354 h 190500"/>
                  <a:gd name="connsiteX262" fmla="*/ 45148 w 149208"/>
                  <a:gd name="connsiteY262" fmla="*/ 156543 h 190500"/>
                  <a:gd name="connsiteX263" fmla="*/ 39338 w 149208"/>
                  <a:gd name="connsiteY263" fmla="*/ 162354 h 190500"/>
                  <a:gd name="connsiteX264" fmla="*/ 45148 w 149208"/>
                  <a:gd name="connsiteY264" fmla="*/ 168164 h 190500"/>
                  <a:gd name="connsiteX265" fmla="*/ 45148 w 149208"/>
                  <a:gd name="connsiteY265" fmla="*/ 190500 h 190500"/>
                  <a:gd name="connsiteX266" fmla="*/ 50959 w 149208"/>
                  <a:gd name="connsiteY266" fmla="*/ 184690 h 190500"/>
                  <a:gd name="connsiteX267" fmla="*/ 45148 w 149208"/>
                  <a:gd name="connsiteY267" fmla="*/ 178879 h 190500"/>
                  <a:gd name="connsiteX268" fmla="*/ 39338 w 149208"/>
                  <a:gd name="connsiteY268" fmla="*/ 184690 h 190500"/>
                  <a:gd name="connsiteX269" fmla="*/ 45148 w 149208"/>
                  <a:gd name="connsiteY269" fmla="*/ 190500 h 190500"/>
                  <a:gd name="connsiteX270" fmla="*/ 25479 w 149208"/>
                  <a:gd name="connsiteY270" fmla="*/ 11621 h 190500"/>
                  <a:gd name="connsiteX271" fmla="*/ 31290 w 149208"/>
                  <a:gd name="connsiteY271" fmla="*/ 5810 h 190500"/>
                  <a:gd name="connsiteX272" fmla="*/ 25479 w 149208"/>
                  <a:gd name="connsiteY272" fmla="*/ 0 h 190500"/>
                  <a:gd name="connsiteX273" fmla="*/ 19669 w 149208"/>
                  <a:gd name="connsiteY273" fmla="*/ 5810 h 190500"/>
                  <a:gd name="connsiteX274" fmla="*/ 25479 w 149208"/>
                  <a:gd name="connsiteY274" fmla="*/ 11621 h 190500"/>
                  <a:gd name="connsiteX275" fmla="*/ 25479 w 149208"/>
                  <a:gd name="connsiteY275" fmla="*/ 33957 h 190500"/>
                  <a:gd name="connsiteX276" fmla="*/ 31290 w 149208"/>
                  <a:gd name="connsiteY276" fmla="*/ 28146 h 190500"/>
                  <a:gd name="connsiteX277" fmla="*/ 25479 w 149208"/>
                  <a:gd name="connsiteY277" fmla="*/ 22336 h 190500"/>
                  <a:gd name="connsiteX278" fmla="*/ 19669 w 149208"/>
                  <a:gd name="connsiteY278" fmla="*/ 28146 h 190500"/>
                  <a:gd name="connsiteX279" fmla="*/ 25479 w 149208"/>
                  <a:gd name="connsiteY279" fmla="*/ 33957 h 190500"/>
                  <a:gd name="connsiteX280" fmla="*/ 25479 w 149208"/>
                  <a:gd name="connsiteY280" fmla="*/ 56340 h 190500"/>
                  <a:gd name="connsiteX281" fmla="*/ 31290 w 149208"/>
                  <a:gd name="connsiteY281" fmla="*/ 50530 h 190500"/>
                  <a:gd name="connsiteX282" fmla="*/ 25479 w 149208"/>
                  <a:gd name="connsiteY282" fmla="*/ 44720 h 190500"/>
                  <a:gd name="connsiteX283" fmla="*/ 19669 w 149208"/>
                  <a:gd name="connsiteY283" fmla="*/ 50530 h 190500"/>
                  <a:gd name="connsiteX284" fmla="*/ 25479 w 149208"/>
                  <a:gd name="connsiteY284" fmla="*/ 56340 h 190500"/>
                  <a:gd name="connsiteX285" fmla="*/ 25479 w 149208"/>
                  <a:gd name="connsiteY285" fmla="*/ 78677 h 190500"/>
                  <a:gd name="connsiteX286" fmla="*/ 31290 w 149208"/>
                  <a:gd name="connsiteY286" fmla="*/ 72866 h 190500"/>
                  <a:gd name="connsiteX287" fmla="*/ 25479 w 149208"/>
                  <a:gd name="connsiteY287" fmla="*/ 67056 h 190500"/>
                  <a:gd name="connsiteX288" fmla="*/ 19669 w 149208"/>
                  <a:gd name="connsiteY288" fmla="*/ 72866 h 190500"/>
                  <a:gd name="connsiteX289" fmla="*/ 25479 w 149208"/>
                  <a:gd name="connsiteY289" fmla="*/ 78677 h 190500"/>
                  <a:gd name="connsiteX290" fmla="*/ 25479 w 149208"/>
                  <a:gd name="connsiteY290" fmla="*/ 101060 h 190500"/>
                  <a:gd name="connsiteX291" fmla="*/ 31290 w 149208"/>
                  <a:gd name="connsiteY291" fmla="*/ 95250 h 190500"/>
                  <a:gd name="connsiteX292" fmla="*/ 25479 w 149208"/>
                  <a:gd name="connsiteY292" fmla="*/ 89440 h 190500"/>
                  <a:gd name="connsiteX293" fmla="*/ 19669 w 149208"/>
                  <a:gd name="connsiteY293" fmla="*/ 95250 h 190500"/>
                  <a:gd name="connsiteX294" fmla="*/ 25479 w 149208"/>
                  <a:gd name="connsiteY294" fmla="*/ 101060 h 190500"/>
                  <a:gd name="connsiteX295" fmla="*/ 25479 w 149208"/>
                  <a:gd name="connsiteY295" fmla="*/ 123396 h 190500"/>
                  <a:gd name="connsiteX296" fmla="*/ 31290 w 149208"/>
                  <a:gd name="connsiteY296" fmla="*/ 117586 h 190500"/>
                  <a:gd name="connsiteX297" fmla="*/ 25479 w 149208"/>
                  <a:gd name="connsiteY297" fmla="*/ 111776 h 190500"/>
                  <a:gd name="connsiteX298" fmla="*/ 19669 w 149208"/>
                  <a:gd name="connsiteY298" fmla="*/ 117586 h 190500"/>
                  <a:gd name="connsiteX299" fmla="*/ 25479 w 149208"/>
                  <a:gd name="connsiteY299" fmla="*/ 123396 h 190500"/>
                  <a:gd name="connsiteX300" fmla="*/ 25479 w 149208"/>
                  <a:gd name="connsiteY300" fmla="*/ 145780 h 190500"/>
                  <a:gd name="connsiteX301" fmla="*/ 31290 w 149208"/>
                  <a:gd name="connsiteY301" fmla="*/ 139970 h 190500"/>
                  <a:gd name="connsiteX302" fmla="*/ 25479 w 149208"/>
                  <a:gd name="connsiteY302" fmla="*/ 134160 h 190500"/>
                  <a:gd name="connsiteX303" fmla="*/ 19669 w 149208"/>
                  <a:gd name="connsiteY303" fmla="*/ 139970 h 190500"/>
                  <a:gd name="connsiteX304" fmla="*/ 25479 w 149208"/>
                  <a:gd name="connsiteY304" fmla="*/ 145780 h 190500"/>
                  <a:gd name="connsiteX305" fmla="*/ 25479 w 149208"/>
                  <a:gd name="connsiteY305" fmla="*/ 168164 h 190500"/>
                  <a:gd name="connsiteX306" fmla="*/ 31290 w 149208"/>
                  <a:gd name="connsiteY306" fmla="*/ 162354 h 190500"/>
                  <a:gd name="connsiteX307" fmla="*/ 25479 w 149208"/>
                  <a:gd name="connsiteY307" fmla="*/ 156543 h 190500"/>
                  <a:gd name="connsiteX308" fmla="*/ 19669 w 149208"/>
                  <a:gd name="connsiteY308" fmla="*/ 162354 h 190500"/>
                  <a:gd name="connsiteX309" fmla="*/ 25479 w 149208"/>
                  <a:gd name="connsiteY309" fmla="*/ 168164 h 190500"/>
                  <a:gd name="connsiteX310" fmla="*/ 25479 w 149208"/>
                  <a:gd name="connsiteY310" fmla="*/ 190500 h 190500"/>
                  <a:gd name="connsiteX311" fmla="*/ 31290 w 149208"/>
                  <a:gd name="connsiteY311" fmla="*/ 184690 h 190500"/>
                  <a:gd name="connsiteX312" fmla="*/ 25479 w 149208"/>
                  <a:gd name="connsiteY312" fmla="*/ 178879 h 190500"/>
                  <a:gd name="connsiteX313" fmla="*/ 19669 w 149208"/>
                  <a:gd name="connsiteY313" fmla="*/ 184690 h 190500"/>
                  <a:gd name="connsiteX314" fmla="*/ 25479 w 149208"/>
                  <a:gd name="connsiteY314" fmla="*/ 190500 h 190500"/>
                  <a:gd name="connsiteX315" fmla="*/ 5810 w 149208"/>
                  <a:gd name="connsiteY315" fmla="*/ 11621 h 190500"/>
                  <a:gd name="connsiteX316" fmla="*/ 11621 w 149208"/>
                  <a:gd name="connsiteY316" fmla="*/ 5810 h 190500"/>
                  <a:gd name="connsiteX317" fmla="*/ 5810 w 149208"/>
                  <a:gd name="connsiteY317" fmla="*/ 0 h 190500"/>
                  <a:gd name="connsiteX318" fmla="*/ 0 w 149208"/>
                  <a:gd name="connsiteY318" fmla="*/ 5810 h 190500"/>
                  <a:gd name="connsiteX319" fmla="*/ 5810 w 149208"/>
                  <a:gd name="connsiteY319" fmla="*/ 11621 h 190500"/>
                  <a:gd name="connsiteX320" fmla="*/ 5810 w 149208"/>
                  <a:gd name="connsiteY320" fmla="*/ 33957 h 190500"/>
                  <a:gd name="connsiteX321" fmla="*/ 11621 w 149208"/>
                  <a:gd name="connsiteY321" fmla="*/ 28146 h 190500"/>
                  <a:gd name="connsiteX322" fmla="*/ 5810 w 149208"/>
                  <a:gd name="connsiteY322" fmla="*/ 22336 h 190500"/>
                  <a:gd name="connsiteX323" fmla="*/ 0 w 149208"/>
                  <a:gd name="connsiteY323" fmla="*/ 28146 h 190500"/>
                  <a:gd name="connsiteX324" fmla="*/ 5810 w 149208"/>
                  <a:gd name="connsiteY324" fmla="*/ 33957 h 190500"/>
                  <a:gd name="connsiteX325" fmla="*/ 5810 w 149208"/>
                  <a:gd name="connsiteY325" fmla="*/ 56340 h 190500"/>
                  <a:gd name="connsiteX326" fmla="*/ 11621 w 149208"/>
                  <a:gd name="connsiteY326" fmla="*/ 50530 h 190500"/>
                  <a:gd name="connsiteX327" fmla="*/ 5810 w 149208"/>
                  <a:gd name="connsiteY327" fmla="*/ 44720 h 190500"/>
                  <a:gd name="connsiteX328" fmla="*/ 0 w 149208"/>
                  <a:gd name="connsiteY328" fmla="*/ 50530 h 190500"/>
                  <a:gd name="connsiteX329" fmla="*/ 5810 w 149208"/>
                  <a:gd name="connsiteY329" fmla="*/ 56340 h 190500"/>
                  <a:gd name="connsiteX330" fmla="*/ 5810 w 149208"/>
                  <a:gd name="connsiteY330" fmla="*/ 78677 h 190500"/>
                  <a:gd name="connsiteX331" fmla="*/ 11621 w 149208"/>
                  <a:gd name="connsiteY331" fmla="*/ 72866 h 190500"/>
                  <a:gd name="connsiteX332" fmla="*/ 5810 w 149208"/>
                  <a:gd name="connsiteY332" fmla="*/ 67056 h 190500"/>
                  <a:gd name="connsiteX333" fmla="*/ 0 w 149208"/>
                  <a:gd name="connsiteY333" fmla="*/ 72866 h 190500"/>
                  <a:gd name="connsiteX334" fmla="*/ 5810 w 149208"/>
                  <a:gd name="connsiteY334" fmla="*/ 78677 h 190500"/>
                  <a:gd name="connsiteX335" fmla="*/ 5810 w 149208"/>
                  <a:gd name="connsiteY335" fmla="*/ 101060 h 190500"/>
                  <a:gd name="connsiteX336" fmla="*/ 11621 w 149208"/>
                  <a:gd name="connsiteY336" fmla="*/ 95250 h 190500"/>
                  <a:gd name="connsiteX337" fmla="*/ 5810 w 149208"/>
                  <a:gd name="connsiteY337" fmla="*/ 89440 h 190500"/>
                  <a:gd name="connsiteX338" fmla="*/ 0 w 149208"/>
                  <a:gd name="connsiteY338" fmla="*/ 95250 h 190500"/>
                  <a:gd name="connsiteX339" fmla="*/ 5810 w 149208"/>
                  <a:gd name="connsiteY339" fmla="*/ 101060 h 190500"/>
                  <a:gd name="connsiteX340" fmla="*/ 5810 w 149208"/>
                  <a:gd name="connsiteY340" fmla="*/ 123396 h 190500"/>
                  <a:gd name="connsiteX341" fmla="*/ 11621 w 149208"/>
                  <a:gd name="connsiteY341" fmla="*/ 117586 h 190500"/>
                  <a:gd name="connsiteX342" fmla="*/ 5810 w 149208"/>
                  <a:gd name="connsiteY342" fmla="*/ 111776 h 190500"/>
                  <a:gd name="connsiteX343" fmla="*/ 0 w 149208"/>
                  <a:gd name="connsiteY343" fmla="*/ 117586 h 190500"/>
                  <a:gd name="connsiteX344" fmla="*/ 5810 w 149208"/>
                  <a:gd name="connsiteY344" fmla="*/ 123396 h 190500"/>
                  <a:gd name="connsiteX345" fmla="*/ 5810 w 149208"/>
                  <a:gd name="connsiteY345" fmla="*/ 145780 h 190500"/>
                  <a:gd name="connsiteX346" fmla="*/ 11621 w 149208"/>
                  <a:gd name="connsiteY346" fmla="*/ 139970 h 190500"/>
                  <a:gd name="connsiteX347" fmla="*/ 5810 w 149208"/>
                  <a:gd name="connsiteY347" fmla="*/ 134160 h 190500"/>
                  <a:gd name="connsiteX348" fmla="*/ 0 w 149208"/>
                  <a:gd name="connsiteY348" fmla="*/ 139970 h 190500"/>
                  <a:gd name="connsiteX349" fmla="*/ 5810 w 149208"/>
                  <a:gd name="connsiteY349" fmla="*/ 145780 h 190500"/>
                  <a:gd name="connsiteX350" fmla="*/ 5810 w 149208"/>
                  <a:gd name="connsiteY350" fmla="*/ 168164 h 190500"/>
                  <a:gd name="connsiteX351" fmla="*/ 11621 w 149208"/>
                  <a:gd name="connsiteY351" fmla="*/ 162354 h 190500"/>
                  <a:gd name="connsiteX352" fmla="*/ 5810 w 149208"/>
                  <a:gd name="connsiteY352" fmla="*/ 156543 h 190500"/>
                  <a:gd name="connsiteX353" fmla="*/ 0 w 149208"/>
                  <a:gd name="connsiteY353" fmla="*/ 162354 h 190500"/>
                  <a:gd name="connsiteX354" fmla="*/ 5810 w 149208"/>
                  <a:gd name="connsiteY354" fmla="*/ 168164 h 190500"/>
                  <a:gd name="connsiteX355" fmla="*/ 5810 w 149208"/>
                  <a:gd name="connsiteY355" fmla="*/ 190500 h 190500"/>
                  <a:gd name="connsiteX356" fmla="*/ 11621 w 149208"/>
                  <a:gd name="connsiteY356" fmla="*/ 184690 h 190500"/>
                  <a:gd name="connsiteX357" fmla="*/ 5810 w 149208"/>
                  <a:gd name="connsiteY357" fmla="*/ 178879 h 190500"/>
                  <a:gd name="connsiteX358" fmla="*/ 0 w 149208"/>
                  <a:gd name="connsiteY358" fmla="*/ 184690 h 190500"/>
                  <a:gd name="connsiteX359" fmla="*/ 5810 w 149208"/>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208" h="190500">
                    <a:moveTo>
                      <a:pt x="143399" y="11621"/>
                    </a:moveTo>
                    <a:cubicBezTo>
                      <a:pt x="146609" y="11621"/>
                      <a:pt x="149209" y="9020"/>
                      <a:pt x="149209" y="5810"/>
                    </a:cubicBezTo>
                    <a:cubicBezTo>
                      <a:pt x="149209" y="2600"/>
                      <a:pt x="146609" y="0"/>
                      <a:pt x="143399" y="0"/>
                    </a:cubicBezTo>
                    <a:cubicBezTo>
                      <a:pt x="140189" y="0"/>
                      <a:pt x="137588" y="2600"/>
                      <a:pt x="137588" y="5810"/>
                    </a:cubicBezTo>
                    <a:cubicBezTo>
                      <a:pt x="137588" y="9020"/>
                      <a:pt x="140189" y="11621"/>
                      <a:pt x="143399" y="11621"/>
                    </a:cubicBezTo>
                    <a:close/>
                    <a:moveTo>
                      <a:pt x="143399" y="33957"/>
                    </a:moveTo>
                    <a:cubicBezTo>
                      <a:pt x="146609" y="33957"/>
                      <a:pt x="149209" y="31356"/>
                      <a:pt x="149209" y="28146"/>
                    </a:cubicBezTo>
                    <a:cubicBezTo>
                      <a:pt x="149209" y="24936"/>
                      <a:pt x="146609" y="22336"/>
                      <a:pt x="143399" y="22336"/>
                    </a:cubicBezTo>
                    <a:cubicBezTo>
                      <a:pt x="140189" y="22336"/>
                      <a:pt x="137588" y="24936"/>
                      <a:pt x="137588" y="28146"/>
                    </a:cubicBezTo>
                    <a:cubicBezTo>
                      <a:pt x="137588" y="31356"/>
                      <a:pt x="140189" y="33957"/>
                      <a:pt x="143399" y="33957"/>
                    </a:cubicBezTo>
                    <a:close/>
                    <a:moveTo>
                      <a:pt x="143399" y="56340"/>
                    </a:moveTo>
                    <a:cubicBezTo>
                      <a:pt x="146609" y="56340"/>
                      <a:pt x="149209" y="53740"/>
                      <a:pt x="149209" y="50530"/>
                    </a:cubicBezTo>
                    <a:cubicBezTo>
                      <a:pt x="149209" y="47320"/>
                      <a:pt x="146609" y="44720"/>
                      <a:pt x="143399" y="44720"/>
                    </a:cubicBezTo>
                    <a:cubicBezTo>
                      <a:pt x="140189" y="44720"/>
                      <a:pt x="137588" y="47320"/>
                      <a:pt x="137588" y="50530"/>
                    </a:cubicBezTo>
                    <a:cubicBezTo>
                      <a:pt x="137588" y="53740"/>
                      <a:pt x="140189" y="56340"/>
                      <a:pt x="143399" y="56340"/>
                    </a:cubicBezTo>
                    <a:close/>
                    <a:moveTo>
                      <a:pt x="143399" y="78677"/>
                    </a:moveTo>
                    <a:cubicBezTo>
                      <a:pt x="146609" y="78677"/>
                      <a:pt x="149209" y="76076"/>
                      <a:pt x="149209" y="72866"/>
                    </a:cubicBezTo>
                    <a:cubicBezTo>
                      <a:pt x="149209" y="69656"/>
                      <a:pt x="146609" y="67056"/>
                      <a:pt x="143399" y="67056"/>
                    </a:cubicBezTo>
                    <a:cubicBezTo>
                      <a:pt x="140189" y="67056"/>
                      <a:pt x="137588" y="69656"/>
                      <a:pt x="137588" y="72866"/>
                    </a:cubicBezTo>
                    <a:cubicBezTo>
                      <a:pt x="137588" y="76076"/>
                      <a:pt x="140189" y="78677"/>
                      <a:pt x="143399" y="78677"/>
                    </a:cubicBezTo>
                    <a:close/>
                    <a:moveTo>
                      <a:pt x="143399" y="101060"/>
                    </a:moveTo>
                    <a:cubicBezTo>
                      <a:pt x="146609" y="101060"/>
                      <a:pt x="149209" y="98460"/>
                      <a:pt x="149209" y="95250"/>
                    </a:cubicBezTo>
                    <a:cubicBezTo>
                      <a:pt x="149209" y="92040"/>
                      <a:pt x="146609" y="89440"/>
                      <a:pt x="143399" y="89440"/>
                    </a:cubicBezTo>
                    <a:cubicBezTo>
                      <a:pt x="140189" y="89440"/>
                      <a:pt x="137588" y="92040"/>
                      <a:pt x="137588" y="95250"/>
                    </a:cubicBezTo>
                    <a:cubicBezTo>
                      <a:pt x="137588" y="98460"/>
                      <a:pt x="140189" y="101060"/>
                      <a:pt x="143399" y="101060"/>
                    </a:cubicBezTo>
                    <a:close/>
                    <a:moveTo>
                      <a:pt x="143399" y="123396"/>
                    </a:moveTo>
                    <a:cubicBezTo>
                      <a:pt x="146609" y="123396"/>
                      <a:pt x="149209" y="120796"/>
                      <a:pt x="149209" y="117586"/>
                    </a:cubicBezTo>
                    <a:cubicBezTo>
                      <a:pt x="149209" y="114376"/>
                      <a:pt x="146609" y="111776"/>
                      <a:pt x="143399" y="111776"/>
                    </a:cubicBezTo>
                    <a:cubicBezTo>
                      <a:pt x="140189" y="111776"/>
                      <a:pt x="137588" y="114376"/>
                      <a:pt x="137588" y="117586"/>
                    </a:cubicBezTo>
                    <a:cubicBezTo>
                      <a:pt x="137588" y="120796"/>
                      <a:pt x="140189" y="123396"/>
                      <a:pt x="143399" y="123396"/>
                    </a:cubicBezTo>
                    <a:close/>
                    <a:moveTo>
                      <a:pt x="143399" y="145780"/>
                    </a:moveTo>
                    <a:cubicBezTo>
                      <a:pt x="146609" y="145780"/>
                      <a:pt x="149209" y="143180"/>
                      <a:pt x="149209" y="139970"/>
                    </a:cubicBezTo>
                    <a:cubicBezTo>
                      <a:pt x="149209" y="136760"/>
                      <a:pt x="146609" y="134160"/>
                      <a:pt x="143399" y="134160"/>
                    </a:cubicBezTo>
                    <a:cubicBezTo>
                      <a:pt x="140189" y="134160"/>
                      <a:pt x="137588" y="136760"/>
                      <a:pt x="137588" y="139970"/>
                    </a:cubicBezTo>
                    <a:cubicBezTo>
                      <a:pt x="137588" y="143180"/>
                      <a:pt x="140189" y="145780"/>
                      <a:pt x="143399" y="145780"/>
                    </a:cubicBezTo>
                    <a:close/>
                    <a:moveTo>
                      <a:pt x="143399" y="168164"/>
                    </a:moveTo>
                    <a:cubicBezTo>
                      <a:pt x="146609" y="168164"/>
                      <a:pt x="149209" y="165564"/>
                      <a:pt x="149209" y="162354"/>
                    </a:cubicBezTo>
                    <a:cubicBezTo>
                      <a:pt x="149209" y="159144"/>
                      <a:pt x="146609" y="156543"/>
                      <a:pt x="143399" y="156543"/>
                    </a:cubicBezTo>
                    <a:cubicBezTo>
                      <a:pt x="140189" y="156543"/>
                      <a:pt x="137588" y="159144"/>
                      <a:pt x="137588" y="162354"/>
                    </a:cubicBezTo>
                    <a:cubicBezTo>
                      <a:pt x="137588" y="165564"/>
                      <a:pt x="140189" y="168164"/>
                      <a:pt x="143399" y="168164"/>
                    </a:cubicBezTo>
                    <a:close/>
                    <a:moveTo>
                      <a:pt x="143399" y="190500"/>
                    </a:moveTo>
                    <a:cubicBezTo>
                      <a:pt x="146609" y="190500"/>
                      <a:pt x="149209" y="187900"/>
                      <a:pt x="149209" y="184690"/>
                    </a:cubicBezTo>
                    <a:cubicBezTo>
                      <a:pt x="149209" y="181480"/>
                      <a:pt x="146609" y="178879"/>
                      <a:pt x="143399" y="178879"/>
                    </a:cubicBezTo>
                    <a:cubicBezTo>
                      <a:pt x="140189" y="178879"/>
                      <a:pt x="137588" y="181480"/>
                      <a:pt x="137588" y="184690"/>
                    </a:cubicBezTo>
                    <a:cubicBezTo>
                      <a:pt x="137588" y="187900"/>
                      <a:pt x="140189" y="190500"/>
                      <a:pt x="143399" y="190500"/>
                    </a:cubicBezTo>
                    <a:close/>
                    <a:moveTo>
                      <a:pt x="123730" y="11621"/>
                    </a:moveTo>
                    <a:cubicBezTo>
                      <a:pt x="126940" y="11621"/>
                      <a:pt x="129540" y="9020"/>
                      <a:pt x="129540" y="5810"/>
                    </a:cubicBezTo>
                    <a:cubicBezTo>
                      <a:pt x="129540" y="2600"/>
                      <a:pt x="126940" y="0"/>
                      <a:pt x="123730" y="0"/>
                    </a:cubicBezTo>
                    <a:cubicBezTo>
                      <a:pt x="120520" y="0"/>
                      <a:pt x="117920" y="2600"/>
                      <a:pt x="117920" y="5810"/>
                    </a:cubicBezTo>
                    <a:cubicBezTo>
                      <a:pt x="117920" y="9020"/>
                      <a:pt x="120520" y="11621"/>
                      <a:pt x="123730" y="11621"/>
                    </a:cubicBezTo>
                    <a:close/>
                    <a:moveTo>
                      <a:pt x="123730" y="33957"/>
                    </a:moveTo>
                    <a:cubicBezTo>
                      <a:pt x="126940" y="33957"/>
                      <a:pt x="129540" y="31356"/>
                      <a:pt x="129540" y="28146"/>
                    </a:cubicBezTo>
                    <a:cubicBezTo>
                      <a:pt x="129540" y="24936"/>
                      <a:pt x="126940" y="22336"/>
                      <a:pt x="123730" y="22336"/>
                    </a:cubicBezTo>
                    <a:cubicBezTo>
                      <a:pt x="120520" y="22336"/>
                      <a:pt x="117920" y="24936"/>
                      <a:pt x="117920" y="28146"/>
                    </a:cubicBezTo>
                    <a:cubicBezTo>
                      <a:pt x="117920" y="31356"/>
                      <a:pt x="120520" y="33957"/>
                      <a:pt x="123730" y="33957"/>
                    </a:cubicBezTo>
                    <a:close/>
                    <a:moveTo>
                      <a:pt x="123730" y="56340"/>
                    </a:moveTo>
                    <a:cubicBezTo>
                      <a:pt x="126940" y="56340"/>
                      <a:pt x="129540" y="53740"/>
                      <a:pt x="129540" y="50530"/>
                    </a:cubicBezTo>
                    <a:cubicBezTo>
                      <a:pt x="129540" y="47320"/>
                      <a:pt x="126940" y="44720"/>
                      <a:pt x="123730" y="44720"/>
                    </a:cubicBezTo>
                    <a:cubicBezTo>
                      <a:pt x="120520" y="44720"/>
                      <a:pt x="117920" y="47320"/>
                      <a:pt x="117920" y="50530"/>
                    </a:cubicBezTo>
                    <a:cubicBezTo>
                      <a:pt x="117920" y="53740"/>
                      <a:pt x="120520" y="56340"/>
                      <a:pt x="123730" y="56340"/>
                    </a:cubicBezTo>
                    <a:close/>
                    <a:moveTo>
                      <a:pt x="123730" y="78677"/>
                    </a:moveTo>
                    <a:cubicBezTo>
                      <a:pt x="126940" y="78677"/>
                      <a:pt x="129540" y="76076"/>
                      <a:pt x="129540" y="72866"/>
                    </a:cubicBezTo>
                    <a:cubicBezTo>
                      <a:pt x="129540" y="69656"/>
                      <a:pt x="126940" y="67056"/>
                      <a:pt x="123730" y="67056"/>
                    </a:cubicBezTo>
                    <a:cubicBezTo>
                      <a:pt x="120520" y="67056"/>
                      <a:pt x="117920" y="69656"/>
                      <a:pt x="117920" y="72866"/>
                    </a:cubicBezTo>
                    <a:cubicBezTo>
                      <a:pt x="117920" y="76076"/>
                      <a:pt x="120520" y="78677"/>
                      <a:pt x="123730" y="78677"/>
                    </a:cubicBezTo>
                    <a:close/>
                    <a:moveTo>
                      <a:pt x="123730" y="101060"/>
                    </a:moveTo>
                    <a:cubicBezTo>
                      <a:pt x="126940" y="101060"/>
                      <a:pt x="129540" y="98460"/>
                      <a:pt x="129540" y="95250"/>
                    </a:cubicBezTo>
                    <a:cubicBezTo>
                      <a:pt x="129540" y="92040"/>
                      <a:pt x="126940" y="89440"/>
                      <a:pt x="123730" y="89440"/>
                    </a:cubicBezTo>
                    <a:cubicBezTo>
                      <a:pt x="120520" y="89440"/>
                      <a:pt x="117920" y="92040"/>
                      <a:pt x="117920" y="95250"/>
                    </a:cubicBezTo>
                    <a:cubicBezTo>
                      <a:pt x="117920" y="98460"/>
                      <a:pt x="120520" y="101060"/>
                      <a:pt x="123730" y="101060"/>
                    </a:cubicBezTo>
                    <a:close/>
                    <a:moveTo>
                      <a:pt x="123730" y="123396"/>
                    </a:moveTo>
                    <a:cubicBezTo>
                      <a:pt x="126940" y="123396"/>
                      <a:pt x="129540" y="120796"/>
                      <a:pt x="129540" y="117586"/>
                    </a:cubicBezTo>
                    <a:cubicBezTo>
                      <a:pt x="129540" y="114376"/>
                      <a:pt x="126940" y="111776"/>
                      <a:pt x="123730" y="111776"/>
                    </a:cubicBezTo>
                    <a:cubicBezTo>
                      <a:pt x="120520" y="111776"/>
                      <a:pt x="117920" y="114376"/>
                      <a:pt x="117920" y="117586"/>
                    </a:cubicBezTo>
                    <a:cubicBezTo>
                      <a:pt x="117920" y="120796"/>
                      <a:pt x="120520" y="123396"/>
                      <a:pt x="123730" y="123396"/>
                    </a:cubicBezTo>
                    <a:close/>
                    <a:moveTo>
                      <a:pt x="123730" y="145780"/>
                    </a:moveTo>
                    <a:cubicBezTo>
                      <a:pt x="126940" y="145780"/>
                      <a:pt x="129540" y="143180"/>
                      <a:pt x="129540" y="139970"/>
                    </a:cubicBezTo>
                    <a:cubicBezTo>
                      <a:pt x="129540" y="136760"/>
                      <a:pt x="126940" y="134160"/>
                      <a:pt x="123730" y="134160"/>
                    </a:cubicBezTo>
                    <a:cubicBezTo>
                      <a:pt x="120520" y="134160"/>
                      <a:pt x="117920" y="136760"/>
                      <a:pt x="117920" y="139970"/>
                    </a:cubicBezTo>
                    <a:cubicBezTo>
                      <a:pt x="117920" y="143180"/>
                      <a:pt x="120520" y="145780"/>
                      <a:pt x="123730" y="145780"/>
                    </a:cubicBezTo>
                    <a:close/>
                    <a:moveTo>
                      <a:pt x="123730" y="168164"/>
                    </a:moveTo>
                    <a:cubicBezTo>
                      <a:pt x="126940" y="168164"/>
                      <a:pt x="129540" y="165564"/>
                      <a:pt x="129540" y="162354"/>
                    </a:cubicBezTo>
                    <a:cubicBezTo>
                      <a:pt x="129540" y="159144"/>
                      <a:pt x="126940" y="156543"/>
                      <a:pt x="123730" y="156543"/>
                    </a:cubicBezTo>
                    <a:cubicBezTo>
                      <a:pt x="120520" y="156543"/>
                      <a:pt x="117920" y="159144"/>
                      <a:pt x="117920" y="162354"/>
                    </a:cubicBezTo>
                    <a:cubicBezTo>
                      <a:pt x="117920" y="165564"/>
                      <a:pt x="120520" y="168164"/>
                      <a:pt x="123730" y="168164"/>
                    </a:cubicBezTo>
                    <a:close/>
                    <a:moveTo>
                      <a:pt x="123730" y="190500"/>
                    </a:moveTo>
                    <a:cubicBezTo>
                      <a:pt x="126940" y="190500"/>
                      <a:pt x="129540" y="187900"/>
                      <a:pt x="129540" y="184690"/>
                    </a:cubicBezTo>
                    <a:cubicBezTo>
                      <a:pt x="129540" y="181480"/>
                      <a:pt x="126940" y="178879"/>
                      <a:pt x="123730" y="178879"/>
                    </a:cubicBezTo>
                    <a:cubicBezTo>
                      <a:pt x="120520" y="178879"/>
                      <a:pt x="117920" y="181480"/>
                      <a:pt x="117920" y="184690"/>
                    </a:cubicBezTo>
                    <a:cubicBezTo>
                      <a:pt x="117920" y="187900"/>
                      <a:pt x="120520" y="190500"/>
                      <a:pt x="123730" y="190500"/>
                    </a:cubicBezTo>
                    <a:close/>
                    <a:moveTo>
                      <a:pt x="104061" y="11621"/>
                    </a:moveTo>
                    <a:cubicBezTo>
                      <a:pt x="107270" y="11621"/>
                      <a:pt x="109871" y="9020"/>
                      <a:pt x="109871" y="5810"/>
                    </a:cubicBezTo>
                    <a:cubicBezTo>
                      <a:pt x="109871" y="2600"/>
                      <a:pt x="107270" y="0"/>
                      <a:pt x="104061" y="0"/>
                    </a:cubicBezTo>
                    <a:cubicBezTo>
                      <a:pt x="100851" y="0"/>
                      <a:pt x="98250" y="2600"/>
                      <a:pt x="98250" y="5810"/>
                    </a:cubicBezTo>
                    <a:cubicBezTo>
                      <a:pt x="98250" y="9020"/>
                      <a:pt x="100851" y="11621"/>
                      <a:pt x="104061" y="11621"/>
                    </a:cubicBezTo>
                    <a:close/>
                    <a:moveTo>
                      <a:pt x="104061" y="33957"/>
                    </a:moveTo>
                    <a:cubicBezTo>
                      <a:pt x="107270" y="33957"/>
                      <a:pt x="109871" y="31356"/>
                      <a:pt x="109871" y="28146"/>
                    </a:cubicBezTo>
                    <a:cubicBezTo>
                      <a:pt x="109871" y="24936"/>
                      <a:pt x="107270" y="22336"/>
                      <a:pt x="104061" y="22336"/>
                    </a:cubicBezTo>
                    <a:cubicBezTo>
                      <a:pt x="100851" y="22336"/>
                      <a:pt x="98250" y="24936"/>
                      <a:pt x="98250" y="28146"/>
                    </a:cubicBezTo>
                    <a:cubicBezTo>
                      <a:pt x="98250" y="31356"/>
                      <a:pt x="100851" y="33957"/>
                      <a:pt x="104061" y="33957"/>
                    </a:cubicBezTo>
                    <a:close/>
                    <a:moveTo>
                      <a:pt x="104061" y="56340"/>
                    </a:moveTo>
                    <a:cubicBezTo>
                      <a:pt x="107270" y="56340"/>
                      <a:pt x="109871" y="53740"/>
                      <a:pt x="109871" y="50530"/>
                    </a:cubicBezTo>
                    <a:cubicBezTo>
                      <a:pt x="109871" y="47320"/>
                      <a:pt x="107270" y="44720"/>
                      <a:pt x="104061" y="44720"/>
                    </a:cubicBezTo>
                    <a:cubicBezTo>
                      <a:pt x="100851" y="44720"/>
                      <a:pt x="98250" y="47320"/>
                      <a:pt x="98250" y="50530"/>
                    </a:cubicBezTo>
                    <a:cubicBezTo>
                      <a:pt x="98250" y="53740"/>
                      <a:pt x="100851" y="56340"/>
                      <a:pt x="104061" y="56340"/>
                    </a:cubicBezTo>
                    <a:close/>
                    <a:moveTo>
                      <a:pt x="104061" y="78677"/>
                    </a:moveTo>
                    <a:cubicBezTo>
                      <a:pt x="107270" y="78677"/>
                      <a:pt x="109871" y="76076"/>
                      <a:pt x="109871" y="72866"/>
                    </a:cubicBezTo>
                    <a:cubicBezTo>
                      <a:pt x="109871" y="69656"/>
                      <a:pt x="107270" y="67056"/>
                      <a:pt x="104061" y="67056"/>
                    </a:cubicBezTo>
                    <a:cubicBezTo>
                      <a:pt x="100851" y="67056"/>
                      <a:pt x="98250" y="69656"/>
                      <a:pt x="98250" y="72866"/>
                    </a:cubicBezTo>
                    <a:cubicBezTo>
                      <a:pt x="98250" y="76076"/>
                      <a:pt x="100851" y="78677"/>
                      <a:pt x="104061" y="78677"/>
                    </a:cubicBezTo>
                    <a:close/>
                    <a:moveTo>
                      <a:pt x="104061" y="101060"/>
                    </a:moveTo>
                    <a:cubicBezTo>
                      <a:pt x="107270" y="101060"/>
                      <a:pt x="109871" y="98460"/>
                      <a:pt x="109871" y="95250"/>
                    </a:cubicBezTo>
                    <a:cubicBezTo>
                      <a:pt x="109871" y="92040"/>
                      <a:pt x="107270" y="89440"/>
                      <a:pt x="104061" y="89440"/>
                    </a:cubicBezTo>
                    <a:cubicBezTo>
                      <a:pt x="100851" y="89440"/>
                      <a:pt x="98250" y="92040"/>
                      <a:pt x="98250" y="95250"/>
                    </a:cubicBezTo>
                    <a:cubicBezTo>
                      <a:pt x="98250" y="98460"/>
                      <a:pt x="100851" y="101060"/>
                      <a:pt x="104061" y="101060"/>
                    </a:cubicBezTo>
                    <a:close/>
                    <a:moveTo>
                      <a:pt x="104061" y="123396"/>
                    </a:moveTo>
                    <a:cubicBezTo>
                      <a:pt x="107270" y="123396"/>
                      <a:pt x="109871" y="120796"/>
                      <a:pt x="109871" y="117586"/>
                    </a:cubicBezTo>
                    <a:cubicBezTo>
                      <a:pt x="109871" y="114376"/>
                      <a:pt x="107270" y="111776"/>
                      <a:pt x="104061" y="111776"/>
                    </a:cubicBezTo>
                    <a:cubicBezTo>
                      <a:pt x="100851" y="111776"/>
                      <a:pt x="98250" y="114376"/>
                      <a:pt x="98250" y="117586"/>
                    </a:cubicBezTo>
                    <a:cubicBezTo>
                      <a:pt x="98250" y="120796"/>
                      <a:pt x="100851" y="123396"/>
                      <a:pt x="104061" y="123396"/>
                    </a:cubicBezTo>
                    <a:close/>
                    <a:moveTo>
                      <a:pt x="104061" y="145780"/>
                    </a:moveTo>
                    <a:cubicBezTo>
                      <a:pt x="107270" y="145780"/>
                      <a:pt x="109871" y="143180"/>
                      <a:pt x="109871" y="139970"/>
                    </a:cubicBezTo>
                    <a:cubicBezTo>
                      <a:pt x="109871" y="136760"/>
                      <a:pt x="107270" y="134160"/>
                      <a:pt x="104061" y="134160"/>
                    </a:cubicBezTo>
                    <a:cubicBezTo>
                      <a:pt x="100851" y="134160"/>
                      <a:pt x="98250" y="136760"/>
                      <a:pt x="98250" y="139970"/>
                    </a:cubicBezTo>
                    <a:cubicBezTo>
                      <a:pt x="98250" y="143180"/>
                      <a:pt x="100851" y="145780"/>
                      <a:pt x="104061" y="145780"/>
                    </a:cubicBezTo>
                    <a:close/>
                    <a:moveTo>
                      <a:pt x="104061" y="168164"/>
                    </a:moveTo>
                    <a:cubicBezTo>
                      <a:pt x="107270" y="168164"/>
                      <a:pt x="109871" y="165564"/>
                      <a:pt x="109871" y="162354"/>
                    </a:cubicBezTo>
                    <a:cubicBezTo>
                      <a:pt x="109871" y="159144"/>
                      <a:pt x="107270" y="156543"/>
                      <a:pt x="104061" y="156543"/>
                    </a:cubicBezTo>
                    <a:cubicBezTo>
                      <a:pt x="100851" y="156543"/>
                      <a:pt x="98250" y="159144"/>
                      <a:pt x="98250" y="162354"/>
                    </a:cubicBezTo>
                    <a:cubicBezTo>
                      <a:pt x="98250" y="165564"/>
                      <a:pt x="100851" y="168164"/>
                      <a:pt x="104061" y="168164"/>
                    </a:cubicBezTo>
                    <a:close/>
                    <a:moveTo>
                      <a:pt x="104061" y="190500"/>
                    </a:moveTo>
                    <a:cubicBezTo>
                      <a:pt x="107270" y="190500"/>
                      <a:pt x="109871" y="187900"/>
                      <a:pt x="109871" y="184690"/>
                    </a:cubicBezTo>
                    <a:cubicBezTo>
                      <a:pt x="109871" y="181480"/>
                      <a:pt x="107270" y="178879"/>
                      <a:pt x="104061" y="178879"/>
                    </a:cubicBezTo>
                    <a:cubicBezTo>
                      <a:pt x="100851" y="178879"/>
                      <a:pt x="98250" y="181480"/>
                      <a:pt x="98250" y="184690"/>
                    </a:cubicBezTo>
                    <a:cubicBezTo>
                      <a:pt x="98250" y="187900"/>
                      <a:pt x="100851" y="190500"/>
                      <a:pt x="104061" y="190500"/>
                    </a:cubicBezTo>
                    <a:close/>
                    <a:moveTo>
                      <a:pt x="84439" y="11621"/>
                    </a:moveTo>
                    <a:cubicBezTo>
                      <a:pt x="87649" y="11621"/>
                      <a:pt x="90249" y="9020"/>
                      <a:pt x="90249" y="5810"/>
                    </a:cubicBezTo>
                    <a:cubicBezTo>
                      <a:pt x="90249" y="2600"/>
                      <a:pt x="87649" y="0"/>
                      <a:pt x="84439" y="0"/>
                    </a:cubicBezTo>
                    <a:cubicBezTo>
                      <a:pt x="81229" y="0"/>
                      <a:pt x="78629" y="2600"/>
                      <a:pt x="78629" y="5810"/>
                    </a:cubicBezTo>
                    <a:cubicBezTo>
                      <a:pt x="78629" y="9020"/>
                      <a:pt x="81229" y="11621"/>
                      <a:pt x="84439" y="11621"/>
                    </a:cubicBezTo>
                    <a:close/>
                    <a:moveTo>
                      <a:pt x="84439" y="33957"/>
                    </a:moveTo>
                    <a:cubicBezTo>
                      <a:pt x="87649" y="33957"/>
                      <a:pt x="90249" y="31356"/>
                      <a:pt x="90249" y="28146"/>
                    </a:cubicBezTo>
                    <a:cubicBezTo>
                      <a:pt x="90249" y="24936"/>
                      <a:pt x="87649" y="22336"/>
                      <a:pt x="84439" y="22336"/>
                    </a:cubicBezTo>
                    <a:cubicBezTo>
                      <a:pt x="81229" y="22336"/>
                      <a:pt x="78629" y="24936"/>
                      <a:pt x="78629" y="28146"/>
                    </a:cubicBezTo>
                    <a:cubicBezTo>
                      <a:pt x="78629" y="31356"/>
                      <a:pt x="81229" y="33957"/>
                      <a:pt x="84439" y="33957"/>
                    </a:cubicBezTo>
                    <a:close/>
                    <a:moveTo>
                      <a:pt x="84439" y="56340"/>
                    </a:moveTo>
                    <a:cubicBezTo>
                      <a:pt x="87649" y="56340"/>
                      <a:pt x="90249" y="53740"/>
                      <a:pt x="90249" y="50530"/>
                    </a:cubicBezTo>
                    <a:cubicBezTo>
                      <a:pt x="90249" y="47320"/>
                      <a:pt x="87649" y="44720"/>
                      <a:pt x="84439" y="44720"/>
                    </a:cubicBezTo>
                    <a:cubicBezTo>
                      <a:pt x="81229" y="44720"/>
                      <a:pt x="78629" y="47320"/>
                      <a:pt x="78629" y="50530"/>
                    </a:cubicBezTo>
                    <a:cubicBezTo>
                      <a:pt x="78629" y="53740"/>
                      <a:pt x="81229" y="56340"/>
                      <a:pt x="84439" y="56340"/>
                    </a:cubicBezTo>
                    <a:close/>
                    <a:moveTo>
                      <a:pt x="84439" y="78677"/>
                    </a:moveTo>
                    <a:cubicBezTo>
                      <a:pt x="87649" y="78677"/>
                      <a:pt x="90249" y="76076"/>
                      <a:pt x="90249" y="72866"/>
                    </a:cubicBezTo>
                    <a:cubicBezTo>
                      <a:pt x="90249" y="69656"/>
                      <a:pt x="87649" y="67056"/>
                      <a:pt x="84439" y="67056"/>
                    </a:cubicBezTo>
                    <a:cubicBezTo>
                      <a:pt x="81229" y="67056"/>
                      <a:pt x="78629" y="69656"/>
                      <a:pt x="78629" y="72866"/>
                    </a:cubicBezTo>
                    <a:cubicBezTo>
                      <a:pt x="78629" y="76076"/>
                      <a:pt x="81229" y="78677"/>
                      <a:pt x="84439" y="78677"/>
                    </a:cubicBezTo>
                    <a:close/>
                    <a:moveTo>
                      <a:pt x="84439" y="101060"/>
                    </a:moveTo>
                    <a:cubicBezTo>
                      <a:pt x="87649" y="101060"/>
                      <a:pt x="90249" y="98460"/>
                      <a:pt x="90249" y="95250"/>
                    </a:cubicBezTo>
                    <a:cubicBezTo>
                      <a:pt x="90249" y="92040"/>
                      <a:pt x="87649" y="89440"/>
                      <a:pt x="84439" y="89440"/>
                    </a:cubicBezTo>
                    <a:cubicBezTo>
                      <a:pt x="81229" y="89440"/>
                      <a:pt x="78629" y="92040"/>
                      <a:pt x="78629" y="95250"/>
                    </a:cubicBezTo>
                    <a:cubicBezTo>
                      <a:pt x="78629" y="98460"/>
                      <a:pt x="81229" y="101060"/>
                      <a:pt x="84439" y="101060"/>
                    </a:cubicBezTo>
                    <a:close/>
                    <a:moveTo>
                      <a:pt x="84439" y="123396"/>
                    </a:moveTo>
                    <a:cubicBezTo>
                      <a:pt x="87649" y="123396"/>
                      <a:pt x="90249" y="120796"/>
                      <a:pt x="90249" y="117586"/>
                    </a:cubicBezTo>
                    <a:cubicBezTo>
                      <a:pt x="90249" y="114376"/>
                      <a:pt x="87649" y="111776"/>
                      <a:pt x="84439" y="111776"/>
                    </a:cubicBezTo>
                    <a:cubicBezTo>
                      <a:pt x="81229" y="111776"/>
                      <a:pt x="78629" y="114376"/>
                      <a:pt x="78629" y="117586"/>
                    </a:cubicBezTo>
                    <a:cubicBezTo>
                      <a:pt x="78629" y="120796"/>
                      <a:pt x="81229" y="123396"/>
                      <a:pt x="84439" y="123396"/>
                    </a:cubicBezTo>
                    <a:close/>
                    <a:moveTo>
                      <a:pt x="84439" y="145780"/>
                    </a:moveTo>
                    <a:cubicBezTo>
                      <a:pt x="87649" y="145780"/>
                      <a:pt x="90249" y="143180"/>
                      <a:pt x="90249" y="139970"/>
                    </a:cubicBezTo>
                    <a:cubicBezTo>
                      <a:pt x="90249" y="136760"/>
                      <a:pt x="87649" y="134160"/>
                      <a:pt x="84439" y="134160"/>
                    </a:cubicBezTo>
                    <a:cubicBezTo>
                      <a:pt x="81229" y="134160"/>
                      <a:pt x="78629" y="136760"/>
                      <a:pt x="78629" y="139970"/>
                    </a:cubicBezTo>
                    <a:cubicBezTo>
                      <a:pt x="78629" y="143180"/>
                      <a:pt x="81229" y="145780"/>
                      <a:pt x="84439" y="145780"/>
                    </a:cubicBezTo>
                    <a:close/>
                    <a:moveTo>
                      <a:pt x="84439" y="168164"/>
                    </a:moveTo>
                    <a:cubicBezTo>
                      <a:pt x="87649" y="168164"/>
                      <a:pt x="90249" y="165564"/>
                      <a:pt x="90249" y="162354"/>
                    </a:cubicBezTo>
                    <a:cubicBezTo>
                      <a:pt x="90249" y="159144"/>
                      <a:pt x="87649" y="156543"/>
                      <a:pt x="84439" y="156543"/>
                    </a:cubicBezTo>
                    <a:cubicBezTo>
                      <a:pt x="81229" y="156543"/>
                      <a:pt x="78629" y="159144"/>
                      <a:pt x="78629" y="162354"/>
                    </a:cubicBezTo>
                    <a:cubicBezTo>
                      <a:pt x="78629" y="165564"/>
                      <a:pt x="81229" y="168164"/>
                      <a:pt x="84439" y="168164"/>
                    </a:cubicBezTo>
                    <a:close/>
                    <a:moveTo>
                      <a:pt x="84439" y="190500"/>
                    </a:moveTo>
                    <a:cubicBezTo>
                      <a:pt x="87649" y="190500"/>
                      <a:pt x="90249" y="187900"/>
                      <a:pt x="90249" y="184690"/>
                    </a:cubicBezTo>
                    <a:cubicBezTo>
                      <a:pt x="90249" y="181480"/>
                      <a:pt x="87649" y="178879"/>
                      <a:pt x="84439" y="178879"/>
                    </a:cubicBezTo>
                    <a:cubicBezTo>
                      <a:pt x="81229" y="178879"/>
                      <a:pt x="78629" y="181480"/>
                      <a:pt x="78629" y="184690"/>
                    </a:cubicBezTo>
                    <a:cubicBezTo>
                      <a:pt x="78629" y="187900"/>
                      <a:pt x="81229" y="190500"/>
                      <a:pt x="84439" y="190500"/>
                    </a:cubicBezTo>
                    <a:close/>
                    <a:moveTo>
                      <a:pt x="64770" y="11621"/>
                    </a:moveTo>
                    <a:cubicBezTo>
                      <a:pt x="67980" y="11621"/>
                      <a:pt x="70580" y="9020"/>
                      <a:pt x="70580" y="5810"/>
                    </a:cubicBezTo>
                    <a:cubicBezTo>
                      <a:pt x="70580" y="2600"/>
                      <a:pt x="67980" y="0"/>
                      <a:pt x="64770" y="0"/>
                    </a:cubicBezTo>
                    <a:cubicBezTo>
                      <a:pt x="61560" y="0"/>
                      <a:pt x="58960" y="2600"/>
                      <a:pt x="58960" y="5810"/>
                    </a:cubicBezTo>
                    <a:cubicBezTo>
                      <a:pt x="58960"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60" y="24936"/>
                      <a:pt x="58960" y="28146"/>
                    </a:cubicBezTo>
                    <a:cubicBezTo>
                      <a:pt x="58960"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60" y="47320"/>
                      <a:pt x="58960" y="50530"/>
                    </a:cubicBezTo>
                    <a:cubicBezTo>
                      <a:pt x="58960" y="53740"/>
                      <a:pt x="61560" y="56340"/>
                      <a:pt x="64770" y="56340"/>
                    </a:cubicBezTo>
                    <a:close/>
                    <a:moveTo>
                      <a:pt x="64770" y="78677"/>
                    </a:moveTo>
                    <a:cubicBezTo>
                      <a:pt x="67980" y="78677"/>
                      <a:pt x="70580" y="76076"/>
                      <a:pt x="70580" y="72866"/>
                    </a:cubicBezTo>
                    <a:cubicBezTo>
                      <a:pt x="70580" y="69656"/>
                      <a:pt x="67980" y="67056"/>
                      <a:pt x="64770" y="67056"/>
                    </a:cubicBezTo>
                    <a:cubicBezTo>
                      <a:pt x="61560" y="67056"/>
                      <a:pt x="58960" y="69656"/>
                      <a:pt x="58960" y="72866"/>
                    </a:cubicBezTo>
                    <a:cubicBezTo>
                      <a:pt x="58960" y="76076"/>
                      <a:pt x="61560" y="78677"/>
                      <a:pt x="64770" y="78677"/>
                    </a:cubicBezTo>
                    <a:close/>
                    <a:moveTo>
                      <a:pt x="64770" y="101060"/>
                    </a:moveTo>
                    <a:cubicBezTo>
                      <a:pt x="67980" y="101060"/>
                      <a:pt x="70580" y="98460"/>
                      <a:pt x="70580" y="95250"/>
                    </a:cubicBezTo>
                    <a:cubicBezTo>
                      <a:pt x="70580" y="92040"/>
                      <a:pt x="67980" y="89440"/>
                      <a:pt x="64770" y="89440"/>
                    </a:cubicBezTo>
                    <a:cubicBezTo>
                      <a:pt x="61560" y="89440"/>
                      <a:pt x="58960" y="92040"/>
                      <a:pt x="58960" y="95250"/>
                    </a:cubicBezTo>
                    <a:cubicBezTo>
                      <a:pt x="58960"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60" y="114376"/>
                      <a:pt x="58960" y="117586"/>
                    </a:cubicBezTo>
                    <a:cubicBezTo>
                      <a:pt x="58960"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60" y="136760"/>
                      <a:pt x="58960" y="139970"/>
                    </a:cubicBezTo>
                    <a:cubicBezTo>
                      <a:pt x="58960" y="143180"/>
                      <a:pt x="61560" y="145780"/>
                      <a:pt x="64770" y="145780"/>
                    </a:cubicBezTo>
                    <a:close/>
                    <a:moveTo>
                      <a:pt x="64770" y="168164"/>
                    </a:moveTo>
                    <a:cubicBezTo>
                      <a:pt x="67980" y="168164"/>
                      <a:pt x="70580" y="165564"/>
                      <a:pt x="70580" y="162354"/>
                    </a:cubicBezTo>
                    <a:cubicBezTo>
                      <a:pt x="70580" y="159144"/>
                      <a:pt x="67980" y="156543"/>
                      <a:pt x="64770" y="156543"/>
                    </a:cubicBezTo>
                    <a:cubicBezTo>
                      <a:pt x="61560" y="156543"/>
                      <a:pt x="58960" y="159144"/>
                      <a:pt x="58960" y="162354"/>
                    </a:cubicBezTo>
                    <a:cubicBezTo>
                      <a:pt x="58960" y="165564"/>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60" y="181480"/>
                      <a:pt x="58960" y="184690"/>
                    </a:cubicBezTo>
                    <a:cubicBezTo>
                      <a:pt x="58960" y="187900"/>
                      <a:pt x="61560" y="190500"/>
                      <a:pt x="64770" y="190500"/>
                    </a:cubicBezTo>
                    <a:close/>
                    <a:moveTo>
                      <a:pt x="45148" y="11621"/>
                    </a:moveTo>
                    <a:cubicBezTo>
                      <a:pt x="48358" y="11621"/>
                      <a:pt x="50959" y="9020"/>
                      <a:pt x="50959" y="5810"/>
                    </a:cubicBezTo>
                    <a:cubicBezTo>
                      <a:pt x="50959" y="2600"/>
                      <a:pt x="48358" y="0"/>
                      <a:pt x="45148" y="0"/>
                    </a:cubicBezTo>
                    <a:cubicBezTo>
                      <a:pt x="41938" y="0"/>
                      <a:pt x="39338" y="2600"/>
                      <a:pt x="39338" y="5810"/>
                    </a:cubicBezTo>
                    <a:cubicBezTo>
                      <a:pt x="39338" y="9020"/>
                      <a:pt x="41938" y="11621"/>
                      <a:pt x="45148" y="11621"/>
                    </a:cubicBezTo>
                    <a:close/>
                    <a:moveTo>
                      <a:pt x="45148" y="33957"/>
                    </a:moveTo>
                    <a:cubicBezTo>
                      <a:pt x="48358" y="33957"/>
                      <a:pt x="50959" y="31356"/>
                      <a:pt x="50959" y="28146"/>
                    </a:cubicBezTo>
                    <a:cubicBezTo>
                      <a:pt x="50959" y="24936"/>
                      <a:pt x="48358" y="22336"/>
                      <a:pt x="45148" y="22336"/>
                    </a:cubicBezTo>
                    <a:cubicBezTo>
                      <a:pt x="41938" y="22336"/>
                      <a:pt x="39338" y="24936"/>
                      <a:pt x="39338" y="28146"/>
                    </a:cubicBezTo>
                    <a:cubicBezTo>
                      <a:pt x="39338" y="31356"/>
                      <a:pt x="41938" y="33957"/>
                      <a:pt x="45148" y="33957"/>
                    </a:cubicBezTo>
                    <a:close/>
                    <a:moveTo>
                      <a:pt x="45148" y="56340"/>
                    </a:moveTo>
                    <a:cubicBezTo>
                      <a:pt x="48358" y="56340"/>
                      <a:pt x="50959" y="53740"/>
                      <a:pt x="50959" y="50530"/>
                    </a:cubicBezTo>
                    <a:cubicBezTo>
                      <a:pt x="50959" y="47320"/>
                      <a:pt x="48358" y="44720"/>
                      <a:pt x="45148" y="44720"/>
                    </a:cubicBezTo>
                    <a:cubicBezTo>
                      <a:pt x="41938" y="44720"/>
                      <a:pt x="39338" y="47320"/>
                      <a:pt x="39338" y="50530"/>
                    </a:cubicBezTo>
                    <a:cubicBezTo>
                      <a:pt x="39338" y="53740"/>
                      <a:pt x="41938" y="56340"/>
                      <a:pt x="45148" y="56340"/>
                    </a:cubicBezTo>
                    <a:close/>
                    <a:moveTo>
                      <a:pt x="45148" y="78677"/>
                    </a:moveTo>
                    <a:cubicBezTo>
                      <a:pt x="48358" y="78677"/>
                      <a:pt x="50959" y="76076"/>
                      <a:pt x="50959" y="72866"/>
                    </a:cubicBezTo>
                    <a:cubicBezTo>
                      <a:pt x="50959" y="69656"/>
                      <a:pt x="48358" y="67056"/>
                      <a:pt x="45148" y="67056"/>
                    </a:cubicBezTo>
                    <a:cubicBezTo>
                      <a:pt x="41938" y="67056"/>
                      <a:pt x="39338" y="69656"/>
                      <a:pt x="39338" y="72866"/>
                    </a:cubicBezTo>
                    <a:cubicBezTo>
                      <a:pt x="39338" y="76076"/>
                      <a:pt x="41938" y="78677"/>
                      <a:pt x="45148" y="78677"/>
                    </a:cubicBezTo>
                    <a:close/>
                    <a:moveTo>
                      <a:pt x="45148" y="101060"/>
                    </a:moveTo>
                    <a:cubicBezTo>
                      <a:pt x="48358" y="101060"/>
                      <a:pt x="50959" y="98460"/>
                      <a:pt x="50959" y="95250"/>
                    </a:cubicBezTo>
                    <a:cubicBezTo>
                      <a:pt x="50959" y="92040"/>
                      <a:pt x="48358" y="89440"/>
                      <a:pt x="45148" y="89440"/>
                    </a:cubicBezTo>
                    <a:cubicBezTo>
                      <a:pt x="41938" y="89440"/>
                      <a:pt x="39338" y="92040"/>
                      <a:pt x="39338" y="95250"/>
                    </a:cubicBezTo>
                    <a:cubicBezTo>
                      <a:pt x="39338" y="98460"/>
                      <a:pt x="41938" y="101060"/>
                      <a:pt x="45148" y="101060"/>
                    </a:cubicBezTo>
                    <a:close/>
                    <a:moveTo>
                      <a:pt x="45148" y="123396"/>
                    </a:moveTo>
                    <a:cubicBezTo>
                      <a:pt x="48358" y="123396"/>
                      <a:pt x="50959" y="120796"/>
                      <a:pt x="50959" y="117586"/>
                    </a:cubicBezTo>
                    <a:cubicBezTo>
                      <a:pt x="50959" y="114376"/>
                      <a:pt x="48358" y="111776"/>
                      <a:pt x="45148" y="111776"/>
                    </a:cubicBezTo>
                    <a:cubicBezTo>
                      <a:pt x="41938" y="111776"/>
                      <a:pt x="39338" y="114376"/>
                      <a:pt x="39338" y="117586"/>
                    </a:cubicBezTo>
                    <a:cubicBezTo>
                      <a:pt x="39338" y="120796"/>
                      <a:pt x="41938" y="123396"/>
                      <a:pt x="45148" y="123396"/>
                    </a:cubicBezTo>
                    <a:close/>
                    <a:moveTo>
                      <a:pt x="45148" y="145780"/>
                    </a:moveTo>
                    <a:cubicBezTo>
                      <a:pt x="48358" y="145780"/>
                      <a:pt x="50959" y="143180"/>
                      <a:pt x="50959" y="139970"/>
                    </a:cubicBezTo>
                    <a:cubicBezTo>
                      <a:pt x="50959" y="136760"/>
                      <a:pt x="48358" y="134160"/>
                      <a:pt x="45148" y="134160"/>
                    </a:cubicBezTo>
                    <a:cubicBezTo>
                      <a:pt x="41938" y="134160"/>
                      <a:pt x="39338" y="136760"/>
                      <a:pt x="39338" y="139970"/>
                    </a:cubicBezTo>
                    <a:cubicBezTo>
                      <a:pt x="39338" y="143180"/>
                      <a:pt x="41938" y="145780"/>
                      <a:pt x="45148" y="145780"/>
                    </a:cubicBezTo>
                    <a:close/>
                    <a:moveTo>
                      <a:pt x="45148" y="168164"/>
                    </a:moveTo>
                    <a:cubicBezTo>
                      <a:pt x="48358" y="168164"/>
                      <a:pt x="50959" y="165564"/>
                      <a:pt x="50959" y="162354"/>
                    </a:cubicBezTo>
                    <a:cubicBezTo>
                      <a:pt x="50959" y="159144"/>
                      <a:pt x="48358" y="156543"/>
                      <a:pt x="45148" y="156543"/>
                    </a:cubicBezTo>
                    <a:cubicBezTo>
                      <a:pt x="41938" y="156543"/>
                      <a:pt x="39338" y="159144"/>
                      <a:pt x="39338" y="162354"/>
                    </a:cubicBezTo>
                    <a:cubicBezTo>
                      <a:pt x="39338" y="165564"/>
                      <a:pt x="41938" y="168164"/>
                      <a:pt x="45148" y="168164"/>
                    </a:cubicBezTo>
                    <a:close/>
                    <a:moveTo>
                      <a:pt x="45148" y="190500"/>
                    </a:moveTo>
                    <a:cubicBezTo>
                      <a:pt x="48358" y="190500"/>
                      <a:pt x="50959" y="187900"/>
                      <a:pt x="50959" y="184690"/>
                    </a:cubicBezTo>
                    <a:cubicBezTo>
                      <a:pt x="50959" y="181480"/>
                      <a:pt x="48358" y="178879"/>
                      <a:pt x="45148" y="178879"/>
                    </a:cubicBezTo>
                    <a:cubicBezTo>
                      <a:pt x="41938" y="178879"/>
                      <a:pt x="39338" y="181480"/>
                      <a:pt x="39338" y="184690"/>
                    </a:cubicBezTo>
                    <a:cubicBezTo>
                      <a:pt x="39338" y="187900"/>
                      <a:pt x="41938" y="190500"/>
                      <a:pt x="45148" y="190500"/>
                    </a:cubicBezTo>
                    <a:close/>
                    <a:moveTo>
                      <a:pt x="25479" y="11621"/>
                    </a:moveTo>
                    <a:cubicBezTo>
                      <a:pt x="28689" y="11621"/>
                      <a:pt x="31290" y="9020"/>
                      <a:pt x="31290" y="5810"/>
                    </a:cubicBezTo>
                    <a:cubicBezTo>
                      <a:pt x="31290" y="2600"/>
                      <a:pt x="28689" y="0"/>
                      <a:pt x="25479" y="0"/>
                    </a:cubicBezTo>
                    <a:cubicBezTo>
                      <a:pt x="22269" y="0"/>
                      <a:pt x="19669" y="2600"/>
                      <a:pt x="19669" y="5810"/>
                    </a:cubicBezTo>
                    <a:cubicBezTo>
                      <a:pt x="19669" y="9020"/>
                      <a:pt x="22269" y="11621"/>
                      <a:pt x="25479" y="11621"/>
                    </a:cubicBezTo>
                    <a:close/>
                    <a:moveTo>
                      <a:pt x="25479" y="33957"/>
                    </a:moveTo>
                    <a:cubicBezTo>
                      <a:pt x="28689" y="33957"/>
                      <a:pt x="31290" y="31356"/>
                      <a:pt x="31290" y="28146"/>
                    </a:cubicBezTo>
                    <a:cubicBezTo>
                      <a:pt x="31290" y="24936"/>
                      <a:pt x="28689" y="22336"/>
                      <a:pt x="25479" y="22336"/>
                    </a:cubicBezTo>
                    <a:cubicBezTo>
                      <a:pt x="22269" y="22336"/>
                      <a:pt x="19669" y="24936"/>
                      <a:pt x="19669" y="28146"/>
                    </a:cubicBezTo>
                    <a:cubicBezTo>
                      <a:pt x="19669" y="31356"/>
                      <a:pt x="22269" y="33957"/>
                      <a:pt x="25479" y="33957"/>
                    </a:cubicBezTo>
                    <a:close/>
                    <a:moveTo>
                      <a:pt x="25479" y="56340"/>
                    </a:moveTo>
                    <a:cubicBezTo>
                      <a:pt x="28689" y="56340"/>
                      <a:pt x="31290" y="53740"/>
                      <a:pt x="31290" y="50530"/>
                    </a:cubicBezTo>
                    <a:cubicBezTo>
                      <a:pt x="31290" y="47320"/>
                      <a:pt x="28689" y="44720"/>
                      <a:pt x="25479" y="44720"/>
                    </a:cubicBezTo>
                    <a:cubicBezTo>
                      <a:pt x="22269" y="44720"/>
                      <a:pt x="19669" y="47320"/>
                      <a:pt x="19669" y="50530"/>
                    </a:cubicBezTo>
                    <a:cubicBezTo>
                      <a:pt x="19669" y="53740"/>
                      <a:pt x="22269" y="56340"/>
                      <a:pt x="25479" y="56340"/>
                    </a:cubicBezTo>
                    <a:close/>
                    <a:moveTo>
                      <a:pt x="25479" y="78677"/>
                    </a:moveTo>
                    <a:cubicBezTo>
                      <a:pt x="28689" y="78677"/>
                      <a:pt x="31290" y="76076"/>
                      <a:pt x="31290" y="72866"/>
                    </a:cubicBezTo>
                    <a:cubicBezTo>
                      <a:pt x="31290" y="69656"/>
                      <a:pt x="28689" y="67056"/>
                      <a:pt x="25479" y="67056"/>
                    </a:cubicBezTo>
                    <a:cubicBezTo>
                      <a:pt x="22269" y="67056"/>
                      <a:pt x="19669" y="69656"/>
                      <a:pt x="19669" y="72866"/>
                    </a:cubicBezTo>
                    <a:cubicBezTo>
                      <a:pt x="19669" y="76076"/>
                      <a:pt x="22269" y="78677"/>
                      <a:pt x="25479" y="78677"/>
                    </a:cubicBezTo>
                    <a:close/>
                    <a:moveTo>
                      <a:pt x="25479" y="101060"/>
                    </a:moveTo>
                    <a:cubicBezTo>
                      <a:pt x="28689" y="101060"/>
                      <a:pt x="31290" y="98460"/>
                      <a:pt x="31290" y="95250"/>
                    </a:cubicBezTo>
                    <a:cubicBezTo>
                      <a:pt x="31290" y="92040"/>
                      <a:pt x="28689" y="89440"/>
                      <a:pt x="25479" y="89440"/>
                    </a:cubicBezTo>
                    <a:cubicBezTo>
                      <a:pt x="22269" y="89440"/>
                      <a:pt x="19669" y="92040"/>
                      <a:pt x="19669" y="95250"/>
                    </a:cubicBezTo>
                    <a:cubicBezTo>
                      <a:pt x="19669" y="98460"/>
                      <a:pt x="22269" y="101060"/>
                      <a:pt x="25479" y="101060"/>
                    </a:cubicBezTo>
                    <a:close/>
                    <a:moveTo>
                      <a:pt x="25479" y="123396"/>
                    </a:moveTo>
                    <a:cubicBezTo>
                      <a:pt x="28689" y="123396"/>
                      <a:pt x="31290" y="120796"/>
                      <a:pt x="31290" y="117586"/>
                    </a:cubicBezTo>
                    <a:cubicBezTo>
                      <a:pt x="31290" y="114376"/>
                      <a:pt x="28689" y="111776"/>
                      <a:pt x="25479" y="111776"/>
                    </a:cubicBezTo>
                    <a:cubicBezTo>
                      <a:pt x="22269" y="111776"/>
                      <a:pt x="19669" y="114376"/>
                      <a:pt x="19669" y="117586"/>
                    </a:cubicBezTo>
                    <a:cubicBezTo>
                      <a:pt x="19669" y="120796"/>
                      <a:pt x="22269" y="123396"/>
                      <a:pt x="25479" y="123396"/>
                    </a:cubicBezTo>
                    <a:close/>
                    <a:moveTo>
                      <a:pt x="25479" y="145780"/>
                    </a:moveTo>
                    <a:cubicBezTo>
                      <a:pt x="28689" y="145780"/>
                      <a:pt x="31290" y="143180"/>
                      <a:pt x="31290" y="139970"/>
                    </a:cubicBezTo>
                    <a:cubicBezTo>
                      <a:pt x="31290" y="136760"/>
                      <a:pt x="28689" y="134160"/>
                      <a:pt x="25479" y="134160"/>
                    </a:cubicBezTo>
                    <a:cubicBezTo>
                      <a:pt x="22269" y="134160"/>
                      <a:pt x="19669" y="136760"/>
                      <a:pt x="19669" y="139970"/>
                    </a:cubicBezTo>
                    <a:cubicBezTo>
                      <a:pt x="19669" y="143180"/>
                      <a:pt x="22269" y="145780"/>
                      <a:pt x="25479" y="145780"/>
                    </a:cubicBezTo>
                    <a:close/>
                    <a:moveTo>
                      <a:pt x="25479" y="168164"/>
                    </a:moveTo>
                    <a:cubicBezTo>
                      <a:pt x="28689" y="168164"/>
                      <a:pt x="31290" y="165564"/>
                      <a:pt x="31290" y="162354"/>
                    </a:cubicBezTo>
                    <a:cubicBezTo>
                      <a:pt x="31290" y="159144"/>
                      <a:pt x="28689" y="156543"/>
                      <a:pt x="25479" y="156543"/>
                    </a:cubicBezTo>
                    <a:cubicBezTo>
                      <a:pt x="22269" y="156543"/>
                      <a:pt x="19669" y="159144"/>
                      <a:pt x="19669" y="162354"/>
                    </a:cubicBezTo>
                    <a:cubicBezTo>
                      <a:pt x="19669" y="165564"/>
                      <a:pt x="22269" y="168164"/>
                      <a:pt x="25479" y="168164"/>
                    </a:cubicBezTo>
                    <a:close/>
                    <a:moveTo>
                      <a:pt x="25479" y="190500"/>
                    </a:moveTo>
                    <a:cubicBezTo>
                      <a:pt x="28689" y="190500"/>
                      <a:pt x="31290" y="187900"/>
                      <a:pt x="31290" y="184690"/>
                    </a:cubicBezTo>
                    <a:cubicBezTo>
                      <a:pt x="31290" y="181480"/>
                      <a:pt x="28689" y="178879"/>
                      <a:pt x="25479" y="178879"/>
                    </a:cubicBezTo>
                    <a:cubicBezTo>
                      <a:pt x="22269" y="178879"/>
                      <a:pt x="19669" y="181480"/>
                      <a:pt x="19669" y="184690"/>
                    </a:cubicBezTo>
                    <a:cubicBezTo>
                      <a:pt x="19669" y="187900"/>
                      <a:pt x="22269" y="190500"/>
                      <a:pt x="25479" y="190500"/>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5810" y="33957"/>
                    </a:moveTo>
                    <a:cubicBezTo>
                      <a:pt x="9020" y="33957"/>
                      <a:pt x="11621" y="31356"/>
                      <a:pt x="11621" y="28146"/>
                    </a:cubicBezTo>
                    <a:cubicBezTo>
                      <a:pt x="11621" y="24936"/>
                      <a:pt x="9020" y="22336"/>
                      <a:pt x="5810" y="22336"/>
                    </a:cubicBezTo>
                    <a:cubicBezTo>
                      <a:pt x="2600" y="22336"/>
                      <a:pt x="0" y="24936"/>
                      <a:pt x="0" y="28146"/>
                    </a:cubicBezTo>
                    <a:cubicBezTo>
                      <a:pt x="0" y="31356"/>
                      <a:pt x="2600" y="33957"/>
                      <a:pt x="5810" y="33957"/>
                    </a:cubicBezTo>
                    <a:close/>
                    <a:moveTo>
                      <a:pt x="5810" y="56340"/>
                    </a:moveTo>
                    <a:cubicBezTo>
                      <a:pt x="9020" y="56340"/>
                      <a:pt x="11621" y="53740"/>
                      <a:pt x="11621" y="50530"/>
                    </a:cubicBezTo>
                    <a:cubicBezTo>
                      <a:pt x="11621" y="47320"/>
                      <a:pt x="9020" y="44720"/>
                      <a:pt x="5810" y="44720"/>
                    </a:cubicBezTo>
                    <a:cubicBezTo>
                      <a:pt x="2600" y="44720"/>
                      <a:pt x="0" y="47320"/>
                      <a:pt x="0" y="50530"/>
                    </a:cubicBezTo>
                    <a:cubicBezTo>
                      <a:pt x="0" y="53740"/>
                      <a:pt x="2600" y="56340"/>
                      <a:pt x="5810" y="56340"/>
                    </a:cubicBezTo>
                    <a:close/>
                    <a:moveTo>
                      <a:pt x="5810" y="78677"/>
                    </a:moveTo>
                    <a:cubicBezTo>
                      <a:pt x="9020" y="78677"/>
                      <a:pt x="11621" y="76076"/>
                      <a:pt x="11621" y="72866"/>
                    </a:cubicBezTo>
                    <a:cubicBezTo>
                      <a:pt x="11621" y="69656"/>
                      <a:pt x="9020" y="67056"/>
                      <a:pt x="5810" y="67056"/>
                    </a:cubicBezTo>
                    <a:cubicBezTo>
                      <a:pt x="2600" y="67056"/>
                      <a:pt x="0" y="69656"/>
                      <a:pt x="0" y="72866"/>
                    </a:cubicBezTo>
                    <a:cubicBezTo>
                      <a:pt x="0" y="76076"/>
                      <a:pt x="2600" y="78677"/>
                      <a:pt x="5810" y="78677"/>
                    </a:cubicBezTo>
                    <a:close/>
                    <a:moveTo>
                      <a:pt x="5810" y="101060"/>
                    </a:moveTo>
                    <a:cubicBezTo>
                      <a:pt x="9020" y="101060"/>
                      <a:pt x="11621" y="98460"/>
                      <a:pt x="11621" y="95250"/>
                    </a:cubicBezTo>
                    <a:cubicBezTo>
                      <a:pt x="11621" y="92040"/>
                      <a:pt x="9020" y="89440"/>
                      <a:pt x="5810" y="89440"/>
                    </a:cubicBezTo>
                    <a:cubicBezTo>
                      <a:pt x="2600" y="89440"/>
                      <a:pt x="0" y="92040"/>
                      <a:pt x="0" y="95250"/>
                    </a:cubicBezTo>
                    <a:cubicBezTo>
                      <a:pt x="0" y="98460"/>
                      <a:pt x="2600" y="101060"/>
                      <a:pt x="5810" y="101060"/>
                    </a:cubicBezTo>
                    <a:close/>
                    <a:moveTo>
                      <a:pt x="5810" y="123396"/>
                    </a:moveTo>
                    <a:cubicBezTo>
                      <a:pt x="9020" y="123396"/>
                      <a:pt x="11621" y="120796"/>
                      <a:pt x="11621" y="117586"/>
                    </a:cubicBezTo>
                    <a:cubicBezTo>
                      <a:pt x="11621"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1" y="143180"/>
                      <a:pt x="11621" y="139970"/>
                    </a:cubicBezTo>
                    <a:cubicBezTo>
                      <a:pt x="11621"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1" y="165564"/>
                      <a:pt x="11621" y="162354"/>
                    </a:cubicBezTo>
                    <a:cubicBezTo>
                      <a:pt x="11621" y="159144"/>
                      <a:pt x="9020" y="156543"/>
                      <a:pt x="5810" y="156543"/>
                    </a:cubicBezTo>
                    <a:cubicBezTo>
                      <a:pt x="2600" y="156543"/>
                      <a:pt x="0" y="159144"/>
                      <a:pt x="0" y="162354"/>
                    </a:cubicBezTo>
                    <a:cubicBezTo>
                      <a:pt x="0" y="165564"/>
                      <a:pt x="2600" y="168164"/>
                      <a:pt x="5810" y="168164"/>
                    </a:cubicBezTo>
                    <a:close/>
                    <a:moveTo>
                      <a:pt x="5810" y="190500"/>
                    </a:moveTo>
                    <a:cubicBezTo>
                      <a:pt x="9020" y="190500"/>
                      <a:pt x="11621" y="187900"/>
                      <a:pt x="11621" y="184690"/>
                    </a:cubicBezTo>
                    <a:cubicBezTo>
                      <a:pt x="11621"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41" name="任意多边形: 形状 340">
                <a:extLst>
                  <a:ext uri="{FF2B5EF4-FFF2-40B4-BE49-F238E27FC236}">
                    <a16:creationId xmlns:a16="http://schemas.microsoft.com/office/drawing/2014/main" id="{7E91926E-6FCE-4DE2-4039-A26EE60778DF}"/>
                  </a:ext>
                </a:extLst>
              </p:cNvPr>
              <p:cNvSpPr/>
              <p:nvPr/>
            </p:nvSpPr>
            <p:spPr>
              <a:xfrm>
                <a:off x="3181149" y="2190973"/>
                <a:ext cx="149209" cy="190500"/>
              </a:xfrm>
              <a:custGeom>
                <a:avLst/>
                <a:gdLst>
                  <a:gd name="connsiteX0" fmla="*/ 143399 w 149209"/>
                  <a:gd name="connsiteY0" fmla="*/ 11621 h 190500"/>
                  <a:gd name="connsiteX1" fmla="*/ 149209 w 149209"/>
                  <a:gd name="connsiteY1" fmla="*/ 5810 h 190500"/>
                  <a:gd name="connsiteX2" fmla="*/ 143399 w 149209"/>
                  <a:gd name="connsiteY2" fmla="*/ 0 h 190500"/>
                  <a:gd name="connsiteX3" fmla="*/ 137589 w 149209"/>
                  <a:gd name="connsiteY3" fmla="*/ 5810 h 190500"/>
                  <a:gd name="connsiteX4" fmla="*/ 143399 w 149209"/>
                  <a:gd name="connsiteY4" fmla="*/ 11621 h 190500"/>
                  <a:gd name="connsiteX5" fmla="*/ 143399 w 149209"/>
                  <a:gd name="connsiteY5" fmla="*/ 33957 h 190500"/>
                  <a:gd name="connsiteX6" fmla="*/ 149209 w 149209"/>
                  <a:gd name="connsiteY6" fmla="*/ 28146 h 190500"/>
                  <a:gd name="connsiteX7" fmla="*/ 143399 w 149209"/>
                  <a:gd name="connsiteY7" fmla="*/ 22336 h 190500"/>
                  <a:gd name="connsiteX8" fmla="*/ 137589 w 149209"/>
                  <a:gd name="connsiteY8" fmla="*/ 28146 h 190500"/>
                  <a:gd name="connsiteX9" fmla="*/ 143399 w 149209"/>
                  <a:gd name="connsiteY9" fmla="*/ 33957 h 190500"/>
                  <a:gd name="connsiteX10" fmla="*/ 143399 w 149209"/>
                  <a:gd name="connsiteY10" fmla="*/ 56340 h 190500"/>
                  <a:gd name="connsiteX11" fmla="*/ 149209 w 149209"/>
                  <a:gd name="connsiteY11" fmla="*/ 50530 h 190500"/>
                  <a:gd name="connsiteX12" fmla="*/ 143399 w 149209"/>
                  <a:gd name="connsiteY12" fmla="*/ 44720 h 190500"/>
                  <a:gd name="connsiteX13" fmla="*/ 137589 w 149209"/>
                  <a:gd name="connsiteY13" fmla="*/ 50530 h 190500"/>
                  <a:gd name="connsiteX14" fmla="*/ 143399 w 149209"/>
                  <a:gd name="connsiteY14" fmla="*/ 56340 h 190500"/>
                  <a:gd name="connsiteX15" fmla="*/ 143399 w 149209"/>
                  <a:gd name="connsiteY15" fmla="*/ 78677 h 190500"/>
                  <a:gd name="connsiteX16" fmla="*/ 149209 w 149209"/>
                  <a:gd name="connsiteY16" fmla="*/ 72866 h 190500"/>
                  <a:gd name="connsiteX17" fmla="*/ 143399 w 149209"/>
                  <a:gd name="connsiteY17" fmla="*/ 67056 h 190500"/>
                  <a:gd name="connsiteX18" fmla="*/ 137589 w 149209"/>
                  <a:gd name="connsiteY18" fmla="*/ 72866 h 190500"/>
                  <a:gd name="connsiteX19" fmla="*/ 143399 w 149209"/>
                  <a:gd name="connsiteY19" fmla="*/ 78677 h 190500"/>
                  <a:gd name="connsiteX20" fmla="*/ 143399 w 149209"/>
                  <a:gd name="connsiteY20" fmla="*/ 101060 h 190500"/>
                  <a:gd name="connsiteX21" fmla="*/ 149209 w 149209"/>
                  <a:gd name="connsiteY21" fmla="*/ 95250 h 190500"/>
                  <a:gd name="connsiteX22" fmla="*/ 143399 w 149209"/>
                  <a:gd name="connsiteY22" fmla="*/ 89440 h 190500"/>
                  <a:gd name="connsiteX23" fmla="*/ 137589 w 149209"/>
                  <a:gd name="connsiteY23" fmla="*/ 95250 h 190500"/>
                  <a:gd name="connsiteX24" fmla="*/ 143399 w 149209"/>
                  <a:gd name="connsiteY24" fmla="*/ 101060 h 190500"/>
                  <a:gd name="connsiteX25" fmla="*/ 143399 w 149209"/>
                  <a:gd name="connsiteY25" fmla="*/ 123396 h 190500"/>
                  <a:gd name="connsiteX26" fmla="*/ 149209 w 149209"/>
                  <a:gd name="connsiteY26" fmla="*/ 117586 h 190500"/>
                  <a:gd name="connsiteX27" fmla="*/ 143399 w 149209"/>
                  <a:gd name="connsiteY27" fmla="*/ 111776 h 190500"/>
                  <a:gd name="connsiteX28" fmla="*/ 137589 w 149209"/>
                  <a:gd name="connsiteY28" fmla="*/ 117586 h 190500"/>
                  <a:gd name="connsiteX29" fmla="*/ 143399 w 149209"/>
                  <a:gd name="connsiteY29" fmla="*/ 123396 h 190500"/>
                  <a:gd name="connsiteX30" fmla="*/ 143399 w 149209"/>
                  <a:gd name="connsiteY30" fmla="*/ 145780 h 190500"/>
                  <a:gd name="connsiteX31" fmla="*/ 149209 w 149209"/>
                  <a:gd name="connsiteY31" fmla="*/ 139970 h 190500"/>
                  <a:gd name="connsiteX32" fmla="*/ 143399 w 149209"/>
                  <a:gd name="connsiteY32" fmla="*/ 134160 h 190500"/>
                  <a:gd name="connsiteX33" fmla="*/ 137589 w 149209"/>
                  <a:gd name="connsiteY33" fmla="*/ 139970 h 190500"/>
                  <a:gd name="connsiteX34" fmla="*/ 143399 w 149209"/>
                  <a:gd name="connsiteY34" fmla="*/ 145780 h 190500"/>
                  <a:gd name="connsiteX35" fmla="*/ 143399 w 149209"/>
                  <a:gd name="connsiteY35" fmla="*/ 168164 h 190500"/>
                  <a:gd name="connsiteX36" fmla="*/ 149209 w 149209"/>
                  <a:gd name="connsiteY36" fmla="*/ 162354 h 190500"/>
                  <a:gd name="connsiteX37" fmla="*/ 143399 w 149209"/>
                  <a:gd name="connsiteY37" fmla="*/ 156543 h 190500"/>
                  <a:gd name="connsiteX38" fmla="*/ 137589 w 149209"/>
                  <a:gd name="connsiteY38" fmla="*/ 162354 h 190500"/>
                  <a:gd name="connsiteX39" fmla="*/ 143399 w 149209"/>
                  <a:gd name="connsiteY39" fmla="*/ 168164 h 190500"/>
                  <a:gd name="connsiteX40" fmla="*/ 143399 w 149209"/>
                  <a:gd name="connsiteY40" fmla="*/ 190500 h 190500"/>
                  <a:gd name="connsiteX41" fmla="*/ 149209 w 149209"/>
                  <a:gd name="connsiteY41" fmla="*/ 184690 h 190500"/>
                  <a:gd name="connsiteX42" fmla="*/ 143399 w 149209"/>
                  <a:gd name="connsiteY42" fmla="*/ 178879 h 190500"/>
                  <a:gd name="connsiteX43" fmla="*/ 137589 w 149209"/>
                  <a:gd name="connsiteY43" fmla="*/ 184690 h 190500"/>
                  <a:gd name="connsiteX44" fmla="*/ 143399 w 149209"/>
                  <a:gd name="connsiteY44" fmla="*/ 190500 h 190500"/>
                  <a:gd name="connsiteX45" fmla="*/ 123730 w 149209"/>
                  <a:gd name="connsiteY45" fmla="*/ 11621 h 190500"/>
                  <a:gd name="connsiteX46" fmla="*/ 129540 w 149209"/>
                  <a:gd name="connsiteY46" fmla="*/ 5810 h 190500"/>
                  <a:gd name="connsiteX47" fmla="*/ 123730 w 149209"/>
                  <a:gd name="connsiteY47" fmla="*/ 0 h 190500"/>
                  <a:gd name="connsiteX48" fmla="*/ 117920 w 149209"/>
                  <a:gd name="connsiteY48" fmla="*/ 5810 h 190500"/>
                  <a:gd name="connsiteX49" fmla="*/ 123730 w 149209"/>
                  <a:gd name="connsiteY49" fmla="*/ 11621 h 190500"/>
                  <a:gd name="connsiteX50" fmla="*/ 123730 w 149209"/>
                  <a:gd name="connsiteY50" fmla="*/ 33957 h 190500"/>
                  <a:gd name="connsiteX51" fmla="*/ 129540 w 149209"/>
                  <a:gd name="connsiteY51" fmla="*/ 28146 h 190500"/>
                  <a:gd name="connsiteX52" fmla="*/ 123730 w 149209"/>
                  <a:gd name="connsiteY52" fmla="*/ 22336 h 190500"/>
                  <a:gd name="connsiteX53" fmla="*/ 117920 w 149209"/>
                  <a:gd name="connsiteY53" fmla="*/ 28146 h 190500"/>
                  <a:gd name="connsiteX54" fmla="*/ 123730 w 149209"/>
                  <a:gd name="connsiteY54" fmla="*/ 33957 h 190500"/>
                  <a:gd name="connsiteX55" fmla="*/ 123730 w 149209"/>
                  <a:gd name="connsiteY55" fmla="*/ 56340 h 190500"/>
                  <a:gd name="connsiteX56" fmla="*/ 129540 w 149209"/>
                  <a:gd name="connsiteY56" fmla="*/ 50530 h 190500"/>
                  <a:gd name="connsiteX57" fmla="*/ 123730 w 149209"/>
                  <a:gd name="connsiteY57" fmla="*/ 44720 h 190500"/>
                  <a:gd name="connsiteX58" fmla="*/ 117920 w 149209"/>
                  <a:gd name="connsiteY58" fmla="*/ 50530 h 190500"/>
                  <a:gd name="connsiteX59" fmla="*/ 123730 w 149209"/>
                  <a:gd name="connsiteY59" fmla="*/ 56340 h 190500"/>
                  <a:gd name="connsiteX60" fmla="*/ 123730 w 149209"/>
                  <a:gd name="connsiteY60" fmla="*/ 78677 h 190500"/>
                  <a:gd name="connsiteX61" fmla="*/ 129540 w 149209"/>
                  <a:gd name="connsiteY61" fmla="*/ 72866 h 190500"/>
                  <a:gd name="connsiteX62" fmla="*/ 123730 w 149209"/>
                  <a:gd name="connsiteY62" fmla="*/ 67056 h 190500"/>
                  <a:gd name="connsiteX63" fmla="*/ 117920 w 149209"/>
                  <a:gd name="connsiteY63" fmla="*/ 72866 h 190500"/>
                  <a:gd name="connsiteX64" fmla="*/ 123730 w 149209"/>
                  <a:gd name="connsiteY64" fmla="*/ 78677 h 190500"/>
                  <a:gd name="connsiteX65" fmla="*/ 123730 w 149209"/>
                  <a:gd name="connsiteY65" fmla="*/ 101060 h 190500"/>
                  <a:gd name="connsiteX66" fmla="*/ 129540 w 149209"/>
                  <a:gd name="connsiteY66" fmla="*/ 95250 h 190500"/>
                  <a:gd name="connsiteX67" fmla="*/ 123730 w 149209"/>
                  <a:gd name="connsiteY67" fmla="*/ 89440 h 190500"/>
                  <a:gd name="connsiteX68" fmla="*/ 117920 w 149209"/>
                  <a:gd name="connsiteY68" fmla="*/ 95250 h 190500"/>
                  <a:gd name="connsiteX69" fmla="*/ 123730 w 149209"/>
                  <a:gd name="connsiteY69" fmla="*/ 101060 h 190500"/>
                  <a:gd name="connsiteX70" fmla="*/ 123730 w 149209"/>
                  <a:gd name="connsiteY70" fmla="*/ 123396 h 190500"/>
                  <a:gd name="connsiteX71" fmla="*/ 129540 w 149209"/>
                  <a:gd name="connsiteY71" fmla="*/ 117586 h 190500"/>
                  <a:gd name="connsiteX72" fmla="*/ 123730 w 149209"/>
                  <a:gd name="connsiteY72" fmla="*/ 111776 h 190500"/>
                  <a:gd name="connsiteX73" fmla="*/ 117920 w 149209"/>
                  <a:gd name="connsiteY73" fmla="*/ 117586 h 190500"/>
                  <a:gd name="connsiteX74" fmla="*/ 123730 w 149209"/>
                  <a:gd name="connsiteY74" fmla="*/ 123396 h 190500"/>
                  <a:gd name="connsiteX75" fmla="*/ 123730 w 149209"/>
                  <a:gd name="connsiteY75" fmla="*/ 145780 h 190500"/>
                  <a:gd name="connsiteX76" fmla="*/ 129540 w 149209"/>
                  <a:gd name="connsiteY76" fmla="*/ 139970 h 190500"/>
                  <a:gd name="connsiteX77" fmla="*/ 123730 w 149209"/>
                  <a:gd name="connsiteY77" fmla="*/ 134160 h 190500"/>
                  <a:gd name="connsiteX78" fmla="*/ 117920 w 149209"/>
                  <a:gd name="connsiteY78" fmla="*/ 139970 h 190500"/>
                  <a:gd name="connsiteX79" fmla="*/ 123730 w 149209"/>
                  <a:gd name="connsiteY79" fmla="*/ 145780 h 190500"/>
                  <a:gd name="connsiteX80" fmla="*/ 123730 w 149209"/>
                  <a:gd name="connsiteY80" fmla="*/ 168164 h 190500"/>
                  <a:gd name="connsiteX81" fmla="*/ 129540 w 149209"/>
                  <a:gd name="connsiteY81" fmla="*/ 162354 h 190500"/>
                  <a:gd name="connsiteX82" fmla="*/ 123730 w 149209"/>
                  <a:gd name="connsiteY82" fmla="*/ 156543 h 190500"/>
                  <a:gd name="connsiteX83" fmla="*/ 117920 w 149209"/>
                  <a:gd name="connsiteY83" fmla="*/ 162354 h 190500"/>
                  <a:gd name="connsiteX84" fmla="*/ 123730 w 149209"/>
                  <a:gd name="connsiteY84" fmla="*/ 168164 h 190500"/>
                  <a:gd name="connsiteX85" fmla="*/ 123730 w 149209"/>
                  <a:gd name="connsiteY85" fmla="*/ 190500 h 190500"/>
                  <a:gd name="connsiteX86" fmla="*/ 129540 w 149209"/>
                  <a:gd name="connsiteY86" fmla="*/ 184690 h 190500"/>
                  <a:gd name="connsiteX87" fmla="*/ 123730 w 149209"/>
                  <a:gd name="connsiteY87" fmla="*/ 178879 h 190500"/>
                  <a:gd name="connsiteX88" fmla="*/ 117920 w 149209"/>
                  <a:gd name="connsiteY88" fmla="*/ 184690 h 190500"/>
                  <a:gd name="connsiteX89" fmla="*/ 123730 w 149209"/>
                  <a:gd name="connsiteY89" fmla="*/ 190500 h 190500"/>
                  <a:gd name="connsiteX90" fmla="*/ 104108 w 149209"/>
                  <a:gd name="connsiteY90" fmla="*/ 11621 h 190500"/>
                  <a:gd name="connsiteX91" fmla="*/ 109919 w 149209"/>
                  <a:gd name="connsiteY91" fmla="*/ 5810 h 190500"/>
                  <a:gd name="connsiteX92" fmla="*/ 104108 w 149209"/>
                  <a:gd name="connsiteY92" fmla="*/ 0 h 190500"/>
                  <a:gd name="connsiteX93" fmla="*/ 98298 w 149209"/>
                  <a:gd name="connsiteY93" fmla="*/ 5810 h 190500"/>
                  <a:gd name="connsiteX94" fmla="*/ 104108 w 149209"/>
                  <a:gd name="connsiteY94" fmla="*/ 11621 h 190500"/>
                  <a:gd name="connsiteX95" fmla="*/ 104108 w 149209"/>
                  <a:gd name="connsiteY95" fmla="*/ 33957 h 190500"/>
                  <a:gd name="connsiteX96" fmla="*/ 109919 w 149209"/>
                  <a:gd name="connsiteY96" fmla="*/ 28146 h 190500"/>
                  <a:gd name="connsiteX97" fmla="*/ 104108 w 149209"/>
                  <a:gd name="connsiteY97" fmla="*/ 22336 h 190500"/>
                  <a:gd name="connsiteX98" fmla="*/ 98298 w 149209"/>
                  <a:gd name="connsiteY98" fmla="*/ 28146 h 190500"/>
                  <a:gd name="connsiteX99" fmla="*/ 104108 w 149209"/>
                  <a:gd name="connsiteY99" fmla="*/ 33957 h 190500"/>
                  <a:gd name="connsiteX100" fmla="*/ 104108 w 149209"/>
                  <a:gd name="connsiteY100" fmla="*/ 56340 h 190500"/>
                  <a:gd name="connsiteX101" fmla="*/ 109919 w 149209"/>
                  <a:gd name="connsiteY101" fmla="*/ 50530 h 190500"/>
                  <a:gd name="connsiteX102" fmla="*/ 104108 w 149209"/>
                  <a:gd name="connsiteY102" fmla="*/ 44720 h 190500"/>
                  <a:gd name="connsiteX103" fmla="*/ 98298 w 149209"/>
                  <a:gd name="connsiteY103" fmla="*/ 50530 h 190500"/>
                  <a:gd name="connsiteX104" fmla="*/ 104108 w 149209"/>
                  <a:gd name="connsiteY104" fmla="*/ 56340 h 190500"/>
                  <a:gd name="connsiteX105" fmla="*/ 104108 w 149209"/>
                  <a:gd name="connsiteY105" fmla="*/ 78677 h 190500"/>
                  <a:gd name="connsiteX106" fmla="*/ 109919 w 149209"/>
                  <a:gd name="connsiteY106" fmla="*/ 72866 h 190500"/>
                  <a:gd name="connsiteX107" fmla="*/ 104108 w 149209"/>
                  <a:gd name="connsiteY107" fmla="*/ 67056 h 190500"/>
                  <a:gd name="connsiteX108" fmla="*/ 98298 w 149209"/>
                  <a:gd name="connsiteY108" fmla="*/ 72866 h 190500"/>
                  <a:gd name="connsiteX109" fmla="*/ 104108 w 149209"/>
                  <a:gd name="connsiteY109" fmla="*/ 78677 h 190500"/>
                  <a:gd name="connsiteX110" fmla="*/ 104108 w 149209"/>
                  <a:gd name="connsiteY110" fmla="*/ 101060 h 190500"/>
                  <a:gd name="connsiteX111" fmla="*/ 109919 w 149209"/>
                  <a:gd name="connsiteY111" fmla="*/ 95250 h 190500"/>
                  <a:gd name="connsiteX112" fmla="*/ 104108 w 149209"/>
                  <a:gd name="connsiteY112" fmla="*/ 89440 h 190500"/>
                  <a:gd name="connsiteX113" fmla="*/ 98298 w 149209"/>
                  <a:gd name="connsiteY113" fmla="*/ 95250 h 190500"/>
                  <a:gd name="connsiteX114" fmla="*/ 104108 w 149209"/>
                  <a:gd name="connsiteY114" fmla="*/ 101060 h 190500"/>
                  <a:gd name="connsiteX115" fmla="*/ 104108 w 149209"/>
                  <a:gd name="connsiteY115" fmla="*/ 123396 h 190500"/>
                  <a:gd name="connsiteX116" fmla="*/ 109919 w 149209"/>
                  <a:gd name="connsiteY116" fmla="*/ 117586 h 190500"/>
                  <a:gd name="connsiteX117" fmla="*/ 104108 w 149209"/>
                  <a:gd name="connsiteY117" fmla="*/ 111776 h 190500"/>
                  <a:gd name="connsiteX118" fmla="*/ 98298 w 149209"/>
                  <a:gd name="connsiteY118" fmla="*/ 117586 h 190500"/>
                  <a:gd name="connsiteX119" fmla="*/ 104108 w 149209"/>
                  <a:gd name="connsiteY119" fmla="*/ 123396 h 190500"/>
                  <a:gd name="connsiteX120" fmla="*/ 104108 w 149209"/>
                  <a:gd name="connsiteY120" fmla="*/ 145780 h 190500"/>
                  <a:gd name="connsiteX121" fmla="*/ 109919 w 149209"/>
                  <a:gd name="connsiteY121" fmla="*/ 139970 h 190500"/>
                  <a:gd name="connsiteX122" fmla="*/ 104108 w 149209"/>
                  <a:gd name="connsiteY122" fmla="*/ 134160 h 190500"/>
                  <a:gd name="connsiteX123" fmla="*/ 98298 w 149209"/>
                  <a:gd name="connsiteY123" fmla="*/ 139970 h 190500"/>
                  <a:gd name="connsiteX124" fmla="*/ 104108 w 149209"/>
                  <a:gd name="connsiteY124" fmla="*/ 145780 h 190500"/>
                  <a:gd name="connsiteX125" fmla="*/ 104108 w 149209"/>
                  <a:gd name="connsiteY125" fmla="*/ 168164 h 190500"/>
                  <a:gd name="connsiteX126" fmla="*/ 109919 w 149209"/>
                  <a:gd name="connsiteY126" fmla="*/ 162354 h 190500"/>
                  <a:gd name="connsiteX127" fmla="*/ 104108 w 149209"/>
                  <a:gd name="connsiteY127" fmla="*/ 156543 h 190500"/>
                  <a:gd name="connsiteX128" fmla="*/ 98298 w 149209"/>
                  <a:gd name="connsiteY128" fmla="*/ 162354 h 190500"/>
                  <a:gd name="connsiteX129" fmla="*/ 104108 w 149209"/>
                  <a:gd name="connsiteY129" fmla="*/ 168164 h 190500"/>
                  <a:gd name="connsiteX130" fmla="*/ 104108 w 149209"/>
                  <a:gd name="connsiteY130" fmla="*/ 190500 h 190500"/>
                  <a:gd name="connsiteX131" fmla="*/ 109919 w 149209"/>
                  <a:gd name="connsiteY131" fmla="*/ 184690 h 190500"/>
                  <a:gd name="connsiteX132" fmla="*/ 104108 w 149209"/>
                  <a:gd name="connsiteY132" fmla="*/ 178879 h 190500"/>
                  <a:gd name="connsiteX133" fmla="*/ 98298 w 149209"/>
                  <a:gd name="connsiteY133" fmla="*/ 184690 h 190500"/>
                  <a:gd name="connsiteX134" fmla="*/ 104108 w 149209"/>
                  <a:gd name="connsiteY134" fmla="*/ 190500 h 190500"/>
                  <a:gd name="connsiteX135" fmla="*/ 84439 w 149209"/>
                  <a:gd name="connsiteY135" fmla="*/ 11621 h 190500"/>
                  <a:gd name="connsiteX136" fmla="*/ 90249 w 149209"/>
                  <a:gd name="connsiteY136" fmla="*/ 5810 h 190500"/>
                  <a:gd name="connsiteX137" fmla="*/ 84439 w 149209"/>
                  <a:gd name="connsiteY137" fmla="*/ 0 h 190500"/>
                  <a:gd name="connsiteX138" fmla="*/ 78629 w 149209"/>
                  <a:gd name="connsiteY138" fmla="*/ 5810 h 190500"/>
                  <a:gd name="connsiteX139" fmla="*/ 84439 w 149209"/>
                  <a:gd name="connsiteY139" fmla="*/ 11621 h 190500"/>
                  <a:gd name="connsiteX140" fmla="*/ 84439 w 149209"/>
                  <a:gd name="connsiteY140" fmla="*/ 33957 h 190500"/>
                  <a:gd name="connsiteX141" fmla="*/ 90249 w 149209"/>
                  <a:gd name="connsiteY141" fmla="*/ 28146 h 190500"/>
                  <a:gd name="connsiteX142" fmla="*/ 84439 w 149209"/>
                  <a:gd name="connsiteY142" fmla="*/ 22336 h 190500"/>
                  <a:gd name="connsiteX143" fmla="*/ 78629 w 149209"/>
                  <a:gd name="connsiteY143" fmla="*/ 28146 h 190500"/>
                  <a:gd name="connsiteX144" fmla="*/ 84439 w 149209"/>
                  <a:gd name="connsiteY144" fmla="*/ 33957 h 190500"/>
                  <a:gd name="connsiteX145" fmla="*/ 84439 w 149209"/>
                  <a:gd name="connsiteY145" fmla="*/ 56340 h 190500"/>
                  <a:gd name="connsiteX146" fmla="*/ 90249 w 149209"/>
                  <a:gd name="connsiteY146" fmla="*/ 50530 h 190500"/>
                  <a:gd name="connsiteX147" fmla="*/ 84439 w 149209"/>
                  <a:gd name="connsiteY147" fmla="*/ 44720 h 190500"/>
                  <a:gd name="connsiteX148" fmla="*/ 78629 w 149209"/>
                  <a:gd name="connsiteY148" fmla="*/ 50530 h 190500"/>
                  <a:gd name="connsiteX149" fmla="*/ 84439 w 149209"/>
                  <a:gd name="connsiteY149" fmla="*/ 56340 h 190500"/>
                  <a:gd name="connsiteX150" fmla="*/ 84439 w 149209"/>
                  <a:gd name="connsiteY150" fmla="*/ 78677 h 190500"/>
                  <a:gd name="connsiteX151" fmla="*/ 90249 w 149209"/>
                  <a:gd name="connsiteY151" fmla="*/ 72866 h 190500"/>
                  <a:gd name="connsiteX152" fmla="*/ 84439 w 149209"/>
                  <a:gd name="connsiteY152" fmla="*/ 67056 h 190500"/>
                  <a:gd name="connsiteX153" fmla="*/ 78629 w 149209"/>
                  <a:gd name="connsiteY153" fmla="*/ 72866 h 190500"/>
                  <a:gd name="connsiteX154" fmla="*/ 84439 w 149209"/>
                  <a:gd name="connsiteY154" fmla="*/ 78677 h 190500"/>
                  <a:gd name="connsiteX155" fmla="*/ 84439 w 149209"/>
                  <a:gd name="connsiteY155" fmla="*/ 101060 h 190500"/>
                  <a:gd name="connsiteX156" fmla="*/ 90249 w 149209"/>
                  <a:gd name="connsiteY156" fmla="*/ 95250 h 190500"/>
                  <a:gd name="connsiteX157" fmla="*/ 84439 w 149209"/>
                  <a:gd name="connsiteY157" fmla="*/ 89440 h 190500"/>
                  <a:gd name="connsiteX158" fmla="*/ 78629 w 149209"/>
                  <a:gd name="connsiteY158" fmla="*/ 95250 h 190500"/>
                  <a:gd name="connsiteX159" fmla="*/ 84439 w 149209"/>
                  <a:gd name="connsiteY159" fmla="*/ 101060 h 190500"/>
                  <a:gd name="connsiteX160" fmla="*/ 84439 w 149209"/>
                  <a:gd name="connsiteY160" fmla="*/ 123396 h 190500"/>
                  <a:gd name="connsiteX161" fmla="*/ 90249 w 149209"/>
                  <a:gd name="connsiteY161" fmla="*/ 117586 h 190500"/>
                  <a:gd name="connsiteX162" fmla="*/ 84439 w 149209"/>
                  <a:gd name="connsiteY162" fmla="*/ 111776 h 190500"/>
                  <a:gd name="connsiteX163" fmla="*/ 78629 w 149209"/>
                  <a:gd name="connsiteY163" fmla="*/ 117586 h 190500"/>
                  <a:gd name="connsiteX164" fmla="*/ 84439 w 149209"/>
                  <a:gd name="connsiteY164" fmla="*/ 123396 h 190500"/>
                  <a:gd name="connsiteX165" fmla="*/ 84439 w 149209"/>
                  <a:gd name="connsiteY165" fmla="*/ 145780 h 190500"/>
                  <a:gd name="connsiteX166" fmla="*/ 90249 w 149209"/>
                  <a:gd name="connsiteY166" fmla="*/ 139970 h 190500"/>
                  <a:gd name="connsiteX167" fmla="*/ 84439 w 149209"/>
                  <a:gd name="connsiteY167" fmla="*/ 134160 h 190500"/>
                  <a:gd name="connsiteX168" fmla="*/ 78629 w 149209"/>
                  <a:gd name="connsiteY168" fmla="*/ 139970 h 190500"/>
                  <a:gd name="connsiteX169" fmla="*/ 84439 w 149209"/>
                  <a:gd name="connsiteY169" fmla="*/ 145780 h 190500"/>
                  <a:gd name="connsiteX170" fmla="*/ 84439 w 149209"/>
                  <a:gd name="connsiteY170" fmla="*/ 168164 h 190500"/>
                  <a:gd name="connsiteX171" fmla="*/ 90249 w 149209"/>
                  <a:gd name="connsiteY171" fmla="*/ 162354 h 190500"/>
                  <a:gd name="connsiteX172" fmla="*/ 84439 w 149209"/>
                  <a:gd name="connsiteY172" fmla="*/ 156543 h 190500"/>
                  <a:gd name="connsiteX173" fmla="*/ 78629 w 149209"/>
                  <a:gd name="connsiteY173" fmla="*/ 162354 h 190500"/>
                  <a:gd name="connsiteX174" fmla="*/ 84439 w 149209"/>
                  <a:gd name="connsiteY174" fmla="*/ 168164 h 190500"/>
                  <a:gd name="connsiteX175" fmla="*/ 84439 w 149209"/>
                  <a:gd name="connsiteY175" fmla="*/ 190500 h 190500"/>
                  <a:gd name="connsiteX176" fmla="*/ 90249 w 149209"/>
                  <a:gd name="connsiteY176" fmla="*/ 184690 h 190500"/>
                  <a:gd name="connsiteX177" fmla="*/ 84439 w 149209"/>
                  <a:gd name="connsiteY177" fmla="*/ 178879 h 190500"/>
                  <a:gd name="connsiteX178" fmla="*/ 78629 w 149209"/>
                  <a:gd name="connsiteY178" fmla="*/ 184690 h 190500"/>
                  <a:gd name="connsiteX179" fmla="*/ 84439 w 149209"/>
                  <a:gd name="connsiteY179" fmla="*/ 190500 h 190500"/>
                  <a:gd name="connsiteX180" fmla="*/ 64770 w 149209"/>
                  <a:gd name="connsiteY180" fmla="*/ 11621 h 190500"/>
                  <a:gd name="connsiteX181" fmla="*/ 70580 w 149209"/>
                  <a:gd name="connsiteY181" fmla="*/ 5810 h 190500"/>
                  <a:gd name="connsiteX182" fmla="*/ 64770 w 149209"/>
                  <a:gd name="connsiteY182" fmla="*/ 0 h 190500"/>
                  <a:gd name="connsiteX183" fmla="*/ 58960 w 149209"/>
                  <a:gd name="connsiteY183" fmla="*/ 5810 h 190500"/>
                  <a:gd name="connsiteX184" fmla="*/ 64770 w 149209"/>
                  <a:gd name="connsiteY184" fmla="*/ 11621 h 190500"/>
                  <a:gd name="connsiteX185" fmla="*/ 64770 w 149209"/>
                  <a:gd name="connsiteY185" fmla="*/ 33957 h 190500"/>
                  <a:gd name="connsiteX186" fmla="*/ 70580 w 149209"/>
                  <a:gd name="connsiteY186" fmla="*/ 28146 h 190500"/>
                  <a:gd name="connsiteX187" fmla="*/ 64770 w 149209"/>
                  <a:gd name="connsiteY187" fmla="*/ 22336 h 190500"/>
                  <a:gd name="connsiteX188" fmla="*/ 58960 w 149209"/>
                  <a:gd name="connsiteY188" fmla="*/ 28146 h 190500"/>
                  <a:gd name="connsiteX189" fmla="*/ 64770 w 149209"/>
                  <a:gd name="connsiteY189" fmla="*/ 33957 h 190500"/>
                  <a:gd name="connsiteX190" fmla="*/ 64770 w 149209"/>
                  <a:gd name="connsiteY190" fmla="*/ 56340 h 190500"/>
                  <a:gd name="connsiteX191" fmla="*/ 70580 w 149209"/>
                  <a:gd name="connsiteY191" fmla="*/ 50530 h 190500"/>
                  <a:gd name="connsiteX192" fmla="*/ 64770 w 149209"/>
                  <a:gd name="connsiteY192" fmla="*/ 44720 h 190500"/>
                  <a:gd name="connsiteX193" fmla="*/ 58960 w 149209"/>
                  <a:gd name="connsiteY193" fmla="*/ 50530 h 190500"/>
                  <a:gd name="connsiteX194" fmla="*/ 64770 w 149209"/>
                  <a:gd name="connsiteY194" fmla="*/ 56340 h 190500"/>
                  <a:gd name="connsiteX195" fmla="*/ 64770 w 149209"/>
                  <a:gd name="connsiteY195" fmla="*/ 78677 h 190500"/>
                  <a:gd name="connsiteX196" fmla="*/ 70580 w 149209"/>
                  <a:gd name="connsiteY196" fmla="*/ 72866 h 190500"/>
                  <a:gd name="connsiteX197" fmla="*/ 64770 w 149209"/>
                  <a:gd name="connsiteY197" fmla="*/ 67056 h 190500"/>
                  <a:gd name="connsiteX198" fmla="*/ 58960 w 149209"/>
                  <a:gd name="connsiteY198" fmla="*/ 72866 h 190500"/>
                  <a:gd name="connsiteX199" fmla="*/ 64770 w 149209"/>
                  <a:gd name="connsiteY199" fmla="*/ 78677 h 190500"/>
                  <a:gd name="connsiteX200" fmla="*/ 64770 w 149209"/>
                  <a:gd name="connsiteY200" fmla="*/ 101060 h 190500"/>
                  <a:gd name="connsiteX201" fmla="*/ 70580 w 149209"/>
                  <a:gd name="connsiteY201" fmla="*/ 95250 h 190500"/>
                  <a:gd name="connsiteX202" fmla="*/ 64770 w 149209"/>
                  <a:gd name="connsiteY202" fmla="*/ 89440 h 190500"/>
                  <a:gd name="connsiteX203" fmla="*/ 58960 w 149209"/>
                  <a:gd name="connsiteY203" fmla="*/ 95250 h 190500"/>
                  <a:gd name="connsiteX204" fmla="*/ 64770 w 149209"/>
                  <a:gd name="connsiteY204" fmla="*/ 101060 h 190500"/>
                  <a:gd name="connsiteX205" fmla="*/ 64770 w 149209"/>
                  <a:gd name="connsiteY205" fmla="*/ 123396 h 190500"/>
                  <a:gd name="connsiteX206" fmla="*/ 70580 w 149209"/>
                  <a:gd name="connsiteY206" fmla="*/ 117586 h 190500"/>
                  <a:gd name="connsiteX207" fmla="*/ 64770 w 149209"/>
                  <a:gd name="connsiteY207" fmla="*/ 111776 h 190500"/>
                  <a:gd name="connsiteX208" fmla="*/ 58960 w 149209"/>
                  <a:gd name="connsiteY208" fmla="*/ 117586 h 190500"/>
                  <a:gd name="connsiteX209" fmla="*/ 64770 w 149209"/>
                  <a:gd name="connsiteY209" fmla="*/ 123396 h 190500"/>
                  <a:gd name="connsiteX210" fmla="*/ 64770 w 149209"/>
                  <a:gd name="connsiteY210" fmla="*/ 145780 h 190500"/>
                  <a:gd name="connsiteX211" fmla="*/ 70580 w 149209"/>
                  <a:gd name="connsiteY211" fmla="*/ 139970 h 190500"/>
                  <a:gd name="connsiteX212" fmla="*/ 64770 w 149209"/>
                  <a:gd name="connsiteY212" fmla="*/ 134160 h 190500"/>
                  <a:gd name="connsiteX213" fmla="*/ 58960 w 149209"/>
                  <a:gd name="connsiteY213" fmla="*/ 139970 h 190500"/>
                  <a:gd name="connsiteX214" fmla="*/ 64770 w 149209"/>
                  <a:gd name="connsiteY214" fmla="*/ 145780 h 190500"/>
                  <a:gd name="connsiteX215" fmla="*/ 64770 w 149209"/>
                  <a:gd name="connsiteY215" fmla="*/ 168164 h 190500"/>
                  <a:gd name="connsiteX216" fmla="*/ 70580 w 149209"/>
                  <a:gd name="connsiteY216" fmla="*/ 162354 h 190500"/>
                  <a:gd name="connsiteX217" fmla="*/ 64770 w 149209"/>
                  <a:gd name="connsiteY217" fmla="*/ 156543 h 190500"/>
                  <a:gd name="connsiteX218" fmla="*/ 58960 w 149209"/>
                  <a:gd name="connsiteY218" fmla="*/ 162354 h 190500"/>
                  <a:gd name="connsiteX219" fmla="*/ 64770 w 149209"/>
                  <a:gd name="connsiteY219" fmla="*/ 168164 h 190500"/>
                  <a:gd name="connsiteX220" fmla="*/ 64770 w 149209"/>
                  <a:gd name="connsiteY220" fmla="*/ 190500 h 190500"/>
                  <a:gd name="connsiteX221" fmla="*/ 70580 w 149209"/>
                  <a:gd name="connsiteY221" fmla="*/ 184690 h 190500"/>
                  <a:gd name="connsiteX222" fmla="*/ 64770 w 149209"/>
                  <a:gd name="connsiteY222" fmla="*/ 178879 h 190500"/>
                  <a:gd name="connsiteX223" fmla="*/ 58960 w 149209"/>
                  <a:gd name="connsiteY223" fmla="*/ 184690 h 190500"/>
                  <a:gd name="connsiteX224" fmla="*/ 64770 w 149209"/>
                  <a:gd name="connsiteY224" fmla="*/ 190500 h 190500"/>
                  <a:gd name="connsiteX225" fmla="*/ 45149 w 149209"/>
                  <a:gd name="connsiteY225" fmla="*/ 11621 h 190500"/>
                  <a:gd name="connsiteX226" fmla="*/ 50959 w 149209"/>
                  <a:gd name="connsiteY226" fmla="*/ 5810 h 190500"/>
                  <a:gd name="connsiteX227" fmla="*/ 45149 w 149209"/>
                  <a:gd name="connsiteY227" fmla="*/ 0 h 190500"/>
                  <a:gd name="connsiteX228" fmla="*/ 39338 w 149209"/>
                  <a:gd name="connsiteY228" fmla="*/ 5810 h 190500"/>
                  <a:gd name="connsiteX229" fmla="*/ 45149 w 149209"/>
                  <a:gd name="connsiteY229" fmla="*/ 11621 h 190500"/>
                  <a:gd name="connsiteX230" fmla="*/ 45149 w 149209"/>
                  <a:gd name="connsiteY230" fmla="*/ 33957 h 190500"/>
                  <a:gd name="connsiteX231" fmla="*/ 50959 w 149209"/>
                  <a:gd name="connsiteY231" fmla="*/ 28146 h 190500"/>
                  <a:gd name="connsiteX232" fmla="*/ 45149 w 149209"/>
                  <a:gd name="connsiteY232" fmla="*/ 22336 h 190500"/>
                  <a:gd name="connsiteX233" fmla="*/ 39338 w 149209"/>
                  <a:gd name="connsiteY233" fmla="*/ 28146 h 190500"/>
                  <a:gd name="connsiteX234" fmla="*/ 45149 w 149209"/>
                  <a:gd name="connsiteY234" fmla="*/ 33957 h 190500"/>
                  <a:gd name="connsiteX235" fmla="*/ 45149 w 149209"/>
                  <a:gd name="connsiteY235" fmla="*/ 56340 h 190500"/>
                  <a:gd name="connsiteX236" fmla="*/ 50959 w 149209"/>
                  <a:gd name="connsiteY236" fmla="*/ 50530 h 190500"/>
                  <a:gd name="connsiteX237" fmla="*/ 45149 w 149209"/>
                  <a:gd name="connsiteY237" fmla="*/ 44720 h 190500"/>
                  <a:gd name="connsiteX238" fmla="*/ 39338 w 149209"/>
                  <a:gd name="connsiteY238" fmla="*/ 50530 h 190500"/>
                  <a:gd name="connsiteX239" fmla="*/ 45149 w 149209"/>
                  <a:gd name="connsiteY239" fmla="*/ 56340 h 190500"/>
                  <a:gd name="connsiteX240" fmla="*/ 45149 w 149209"/>
                  <a:gd name="connsiteY240" fmla="*/ 78677 h 190500"/>
                  <a:gd name="connsiteX241" fmla="*/ 50959 w 149209"/>
                  <a:gd name="connsiteY241" fmla="*/ 72866 h 190500"/>
                  <a:gd name="connsiteX242" fmla="*/ 45149 w 149209"/>
                  <a:gd name="connsiteY242" fmla="*/ 67056 h 190500"/>
                  <a:gd name="connsiteX243" fmla="*/ 39338 w 149209"/>
                  <a:gd name="connsiteY243" fmla="*/ 72866 h 190500"/>
                  <a:gd name="connsiteX244" fmla="*/ 45149 w 149209"/>
                  <a:gd name="connsiteY244" fmla="*/ 78677 h 190500"/>
                  <a:gd name="connsiteX245" fmla="*/ 45149 w 149209"/>
                  <a:gd name="connsiteY245" fmla="*/ 101060 h 190500"/>
                  <a:gd name="connsiteX246" fmla="*/ 50959 w 149209"/>
                  <a:gd name="connsiteY246" fmla="*/ 95250 h 190500"/>
                  <a:gd name="connsiteX247" fmla="*/ 45149 w 149209"/>
                  <a:gd name="connsiteY247" fmla="*/ 89440 h 190500"/>
                  <a:gd name="connsiteX248" fmla="*/ 39338 w 149209"/>
                  <a:gd name="connsiteY248" fmla="*/ 95250 h 190500"/>
                  <a:gd name="connsiteX249" fmla="*/ 45149 w 149209"/>
                  <a:gd name="connsiteY249" fmla="*/ 101060 h 190500"/>
                  <a:gd name="connsiteX250" fmla="*/ 45149 w 149209"/>
                  <a:gd name="connsiteY250" fmla="*/ 123396 h 190500"/>
                  <a:gd name="connsiteX251" fmla="*/ 50959 w 149209"/>
                  <a:gd name="connsiteY251" fmla="*/ 117586 h 190500"/>
                  <a:gd name="connsiteX252" fmla="*/ 45149 w 149209"/>
                  <a:gd name="connsiteY252" fmla="*/ 111776 h 190500"/>
                  <a:gd name="connsiteX253" fmla="*/ 39338 w 149209"/>
                  <a:gd name="connsiteY253" fmla="*/ 117586 h 190500"/>
                  <a:gd name="connsiteX254" fmla="*/ 45149 w 149209"/>
                  <a:gd name="connsiteY254" fmla="*/ 123396 h 190500"/>
                  <a:gd name="connsiteX255" fmla="*/ 45149 w 149209"/>
                  <a:gd name="connsiteY255" fmla="*/ 145780 h 190500"/>
                  <a:gd name="connsiteX256" fmla="*/ 50959 w 149209"/>
                  <a:gd name="connsiteY256" fmla="*/ 139970 h 190500"/>
                  <a:gd name="connsiteX257" fmla="*/ 45149 w 149209"/>
                  <a:gd name="connsiteY257" fmla="*/ 134160 h 190500"/>
                  <a:gd name="connsiteX258" fmla="*/ 39338 w 149209"/>
                  <a:gd name="connsiteY258" fmla="*/ 139970 h 190500"/>
                  <a:gd name="connsiteX259" fmla="*/ 45149 w 149209"/>
                  <a:gd name="connsiteY259" fmla="*/ 145780 h 190500"/>
                  <a:gd name="connsiteX260" fmla="*/ 45149 w 149209"/>
                  <a:gd name="connsiteY260" fmla="*/ 168164 h 190500"/>
                  <a:gd name="connsiteX261" fmla="*/ 50959 w 149209"/>
                  <a:gd name="connsiteY261" fmla="*/ 162354 h 190500"/>
                  <a:gd name="connsiteX262" fmla="*/ 45149 w 149209"/>
                  <a:gd name="connsiteY262" fmla="*/ 156543 h 190500"/>
                  <a:gd name="connsiteX263" fmla="*/ 39338 w 149209"/>
                  <a:gd name="connsiteY263" fmla="*/ 162354 h 190500"/>
                  <a:gd name="connsiteX264" fmla="*/ 45149 w 149209"/>
                  <a:gd name="connsiteY264" fmla="*/ 168164 h 190500"/>
                  <a:gd name="connsiteX265" fmla="*/ 45149 w 149209"/>
                  <a:gd name="connsiteY265" fmla="*/ 190500 h 190500"/>
                  <a:gd name="connsiteX266" fmla="*/ 50959 w 149209"/>
                  <a:gd name="connsiteY266" fmla="*/ 184690 h 190500"/>
                  <a:gd name="connsiteX267" fmla="*/ 45149 w 149209"/>
                  <a:gd name="connsiteY267" fmla="*/ 178879 h 190500"/>
                  <a:gd name="connsiteX268" fmla="*/ 39338 w 149209"/>
                  <a:gd name="connsiteY268" fmla="*/ 184690 h 190500"/>
                  <a:gd name="connsiteX269" fmla="*/ 45149 w 149209"/>
                  <a:gd name="connsiteY269" fmla="*/ 190500 h 190500"/>
                  <a:gd name="connsiteX270" fmla="*/ 25480 w 149209"/>
                  <a:gd name="connsiteY270" fmla="*/ 11621 h 190500"/>
                  <a:gd name="connsiteX271" fmla="*/ 31290 w 149209"/>
                  <a:gd name="connsiteY271" fmla="*/ 5810 h 190500"/>
                  <a:gd name="connsiteX272" fmla="*/ 25480 w 149209"/>
                  <a:gd name="connsiteY272" fmla="*/ 0 h 190500"/>
                  <a:gd name="connsiteX273" fmla="*/ 19669 w 149209"/>
                  <a:gd name="connsiteY273" fmla="*/ 5810 h 190500"/>
                  <a:gd name="connsiteX274" fmla="*/ 25480 w 149209"/>
                  <a:gd name="connsiteY274" fmla="*/ 11621 h 190500"/>
                  <a:gd name="connsiteX275" fmla="*/ 25480 w 149209"/>
                  <a:gd name="connsiteY275" fmla="*/ 33957 h 190500"/>
                  <a:gd name="connsiteX276" fmla="*/ 31290 w 149209"/>
                  <a:gd name="connsiteY276" fmla="*/ 28146 h 190500"/>
                  <a:gd name="connsiteX277" fmla="*/ 25480 w 149209"/>
                  <a:gd name="connsiteY277" fmla="*/ 22336 h 190500"/>
                  <a:gd name="connsiteX278" fmla="*/ 19669 w 149209"/>
                  <a:gd name="connsiteY278" fmla="*/ 28146 h 190500"/>
                  <a:gd name="connsiteX279" fmla="*/ 25480 w 149209"/>
                  <a:gd name="connsiteY279" fmla="*/ 33957 h 190500"/>
                  <a:gd name="connsiteX280" fmla="*/ 25480 w 149209"/>
                  <a:gd name="connsiteY280" fmla="*/ 56340 h 190500"/>
                  <a:gd name="connsiteX281" fmla="*/ 31290 w 149209"/>
                  <a:gd name="connsiteY281" fmla="*/ 50530 h 190500"/>
                  <a:gd name="connsiteX282" fmla="*/ 25480 w 149209"/>
                  <a:gd name="connsiteY282" fmla="*/ 44720 h 190500"/>
                  <a:gd name="connsiteX283" fmla="*/ 19669 w 149209"/>
                  <a:gd name="connsiteY283" fmla="*/ 50530 h 190500"/>
                  <a:gd name="connsiteX284" fmla="*/ 25480 w 149209"/>
                  <a:gd name="connsiteY284" fmla="*/ 56340 h 190500"/>
                  <a:gd name="connsiteX285" fmla="*/ 25480 w 149209"/>
                  <a:gd name="connsiteY285" fmla="*/ 78677 h 190500"/>
                  <a:gd name="connsiteX286" fmla="*/ 31290 w 149209"/>
                  <a:gd name="connsiteY286" fmla="*/ 72866 h 190500"/>
                  <a:gd name="connsiteX287" fmla="*/ 25480 w 149209"/>
                  <a:gd name="connsiteY287" fmla="*/ 67056 h 190500"/>
                  <a:gd name="connsiteX288" fmla="*/ 19669 w 149209"/>
                  <a:gd name="connsiteY288" fmla="*/ 72866 h 190500"/>
                  <a:gd name="connsiteX289" fmla="*/ 25480 w 149209"/>
                  <a:gd name="connsiteY289" fmla="*/ 78677 h 190500"/>
                  <a:gd name="connsiteX290" fmla="*/ 25480 w 149209"/>
                  <a:gd name="connsiteY290" fmla="*/ 101060 h 190500"/>
                  <a:gd name="connsiteX291" fmla="*/ 31290 w 149209"/>
                  <a:gd name="connsiteY291" fmla="*/ 95250 h 190500"/>
                  <a:gd name="connsiteX292" fmla="*/ 25480 w 149209"/>
                  <a:gd name="connsiteY292" fmla="*/ 89440 h 190500"/>
                  <a:gd name="connsiteX293" fmla="*/ 19669 w 149209"/>
                  <a:gd name="connsiteY293" fmla="*/ 95250 h 190500"/>
                  <a:gd name="connsiteX294" fmla="*/ 25480 w 149209"/>
                  <a:gd name="connsiteY294" fmla="*/ 101060 h 190500"/>
                  <a:gd name="connsiteX295" fmla="*/ 25480 w 149209"/>
                  <a:gd name="connsiteY295" fmla="*/ 123396 h 190500"/>
                  <a:gd name="connsiteX296" fmla="*/ 31290 w 149209"/>
                  <a:gd name="connsiteY296" fmla="*/ 117586 h 190500"/>
                  <a:gd name="connsiteX297" fmla="*/ 25480 w 149209"/>
                  <a:gd name="connsiteY297" fmla="*/ 111776 h 190500"/>
                  <a:gd name="connsiteX298" fmla="*/ 19669 w 149209"/>
                  <a:gd name="connsiteY298" fmla="*/ 117586 h 190500"/>
                  <a:gd name="connsiteX299" fmla="*/ 25480 w 149209"/>
                  <a:gd name="connsiteY299" fmla="*/ 123396 h 190500"/>
                  <a:gd name="connsiteX300" fmla="*/ 25480 w 149209"/>
                  <a:gd name="connsiteY300" fmla="*/ 145780 h 190500"/>
                  <a:gd name="connsiteX301" fmla="*/ 31290 w 149209"/>
                  <a:gd name="connsiteY301" fmla="*/ 139970 h 190500"/>
                  <a:gd name="connsiteX302" fmla="*/ 25480 w 149209"/>
                  <a:gd name="connsiteY302" fmla="*/ 134160 h 190500"/>
                  <a:gd name="connsiteX303" fmla="*/ 19669 w 149209"/>
                  <a:gd name="connsiteY303" fmla="*/ 139970 h 190500"/>
                  <a:gd name="connsiteX304" fmla="*/ 25480 w 149209"/>
                  <a:gd name="connsiteY304" fmla="*/ 145780 h 190500"/>
                  <a:gd name="connsiteX305" fmla="*/ 25480 w 149209"/>
                  <a:gd name="connsiteY305" fmla="*/ 168164 h 190500"/>
                  <a:gd name="connsiteX306" fmla="*/ 31290 w 149209"/>
                  <a:gd name="connsiteY306" fmla="*/ 162354 h 190500"/>
                  <a:gd name="connsiteX307" fmla="*/ 25480 w 149209"/>
                  <a:gd name="connsiteY307" fmla="*/ 156543 h 190500"/>
                  <a:gd name="connsiteX308" fmla="*/ 19669 w 149209"/>
                  <a:gd name="connsiteY308" fmla="*/ 162354 h 190500"/>
                  <a:gd name="connsiteX309" fmla="*/ 25480 w 149209"/>
                  <a:gd name="connsiteY309" fmla="*/ 168164 h 190500"/>
                  <a:gd name="connsiteX310" fmla="*/ 25480 w 149209"/>
                  <a:gd name="connsiteY310" fmla="*/ 190500 h 190500"/>
                  <a:gd name="connsiteX311" fmla="*/ 31290 w 149209"/>
                  <a:gd name="connsiteY311" fmla="*/ 184690 h 190500"/>
                  <a:gd name="connsiteX312" fmla="*/ 25480 w 149209"/>
                  <a:gd name="connsiteY312" fmla="*/ 178879 h 190500"/>
                  <a:gd name="connsiteX313" fmla="*/ 19669 w 149209"/>
                  <a:gd name="connsiteY313" fmla="*/ 184690 h 190500"/>
                  <a:gd name="connsiteX314" fmla="*/ 25480 w 149209"/>
                  <a:gd name="connsiteY314" fmla="*/ 190500 h 190500"/>
                  <a:gd name="connsiteX315" fmla="*/ 5810 w 149209"/>
                  <a:gd name="connsiteY315" fmla="*/ 11621 h 190500"/>
                  <a:gd name="connsiteX316" fmla="*/ 11621 w 149209"/>
                  <a:gd name="connsiteY316" fmla="*/ 5810 h 190500"/>
                  <a:gd name="connsiteX317" fmla="*/ 5810 w 149209"/>
                  <a:gd name="connsiteY317" fmla="*/ 0 h 190500"/>
                  <a:gd name="connsiteX318" fmla="*/ 0 w 149209"/>
                  <a:gd name="connsiteY318" fmla="*/ 5810 h 190500"/>
                  <a:gd name="connsiteX319" fmla="*/ 5810 w 149209"/>
                  <a:gd name="connsiteY319" fmla="*/ 11621 h 190500"/>
                  <a:gd name="connsiteX320" fmla="*/ 5810 w 149209"/>
                  <a:gd name="connsiteY320" fmla="*/ 33957 h 190500"/>
                  <a:gd name="connsiteX321" fmla="*/ 11621 w 149209"/>
                  <a:gd name="connsiteY321" fmla="*/ 28146 h 190500"/>
                  <a:gd name="connsiteX322" fmla="*/ 5810 w 149209"/>
                  <a:gd name="connsiteY322" fmla="*/ 22336 h 190500"/>
                  <a:gd name="connsiteX323" fmla="*/ 0 w 149209"/>
                  <a:gd name="connsiteY323" fmla="*/ 28146 h 190500"/>
                  <a:gd name="connsiteX324" fmla="*/ 5810 w 149209"/>
                  <a:gd name="connsiteY324" fmla="*/ 33957 h 190500"/>
                  <a:gd name="connsiteX325" fmla="*/ 5810 w 149209"/>
                  <a:gd name="connsiteY325" fmla="*/ 56340 h 190500"/>
                  <a:gd name="connsiteX326" fmla="*/ 11621 w 149209"/>
                  <a:gd name="connsiteY326" fmla="*/ 50530 h 190500"/>
                  <a:gd name="connsiteX327" fmla="*/ 5810 w 149209"/>
                  <a:gd name="connsiteY327" fmla="*/ 44720 h 190500"/>
                  <a:gd name="connsiteX328" fmla="*/ 0 w 149209"/>
                  <a:gd name="connsiteY328" fmla="*/ 50530 h 190500"/>
                  <a:gd name="connsiteX329" fmla="*/ 5810 w 149209"/>
                  <a:gd name="connsiteY329" fmla="*/ 56340 h 190500"/>
                  <a:gd name="connsiteX330" fmla="*/ 5810 w 149209"/>
                  <a:gd name="connsiteY330" fmla="*/ 78677 h 190500"/>
                  <a:gd name="connsiteX331" fmla="*/ 11621 w 149209"/>
                  <a:gd name="connsiteY331" fmla="*/ 72866 h 190500"/>
                  <a:gd name="connsiteX332" fmla="*/ 5810 w 149209"/>
                  <a:gd name="connsiteY332" fmla="*/ 67056 h 190500"/>
                  <a:gd name="connsiteX333" fmla="*/ 0 w 149209"/>
                  <a:gd name="connsiteY333" fmla="*/ 72866 h 190500"/>
                  <a:gd name="connsiteX334" fmla="*/ 5810 w 149209"/>
                  <a:gd name="connsiteY334" fmla="*/ 78677 h 190500"/>
                  <a:gd name="connsiteX335" fmla="*/ 5810 w 149209"/>
                  <a:gd name="connsiteY335" fmla="*/ 101060 h 190500"/>
                  <a:gd name="connsiteX336" fmla="*/ 11621 w 149209"/>
                  <a:gd name="connsiteY336" fmla="*/ 95250 h 190500"/>
                  <a:gd name="connsiteX337" fmla="*/ 5810 w 149209"/>
                  <a:gd name="connsiteY337" fmla="*/ 89440 h 190500"/>
                  <a:gd name="connsiteX338" fmla="*/ 0 w 149209"/>
                  <a:gd name="connsiteY338" fmla="*/ 95250 h 190500"/>
                  <a:gd name="connsiteX339" fmla="*/ 5810 w 149209"/>
                  <a:gd name="connsiteY339" fmla="*/ 101060 h 190500"/>
                  <a:gd name="connsiteX340" fmla="*/ 5810 w 149209"/>
                  <a:gd name="connsiteY340" fmla="*/ 123396 h 190500"/>
                  <a:gd name="connsiteX341" fmla="*/ 11621 w 149209"/>
                  <a:gd name="connsiteY341" fmla="*/ 117586 h 190500"/>
                  <a:gd name="connsiteX342" fmla="*/ 5810 w 149209"/>
                  <a:gd name="connsiteY342" fmla="*/ 111776 h 190500"/>
                  <a:gd name="connsiteX343" fmla="*/ 0 w 149209"/>
                  <a:gd name="connsiteY343" fmla="*/ 117586 h 190500"/>
                  <a:gd name="connsiteX344" fmla="*/ 5810 w 149209"/>
                  <a:gd name="connsiteY344" fmla="*/ 123396 h 190500"/>
                  <a:gd name="connsiteX345" fmla="*/ 5810 w 149209"/>
                  <a:gd name="connsiteY345" fmla="*/ 145780 h 190500"/>
                  <a:gd name="connsiteX346" fmla="*/ 11621 w 149209"/>
                  <a:gd name="connsiteY346" fmla="*/ 139970 h 190500"/>
                  <a:gd name="connsiteX347" fmla="*/ 5810 w 149209"/>
                  <a:gd name="connsiteY347" fmla="*/ 134160 h 190500"/>
                  <a:gd name="connsiteX348" fmla="*/ 0 w 149209"/>
                  <a:gd name="connsiteY348" fmla="*/ 139970 h 190500"/>
                  <a:gd name="connsiteX349" fmla="*/ 5810 w 149209"/>
                  <a:gd name="connsiteY349" fmla="*/ 145780 h 190500"/>
                  <a:gd name="connsiteX350" fmla="*/ 5810 w 149209"/>
                  <a:gd name="connsiteY350" fmla="*/ 168164 h 190500"/>
                  <a:gd name="connsiteX351" fmla="*/ 11621 w 149209"/>
                  <a:gd name="connsiteY351" fmla="*/ 162354 h 190500"/>
                  <a:gd name="connsiteX352" fmla="*/ 5810 w 149209"/>
                  <a:gd name="connsiteY352" fmla="*/ 156543 h 190500"/>
                  <a:gd name="connsiteX353" fmla="*/ 0 w 149209"/>
                  <a:gd name="connsiteY353" fmla="*/ 162354 h 190500"/>
                  <a:gd name="connsiteX354" fmla="*/ 5810 w 149209"/>
                  <a:gd name="connsiteY354" fmla="*/ 168164 h 190500"/>
                  <a:gd name="connsiteX355" fmla="*/ 5810 w 149209"/>
                  <a:gd name="connsiteY355" fmla="*/ 190500 h 190500"/>
                  <a:gd name="connsiteX356" fmla="*/ 11621 w 149209"/>
                  <a:gd name="connsiteY356" fmla="*/ 184690 h 190500"/>
                  <a:gd name="connsiteX357" fmla="*/ 5810 w 149209"/>
                  <a:gd name="connsiteY357" fmla="*/ 178879 h 190500"/>
                  <a:gd name="connsiteX358" fmla="*/ 0 w 149209"/>
                  <a:gd name="connsiteY358" fmla="*/ 184690 h 190500"/>
                  <a:gd name="connsiteX359" fmla="*/ 5810 w 149209"/>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209" h="190500">
                    <a:moveTo>
                      <a:pt x="143399" y="11621"/>
                    </a:moveTo>
                    <a:cubicBezTo>
                      <a:pt x="146609" y="11621"/>
                      <a:pt x="149209" y="9020"/>
                      <a:pt x="149209" y="5810"/>
                    </a:cubicBezTo>
                    <a:cubicBezTo>
                      <a:pt x="149209" y="2600"/>
                      <a:pt x="146609" y="0"/>
                      <a:pt x="143399" y="0"/>
                    </a:cubicBezTo>
                    <a:cubicBezTo>
                      <a:pt x="140189" y="0"/>
                      <a:pt x="137589" y="2600"/>
                      <a:pt x="137589" y="5810"/>
                    </a:cubicBezTo>
                    <a:cubicBezTo>
                      <a:pt x="137589" y="9020"/>
                      <a:pt x="140189" y="11621"/>
                      <a:pt x="143399" y="11621"/>
                    </a:cubicBezTo>
                    <a:close/>
                    <a:moveTo>
                      <a:pt x="143399" y="33957"/>
                    </a:moveTo>
                    <a:cubicBezTo>
                      <a:pt x="146609" y="33957"/>
                      <a:pt x="149209" y="31356"/>
                      <a:pt x="149209" y="28146"/>
                    </a:cubicBezTo>
                    <a:cubicBezTo>
                      <a:pt x="149209" y="24936"/>
                      <a:pt x="146609" y="22336"/>
                      <a:pt x="143399" y="22336"/>
                    </a:cubicBezTo>
                    <a:cubicBezTo>
                      <a:pt x="140189" y="22336"/>
                      <a:pt x="137589" y="24936"/>
                      <a:pt x="137589" y="28146"/>
                    </a:cubicBezTo>
                    <a:cubicBezTo>
                      <a:pt x="137589" y="31356"/>
                      <a:pt x="140189" y="33957"/>
                      <a:pt x="143399" y="33957"/>
                    </a:cubicBezTo>
                    <a:close/>
                    <a:moveTo>
                      <a:pt x="143399" y="56340"/>
                    </a:moveTo>
                    <a:cubicBezTo>
                      <a:pt x="146609" y="56340"/>
                      <a:pt x="149209" y="53740"/>
                      <a:pt x="149209" y="50530"/>
                    </a:cubicBezTo>
                    <a:cubicBezTo>
                      <a:pt x="149209" y="47320"/>
                      <a:pt x="146609" y="44720"/>
                      <a:pt x="143399" y="44720"/>
                    </a:cubicBezTo>
                    <a:cubicBezTo>
                      <a:pt x="140189" y="44720"/>
                      <a:pt x="137589" y="47320"/>
                      <a:pt x="137589" y="50530"/>
                    </a:cubicBezTo>
                    <a:cubicBezTo>
                      <a:pt x="137589" y="53740"/>
                      <a:pt x="140189" y="56340"/>
                      <a:pt x="143399" y="56340"/>
                    </a:cubicBezTo>
                    <a:close/>
                    <a:moveTo>
                      <a:pt x="143399" y="78677"/>
                    </a:moveTo>
                    <a:cubicBezTo>
                      <a:pt x="146609" y="78677"/>
                      <a:pt x="149209" y="76076"/>
                      <a:pt x="149209" y="72866"/>
                    </a:cubicBezTo>
                    <a:cubicBezTo>
                      <a:pt x="149209" y="69656"/>
                      <a:pt x="146609" y="67056"/>
                      <a:pt x="143399" y="67056"/>
                    </a:cubicBezTo>
                    <a:cubicBezTo>
                      <a:pt x="140189" y="67056"/>
                      <a:pt x="137589" y="69656"/>
                      <a:pt x="137589" y="72866"/>
                    </a:cubicBezTo>
                    <a:cubicBezTo>
                      <a:pt x="137589" y="76076"/>
                      <a:pt x="140189" y="78677"/>
                      <a:pt x="143399" y="78677"/>
                    </a:cubicBezTo>
                    <a:close/>
                    <a:moveTo>
                      <a:pt x="143399" y="101060"/>
                    </a:moveTo>
                    <a:cubicBezTo>
                      <a:pt x="146609" y="101060"/>
                      <a:pt x="149209" y="98460"/>
                      <a:pt x="149209" y="95250"/>
                    </a:cubicBezTo>
                    <a:cubicBezTo>
                      <a:pt x="149209" y="92040"/>
                      <a:pt x="146609" y="89440"/>
                      <a:pt x="143399" y="89440"/>
                    </a:cubicBezTo>
                    <a:cubicBezTo>
                      <a:pt x="140189" y="89440"/>
                      <a:pt x="137589" y="92040"/>
                      <a:pt x="137589" y="95250"/>
                    </a:cubicBezTo>
                    <a:cubicBezTo>
                      <a:pt x="137589" y="98460"/>
                      <a:pt x="140189" y="101060"/>
                      <a:pt x="143399" y="101060"/>
                    </a:cubicBezTo>
                    <a:close/>
                    <a:moveTo>
                      <a:pt x="143399" y="123396"/>
                    </a:moveTo>
                    <a:cubicBezTo>
                      <a:pt x="146609" y="123396"/>
                      <a:pt x="149209" y="120796"/>
                      <a:pt x="149209" y="117586"/>
                    </a:cubicBezTo>
                    <a:cubicBezTo>
                      <a:pt x="149209" y="114376"/>
                      <a:pt x="146609" y="111776"/>
                      <a:pt x="143399" y="111776"/>
                    </a:cubicBezTo>
                    <a:cubicBezTo>
                      <a:pt x="140189" y="111776"/>
                      <a:pt x="137589" y="114376"/>
                      <a:pt x="137589" y="117586"/>
                    </a:cubicBezTo>
                    <a:cubicBezTo>
                      <a:pt x="137589" y="120796"/>
                      <a:pt x="140189" y="123396"/>
                      <a:pt x="143399" y="123396"/>
                    </a:cubicBezTo>
                    <a:close/>
                    <a:moveTo>
                      <a:pt x="143399" y="145780"/>
                    </a:moveTo>
                    <a:cubicBezTo>
                      <a:pt x="146609" y="145780"/>
                      <a:pt x="149209" y="143180"/>
                      <a:pt x="149209" y="139970"/>
                    </a:cubicBezTo>
                    <a:cubicBezTo>
                      <a:pt x="149209" y="136760"/>
                      <a:pt x="146609" y="134160"/>
                      <a:pt x="143399" y="134160"/>
                    </a:cubicBezTo>
                    <a:cubicBezTo>
                      <a:pt x="140189" y="134160"/>
                      <a:pt x="137589" y="136760"/>
                      <a:pt x="137589" y="139970"/>
                    </a:cubicBezTo>
                    <a:cubicBezTo>
                      <a:pt x="137589" y="143180"/>
                      <a:pt x="140189" y="145780"/>
                      <a:pt x="143399" y="145780"/>
                    </a:cubicBezTo>
                    <a:close/>
                    <a:moveTo>
                      <a:pt x="143399" y="168164"/>
                    </a:moveTo>
                    <a:cubicBezTo>
                      <a:pt x="146609" y="168164"/>
                      <a:pt x="149209" y="165564"/>
                      <a:pt x="149209" y="162354"/>
                    </a:cubicBezTo>
                    <a:cubicBezTo>
                      <a:pt x="149209" y="159144"/>
                      <a:pt x="146609" y="156543"/>
                      <a:pt x="143399" y="156543"/>
                    </a:cubicBezTo>
                    <a:cubicBezTo>
                      <a:pt x="140189" y="156543"/>
                      <a:pt x="137589" y="159144"/>
                      <a:pt x="137589" y="162354"/>
                    </a:cubicBezTo>
                    <a:cubicBezTo>
                      <a:pt x="137589" y="165564"/>
                      <a:pt x="140189" y="168164"/>
                      <a:pt x="143399" y="168164"/>
                    </a:cubicBezTo>
                    <a:close/>
                    <a:moveTo>
                      <a:pt x="143399" y="190500"/>
                    </a:moveTo>
                    <a:cubicBezTo>
                      <a:pt x="146609" y="190500"/>
                      <a:pt x="149209" y="187900"/>
                      <a:pt x="149209" y="184690"/>
                    </a:cubicBezTo>
                    <a:cubicBezTo>
                      <a:pt x="149209" y="181480"/>
                      <a:pt x="146609" y="178879"/>
                      <a:pt x="143399" y="178879"/>
                    </a:cubicBezTo>
                    <a:cubicBezTo>
                      <a:pt x="140189" y="178879"/>
                      <a:pt x="137589" y="181480"/>
                      <a:pt x="137589" y="184690"/>
                    </a:cubicBezTo>
                    <a:cubicBezTo>
                      <a:pt x="137589" y="187900"/>
                      <a:pt x="140189" y="190500"/>
                      <a:pt x="143399" y="190500"/>
                    </a:cubicBezTo>
                    <a:close/>
                    <a:moveTo>
                      <a:pt x="123730" y="11621"/>
                    </a:moveTo>
                    <a:cubicBezTo>
                      <a:pt x="126940" y="11621"/>
                      <a:pt x="129540" y="9020"/>
                      <a:pt x="129540" y="5810"/>
                    </a:cubicBezTo>
                    <a:cubicBezTo>
                      <a:pt x="129540" y="2600"/>
                      <a:pt x="126940" y="0"/>
                      <a:pt x="123730" y="0"/>
                    </a:cubicBezTo>
                    <a:cubicBezTo>
                      <a:pt x="120520" y="0"/>
                      <a:pt x="117920" y="2600"/>
                      <a:pt x="117920" y="5810"/>
                    </a:cubicBezTo>
                    <a:cubicBezTo>
                      <a:pt x="117920" y="9020"/>
                      <a:pt x="120520" y="11621"/>
                      <a:pt x="123730" y="11621"/>
                    </a:cubicBezTo>
                    <a:close/>
                    <a:moveTo>
                      <a:pt x="123730" y="33957"/>
                    </a:moveTo>
                    <a:cubicBezTo>
                      <a:pt x="126940" y="33957"/>
                      <a:pt x="129540" y="31356"/>
                      <a:pt x="129540" y="28146"/>
                    </a:cubicBezTo>
                    <a:cubicBezTo>
                      <a:pt x="129540" y="24936"/>
                      <a:pt x="126940" y="22336"/>
                      <a:pt x="123730" y="22336"/>
                    </a:cubicBezTo>
                    <a:cubicBezTo>
                      <a:pt x="120520" y="22336"/>
                      <a:pt x="117920" y="24936"/>
                      <a:pt x="117920" y="28146"/>
                    </a:cubicBezTo>
                    <a:cubicBezTo>
                      <a:pt x="117920" y="31356"/>
                      <a:pt x="120520" y="33957"/>
                      <a:pt x="123730" y="33957"/>
                    </a:cubicBezTo>
                    <a:close/>
                    <a:moveTo>
                      <a:pt x="123730" y="56340"/>
                    </a:moveTo>
                    <a:cubicBezTo>
                      <a:pt x="126940" y="56340"/>
                      <a:pt x="129540" y="53740"/>
                      <a:pt x="129540" y="50530"/>
                    </a:cubicBezTo>
                    <a:cubicBezTo>
                      <a:pt x="129540" y="47320"/>
                      <a:pt x="126940" y="44720"/>
                      <a:pt x="123730" y="44720"/>
                    </a:cubicBezTo>
                    <a:cubicBezTo>
                      <a:pt x="120520" y="44720"/>
                      <a:pt x="117920" y="47320"/>
                      <a:pt x="117920" y="50530"/>
                    </a:cubicBezTo>
                    <a:cubicBezTo>
                      <a:pt x="117920" y="53740"/>
                      <a:pt x="120520" y="56340"/>
                      <a:pt x="123730" y="56340"/>
                    </a:cubicBezTo>
                    <a:close/>
                    <a:moveTo>
                      <a:pt x="123730" y="78677"/>
                    </a:moveTo>
                    <a:cubicBezTo>
                      <a:pt x="126940" y="78677"/>
                      <a:pt x="129540" y="76076"/>
                      <a:pt x="129540" y="72866"/>
                    </a:cubicBezTo>
                    <a:cubicBezTo>
                      <a:pt x="129540" y="69656"/>
                      <a:pt x="126940" y="67056"/>
                      <a:pt x="123730" y="67056"/>
                    </a:cubicBezTo>
                    <a:cubicBezTo>
                      <a:pt x="120520" y="67056"/>
                      <a:pt x="117920" y="69656"/>
                      <a:pt x="117920" y="72866"/>
                    </a:cubicBezTo>
                    <a:cubicBezTo>
                      <a:pt x="117920" y="76076"/>
                      <a:pt x="120520" y="78677"/>
                      <a:pt x="123730" y="78677"/>
                    </a:cubicBezTo>
                    <a:close/>
                    <a:moveTo>
                      <a:pt x="123730" y="101060"/>
                    </a:moveTo>
                    <a:cubicBezTo>
                      <a:pt x="126940" y="101060"/>
                      <a:pt x="129540" y="98460"/>
                      <a:pt x="129540" y="95250"/>
                    </a:cubicBezTo>
                    <a:cubicBezTo>
                      <a:pt x="129540" y="92040"/>
                      <a:pt x="126940" y="89440"/>
                      <a:pt x="123730" y="89440"/>
                    </a:cubicBezTo>
                    <a:cubicBezTo>
                      <a:pt x="120520" y="89440"/>
                      <a:pt x="117920" y="92040"/>
                      <a:pt x="117920" y="95250"/>
                    </a:cubicBezTo>
                    <a:cubicBezTo>
                      <a:pt x="117920" y="98460"/>
                      <a:pt x="120520" y="101060"/>
                      <a:pt x="123730" y="101060"/>
                    </a:cubicBezTo>
                    <a:close/>
                    <a:moveTo>
                      <a:pt x="123730" y="123396"/>
                    </a:moveTo>
                    <a:cubicBezTo>
                      <a:pt x="126940" y="123396"/>
                      <a:pt x="129540" y="120796"/>
                      <a:pt x="129540" y="117586"/>
                    </a:cubicBezTo>
                    <a:cubicBezTo>
                      <a:pt x="129540" y="114376"/>
                      <a:pt x="126940" y="111776"/>
                      <a:pt x="123730" y="111776"/>
                    </a:cubicBezTo>
                    <a:cubicBezTo>
                      <a:pt x="120520" y="111776"/>
                      <a:pt x="117920" y="114376"/>
                      <a:pt x="117920" y="117586"/>
                    </a:cubicBezTo>
                    <a:cubicBezTo>
                      <a:pt x="117920" y="120796"/>
                      <a:pt x="120520" y="123396"/>
                      <a:pt x="123730" y="123396"/>
                    </a:cubicBezTo>
                    <a:close/>
                    <a:moveTo>
                      <a:pt x="123730" y="145780"/>
                    </a:moveTo>
                    <a:cubicBezTo>
                      <a:pt x="126940" y="145780"/>
                      <a:pt x="129540" y="143180"/>
                      <a:pt x="129540" y="139970"/>
                    </a:cubicBezTo>
                    <a:cubicBezTo>
                      <a:pt x="129540" y="136760"/>
                      <a:pt x="126940" y="134160"/>
                      <a:pt x="123730" y="134160"/>
                    </a:cubicBezTo>
                    <a:cubicBezTo>
                      <a:pt x="120520" y="134160"/>
                      <a:pt x="117920" y="136760"/>
                      <a:pt x="117920" y="139970"/>
                    </a:cubicBezTo>
                    <a:cubicBezTo>
                      <a:pt x="117920" y="143180"/>
                      <a:pt x="120520" y="145780"/>
                      <a:pt x="123730" y="145780"/>
                    </a:cubicBezTo>
                    <a:close/>
                    <a:moveTo>
                      <a:pt x="123730" y="168164"/>
                    </a:moveTo>
                    <a:cubicBezTo>
                      <a:pt x="126940" y="168164"/>
                      <a:pt x="129540" y="165564"/>
                      <a:pt x="129540" y="162354"/>
                    </a:cubicBezTo>
                    <a:cubicBezTo>
                      <a:pt x="129540" y="159144"/>
                      <a:pt x="126940" y="156543"/>
                      <a:pt x="123730" y="156543"/>
                    </a:cubicBezTo>
                    <a:cubicBezTo>
                      <a:pt x="120520" y="156543"/>
                      <a:pt x="117920" y="159144"/>
                      <a:pt x="117920" y="162354"/>
                    </a:cubicBezTo>
                    <a:cubicBezTo>
                      <a:pt x="117920" y="165564"/>
                      <a:pt x="120520" y="168164"/>
                      <a:pt x="123730" y="168164"/>
                    </a:cubicBezTo>
                    <a:close/>
                    <a:moveTo>
                      <a:pt x="123730" y="190500"/>
                    </a:moveTo>
                    <a:cubicBezTo>
                      <a:pt x="126940" y="190500"/>
                      <a:pt x="129540" y="187900"/>
                      <a:pt x="129540" y="184690"/>
                    </a:cubicBezTo>
                    <a:cubicBezTo>
                      <a:pt x="129540" y="181480"/>
                      <a:pt x="126940" y="178879"/>
                      <a:pt x="123730" y="178879"/>
                    </a:cubicBezTo>
                    <a:cubicBezTo>
                      <a:pt x="120520" y="178879"/>
                      <a:pt x="117920" y="181480"/>
                      <a:pt x="117920" y="184690"/>
                    </a:cubicBezTo>
                    <a:cubicBezTo>
                      <a:pt x="117920" y="187900"/>
                      <a:pt x="120520" y="190500"/>
                      <a:pt x="123730" y="190500"/>
                    </a:cubicBezTo>
                    <a:close/>
                    <a:moveTo>
                      <a:pt x="104108" y="11621"/>
                    </a:moveTo>
                    <a:cubicBezTo>
                      <a:pt x="107318" y="11621"/>
                      <a:pt x="109919" y="9020"/>
                      <a:pt x="109919" y="5810"/>
                    </a:cubicBezTo>
                    <a:cubicBezTo>
                      <a:pt x="109919" y="2600"/>
                      <a:pt x="107318" y="0"/>
                      <a:pt x="104108" y="0"/>
                    </a:cubicBezTo>
                    <a:cubicBezTo>
                      <a:pt x="100898" y="0"/>
                      <a:pt x="98298" y="2600"/>
                      <a:pt x="98298" y="5810"/>
                    </a:cubicBezTo>
                    <a:cubicBezTo>
                      <a:pt x="98298" y="9020"/>
                      <a:pt x="100898" y="11621"/>
                      <a:pt x="104108" y="11621"/>
                    </a:cubicBezTo>
                    <a:close/>
                    <a:moveTo>
                      <a:pt x="104108" y="33957"/>
                    </a:moveTo>
                    <a:cubicBezTo>
                      <a:pt x="107318" y="33957"/>
                      <a:pt x="109919" y="31356"/>
                      <a:pt x="109919" y="28146"/>
                    </a:cubicBezTo>
                    <a:cubicBezTo>
                      <a:pt x="109919" y="24936"/>
                      <a:pt x="107318" y="22336"/>
                      <a:pt x="104108" y="22336"/>
                    </a:cubicBezTo>
                    <a:cubicBezTo>
                      <a:pt x="100898" y="22336"/>
                      <a:pt x="98298" y="24936"/>
                      <a:pt x="98298" y="28146"/>
                    </a:cubicBezTo>
                    <a:cubicBezTo>
                      <a:pt x="98298" y="31356"/>
                      <a:pt x="100898" y="33957"/>
                      <a:pt x="104108" y="33957"/>
                    </a:cubicBezTo>
                    <a:close/>
                    <a:moveTo>
                      <a:pt x="104108" y="56340"/>
                    </a:moveTo>
                    <a:cubicBezTo>
                      <a:pt x="107318" y="56340"/>
                      <a:pt x="109919" y="53740"/>
                      <a:pt x="109919" y="50530"/>
                    </a:cubicBezTo>
                    <a:cubicBezTo>
                      <a:pt x="109919" y="47320"/>
                      <a:pt x="107318" y="44720"/>
                      <a:pt x="104108" y="44720"/>
                    </a:cubicBezTo>
                    <a:cubicBezTo>
                      <a:pt x="100898" y="44720"/>
                      <a:pt x="98298" y="47320"/>
                      <a:pt x="98298" y="50530"/>
                    </a:cubicBezTo>
                    <a:cubicBezTo>
                      <a:pt x="98298" y="53740"/>
                      <a:pt x="100898" y="56340"/>
                      <a:pt x="104108" y="56340"/>
                    </a:cubicBezTo>
                    <a:close/>
                    <a:moveTo>
                      <a:pt x="104108" y="78677"/>
                    </a:moveTo>
                    <a:cubicBezTo>
                      <a:pt x="107318" y="78677"/>
                      <a:pt x="109919" y="76076"/>
                      <a:pt x="109919" y="72866"/>
                    </a:cubicBezTo>
                    <a:cubicBezTo>
                      <a:pt x="109919" y="69656"/>
                      <a:pt x="107318" y="67056"/>
                      <a:pt x="104108" y="67056"/>
                    </a:cubicBezTo>
                    <a:cubicBezTo>
                      <a:pt x="100898" y="67056"/>
                      <a:pt x="98298" y="69656"/>
                      <a:pt x="98298" y="72866"/>
                    </a:cubicBezTo>
                    <a:cubicBezTo>
                      <a:pt x="98298" y="76076"/>
                      <a:pt x="100898" y="78677"/>
                      <a:pt x="104108" y="78677"/>
                    </a:cubicBezTo>
                    <a:close/>
                    <a:moveTo>
                      <a:pt x="104108" y="101060"/>
                    </a:moveTo>
                    <a:cubicBezTo>
                      <a:pt x="107318" y="101060"/>
                      <a:pt x="109919" y="98460"/>
                      <a:pt x="109919" y="95250"/>
                    </a:cubicBezTo>
                    <a:cubicBezTo>
                      <a:pt x="109919" y="92040"/>
                      <a:pt x="107318" y="89440"/>
                      <a:pt x="104108" y="89440"/>
                    </a:cubicBezTo>
                    <a:cubicBezTo>
                      <a:pt x="100898" y="89440"/>
                      <a:pt x="98298" y="92040"/>
                      <a:pt x="98298" y="95250"/>
                    </a:cubicBezTo>
                    <a:cubicBezTo>
                      <a:pt x="98298" y="98460"/>
                      <a:pt x="100898" y="101060"/>
                      <a:pt x="104108" y="101060"/>
                    </a:cubicBezTo>
                    <a:close/>
                    <a:moveTo>
                      <a:pt x="104108" y="123396"/>
                    </a:moveTo>
                    <a:cubicBezTo>
                      <a:pt x="107318" y="123396"/>
                      <a:pt x="109919" y="120796"/>
                      <a:pt x="109919" y="117586"/>
                    </a:cubicBezTo>
                    <a:cubicBezTo>
                      <a:pt x="109919" y="114376"/>
                      <a:pt x="107318" y="111776"/>
                      <a:pt x="104108" y="111776"/>
                    </a:cubicBezTo>
                    <a:cubicBezTo>
                      <a:pt x="100898" y="111776"/>
                      <a:pt x="98298" y="114376"/>
                      <a:pt x="98298" y="117586"/>
                    </a:cubicBezTo>
                    <a:cubicBezTo>
                      <a:pt x="98298" y="120796"/>
                      <a:pt x="100898" y="123396"/>
                      <a:pt x="104108" y="123396"/>
                    </a:cubicBezTo>
                    <a:close/>
                    <a:moveTo>
                      <a:pt x="104108" y="145780"/>
                    </a:moveTo>
                    <a:cubicBezTo>
                      <a:pt x="107318" y="145780"/>
                      <a:pt x="109919" y="143180"/>
                      <a:pt x="109919" y="139970"/>
                    </a:cubicBezTo>
                    <a:cubicBezTo>
                      <a:pt x="109919" y="136760"/>
                      <a:pt x="107318" y="134160"/>
                      <a:pt x="104108" y="134160"/>
                    </a:cubicBezTo>
                    <a:cubicBezTo>
                      <a:pt x="100898" y="134160"/>
                      <a:pt x="98298" y="136760"/>
                      <a:pt x="98298" y="139970"/>
                    </a:cubicBezTo>
                    <a:cubicBezTo>
                      <a:pt x="98298" y="143180"/>
                      <a:pt x="100898" y="145780"/>
                      <a:pt x="104108" y="145780"/>
                    </a:cubicBezTo>
                    <a:close/>
                    <a:moveTo>
                      <a:pt x="104108" y="168164"/>
                    </a:moveTo>
                    <a:cubicBezTo>
                      <a:pt x="107318" y="168164"/>
                      <a:pt x="109919" y="165564"/>
                      <a:pt x="109919" y="162354"/>
                    </a:cubicBezTo>
                    <a:cubicBezTo>
                      <a:pt x="109919" y="159144"/>
                      <a:pt x="107318" y="156543"/>
                      <a:pt x="104108" y="156543"/>
                    </a:cubicBezTo>
                    <a:cubicBezTo>
                      <a:pt x="100898" y="156543"/>
                      <a:pt x="98298" y="159144"/>
                      <a:pt x="98298" y="162354"/>
                    </a:cubicBezTo>
                    <a:cubicBezTo>
                      <a:pt x="98298" y="165564"/>
                      <a:pt x="100898" y="168164"/>
                      <a:pt x="104108" y="168164"/>
                    </a:cubicBezTo>
                    <a:close/>
                    <a:moveTo>
                      <a:pt x="104108" y="190500"/>
                    </a:moveTo>
                    <a:cubicBezTo>
                      <a:pt x="107318" y="190500"/>
                      <a:pt x="109919" y="187900"/>
                      <a:pt x="109919" y="184690"/>
                    </a:cubicBezTo>
                    <a:cubicBezTo>
                      <a:pt x="109919" y="181480"/>
                      <a:pt x="107318" y="178879"/>
                      <a:pt x="104108" y="178879"/>
                    </a:cubicBezTo>
                    <a:cubicBezTo>
                      <a:pt x="100898" y="178879"/>
                      <a:pt x="98298" y="181480"/>
                      <a:pt x="98298" y="184690"/>
                    </a:cubicBezTo>
                    <a:cubicBezTo>
                      <a:pt x="98298" y="187900"/>
                      <a:pt x="100898" y="190500"/>
                      <a:pt x="104108" y="190500"/>
                    </a:cubicBezTo>
                    <a:close/>
                    <a:moveTo>
                      <a:pt x="84439" y="11621"/>
                    </a:moveTo>
                    <a:cubicBezTo>
                      <a:pt x="87649" y="11621"/>
                      <a:pt x="90249" y="9020"/>
                      <a:pt x="90249" y="5810"/>
                    </a:cubicBezTo>
                    <a:cubicBezTo>
                      <a:pt x="90249" y="2600"/>
                      <a:pt x="87649" y="0"/>
                      <a:pt x="84439" y="0"/>
                    </a:cubicBezTo>
                    <a:cubicBezTo>
                      <a:pt x="81229" y="0"/>
                      <a:pt x="78629" y="2600"/>
                      <a:pt x="78629" y="5810"/>
                    </a:cubicBezTo>
                    <a:cubicBezTo>
                      <a:pt x="78629" y="9020"/>
                      <a:pt x="81229" y="11621"/>
                      <a:pt x="84439" y="11621"/>
                    </a:cubicBezTo>
                    <a:close/>
                    <a:moveTo>
                      <a:pt x="84439" y="33957"/>
                    </a:moveTo>
                    <a:cubicBezTo>
                      <a:pt x="87649" y="33957"/>
                      <a:pt x="90249" y="31356"/>
                      <a:pt x="90249" y="28146"/>
                    </a:cubicBezTo>
                    <a:cubicBezTo>
                      <a:pt x="90249" y="24936"/>
                      <a:pt x="87649" y="22336"/>
                      <a:pt x="84439" y="22336"/>
                    </a:cubicBezTo>
                    <a:cubicBezTo>
                      <a:pt x="81229" y="22336"/>
                      <a:pt x="78629" y="24936"/>
                      <a:pt x="78629" y="28146"/>
                    </a:cubicBezTo>
                    <a:cubicBezTo>
                      <a:pt x="78629" y="31356"/>
                      <a:pt x="81229" y="33957"/>
                      <a:pt x="84439" y="33957"/>
                    </a:cubicBezTo>
                    <a:close/>
                    <a:moveTo>
                      <a:pt x="84439" y="56340"/>
                    </a:moveTo>
                    <a:cubicBezTo>
                      <a:pt x="87649" y="56340"/>
                      <a:pt x="90249" y="53740"/>
                      <a:pt x="90249" y="50530"/>
                    </a:cubicBezTo>
                    <a:cubicBezTo>
                      <a:pt x="90249" y="47320"/>
                      <a:pt x="87649" y="44720"/>
                      <a:pt x="84439" y="44720"/>
                    </a:cubicBezTo>
                    <a:cubicBezTo>
                      <a:pt x="81229" y="44720"/>
                      <a:pt x="78629" y="47320"/>
                      <a:pt x="78629" y="50530"/>
                    </a:cubicBezTo>
                    <a:cubicBezTo>
                      <a:pt x="78629" y="53740"/>
                      <a:pt x="81229" y="56340"/>
                      <a:pt x="84439" y="56340"/>
                    </a:cubicBezTo>
                    <a:close/>
                    <a:moveTo>
                      <a:pt x="84439" y="78677"/>
                    </a:moveTo>
                    <a:cubicBezTo>
                      <a:pt x="87649" y="78677"/>
                      <a:pt x="90249" y="76076"/>
                      <a:pt x="90249" y="72866"/>
                    </a:cubicBezTo>
                    <a:cubicBezTo>
                      <a:pt x="90249" y="69656"/>
                      <a:pt x="87649" y="67056"/>
                      <a:pt x="84439" y="67056"/>
                    </a:cubicBezTo>
                    <a:cubicBezTo>
                      <a:pt x="81229" y="67056"/>
                      <a:pt x="78629" y="69656"/>
                      <a:pt x="78629" y="72866"/>
                    </a:cubicBezTo>
                    <a:cubicBezTo>
                      <a:pt x="78629" y="76076"/>
                      <a:pt x="81229" y="78677"/>
                      <a:pt x="84439" y="78677"/>
                    </a:cubicBezTo>
                    <a:close/>
                    <a:moveTo>
                      <a:pt x="84439" y="101060"/>
                    </a:moveTo>
                    <a:cubicBezTo>
                      <a:pt x="87649" y="101060"/>
                      <a:pt x="90249" y="98460"/>
                      <a:pt x="90249" y="95250"/>
                    </a:cubicBezTo>
                    <a:cubicBezTo>
                      <a:pt x="90249" y="92040"/>
                      <a:pt x="87649" y="89440"/>
                      <a:pt x="84439" y="89440"/>
                    </a:cubicBezTo>
                    <a:cubicBezTo>
                      <a:pt x="81229" y="89440"/>
                      <a:pt x="78629" y="92040"/>
                      <a:pt x="78629" y="95250"/>
                    </a:cubicBezTo>
                    <a:cubicBezTo>
                      <a:pt x="78629" y="98460"/>
                      <a:pt x="81229" y="101060"/>
                      <a:pt x="84439" y="101060"/>
                    </a:cubicBezTo>
                    <a:close/>
                    <a:moveTo>
                      <a:pt x="84439" y="123396"/>
                    </a:moveTo>
                    <a:cubicBezTo>
                      <a:pt x="87649" y="123396"/>
                      <a:pt x="90249" y="120796"/>
                      <a:pt x="90249" y="117586"/>
                    </a:cubicBezTo>
                    <a:cubicBezTo>
                      <a:pt x="90249" y="114376"/>
                      <a:pt x="87649" y="111776"/>
                      <a:pt x="84439" y="111776"/>
                    </a:cubicBezTo>
                    <a:cubicBezTo>
                      <a:pt x="81229" y="111776"/>
                      <a:pt x="78629" y="114376"/>
                      <a:pt x="78629" y="117586"/>
                    </a:cubicBezTo>
                    <a:cubicBezTo>
                      <a:pt x="78629" y="120796"/>
                      <a:pt x="81229" y="123396"/>
                      <a:pt x="84439" y="123396"/>
                    </a:cubicBezTo>
                    <a:close/>
                    <a:moveTo>
                      <a:pt x="84439" y="145780"/>
                    </a:moveTo>
                    <a:cubicBezTo>
                      <a:pt x="87649" y="145780"/>
                      <a:pt x="90249" y="143180"/>
                      <a:pt x="90249" y="139970"/>
                    </a:cubicBezTo>
                    <a:cubicBezTo>
                      <a:pt x="90249" y="136760"/>
                      <a:pt x="87649" y="134160"/>
                      <a:pt x="84439" y="134160"/>
                    </a:cubicBezTo>
                    <a:cubicBezTo>
                      <a:pt x="81229" y="134160"/>
                      <a:pt x="78629" y="136760"/>
                      <a:pt x="78629" y="139970"/>
                    </a:cubicBezTo>
                    <a:cubicBezTo>
                      <a:pt x="78629" y="143180"/>
                      <a:pt x="81229" y="145780"/>
                      <a:pt x="84439" y="145780"/>
                    </a:cubicBezTo>
                    <a:close/>
                    <a:moveTo>
                      <a:pt x="84439" y="168164"/>
                    </a:moveTo>
                    <a:cubicBezTo>
                      <a:pt x="87649" y="168164"/>
                      <a:pt x="90249" y="165564"/>
                      <a:pt x="90249" y="162354"/>
                    </a:cubicBezTo>
                    <a:cubicBezTo>
                      <a:pt x="90249" y="159144"/>
                      <a:pt x="87649" y="156543"/>
                      <a:pt x="84439" y="156543"/>
                    </a:cubicBezTo>
                    <a:cubicBezTo>
                      <a:pt x="81229" y="156543"/>
                      <a:pt x="78629" y="159144"/>
                      <a:pt x="78629" y="162354"/>
                    </a:cubicBezTo>
                    <a:cubicBezTo>
                      <a:pt x="78629" y="165564"/>
                      <a:pt x="81229" y="168164"/>
                      <a:pt x="84439" y="168164"/>
                    </a:cubicBezTo>
                    <a:close/>
                    <a:moveTo>
                      <a:pt x="84439" y="190500"/>
                    </a:moveTo>
                    <a:cubicBezTo>
                      <a:pt x="87649" y="190500"/>
                      <a:pt x="90249" y="187900"/>
                      <a:pt x="90249" y="184690"/>
                    </a:cubicBezTo>
                    <a:cubicBezTo>
                      <a:pt x="90249" y="181480"/>
                      <a:pt x="87649" y="178879"/>
                      <a:pt x="84439" y="178879"/>
                    </a:cubicBezTo>
                    <a:cubicBezTo>
                      <a:pt x="81229" y="178879"/>
                      <a:pt x="78629" y="181480"/>
                      <a:pt x="78629" y="184690"/>
                    </a:cubicBezTo>
                    <a:cubicBezTo>
                      <a:pt x="78629" y="187900"/>
                      <a:pt x="81229" y="190500"/>
                      <a:pt x="84439" y="190500"/>
                    </a:cubicBezTo>
                    <a:close/>
                    <a:moveTo>
                      <a:pt x="64770" y="11621"/>
                    </a:moveTo>
                    <a:cubicBezTo>
                      <a:pt x="67980" y="11621"/>
                      <a:pt x="70580" y="9020"/>
                      <a:pt x="70580" y="5810"/>
                    </a:cubicBezTo>
                    <a:cubicBezTo>
                      <a:pt x="70580" y="2600"/>
                      <a:pt x="67980" y="0"/>
                      <a:pt x="64770" y="0"/>
                    </a:cubicBezTo>
                    <a:cubicBezTo>
                      <a:pt x="61560" y="0"/>
                      <a:pt x="58960" y="2600"/>
                      <a:pt x="58960" y="5810"/>
                    </a:cubicBezTo>
                    <a:cubicBezTo>
                      <a:pt x="58960"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60" y="24936"/>
                      <a:pt x="58960" y="28146"/>
                    </a:cubicBezTo>
                    <a:cubicBezTo>
                      <a:pt x="58960"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60" y="47320"/>
                      <a:pt x="58960" y="50530"/>
                    </a:cubicBezTo>
                    <a:cubicBezTo>
                      <a:pt x="58960" y="53740"/>
                      <a:pt x="61560" y="56340"/>
                      <a:pt x="64770" y="56340"/>
                    </a:cubicBezTo>
                    <a:close/>
                    <a:moveTo>
                      <a:pt x="64770" y="78677"/>
                    </a:moveTo>
                    <a:cubicBezTo>
                      <a:pt x="67980" y="78677"/>
                      <a:pt x="70580" y="76076"/>
                      <a:pt x="70580" y="72866"/>
                    </a:cubicBezTo>
                    <a:cubicBezTo>
                      <a:pt x="70580" y="69656"/>
                      <a:pt x="67980" y="67056"/>
                      <a:pt x="64770" y="67056"/>
                    </a:cubicBezTo>
                    <a:cubicBezTo>
                      <a:pt x="61560" y="67056"/>
                      <a:pt x="58960" y="69656"/>
                      <a:pt x="58960" y="72866"/>
                    </a:cubicBezTo>
                    <a:cubicBezTo>
                      <a:pt x="58960" y="76076"/>
                      <a:pt x="61560" y="78677"/>
                      <a:pt x="64770" y="78677"/>
                    </a:cubicBezTo>
                    <a:close/>
                    <a:moveTo>
                      <a:pt x="64770" y="101060"/>
                    </a:moveTo>
                    <a:cubicBezTo>
                      <a:pt x="67980" y="101060"/>
                      <a:pt x="70580" y="98460"/>
                      <a:pt x="70580" y="95250"/>
                    </a:cubicBezTo>
                    <a:cubicBezTo>
                      <a:pt x="70580" y="92040"/>
                      <a:pt x="67980" y="89440"/>
                      <a:pt x="64770" y="89440"/>
                    </a:cubicBezTo>
                    <a:cubicBezTo>
                      <a:pt x="61560" y="89440"/>
                      <a:pt x="58960" y="92040"/>
                      <a:pt x="58960" y="95250"/>
                    </a:cubicBezTo>
                    <a:cubicBezTo>
                      <a:pt x="58960"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60" y="114376"/>
                      <a:pt x="58960" y="117586"/>
                    </a:cubicBezTo>
                    <a:cubicBezTo>
                      <a:pt x="58960"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60" y="136760"/>
                      <a:pt x="58960" y="139970"/>
                    </a:cubicBezTo>
                    <a:cubicBezTo>
                      <a:pt x="58960" y="143180"/>
                      <a:pt x="61560" y="145780"/>
                      <a:pt x="64770" y="145780"/>
                    </a:cubicBezTo>
                    <a:close/>
                    <a:moveTo>
                      <a:pt x="64770" y="168164"/>
                    </a:moveTo>
                    <a:cubicBezTo>
                      <a:pt x="67980" y="168164"/>
                      <a:pt x="70580" y="165564"/>
                      <a:pt x="70580" y="162354"/>
                    </a:cubicBezTo>
                    <a:cubicBezTo>
                      <a:pt x="70580" y="159144"/>
                      <a:pt x="67980" y="156543"/>
                      <a:pt x="64770" y="156543"/>
                    </a:cubicBezTo>
                    <a:cubicBezTo>
                      <a:pt x="61560" y="156543"/>
                      <a:pt x="58960" y="159144"/>
                      <a:pt x="58960" y="162354"/>
                    </a:cubicBezTo>
                    <a:cubicBezTo>
                      <a:pt x="58960" y="165564"/>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60" y="181480"/>
                      <a:pt x="58960" y="184690"/>
                    </a:cubicBezTo>
                    <a:cubicBezTo>
                      <a:pt x="58960" y="187900"/>
                      <a:pt x="61560" y="190500"/>
                      <a:pt x="64770" y="190500"/>
                    </a:cubicBezTo>
                    <a:close/>
                    <a:moveTo>
                      <a:pt x="45149" y="11621"/>
                    </a:moveTo>
                    <a:cubicBezTo>
                      <a:pt x="48358" y="11621"/>
                      <a:pt x="50959" y="9020"/>
                      <a:pt x="50959" y="5810"/>
                    </a:cubicBezTo>
                    <a:cubicBezTo>
                      <a:pt x="50959" y="2600"/>
                      <a:pt x="48358" y="0"/>
                      <a:pt x="45149" y="0"/>
                    </a:cubicBezTo>
                    <a:cubicBezTo>
                      <a:pt x="41939" y="0"/>
                      <a:pt x="39338" y="2600"/>
                      <a:pt x="39338" y="5810"/>
                    </a:cubicBezTo>
                    <a:cubicBezTo>
                      <a:pt x="39338" y="9020"/>
                      <a:pt x="41939" y="11621"/>
                      <a:pt x="45149" y="11621"/>
                    </a:cubicBezTo>
                    <a:close/>
                    <a:moveTo>
                      <a:pt x="45149" y="33957"/>
                    </a:moveTo>
                    <a:cubicBezTo>
                      <a:pt x="48358" y="33957"/>
                      <a:pt x="50959" y="31356"/>
                      <a:pt x="50959" y="28146"/>
                    </a:cubicBezTo>
                    <a:cubicBezTo>
                      <a:pt x="50959" y="24936"/>
                      <a:pt x="48358" y="22336"/>
                      <a:pt x="45149" y="22336"/>
                    </a:cubicBezTo>
                    <a:cubicBezTo>
                      <a:pt x="41939" y="22336"/>
                      <a:pt x="39338" y="24936"/>
                      <a:pt x="39338" y="28146"/>
                    </a:cubicBezTo>
                    <a:cubicBezTo>
                      <a:pt x="39338" y="31356"/>
                      <a:pt x="41939" y="33957"/>
                      <a:pt x="45149" y="33957"/>
                    </a:cubicBezTo>
                    <a:close/>
                    <a:moveTo>
                      <a:pt x="45149" y="56340"/>
                    </a:moveTo>
                    <a:cubicBezTo>
                      <a:pt x="48358" y="56340"/>
                      <a:pt x="50959" y="53740"/>
                      <a:pt x="50959" y="50530"/>
                    </a:cubicBezTo>
                    <a:cubicBezTo>
                      <a:pt x="50959" y="47320"/>
                      <a:pt x="48358" y="44720"/>
                      <a:pt x="45149" y="44720"/>
                    </a:cubicBezTo>
                    <a:cubicBezTo>
                      <a:pt x="41939" y="44720"/>
                      <a:pt x="39338" y="47320"/>
                      <a:pt x="39338" y="50530"/>
                    </a:cubicBezTo>
                    <a:cubicBezTo>
                      <a:pt x="39338" y="53740"/>
                      <a:pt x="41939" y="56340"/>
                      <a:pt x="45149" y="56340"/>
                    </a:cubicBezTo>
                    <a:close/>
                    <a:moveTo>
                      <a:pt x="45149" y="78677"/>
                    </a:moveTo>
                    <a:cubicBezTo>
                      <a:pt x="48358" y="78677"/>
                      <a:pt x="50959" y="76076"/>
                      <a:pt x="50959" y="72866"/>
                    </a:cubicBezTo>
                    <a:cubicBezTo>
                      <a:pt x="50959" y="69656"/>
                      <a:pt x="48358" y="67056"/>
                      <a:pt x="45149" y="67056"/>
                    </a:cubicBezTo>
                    <a:cubicBezTo>
                      <a:pt x="41939" y="67056"/>
                      <a:pt x="39338" y="69656"/>
                      <a:pt x="39338" y="72866"/>
                    </a:cubicBezTo>
                    <a:cubicBezTo>
                      <a:pt x="39338" y="76076"/>
                      <a:pt x="41939" y="78677"/>
                      <a:pt x="45149" y="78677"/>
                    </a:cubicBezTo>
                    <a:close/>
                    <a:moveTo>
                      <a:pt x="45149" y="101060"/>
                    </a:moveTo>
                    <a:cubicBezTo>
                      <a:pt x="48358" y="101060"/>
                      <a:pt x="50959" y="98460"/>
                      <a:pt x="50959" y="95250"/>
                    </a:cubicBezTo>
                    <a:cubicBezTo>
                      <a:pt x="50959" y="92040"/>
                      <a:pt x="48358" y="89440"/>
                      <a:pt x="45149" y="89440"/>
                    </a:cubicBezTo>
                    <a:cubicBezTo>
                      <a:pt x="41939" y="89440"/>
                      <a:pt x="39338" y="92040"/>
                      <a:pt x="39338" y="95250"/>
                    </a:cubicBezTo>
                    <a:cubicBezTo>
                      <a:pt x="39338" y="98460"/>
                      <a:pt x="41939" y="101060"/>
                      <a:pt x="45149" y="101060"/>
                    </a:cubicBezTo>
                    <a:close/>
                    <a:moveTo>
                      <a:pt x="45149" y="123396"/>
                    </a:moveTo>
                    <a:cubicBezTo>
                      <a:pt x="48358" y="123396"/>
                      <a:pt x="50959" y="120796"/>
                      <a:pt x="50959" y="117586"/>
                    </a:cubicBezTo>
                    <a:cubicBezTo>
                      <a:pt x="50959" y="114376"/>
                      <a:pt x="48358" y="111776"/>
                      <a:pt x="45149" y="111776"/>
                    </a:cubicBezTo>
                    <a:cubicBezTo>
                      <a:pt x="41939" y="111776"/>
                      <a:pt x="39338" y="114376"/>
                      <a:pt x="39338" y="117586"/>
                    </a:cubicBezTo>
                    <a:cubicBezTo>
                      <a:pt x="39338" y="120796"/>
                      <a:pt x="41939" y="123396"/>
                      <a:pt x="45149" y="123396"/>
                    </a:cubicBezTo>
                    <a:close/>
                    <a:moveTo>
                      <a:pt x="45149" y="145780"/>
                    </a:moveTo>
                    <a:cubicBezTo>
                      <a:pt x="48358" y="145780"/>
                      <a:pt x="50959" y="143180"/>
                      <a:pt x="50959" y="139970"/>
                    </a:cubicBezTo>
                    <a:cubicBezTo>
                      <a:pt x="50959" y="136760"/>
                      <a:pt x="48358" y="134160"/>
                      <a:pt x="45149" y="134160"/>
                    </a:cubicBezTo>
                    <a:cubicBezTo>
                      <a:pt x="41939" y="134160"/>
                      <a:pt x="39338" y="136760"/>
                      <a:pt x="39338" y="139970"/>
                    </a:cubicBezTo>
                    <a:cubicBezTo>
                      <a:pt x="39338" y="143180"/>
                      <a:pt x="41939" y="145780"/>
                      <a:pt x="45149" y="145780"/>
                    </a:cubicBezTo>
                    <a:close/>
                    <a:moveTo>
                      <a:pt x="45149" y="168164"/>
                    </a:moveTo>
                    <a:cubicBezTo>
                      <a:pt x="48358" y="168164"/>
                      <a:pt x="50959" y="165564"/>
                      <a:pt x="50959" y="162354"/>
                    </a:cubicBezTo>
                    <a:cubicBezTo>
                      <a:pt x="50959" y="159144"/>
                      <a:pt x="48358" y="156543"/>
                      <a:pt x="45149" y="156543"/>
                    </a:cubicBezTo>
                    <a:cubicBezTo>
                      <a:pt x="41939" y="156543"/>
                      <a:pt x="39338" y="159144"/>
                      <a:pt x="39338" y="162354"/>
                    </a:cubicBezTo>
                    <a:cubicBezTo>
                      <a:pt x="39338" y="165564"/>
                      <a:pt x="41939" y="168164"/>
                      <a:pt x="45149" y="168164"/>
                    </a:cubicBezTo>
                    <a:close/>
                    <a:moveTo>
                      <a:pt x="45149" y="190500"/>
                    </a:moveTo>
                    <a:cubicBezTo>
                      <a:pt x="48358" y="190500"/>
                      <a:pt x="50959" y="187900"/>
                      <a:pt x="50959" y="184690"/>
                    </a:cubicBezTo>
                    <a:cubicBezTo>
                      <a:pt x="50959" y="181480"/>
                      <a:pt x="48358" y="178879"/>
                      <a:pt x="45149" y="178879"/>
                    </a:cubicBezTo>
                    <a:cubicBezTo>
                      <a:pt x="41939" y="178879"/>
                      <a:pt x="39338" y="181480"/>
                      <a:pt x="39338" y="184690"/>
                    </a:cubicBezTo>
                    <a:cubicBezTo>
                      <a:pt x="39338" y="187900"/>
                      <a:pt x="41939" y="190500"/>
                      <a:pt x="45149" y="190500"/>
                    </a:cubicBezTo>
                    <a:close/>
                    <a:moveTo>
                      <a:pt x="25480" y="11621"/>
                    </a:moveTo>
                    <a:cubicBezTo>
                      <a:pt x="28690" y="11621"/>
                      <a:pt x="31290" y="9020"/>
                      <a:pt x="31290" y="5810"/>
                    </a:cubicBezTo>
                    <a:cubicBezTo>
                      <a:pt x="31290" y="2600"/>
                      <a:pt x="28690" y="0"/>
                      <a:pt x="25480" y="0"/>
                    </a:cubicBezTo>
                    <a:cubicBezTo>
                      <a:pt x="22270" y="0"/>
                      <a:pt x="19669" y="2600"/>
                      <a:pt x="19669" y="5810"/>
                    </a:cubicBezTo>
                    <a:cubicBezTo>
                      <a:pt x="19669" y="9020"/>
                      <a:pt x="22270" y="11621"/>
                      <a:pt x="25480" y="11621"/>
                    </a:cubicBezTo>
                    <a:close/>
                    <a:moveTo>
                      <a:pt x="25480" y="33957"/>
                    </a:moveTo>
                    <a:cubicBezTo>
                      <a:pt x="28690" y="33957"/>
                      <a:pt x="31290" y="31356"/>
                      <a:pt x="31290" y="28146"/>
                    </a:cubicBezTo>
                    <a:cubicBezTo>
                      <a:pt x="31290" y="24936"/>
                      <a:pt x="28690" y="22336"/>
                      <a:pt x="25480" y="22336"/>
                    </a:cubicBezTo>
                    <a:cubicBezTo>
                      <a:pt x="22270" y="22336"/>
                      <a:pt x="19669" y="24936"/>
                      <a:pt x="19669" y="28146"/>
                    </a:cubicBezTo>
                    <a:cubicBezTo>
                      <a:pt x="19669" y="31356"/>
                      <a:pt x="22270" y="33957"/>
                      <a:pt x="25480" y="33957"/>
                    </a:cubicBezTo>
                    <a:close/>
                    <a:moveTo>
                      <a:pt x="25480" y="56340"/>
                    </a:moveTo>
                    <a:cubicBezTo>
                      <a:pt x="28690" y="56340"/>
                      <a:pt x="31290" y="53740"/>
                      <a:pt x="31290" y="50530"/>
                    </a:cubicBezTo>
                    <a:cubicBezTo>
                      <a:pt x="31290" y="47320"/>
                      <a:pt x="28690" y="44720"/>
                      <a:pt x="25480" y="44720"/>
                    </a:cubicBezTo>
                    <a:cubicBezTo>
                      <a:pt x="22270" y="44720"/>
                      <a:pt x="19669" y="47320"/>
                      <a:pt x="19669" y="50530"/>
                    </a:cubicBezTo>
                    <a:cubicBezTo>
                      <a:pt x="19669" y="53740"/>
                      <a:pt x="22270" y="56340"/>
                      <a:pt x="25480" y="56340"/>
                    </a:cubicBezTo>
                    <a:close/>
                    <a:moveTo>
                      <a:pt x="25480" y="78677"/>
                    </a:moveTo>
                    <a:cubicBezTo>
                      <a:pt x="28690" y="78677"/>
                      <a:pt x="31290" y="76076"/>
                      <a:pt x="31290" y="72866"/>
                    </a:cubicBezTo>
                    <a:cubicBezTo>
                      <a:pt x="31290" y="69656"/>
                      <a:pt x="28690" y="67056"/>
                      <a:pt x="25480" y="67056"/>
                    </a:cubicBezTo>
                    <a:cubicBezTo>
                      <a:pt x="22270" y="67056"/>
                      <a:pt x="19669" y="69656"/>
                      <a:pt x="19669" y="72866"/>
                    </a:cubicBezTo>
                    <a:cubicBezTo>
                      <a:pt x="19669" y="76076"/>
                      <a:pt x="22270" y="78677"/>
                      <a:pt x="25480" y="78677"/>
                    </a:cubicBezTo>
                    <a:close/>
                    <a:moveTo>
                      <a:pt x="25480" y="101060"/>
                    </a:moveTo>
                    <a:cubicBezTo>
                      <a:pt x="28690" y="101060"/>
                      <a:pt x="31290" y="98460"/>
                      <a:pt x="31290" y="95250"/>
                    </a:cubicBezTo>
                    <a:cubicBezTo>
                      <a:pt x="31290" y="92040"/>
                      <a:pt x="28690" y="89440"/>
                      <a:pt x="25480" y="89440"/>
                    </a:cubicBezTo>
                    <a:cubicBezTo>
                      <a:pt x="22270" y="89440"/>
                      <a:pt x="19669" y="92040"/>
                      <a:pt x="19669" y="95250"/>
                    </a:cubicBezTo>
                    <a:cubicBezTo>
                      <a:pt x="19669" y="98460"/>
                      <a:pt x="22270" y="101060"/>
                      <a:pt x="25480" y="101060"/>
                    </a:cubicBezTo>
                    <a:close/>
                    <a:moveTo>
                      <a:pt x="25480" y="123396"/>
                    </a:moveTo>
                    <a:cubicBezTo>
                      <a:pt x="28690" y="123396"/>
                      <a:pt x="31290" y="120796"/>
                      <a:pt x="31290" y="117586"/>
                    </a:cubicBezTo>
                    <a:cubicBezTo>
                      <a:pt x="31290" y="114376"/>
                      <a:pt x="28690" y="111776"/>
                      <a:pt x="25480" y="111776"/>
                    </a:cubicBezTo>
                    <a:cubicBezTo>
                      <a:pt x="22270" y="111776"/>
                      <a:pt x="19669" y="114376"/>
                      <a:pt x="19669" y="117586"/>
                    </a:cubicBezTo>
                    <a:cubicBezTo>
                      <a:pt x="19669" y="120796"/>
                      <a:pt x="22270" y="123396"/>
                      <a:pt x="25480" y="123396"/>
                    </a:cubicBezTo>
                    <a:close/>
                    <a:moveTo>
                      <a:pt x="25480" y="145780"/>
                    </a:moveTo>
                    <a:cubicBezTo>
                      <a:pt x="28690" y="145780"/>
                      <a:pt x="31290" y="143180"/>
                      <a:pt x="31290" y="139970"/>
                    </a:cubicBezTo>
                    <a:cubicBezTo>
                      <a:pt x="31290" y="136760"/>
                      <a:pt x="28690" y="134160"/>
                      <a:pt x="25480" y="134160"/>
                    </a:cubicBezTo>
                    <a:cubicBezTo>
                      <a:pt x="22270" y="134160"/>
                      <a:pt x="19669" y="136760"/>
                      <a:pt x="19669" y="139970"/>
                    </a:cubicBezTo>
                    <a:cubicBezTo>
                      <a:pt x="19669" y="143180"/>
                      <a:pt x="22270" y="145780"/>
                      <a:pt x="25480" y="145780"/>
                    </a:cubicBezTo>
                    <a:close/>
                    <a:moveTo>
                      <a:pt x="25480" y="168164"/>
                    </a:moveTo>
                    <a:cubicBezTo>
                      <a:pt x="28690" y="168164"/>
                      <a:pt x="31290" y="165564"/>
                      <a:pt x="31290" y="162354"/>
                    </a:cubicBezTo>
                    <a:cubicBezTo>
                      <a:pt x="31290" y="159144"/>
                      <a:pt x="28690" y="156543"/>
                      <a:pt x="25480" y="156543"/>
                    </a:cubicBezTo>
                    <a:cubicBezTo>
                      <a:pt x="22270" y="156543"/>
                      <a:pt x="19669" y="159144"/>
                      <a:pt x="19669" y="162354"/>
                    </a:cubicBezTo>
                    <a:cubicBezTo>
                      <a:pt x="19669" y="165564"/>
                      <a:pt x="22270" y="168164"/>
                      <a:pt x="25480" y="168164"/>
                    </a:cubicBezTo>
                    <a:close/>
                    <a:moveTo>
                      <a:pt x="25480" y="190500"/>
                    </a:moveTo>
                    <a:cubicBezTo>
                      <a:pt x="28690" y="190500"/>
                      <a:pt x="31290" y="187900"/>
                      <a:pt x="31290" y="184690"/>
                    </a:cubicBezTo>
                    <a:cubicBezTo>
                      <a:pt x="31290" y="181480"/>
                      <a:pt x="28690" y="178879"/>
                      <a:pt x="25480" y="178879"/>
                    </a:cubicBezTo>
                    <a:cubicBezTo>
                      <a:pt x="22270" y="178879"/>
                      <a:pt x="19669" y="181480"/>
                      <a:pt x="19669" y="184690"/>
                    </a:cubicBezTo>
                    <a:cubicBezTo>
                      <a:pt x="19669" y="187900"/>
                      <a:pt x="22270" y="190500"/>
                      <a:pt x="25480" y="190500"/>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5810" y="33957"/>
                    </a:moveTo>
                    <a:cubicBezTo>
                      <a:pt x="9020" y="33957"/>
                      <a:pt x="11621" y="31356"/>
                      <a:pt x="11621" y="28146"/>
                    </a:cubicBezTo>
                    <a:cubicBezTo>
                      <a:pt x="11621" y="24936"/>
                      <a:pt x="9020" y="22336"/>
                      <a:pt x="5810" y="22336"/>
                    </a:cubicBezTo>
                    <a:cubicBezTo>
                      <a:pt x="2600" y="22336"/>
                      <a:pt x="0" y="24936"/>
                      <a:pt x="0" y="28146"/>
                    </a:cubicBezTo>
                    <a:cubicBezTo>
                      <a:pt x="0" y="31356"/>
                      <a:pt x="2600" y="33957"/>
                      <a:pt x="5810" y="33957"/>
                    </a:cubicBezTo>
                    <a:close/>
                    <a:moveTo>
                      <a:pt x="5810" y="56340"/>
                    </a:moveTo>
                    <a:cubicBezTo>
                      <a:pt x="9020" y="56340"/>
                      <a:pt x="11621" y="53740"/>
                      <a:pt x="11621" y="50530"/>
                    </a:cubicBezTo>
                    <a:cubicBezTo>
                      <a:pt x="11621" y="47320"/>
                      <a:pt x="9020" y="44720"/>
                      <a:pt x="5810" y="44720"/>
                    </a:cubicBezTo>
                    <a:cubicBezTo>
                      <a:pt x="2600" y="44720"/>
                      <a:pt x="0" y="47320"/>
                      <a:pt x="0" y="50530"/>
                    </a:cubicBezTo>
                    <a:cubicBezTo>
                      <a:pt x="0" y="53740"/>
                      <a:pt x="2600" y="56340"/>
                      <a:pt x="5810" y="56340"/>
                    </a:cubicBezTo>
                    <a:close/>
                    <a:moveTo>
                      <a:pt x="5810" y="78677"/>
                    </a:moveTo>
                    <a:cubicBezTo>
                      <a:pt x="9020" y="78677"/>
                      <a:pt x="11621" y="76076"/>
                      <a:pt x="11621" y="72866"/>
                    </a:cubicBezTo>
                    <a:cubicBezTo>
                      <a:pt x="11621" y="69656"/>
                      <a:pt x="9020" y="67056"/>
                      <a:pt x="5810" y="67056"/>
                    </a:cubicBezTo>
                    <a:cubicBezTo>
                      <a:pt x="2600" y="67056"/>
                      <a:pt x="0" y="69656"/>
                      <a:pt x="0" y="72866"/>
                    </a:cubicBezTo>
                    <a:cubicBezTo>
                      <a:pt x="0" y="76076"/>
                      <a:pt x="2600" y="78677"/>
                      <a:pt x="5810" y="78677"/>
                    </a:cubicBezTo>
                    <a:close/>
                    <a:moveTo>
                      <a:pt x="5810" y="101060"/>
                    </a:moveTo>
                    <a:cubicBezTo>
                      <a:pt x="9020" y="101060"/>
                      <a:pt x="11621" y="98460"/>
                      <a:pt x="11621" y="95250"/>
                    </a:cubicBezTo>
                    <a:cubicBezTo>
                      <a:pt x="11621" y="92040"/>
                      <a:pt x="9020" y="89440"/>
                      <a:pt x="5810" y="89440"/>
                    </a:cubicBezTo>
                    <a:cubicBezTo>
                      <a:pt x="2600" y="89440"/>
                      <a:pt x="0" y="92040"/>
                      <a:pt x="0" y="95250"/>
                    </a:cubicBezTo>
                    <a:cubicBezTo>
                      <a:pt x="0" y="98460"/>
                      <a:pt x="2600" y="101060"/>
                      <a:pt x="5810" y="101060"/>
                    </a:cubicBezTo>
                    <a:close/>
                    <a:moveTo>
                      <a:pt x="5810" y="123396"/>
                    </a:moveTo>
                    <a:cubicBezTo>
                      <a:pt x="9020" y="123396"/>
                      <a:pt x="11621" y="120796"/>
                      <a:pt x="11621" y="117586"/>
                    </a:cubicBezTo>
                    <a:cubicBezTo>
                      <a:pt x="11621"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1" y="143180"/>
                      <a:pt x="11621" y="139970"/>
                    </a:cubicBezTo>
                    <a:cubicBezTo>
                      <a:pt x="11621"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1" y="165564"/>
                      <a:pt x="11621" y="162354"/>
                    </a:cubicBezTo>
                    <a:cubicBezTo>
                      <a:pt x="11621" y="159144"/>
                      <a:pt x="9020" y="156543"/>
                      <a:pt x="5810" y="156543"/>
                    </a:cubicBezTo>
                    <a:cubicBezTo>
                      <a:pt x="2600" y="156543"/>
                      <a:pt x="0" y="159144"/>
                      <a:pt x="0" y="162354"/>
                    </a:cubicBezTo>
                    <a:cubicBezTo>
                      <a:pt x="0" y="165564"/>
                      <a:pt x="2600" y="168164"/>
                      <a:pt x="5810" y="168164"/>
                    </a:cubicBezTo>
                    <a:close/>
                    <a:moveTo>
                      <a:pt x="5810" y="190500"/>
                    </a:moveTo>
                    <a:cubicBezTo>
                      <a:pt x="9020" y="190500"/>
                      <a:pt x="11621" y="187900"/>
                      <a:pt x="11621" y="184690"/>
                    </a:cubicBezTo>
                    <a:cubicBezTo>
                      <a:pt x="11621"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42" name="任意多边形: 形状 341">
                <a:extLst>
                  <a:ext uri="{FF2B5EF4-FFF2-40B4-BE49-F238E27FC236}">
                    <a16:creationId xmlns:a16="http://schemas.microsoft.com/office/drawing/2014/main" id="{DC8A010A-0D85-5E7E-F7CA-D9B3E5702EA6}"/>
                  </a:ext>
                </a:extLst>
              </p:cNvPr>
              <p:cNvSpPr/>
              <p:nvPr/>
            </p:nvSpPr>
            <p:spPr>
              <a:xfrm>
                <a:off x="3019271" y="2190973"/>
                <a:ext cx="149161" cy="190500"/>
              </a:xfrm>
              <a:custGeom>
                <a:avLst/>
                <a:gdLst>
                  <a:gd name="connsiteX0" fmla="*/ 143351 w 149161"/>
                  <a:gd name="connsiteY0" fmla="*/ 11621 h 190500"/>
                  <a:gd name="connsiteX1" fmla="*/ 149162 w 149161"/>
                  <a:gd name="connsiteY1" fmla="*/ 5810 h 190500"/>
                  <a:gd name="connsiteX2" fmla="*/ 143351 w 149161"/>
                  <a:gd name="connsiteY2" fmla="*/ 0 h 190500"/>
                  <a:gd name="connsiteX3" fmla="*/ 137541 w 149161"/>
                  <a:gd name="connsiteY3" fmla="*/ 5810 h 190500"/>
                  <a:gd name="connsiteX4" fmla="*/ 143351 w 149161"/>
                  <a:gd name="connsiteY4" fmla="*/ 11621 h 190500"/>
                  <a:gd name="connsiteX5" fmla="*/ 143351 w 149161"/>
                  <a:gd name="connsiteY5" fmla="*/ 33957 h 190500"/>
                  <a:gd name="connsiteX6" fmla="*/ 149162 w 149161"/>
                  <a:gd name="connsiteY6" fmla="*/ 28146 h 190500"/>
                  <a:gd name="connsiteX7" fmla="*/ 143351 w 149161"/>
                  <a:gd name="connsiteY7" fmla="*/ 22336 h 190500"/>
                  <a:gd name="connsiteX8" fmla="*/ 137541 w 149161"/>
                  <a:gd name="connsiteY8" fmla="*/ 28146 h 190500"/>
                  <a:gd name="connsiteX9" fmla="*/ 143351 w 149161"/>
                  <a:gd name="connsiteY9" fmla="*/ 33957 h 190500"/>
                  <a:gd name="connsiteX10" fmla="*/ 143351 w 149161"/>
                  <a:gd name="connsiteY10" fmla="*/ 56340 h 190500"/>
                  <a:gd name="connsiteX11" fmla="*/ 149162 w 149161"/>
                  <a:gd name="connsiteY11" fmla="*/ 50530 h 190500"/>
                  <a:gd name="connsiteX12" fmla="*/ 143351 w 149161"/>
                  <a:gd name="connsiteY12" fmla="*/ 44720 h 190500"/>
                  <a:gd name="connsiteX13" fmla="*/ 137541 w 149161"/>
                  <a:gd name="connsiteY13" fmla="*/ 50530 h 190500"/>
                  <a:gd name="connsiteX14" fmla="*/ 143351 w 149161"/>
                  <a:gd name="connsiteY14" fmla="*/ 56340 h 190500"/>
                  <a:gd name="connsiteX15" fmla="*/ 143351 w 149161"/>
                  <a:gd name="connsiteY15" fmla="*/ 78677 h 190500"/>
                  <a:gd name="connsiteX16" fmla="*/ 149162 w 149161"/>
                  <a:gd name="connsiteY16" fmla="*/ 72866 h 190500"/>
                  <a:gd name="connsiteX17" fmla="*/ 143351 w 149161"/>
                  <a:gd name="connsiteY17" fmla="*/ 67056 h 190500"/>
                  <a:gd name="connsiteX18" fmla="*/ 137541 w 149161"/>
                  <a:gd name="connsiteY18" fmla="*/ 72866 h 190500"/>
                  <a:gd name="connsiteX19" fmla="*/ 143351 w 149161"/>
                  <a:gd name="connsiteY19" fmla="*/ 78677 h 190500"/>
                  <a:gd name="connsiteX20" fmla="*/ 143351 w 149161"/>
                  <a:gd name="connsiteY20" fmla="*/ 101060 h 190500"/>
                  <a:gd name="connsiteX21" fmla="*/ 149162 w 149161"/>
                  <a:gd name="connsiteY21" fmla="*/ 95250 h 190500"/>
                  <a:gd name="connsiteX22" fmla="*/ 143351 w 149161"/>
                  <a:gd name="connsiteY22" fmla="*/ 89440 h 190500"/>
                  <a:gd name="connsiteX23" fmla="*/ 137541 w 149161"/>
                  <a:gd name="connsiteY23" fmla="*/ 95250 h 190500"/>
                  <a:gd name="connsiteX24" fmla="*/ 143351 w 149161"/>
                  <a:gd name="connsiteY24" fmla="*/ 101060 h 190500"/>
                  <a:gd name="connsiteX25" fmla="*/ 143351 w 149161"/>
                  <a:gd name="connsiteY25" fmla="*/ 123396 h 190500"/>
                  <a:gd name="connsiteX26" fmla="*/ 149162 w 149161"/>
                  <a:gd name="connsiteY26" fmla="*/ 117586 h 190500"/>
                  <a:gd name="connsiteX27" fmla="*/ 143351 w 149161"/>
                  <a:gd name="connsiteY27" fmla="*/ 111776 h 190500"/>
                  <a:gd name="connsiteX28" fmla="*/ 137541 w 149161"/>
                  <a:gd name="connsiteY28" fmla="*/ 117586 h 190500"/>
                  <a:gd name="connsiteX29" fmla="*/ 143351 w 149161"/>
                  <a:gd name="connsiteY29" fmla="*/ 123396 h 190500"/>
                  <a:gd name="connsiteX30" fmla="*/ 143351 w 149161"/>
                  <a:gd name="connsiteY30" fmla="*/ 145780 h 190500"/>
                  <a:gd name="connsiteX31" fmla="*/ 149162 w 149161"/>
                  <a:gd name="connsiteY31" fmla="*/ 139970 h 190500"/>
                  <a:gd name="connsiteX32" fmla="*/ 143351 w 149161"/>
                  <a:gd name="connsiteY32" fmla="*/ 134160 h 190500"/>
                  <a:gd name="connsiteX33" fmla="*/ 137541 w 149161"/>
                  <a:gd name="connsiteY33" fmla="*/ 139970 h 190500"/>
                  <a:gd name="connsiteX34" fmla="*/ 143351 w 149161"/>
                  <a:gd name="connsiteY34" fmla="*/ 145780 h 190500"/>
                  <a:gd name="connsiteX35" fmla="*/ 143351 w 149161"/>
                  <a:gd name="connsiteY35" fmla="*/ 168164 h 190500"/>
                  <a:gd name="connsiteX36" fmla="*/ 149162 w 149161"/>
                  <a:gd name="connsiteY36" fmla="*/ 162354 h 190500"/>
                  <a:gd name="connsiteX37" fmla="*/ 143351 w 149161"/>
                  <a:gd name="connsiteY37" fmla="*/ 156543 h 190500"/>
                  <a:gd name="connsiteX38" fmla="*/ 137541 w 149161"/>
                  <a:gd name="connsiteY38" fmla="*/ 162354 h 190500"/>
                  <a:gd name="connsiteX39" fmla="*/ 143351 w 149161"/>
                  <a:gd name="connsiteY39" fmla="*/ 168164 h 190500"/>
                  <a:gd name="connsiteX40" fmla="*/ 143351 w 149161"/>
                  <a:gd name="connsiteY40" fmla="*/ 190500 h 190500"/>
                  <a:gd name="connsiteX41" fmla="*/ 149162 w 149161"/>
                  <a:gd name="connsiteY41" fmla="*/ 184690 h 190500"/>
                  <a:gd name="connsiteX42" fmla="*/ 143351 w 149161"/>
                  <a:gd name="connsiteY42" fmla="*/ 178879 h 190500"/>
                  <a:gd name="connsiteX43" fmla="*/ 137541 w 149161"/>
                  <a:gd name="connsiteY43" fmla="*/ 184690 h 190500"/>
                  <a:gd name="connsiteX44" fmla="*/ 143351 w 149161"/>
                  <a:gd name="connsiteY44" fmla="*/ 190500 h 190500"/>
                  <a:gd name="connsiteX45" fmla="*/ 123730 w 149161"/>
                  <a:gd name="connsiteY45" fmla="*/ 11621 h 190500"/>
                  <a:gd name="connsiteX46" fmla="*/ 129540 w 149161"/>
                  <a:gd name="connsiteY46" fmla="*/ 5810 h 190500"/>
                  <a:gd name="connsiteX47" fmla="*/ 123730 w 149161"/>
                  <a:gd name="connsiteY47" fmla="*/ 0 h 190500"/>
                  <a:gd name="connsiteX48" fmla="*/ 117920 w 149161"/>
                  <a:gd name="connsiteY48" fmla="*/ 5810 h 190500"/>
                  <a:gd name="connsiteX49" fmla="*/ 123730 w 149161"/>
                  <a:gd name="connsiteY49" fmla="*/ 11621 h 190500"/>
                  <a:gd name="connsiteX50" fmla="*/ 123730 w 149161"/>
                  <a:gd name="connsiteY50" fmla="*/ 33957 h 190500"/>
                  <a:gd name="connsiteX51" fmla="*/ 129540 w 149161"/>
                  <a:gd name="connsiteY51" fmla="*/ 28146 h 190500"/>
                  <a:gd name="connsiteX52" fmla="*/ 123730 w 149161"/>
                  <a:gd name="connsiteY52" fmla="*/ 22336 h 190500"/>
                  <a:gd name="connsiteX53" fmla="*/ 117920 w 149161"/>
                  <a:gd name="connsiteY53" fmla="*/ 28146 h 190500"/>
                  <a:gd name="connsiteX54" fmla="*/ 123730 w 149161"/>
                  <a:gd name="connsiteY54" fmla="*/ 33957 h 190500"/>
                  <a:gd name="connsiteX55" fmla="*/ 123730 w 149161"/>
                  <a:gd name="connsiteY55" fmla="*/ 56340 h 190500"/>
                  <a:gd name="connsiteX56" fmla="*/ 129540 w 149161"/>
                  <a:gd name="connsiteY56" fmla="*/ 50530 h 190500"/>
                  <a:gd name="connsiteX57" fmla="*/ 123730 w 149161"/>
                  <a:gd name="connsiteY57" fmla="*/ 44720 h 190500"/>
                  <a:gd name="connsiteX58" fmla="*/ 117920 w 149161"/>
                  <a:gd name="connsiteY58" fmla="*/ 50530 h 190500"/>
                  <a:gd name="connsiteX59" fmla="*/ 123730 w 149161"/>
                  <a:gd name="connsiteY59" fmla="*/ 56340 h 190500"/>
                  <a:gd name="connsiteX60" fmla="*/ 123730 w 149161"/>
                  <a:gd name="connsiteY60" fmla="*/ 78677 h 190500"/>
                  <a:gd name="connsiteX61" fmla="*/ 129540 w 149161"/>
                  <a:gd name="connsiteY61" fmla="*/ 72866 h 190500"/>
                  <a:gd name="connsiteX62" fmla="*/ 123730 w 149161"/>
                  <a:gd name="connsiteY62" fmla="*/ 67056 h 190500"/>
                  <a:gd name="connsiteX63" fmla="*/ 117920 w 149161"/>
                  <a:gd name="connsiteY63" fmla="*/ 72866 h 190500"/>
                  <a:gd name="connsiteX64" fmla="*/ 123730 w 149161"/>
                  <a:gd name="connsiteY64" fmla="*/ 78677 h 190500"/>
                  <a:gd name="connsiteX65" fmla="*/ 123730 w 149161"/>
                  <a:gd name="connsiteY65" fmla="*/ 101060 h 190500"/>
                  <a:gd name="connsiteX66" fmla="*/ 129540 w 149161"/>
                  <a:gd name="connsiteY66" fmla="*/ 95250 h 190500"/>
                  <a:gd name="connsiteX67" fmla="*/ 123730 w 149161"/>
                  <a:gd name="connsiteY67" fmla="*/ 89440 h 190500"/>
                  <a:gd name="connsiteX68" fmla="*/ 117920 w 149161"/>
                  <a:gd name="connsiteY68" fmla="*/ 95250 h 190500"/>
                  <a:gd name="connsiteX69" fmla="*/ 123730 w 149161"/>
                  <a:gd name="connsiteY69" fmla="*/ 101060 h 190500"/>
                  <a:gd name="connsiteX70" fmla="*/ 123730 w 149161"/>
                  <a:gd name="connsiteY70" fmla="*/ 123396 h 190500"/>
                  <a:gd name="connsiteX71" fmla="*/ 129540 w 149161"/>
                  <a:gd name="connsiteY71" fmla="*/ 117586 h 190500"/>
                  <a:gd name="connsiteX72" fmla="*/ 123730 w 149161"/>
                  <a:gd name="connsiteY72" fmla="*/ 111776 h 190500"/>
                  <a:gd name="connsiteX73" fmla="*/ 117920 w 149161"/>
                  <a:gd name="connsiteY73" fmla="*/ 117586 h 190500"/>
                  <a:gd name="connsiteX74" fmla="*/ 123730 w 149161"/>
                  <a:gd name="connsiteY74" fmla="*/ 123396 h 190500"/>
                  <a:gd name="connsiteX75" fmla="*/ 123730 w 149161"/>
                  <a:gd name="connsiteY75" fmla="*/ 145780 h 190500"/>
                  <a:gd name="connsiteX76" fmla="*/ 129540 w 149161"/>
                  <a:gd name="connsiteY76" fmla="*/ 139970 h 190500"/>
                  <a:gd name="connsiteX77" fmla="*/ 123730 w 149161"/>
                  <a:gd name="connsiteY77" fmla="*/ 134160 h 190500"/>
                  <a:gd name="connsiteX78" fmla="*/ 117920 w 149161"/>
                  <a:gd name="connsiteY78" fmla="*/ 139970 h 190500"/>
                  <a:gd name="connsiteX79" fmla="*/ 123730 w 149161"/>
                  <a:gd name="connsiteY79" fmla="*/ 145780 h 190500"/>
                  <a:gd name="connsiteX80" fmla="*/ 123730 w 149161"/>
                  <a:gd name="connsiteY80" fmla="*/ 168164 h 190500"/>
                  <a:gd name="connsiteX81" fmla="*/ 129540 w 149161"/>
                  <a:gd name="connsiteY81" fmla="*/ 162354 h 190500"/>
                  <a:gd name="connsiteX82" fmla="*/ 123730 w 149161"/>
                  <a:gd name="connsiteY82" fmla="*/ 156543 h 190500"/>
                  <a:gd name="connsiteX83" fmla="*/ 117920 w 149161"/>
                  <a:gd name="connsiteY83" fmla="*/ 162354 h 190500"/>
                  <a:gd name="connsiteX84" fmla="*/ 123730 w 149161"/>
                  <a:gd name="connsiteY84" fmla="*/ 168164 h 190500"/>
                  <a:gd name="connsiteX85" fmla="*/ 123730 w 149161"/>
                  <a:gd name="connsiteY85" fmla="*/ 190500 h 190500"/>
                  <a:gd name="connsiteX86" fmla="*/ 129540 w 149161"/>
                  <a:gd name="connsiteY86" fmla="*/ 184690 h 190500"/>
                  <a:gd name="connsiteX87" fmla="*/ 123730 w 149161"/>
                  <a:gd name="connsiteY87" fmla="*/ 178879 h 190500"/>
                  <a:gd name="connsiteX88" fmla="*/ 117920 w 149161"/>
                  <a:gd name="connsiteY88" fmla="*/ 184690 h 190500"/>
                  <a:gd name="connsiteX89" fmla="*/ 123730 w 149161"/>
                  <a:gd name="connsiteY89" fmla="*/ 190500 h 190500"/>
                  <a:gd name="connsiteX90" fmla="*/ 104061 w 149161"/>
                  <a:gd name="connsiteY90" fmla="*/ 11621 h 190500"/>
                  <a:gd name="connsiteX91" fmla="*/ 109871 w 149161"/>
                  <a:gd name="connsiteY91" fmla="*/ 5810 h 190500"/>
                  <a:gd name="connsiteX92" fmla="*/ 104061 w 149161"/>
                  <a:gd name="connsiteY92" fmla="*/ 0 h 190500"/>
                  <a:gd name="connsiteX93" fmla="*/ 98250 w 149161"/>
                  <a:gd name="connsiteY93" fmla="*/ 5810 h 190500"/>
                  <a:gd name="connsiteX94" fmla="*/ 104061 w 149161"/>
                  <a:gd name="connsiteY94" fmla="*/ 11621 h 190500"/>
                  <a:gd name="connsiteX95" fmla="*/ 104061 w 149161"/>
                  <a:gd name="connsiteY95" fmla="*/ 33957 h 190500"/>
                  <a:gd name="connsiteX96" fmla="*/ 109871 w 149161"/>
                  <a:gd name="connsiteY96" fmla="*/ 28146 h 190500"/>
                  <a:gd name="connsiteX97" fmla="*/ 104061 w 149161"/>
                  <a:gd name="connsiteY97" fmla="*/ 22336 h 190500"/>
                  <a:gd name="connsiteX98" fmla="*/ 98250 w 149161"/>
                  <a:gd name="connsiteY98" fmla="*/ 28146 h 190500"/>
                  <a:gd name="connsiteX99" fmla="*/ 104061 w 149161"/>
                  <a:gd name="connsiteY99" fmla="*/ 33957 h 190500"/>
                  <a:gd name="connsiteX100" fmla="*/ 104061 w 149161"/>
                  <a:gd name="connsiteY100" fmla="*/ 56340 h 190500"/>
                  <a:gd name="connsiteX101" fmla="*/ 109871 w 149161"/>
                  <a:gd name="connsiteY101" fmla="*/ 50530 h 190500"/>
                  <a:gd name="connsiteX102" fmla="*/ 104061 w 149161"/>
                  <a:gd name="connsiteY102" fmla="*/ 44720 h 190500"/>
                  <a:gd name="connsiteX103" fmla="*/ 98250 w 149161"/>
                  <a:gd name="connsiteY103" fmla="*/ 50530 h 190500"/>
                  <a:gd name="connsiteX104" fmla="*/ 104061 w 149161"/>
                  <a:gd name="connsiteY104" fmla="*/ 56340 h 190500"/>
                  <a:gd name="connsiteX105" fmla="*/ 104061 w 149161"/>
                  <a:gd name="connsiteY105" fmla="*/ 78677 h 190500"/>
                  <a:gd name="connsiteX106" fmla="*/ 109871 w 149161"/>
                  <a:gd name="connsiteY106" fmla="*/ 72866 h 190500"/>
                  <a:gd name="connsiteX107" fmla="*/ 104061 w 149161"/>
                  <a:gd name="connsiteY107" fmla="*/ 67056 h 190500"/>
                  <a:gd name="connsiteX108" fmla="*/ 98250 w 149161"/>
                  <a:gd name="connsiteY108" fmla="*/ 72866 h 190500"/>
                  <a:gd name="connsiteX109" fmla="*/ 104061 w 149161"/>
                  <a:gd name="connsiteY109" fmla="*/ 78677 h 190500"/>
                  <a:gd name="connsiteX110" fmla="*/ 104061 w 149161"/>
                  <a:gd name="connsiteY110" fmla="*/ 101060 h 190500"/>
                  <a:gd name="connsiteX111" fmla="*/ 109871 w 149161"/>
                  <a:gd name="connsiteY111" fmla="*/ 95250 h 190500"/>
                  <a:gd name="connsiteX112" fmla="*/ 104061 w 149161"/>
                  <a:gd name="connsiteY112" fmla="*/ 89440 h 190500"/>
                  <a:gd name="connsiteX113" fmla="*/ 98250 w 149161"/>
                  <a:gd name="connsiteY113" fmla="*/ 95250 h 190500"/>
                  <a:gd name="connsiteX114" fmla="*/ 104061 w 149161"/>
                  <a:gd name="connsiteY114" fmla="*/ 101060 h 190500"/>
                  <a:gd name="connsiteX115" fmla="*/ 104061 w 149161"/>
                  <a:gd name="connsiteY115" fmla="*/ 123396 h 190500"/>
                  <a:gd name="connsiteX116" fmla="*/ 109871 w 149161"/>
                  <a:gd name="connsiteY116" fmla="*/ 117586 h 190500"/>
                  <a:gd name="connsiteX117" fmla="*/ 104061 w 149161"/>
                  <a:gd name="connsiteY117" fmla="*/ 111776 h 190500"/>
                  <a:gd name="connsiteX118" fmla="*/ 98250 w 149161"/>
                  <a:gd name="connsiteY118" fmla="*/ 117586 h 190500"/>
                  <a:gd name="connsiteX119" fmla="*/ 104061 w 149161"/>
                  <a:gd name="connsiteY119" fmla="*/ 123396 h 190500"/>
                  <a:gd name="connsiteX120" fmla="*/ 104061 w 149161"/>
                  <a:gd name="connsiteY120" fmla="*/ 145780 h 190500"/>
                  <a:gd name="connsiteX121" fmla="*/ 109871 w 149161"/>
                  <a:gd name="connsiteY121" fmla="*/ 139970 h 190500"/>
                  <a:gd name="connsiteX122" fmla="*/ 104061 w 149161"/>
                  <a:gd name="connsiteY122" fmla="*/ 134160 h 190500"/>
                  <a:gd name="connsiteX123" fmla="*/ 98250 w 149161"/>
                  <a:gd name="connsiteY123" fmla="*/ 139970 h 190500"/>
                  <a:gd name="connsiteX124" fmla="*/ 104061 w 149161"/>
                  <a:gd name="connsiteY124" fmla="*/ 145780 h 190500"/>
                  <a:gd name="connsiteX125" fmla="*/ 104061 w 149161"/>
                  <a:gd name="connsiteY125" fmla="*/ 168164 h 190500"/>
                  <a:gd name="connsiteX126" fmla="*/ 109871 w 149161"/>
                  <a:gd name="connsiteY126" fmla="*/ 162354 h 190500"/>
                  <a:gd name="connsiteX127" fmla="*/ 104061 w 149161"/>
                  <a:gd name="connsiteY127" fmla="*/ 156543 h 190500"/>
                  <a:gd name="connsiteX128" fmla="*/ 98250 w 149161"/>
                  <a:gd name="connsiteY128" fmla="*/ 162354 h 190500"/>
                  <a:gd name="connsiteX129" fmla="*/ 104061 w 149161"/>
                  <a:gd name="connsiteY129" fmla="*/ 168164 h 190500"/>
                  <a:gd name="connsiteX130" fmla="*/ 104061 w 149161"/>
                  <a:gd name="connsiteY130" fmla="*/ 190500 h 190500"/>
                  <a:gd name="connsiteX131" fmla="*/ 109871 w 149161"/>
                  <a:gd name="connsiteY131" fmla="*/ 184690 h 190500"/>
                  <a:gd name="connsiteX132" fmla="*/ 104061 w 149161"/>
                  <a:gd name="connsiteY132" fmla="*/ 178879 h 190500"/>
                  <a:gd name="connsiteX133" fmla="*/ 98250 w 149161"/>
                  <a:gd name="connsiteY133" fmla="*/ 184690 h 190500"/>
                  <a:gd name="connsiteX134" fmla="*/ 104061 w 149161"/>
                  <a:gd name="connsiteY134" fmla="*/ 190500 h 190500"/>
                  <a:gd name="connsiteX135" fmla="*/ 84392 w 149161"/>
                  <a:gd name="connsiteY135" fmla="*/ 11621 h 190500"/>
                  <a:gd name="connsiteX136" fmla="*/ 90202 w 149161"/>
                  <a:gd name="connsiteY136" fmla="*/ 5810 h 190500"/>
                  <a:gd name="connsiteX137" fmla="*/ 84392 w 149161"/>
                  <a:gd name="connsiteY137" fmla="*/ 0 h 190500"/>
                  <a:gd name="connsiteX138" fmla="*/ 78581 w 149161"/>
                  <a:gd name="connsiteY138" fmla="*/ 5810 h 190500"/>
                  <a:gd name="connsiteX139" fmla="*/ 84392 w 149161"/>
                  <a:gd name="connsiteY139" fmla="*/ 11621 h 190500"/>
                  <a:gd name="connsiteX140" fmla="*/ 84392 w 149161"/>
                  <a:gd name="connsiteY140" fmla="*/ 33957 h 190500"/>
                  <a:gd name="connsiteX141" fmla="*/ 90202 w 149161"/>
                  <a:gd name="connsiteY141" fmla="*/ 28146 h 190500"/>
                  <a:gd name="connsiteX142" fmla="*/ 84392 w 149161"/>
                  <a:gd name="connsiteY142" fmla="*/ 22336 h 190500"/>
                  <a:gd name="connsiteX143" fmla="*/ 78581 w 149161"/>
                  <a:gd name="connsiteY143" fmla="*/ 28146 h 190500"/>
                  <a:gd name="connsiteX144" fmla="*/ 84392 w 149161"/>
                  <a:gd name="connsiteY144" fmla="*/ 33957 h 190500"/>
                  <a:gd name="connsiteX145" fmla="*/ 84392 w 149161"/>
                  <a:gd name="connsiteY145" fmla="*/ 56340 h 190500"/>
                  <a:gd name="connsiteX146" fmla="*/ 90202 w 149161"/>
                  <a:gd name="connsiteY146" fmla="*/ 50530 h 190500"/>
                  <a:gd name="connsiteX147" fmla="*/ 84392 w 149161"/>
                  <a:gd name="connsiteY147" fmla="*/ 44720 h 190500"/>
                  <a:gd name="connsiteX148" fmla="*/ 78581 w 149161"/>
                  <a:gd name="connsiteY148" fmla="*/ 50530 h 190500"/>
                  <a:gd name="connsiteX149" fmla="*/ 84392 w 149161"/>
                  <a:gd name="connsiteY149" fmla="*/ 56340 h 190500"/>
                  <a:gd name="connsiteX150" fmla="*/ 84392 w 149161"/>
                  <a:gd name="connsiteY150" fmla="*/ 78677 h 190500"/>
                  <a:gd name="connsiteX151" fmla="*/ 90202 w 149161"/>
                  <a:gd name="connsiteY151" fmla="*/ 72866 h 190500"/>
                  <a:gd name="connsiteX152" fmla="*/ 84392 w 149161"/>
                  <a:gd name="connsiteY152" fmla="*/ 67056 h 190500"/>
                  <a:gd name="connsiteX153" fmla="*/ 78581 w 149161"/>
                  <a:gd name="connsiteY153" fmla="*/ 72866 h 190500"/>
                  <a:gd name="connsiteX154" fmla="*/ 84392 w 149161"/>
                  <a:gd name="connsiteY154" fmla="*/ 78677 h 190500"/>
                  <a:gd name="connsiteX155" fmla="*/ 84392 w 149161"/>
                  <a:gd name="connsiteY155" fmla="*/ 101060 h 190500"/>
                  <a:gd name="connsiteX156" fmla="*/ 90202 w 149161"/>
                  <a:gd name="connsiteY156" fmla="*/ 95250 h 190500"/>
                  <a:gd name="connsiteX157" fmla="*/ 84392 w 149161"/>
                  <a:gd name="connsiteY157" fmla="*/ 89440 h 190500"/>
                  <a:gd name="connsiteX158" fmla="*/ 78581 w 149161"/>
                  <a:gd name="connsiteY158" fmla="*/ 95250 h 190500"/>
                  <a:gd name="connsiteX159" fmla="*/ 84392 w 149161"/>
                  <a:gd name="connsiteY159" fmla="*/ 101060 h 190500"/>
                  <a:gd name="connsiteX160" fmla="*/ 84392 w 149161"/>
                  <a:gd name="connsiteY160" fmla="*/ 123396 h 190500"/>
                  <a:gd name="connsiteX161" fmla="*/ 90202 w 149161"/>
                  <a:gd name="connsiteY161" fmla="*/ 117586 h 190500"/>
                  <a:gd name="connsiteX162" fmla="*/ 84392 w 149161"/>
                  <a:gd name="connsiteY162" fmla="*/ 111776 h 190500"/>
                  <a:gd name="connsiteX163" fmla="*/ 78581 w 149161"/>
                  <a:gd name="connsiteY163" fmla="*/ 117586 h 190500"/>
                  <a:gd name="connsiteX164" fmla="*/ 84392 w 149161"/>
                  <a:gd name="connsiteY164" fmla="*/ 123396 h 190500"/>
                  <a:gd name="connsiteX165" fmla="*/ 84392 w 149161"/>
                  <a:gd name="connsiteY165" fmla="*/ 145780 h 190500"/>
                  <a:gd name="connsiteX166" fmla="*/ 90202 w 149161"/>
                  <a:gd name="connsiteY166" fmla="*/ 139970 h 190500"/>
                  <a:gd name="connsiteX167" fmla="*/ 84392 w 149161"/>
                  <a:gd name="connsiteY167" fmla="*/ 134160 h 190500"/>
                  <a:gd name="connsiteX168" fmla="*/ 78581 w 149161"/>
                  <a:gd name="connsiteY168" fmla="*/ 139970 h 190500"/>
                  <a:gd name="connsiteX169" fmla="*/ 84392 w 149161"/>
                  <a:gd name="connsiteY169" fmla="*/ 145780 h 190500"/>
                  <a:gd name="connsiteX170" fmla="*/ 84392 w 149161"/>
                  <a:gd name="connsiteY170" fmla="*/ 168164 h 190500"/>
                  <a:gd name="connsiteX171" fmla="*/ 90202 w 149161"/>
                  <a:gd name="connsiteY171" fmla="*/ 162354 h 190500"/>
                  <a:gd name="connsiteX172" fmla="*/ 84392 w 149161"/>
                  <a:gd name="connsiteY172" fmla="*/ 156543 h 190500"/>
                  <a:gd name="connsiteX173" fmla="*/ 78581 w 149161"/>
                  <a:gd name="connsiteY173" fmla="*/ 162354 h 190500"/>
                  <a:gd name="connsiteX174" fmla="*/ 84392 w 149161"/>
                  <a:gd name="connsiteY174" fmla="*/ 168164 h 190500"/>
                  <a:gd name="connsiteX175" fmla="*/ 84392 w 149161"/>
                  <a:gd name="connsiteY175" fmla="*/ 190500 h 190500"/>
                  <a:gd name="connsiteX176" fmla="*/ 90202 w 149161"/>
                  <a:gd name="connsiteY176" fmla="*/ 184690 h 190500"/>
                  <a:gd name="connsiteX177" fmla="*/ 84392 w 149161"/>
                  <a:gd name="connsiteY177" fmla="*/ 178879 h 190500"/>
                  <a:gd name="connsiteX178" fmla="*/ 78581 w 149161"/>
                  <a:gd name="connsiteY178" fmla="*/ 184690 h 190500"/>
                  <a:gd name="connsiteX179" fmla="*/ 84392 w 149161"/>
                  <a:gd name="connsiteY179" fmla="*/ 190500 h 190500"/>
                  <a:gd name="connsiteX180" fmla="*/ 64770 w 149161"/>
                  <a:gd name="connsiteY180" fmla="*/ 11621 h 190500"/>
                  <a:gd name="connsiteX181" fmla="*/ 70580 w 149161"/>
                  <a:gd name="connsiteY181" fmla="*/ 5810 h 190500"/>
                  <a:gd name="connsiteX182" fmla="*/ 64770 w 149161"/>
                  <a:gd name="connsiteY182" fmla="*/ 0 h 190500"/>
                  <a:gd name="connsiteX183" fmla="*/ 58960 w 149161"/>
                  <a:gd name="connsiteY183" fmla="*/ 5810 h 190500"/>
                  <a:gd name="connsiteX184" fmla="*/ 64770 w 149161"/>
                  <a:gd name="connsiteY184" fmla="*/ 11621 h 190500"/>
                  <a:gd name="connsiteX185" fmla="*/ 64770 w 149161"/>
                  <a:gd name="connsiteY185" fmla="*/ 33957 h 190500"/>
                  <a:gd name="connsiteX186" fmla="*/ 70580 w 149161"/>
                  <a:gd name="connsiteY186" fmla="*/ 28146 h 190500"/>
                  <a:gd name="connsiteX187" fmla="*/ 64770 w 149161"/>
                  <a:gd name="connsiteY187" fmla="*/ 22336 h 190500"/>
                  <a:gd name="connsiteX188" fmla="*/ 58960 w 149161"/>
                  <a:gd name="connsiteY188" fmla="*/ 28146 h 190500"/>
                  <a:gd name="connsiteX189" fmla="*/ 64770 w 149161"/>
                  <a:gd name="connsiteY189" fmla="*/ 33957 h 190500"/>
                  <a:gd name="connsiteX190" fmla="*/ 64770 w 149161"/>
                  <a:gd name="connsiteY190" fmla="*/ 56340 h 190500"/>
                  <a:gd name="connsiteX191" fmla="*/ 70580 w 149161"/>
                  <a:gd name="connsiteY191" fmla="*/ 50530 h 190500"/>
                  <a:gd name="connsiteX192" fmla="*/ 64770 w 149161"/>
                  <a:gd name="connsiteY192" fmla="*/ 44720 h 190500"/>
                  <a:gd name="connsiteX193" fmla="*/ 58960 w 149161"/>
                  <a:gd name="connsiteY193" fmla="*/ 50530 h 190500"/>
                  <a:gd name="connsiteX194" fmla="*/ 64770 w 149161"/>
                  <a:gd name="connsiteY194" fmla="*/ 56340 h 190500"/>
                  <a:gd name="connsiteX195" fmla="*/ 64770 w 149161"/>
                  <a:gd name="connsiteY195" fmla="*/ 78677 h 190500"/>
                  <a:gd name="connsiteX196" fmla="*/ 70580 w 149161"/>
                  <a:gd name="connsiteY196" fmla="*/ 72866 h 190500"/>
                  <a:gd name="connsiteX197" fmla="*/ 64770 w 149161"/>
                  <a:gd name="connsiteY197" fmla="*/ 67056 h 190500"/>
                  <a:gd name="connsiteX198" fmla="*/ 58960 w 149161"/>
                  <a:gd name="connsiteY198" fmla="*/ 72866 h 190500"/>
                  <a:gd name="connsiteX199" fmla="*/ 64770 w 149161"/>
                  <a:gd name="connsiteY199" fmla="*/ 78677 h 190500"/>
                  <a:gd name="connsiteX200" fmla="*/ 64770 w 149161"/>
                  <a:gd name="connsiteY200" fmla="*/ 101060 h 190500"/>
                  <a:gd name="connsiteX201" fmla="*/ 70580 w 149161"/>
                  <a:gd name="connsiteY201" fmla="*/ 95250 h 190500"/>
                  <a:gd name="connsiteX202" fmla="*/ 64770 w 149161"/>
                  <a:gd name="connsiteY202" fmla="*/ 89440 h 190500"/>
                  <a:gd name="connsiteX203" fmla="*/ 58960 w 149161"/>
                  <a:gd name="connsiteY203" fmla="*/ 95250 h 190500"/>
                  <a:gd name="connsiteX204" fmla="*/ 64770 w 149161"/>
                  <a:gd name="connsiteY204" fmla="*/ 101060 h 190500"/>
                  <a:gd name="connsiteX205" fmla="*/ 64770 w 149161"/>
                  <a:gd name="connsiteY205" fmla="*/ 123396 h 190500"/>
                  <a:gd name="connsiteX206" fmla="*/ 70580 w 149161"/>
                  <a:gd name="connsiteY206" fmla="*/ 117586 h 190500"/>
                  <a:gd name="connsiteX207" fmla="*/ 64770 w 149161"/>
                  <a:gd name="connsiteY207" fmla="*/ 111776 h 190500"/>
                  <a:gd name="connsiteX208" fmla="*/ 58960 w 149161"/>
                  <a:gd name="connsiteY208" fmla="*/ 117586 h 190500"/>
                  <a:gd name="connsiteX209" fmla="*/ 64770 w 149161"/>
                  <a:gd name="connsiteY209" fmla="*/ 123396 h 190500"/>
                  <a:gd name="connsiteX210" fmla="*/ 64770 w 149161"/>
                  <a:gd name="connsiteY210" fmla="*/ 145780 h 190500"/>
                  <a:gd name="connsiteX211" fmla="*/ 70580 w 149161"/>
                  <a:gd name="connsiteY211" fmla="*/ 139970 h 190500"/>
                  <a:gd name="connsiteX212" fmla="*/ 64770 w 149161"/>
                  <a:gd name="connsiteY212" fmla="*/ 134160 h 190500"/>
                  <a:gd name="connsiteX213" fmla="*/ 58960 w 149161"/>
                  <a:gd name="connsiteY213" fmla="*/ 139970 h 190500"/>
                  <a:gd name="connsiteX214" fmla="*/ 64770 w 149161"/>
                  <a:gd name="connsiteY214" fmla="*/ 145780 h 190500"/>
                  <a:gd name="connsiteX215" fmla="*/ 64770 w 149161"/>
                  <a:gd name="connsiteY215" fmla="*/ 168164 h 190500"/>
                  <a:gd name="connsiteX216" fmla="*/ 70580 w 149161"/>
                  <a:gd name="connsiteY216" fmla="*/ 162354 h 190500"/>
                  <a:gd name="connsiteX217" fmla="*/ 64770 w 149161"/>
                  <a:gd name="connsiteY217" fmla="*/ 156543 h 190500"/>
                  <a:gd name="connsiteX218" fmla="*/ 58960 w 149161"/>
                  <a:gd name="connsiteY218" fmla="*/ 162354 h 190500"/>
                  <a:gd name="connsiteX219" fmla="*/ 64770 w 149161"/>
                  <a:gd name="connsiteY219" fmla="*/ 168164 h 190500"/>
                  <a:gd name="connsiteX220" fmla="*/ 64770 w 149161"/>
                  <a:gd name="connsiteY220" fmla="*/ 190500 h 190500"/>
                  <a:gd name="connsiteX221" fmla="*/ 70580 w 149161"/>
                  <a:gd name="connsiteY221" fmla="*/ 184690 h 190500"/>
                  <a:gd name="connsiteX222" fmla="*/ 64770 w 149161"/>
                  <a:gd name="connsiteY222" fmla="*/ 178879 h 190500"/>
                  <a:gd name="connsiteX223" fmla="*/ 58960 w 149161"/>
                  <a:gd name="connsiteY223" fmla="*/ 184690 h 190500"/>
                  <a:gd name="connsiteX224" fmla="*/ 64770 w 149161"/>
                  <a:gd name="connsiteY224" fmla="*/ 190500 h 190500"/>
                  <a:gd name="connsiteX225" fmla="*/ 45101 w 149161"/>
                  <a:gd name="connsiteY225" fmla="*/ 11621 h 190500"/>
                  <a:gd name="connsiteX226" fmla="*/ 50911 w 149161"/>
                  <a:gd name="connsiteY226" fmla="*/ 5810 h 190500"/>
                  <a:gd name="connsiteX227" fmla="*/ 45101 w 149161"/>
                  <a:gd name="connsiteY227" fmla="*/ 0 h 190500"/>
                  <a:gd name="connsiteX228" fmla="*/ 39291 w 149161"/>
                  <a:gd name="connsiteY228" fmla="*/ 5810 h 190500"/>
                  <a:gd name="connsiteX229" fmla="*/ 45101 w 149161"/>
                  <a:gd name="connsiteY229" fmla="*/ 11621 h 190500"/>
                  <a:gd name="connsiteX230" fmla="*/ 45101 w 149161"/>
                  <a:gd name="connsiteY230" fmla="*/ 33957 h 190500"/>
                  <a:gd name="connsiteX231" fmla="*/ 50911 w 149161"/>
                  <a:gd name="connsiteY231" fmla="*/ 28146 h 190500"/>
                  <a:gd name="connsiteX232" fmla="*/ 45101 w 149161"/>
                  <a:gd name="connsiteY232" fmla="*/ 22336 h 190500"/>
                  <a:gd name="connsiteX233" fmla="*/ 39291 w 149161"/>
                  <a:gd name="connsiteY233" fmla="*/ 28146 h 190500"/>
                  <a:gd name="connsiteX234" fmla="*/ 45101 w 149161"/>
                  <a:gd name="connsiteY234" fmla="*/ 33957 h 190500"/>
                  <a:gd name="connsiteX235" fmla="*/ 45101 w 149161"/>
                  <a:gd name="connsiteY235" fmla="*/ 56340 h 190500"/>
                  <a:gd name="connsiteX236" fmla="*/ 50911 w 149161"/>
                  <a:gd name="connsiteY236" fmla="*/ 50530 h 190500"/>
                  <a:gd name="connsiteX237" fmla="*/ 45101 w 149161"/>
                  <a:gd name="connsiteY237" fmla="*/ 44720 h 190500"/>
                  <a:gd name="connsiteX238" fmla="*/ 39291 w 149161"/>
                  <a:gd name="connsiteY238" fmla="*/ 50530 h 190500"/>
                  <a:gd name="connsiteX239" fmla="*/ 45101 w 149161"/>
                  <a:gd name="connsiteY239" fmla="*/ 56340 h 190500"/>
                  <a:gd name="connsiteX240" fmla="*/ 45101 w 149161"/>
                  <a:gd name="connsiteY240" fmla="*/ 78677 h 190500"/>
                  <a:gd name="connsiteX241" fmla="*/ 50911 w 149161"/>
                  <a:gd name="connsiteY241" fmla="*/ 72866 h 190500"/>
                  <a:gd name="connsiteX242" fmla="*/ 45101 w 149161"/>
                  <a:gd name="connsiteY242" fmla="*/ 67056 h 190500"/>
                  <a:gd name="connsiteX243" fmla="*/ 39291 w 149161"/>
                  <a:gd name="connsiteY243" fmla="*/ 72866 h 190500"/>
                  <a:gd name="connsiteX244" fmla="*/ 45101 w 149161"/>
                  <a:gd name="connsiteY244" fmla="*/ 78677 h 190500"/>
                  <a:gd name="connsiteX245" fmla="*/ 45101 w 149161"/>
                  <a:gd name="connsiteY245" fmla="*/ 101060 h 190500"/>
                  <a:gd name="connsiteX246" fmla="*/ 50911 w 149161"/>
                  <a:gd name="connsiteY246" fmla="*/ 95250 h 190500"/>
                  <a:gd name="connsiteX247" fmla="*/ 45101 w 149161"/>
                  <a:gd name="connsiteY247" fmla="*/ 89440 h 190500"/>
                  <a:gd name="connsiteX248" fmla="*/ 39291 w 149161"/>
                  <a:gd name="connsiteY248" fmla="*/ 95250 h 190500"/>
                  <a:gd name="connsiteX249" fmla="*/ 45101 w 149161"/>
                  <a:gd name="connsiteY249" fmla="*/ 101060 h 190500"/>
                  <a:gd name="connsiteX250" fmla="*/ 45101 w 149161"/>
                  <a:gd name="connsiteY250" fmla="*/ 123396 h 190500"/>
                  <a:gd name="connsiteX251" fmla="*/ 50911 w 149161"/>
                  <a:gd name="connsiteY251" fmla="*/ 117586 h 190500"/>
                  <a:gd name="connsiteX252" fmla="*/ 45101 w 149161"/>
                  <a:gd name="connsiteY252" fmla="*/ 111776 h 190500"/>
                  <a:gd name="connsiteX253" fmla="*/ 39291 w 149161"/>
                  <a:gd name="connsiteY253" fmla="*/ 117586 h 190500"/>
                  <a:gd name="connsiteX254" fmla="*/ 45101 w 149161"/>
                  <a:gd name="connsiteY254" fmla="*/ 123396 h 190500"/>
                  <a:gd name="connsiteX255" fmla="*/ 45101 w 149161"/>
                  <a:gd name="connsiteY255" fmla="*/ 145780 h 190500"/>
                  <a:gd name="connsiteX256" fmla="*/ 50911 w 149161"/>
                  <a:gd name="connsiteY256" fmla="*/ 139970 h 190500"/>
                  <a:gd name="connsiteX257" fmla="*/ 45101 w 149161"/>
                  <a:gd name="connsiteY257" fmla="*/ 134160 h 190500"/>
                  <a:gd name="connsiteX258" fmla="*/ 39291 w 149161"/>
                  <a:gd name="connsiteY258" fmla="*/ 139970 h 190500"/>
                  <a:gd name="connsiteX259" fmla="*/ 45101 w 149161"/>
                  <a:gd name="connsiteY259" fmla="*/ 145780 h 190500"/>
                  <a:gd name="connsiteX260" fmla="*/ 45101 w 149161"/>
                  <a:gd name="connsiteY260" fmla="*/ 168164 h 190500"/>
                  <a:gd name="connsiteX261" fmla="*/ 50911 w 149161"/>
                  <a:gd name="connsiteY261" fmla="*/ 162354 h 190500"/>
                  <a:gd name="connsiteX262" fmla="*/ 45101 w 149161"/>
                  <a:gd name="connsiteY262" fmla="*/ 156543 h 190500"/>
                  <a:gd name="connsiteX263" fmla="*/ 39291 w 149161"/>
                  <a:gd name="connsiteY263" fmla="*/ 162354 h 190500"/>
                  <a:gd name="connsiteX264" fmla="*/ 45101 w 149161"/>
                  <a:gd name="connsiteY264" fmla="*/ 168164 h 190500"/>
                  <a:gd name="connsiteX265" fmla="*/ 45101 w 149161"/>
                  <a:gd name="connsiteY265" fmla="*/ 190500 h 190500"/>
                  <a:gd name="connsiteX266" fmla="*/ 50911 w 149161"/>
                  <a:gd name="connsiteY266" fmla="*/ 184690 h 190500"/>
                  <a:gd name="connsiteX267" fmla="*/ 45101 w 149161"/>
                  <a:gd name="connsiteY267" fmla="*/ 178879 h 190500"/>
                  <a:gd name="connsiteX268" fmla="*/ 39291 w 149161"/>
                  <a:gd name="connsiteY268" fmla="*/ 184690 h 190500"/>
                  <a:gd name="connsiteX269" fmla="*/ 45101 w 149161"/>
                  <a:gd name="connsiteY269" fmla="*/ 190500 h 190500"/>
                  <a:gd name="connsiteX270" fmla="*/ 25432 w 149161"/>
                  <a:gd name="connsiteY270" fmla="*/ 11621 h 190500"/>
                  <a:gd name="connsiteX271" fmla="*/ 31242 w 149161"/>
                  <a:gd name="connsiteY271" fmla="*/ 5810 h 190500"/>
                  <a:gd name="connsiteX272" fmla="*/ 25432 w 149161"/>
                  <a:gd name="connsiteY272" fmla="*/ 0 h 190500"/>
                  <a:gd name="connsiteX273" fmla="*/ 19622 w 149161"/>
                  <a:gd name="connsiteY273" fmla="*/ 5810 h 190500"/>
                  <a:gd name="connsiteX274" fmla="*/ 25432 w 149161"/>
                  <a:gd name="connsiteY274" fmla="*/ 11621 h 190500"/>
                  <a:gd name="connsiteX275" fmla="*/ 25432 w 149161"/>
                  <a:gd name="connsiteY275" fmla="*/ 33957 h 190500"/>
                  <a:gd name="connsiteX276" fmla="*/ 31242 w 149161"/>
                  <a:gd name="connsiteY276" fmla="*/ 28146 h 190500"/>
                  <a:gd name="connsiteX277" fmla="*/ 25432 w 149161"/>
                  <a:gd name="connsiteY277" fmla="*/ 22336 h 190500"/>
                  <a:gd name="connsiteX278" fmla="*/ 19622 w 149161"/>
                  <a:gd name="connsiteY278" fmla="*/ 28146 h 190500"/>
                  <a:gd name="connsiteX279" fmla="*/ 25432 w 149161"/>
                  <a:gd name="connsiteY279" fmla="*/ 33957 h 190500"/>
                  <a:gd name="connsiteX280" fmla="*/ 25432 w 149161"/>
                  <a:gd name="connsiteY280" fmla="*/ 56340 h 190500"/>
                  <a:gd name="connsiteX281" fmla="*/ 31242 w 149161"/>
                  <a:gd name="connsiteY281" fmla="*/ 50530 h 190500"/>
                  <a:gd name="connsiteX282" fmla="*/ 25432 w 149161"/>
                  <a:gd name="connsiteY282" fmla="*/ 44720 h 190500"/>
                  <a:gd name="connsiteX283" fmla="*/ 19622 w 149161"/>
                  <a:gd name="connsiteY283" fmla="*/ 50530 h 190500"/>
                  <a:gd name="connsiteX284" fmla="*/ 25432 w 149161"/>
                  <a:gd name="connsiteY284" fmla="*/ 56340 h 190500"/>
                  <a:gd name="connsiteX285" fmla="*/ 25432 w 149161"/>
                  <a:gd name="connsiteY285" fmla="*/ 78677 h 190500"/>
                  <a:gd name="connsiteX286" fmla="*/ 31242 w 149161"/>
                  <a:gd name="connsiteY286" fmla="*/ 72866 h 190500"/>
                  <a:gd name="connsiteX287" fmla="*/ 25432 w 149161"/>
                  <a:gd name="connsiteY287" fmla="*/ 67056 h 190500"/>
                  <a:gd name="connsiteX288" fmla="*/ 19622 w 149161"/>
                  <a:gd name="connsiteY288" fmla="*/ 72866 h 190500"/>
                  <a:gd name="connsiteX289" fmla="*/ 25432 w 149161"/>
                  <a:gd name="connsiteY289" fmla="*/ 78677 h 190500"/>
                  <a:gd name="connsiteX290" fmla="*/ 25432 w 149161"/>
                  <a:gd name="connsiteY290" fmla="*/ 101060 h 190500"/>
                  <a:gd name="connsiteX291" fmla="*/ 31242 w 149161"/>
                  <a:gd name="connsiteY291" fmla="*/ 95250 h 190500"/>
                  <a:gd name="connsiteX292" fmla="*/ 25432 w 149161"/>
                  <a:gd name="connsiteY292" fmla="*/ 89440 h 190500"/>
                  <a:gd name="connsiteX293" fmla="*/ 19622 w 149161"/>
                  <a:gd name="connsiteY293" fmla="*/ 95250 h 190500"/>
                  <a:gd name="connsiteX294" fmla="*/ 25432 w 149161"/>
                  <a:gd name="connsiteY294" fmla="*/ 101060 h 190500"/>
                  <a:gd name="connsiteX295" fmla="*/ 25432 w 149161"/>
                  <a:gd name="connsiteY295" fmla="*/ 123396 h 190500"/>
                  <a:gd name="connsiteX296" fmla="*/ 31242 w 149161"/>
                  <a:gd name="connsiteY296" fmla="*/ 117586 h 190500"/>
                  <a:gd name="connsiteX297" fmla="*/ 25432 w 149161"/>
                  <a:gd name="connsiteY297" fmla="*/ 111776 h 190500"/>
                  <a:gd name="connsiteX298" fmla="*/ 19622 w 149161"/>
                  <a:gd name="connsiteY298" fmla="*/ 117586 h 190500"/>
                  <a:gd name="connsiteX299" fmla="*/ 25432 w 149161"/>
                  <a:gd name="connsiteY299" fmla="*/ 123396 h 190500"/>
                  <a:gd name="connsiteX300" fmla="*/ 25432 w 149161"/>
                  <a:gd name="connsiteY300" fmla="*/ 145780 h 190500"/>
                  <a:gd name="connsiteX301" fmla="*/ 31242 w 149161"/>
                  <a:gd name="connsiteY301" fmla="*/ 139970 h 190500"/>
                  <a:gd name="connsiteX302" fmla="*/ 25432 w 149161"/>
                  <a:gd name="connsiteY302" fmla="*/ 134160 h 190500"/>
                  <a:gd name="connsiteX303" fmla="*/ 19622 w 149161"/>
                  <a:gd name="connsiteY303" fmla="*/ 139970 h 190500"/>
                  <a:gd name="connsiteX304" fmla="*/ 25432 w 149161"/>
                  <a:gd name="connsiteY304" fmla="*/ 145780 h 190500"/>
                  <a:gd name="connsiteX305" fmla="*/ 25432 w 149161"/>
                  <a:gd name="connsiteY305" fmla="*/ 168164 h 190500"/>
                  <a:gd name="connsiteX306" fmla="*/ 31242 w 149161"/>
                  <a:gd name="connsiteY306" fmla="*/ 162354 h 190500"/>
                  <a:gd name="connsiteX307" fmla="*/ 25432 w 149161"/>
                  <a:gd name="connsiteY307" fmla="*/ 156543 h 190500"/>
                  <a:gd name="connsiteX308" fmla="*/ 19622 w 149161"/>
                  <a:gd name="connsiteY308" fmla="*/ 162354 h 190500"/>
                  <a:gd name="connsiteX309" fmla="*/ 25432 w 149161"/>
                  <a:gd name="connsiteY309" fmla="*/ 168164 h 190500"/>
                  <a:gd name="connsiteX310" fmla="*/ 25432 w 149161"/>
                  <a:gd name="connsiteY310" fmla="*/ 190500 h 190500"/>
                  <a:gd name="connsiteX311" fmla="*/ 31242 w 149161"/>
                  <a:gd name="connsiteY311" fmla="*/ 184690 h 190500"/>
                  <a:gd name="connsiteX312" fmla="*/ 25432 w 149161"/>
                  <a:gd name="connsiteY312" fmla="*/ 178879 h 190500"/>
                  <a:gd name="connsiteX313" fmla="*/ 19622 w 149161"/>
                  <a:gd name="connsiteY313" fmla="*/ 184690 h 190500"/>
                  <a:gd name="connsiteX314" fmla="*/ 25432 w 149161"/>
                  <a:gd name="connsiteY314" fmla="*/ 190500 h 190500"/>
                  <a:gd name="connsiteX315" fmla="*/ 5810 w 149161"/>
                  <a:gd name="connsiteY315" fmla="*/ 11621 h 190500"/>
                  <a:gd name="connsiteX316" fmla="*/ 11621 w 149161"/>
                  <a:gd name="connsiteY316" fmla="*/ 5810 h 190500"/>
                  <a:gd name="connsiteX317" fmla="*/ 5810 w 149161"/>
                  <a:gd name="connsiteY317" fmla="*/ 0 h 190500"/>
                  <a:gd name="connsiteX318" fmla="*/ 0 w 149161"/>
                  <a:gd name="connsiteY318" fmla="*/ 5810 h 190500"/>
                  <a:gd name="connsiteX319" fmla="*/ 5810 w 149161"/>
                  <a:gd name="connsiteY319" fmla="*/ 11621 h 190500"/>
                  <a:gd name="connsiteX320" fmla="*/ 5810 w 149161"/>
                  <a:gd name="connsiteY320" fmla="*/ 33957 h 190500"/>
                  <a:gd name="connsiteX321" fmla="*/ 11621 w 149161"/>
                  <a:gd name="connsiteY321" fmla="*/ 28146 h 190500"/>
                  <a:gd name="connsiteX322" fmla="*/ 5810 w 149161"/>
                  <a:gd name="connsiteY322" fmla="*/ 22336 h 190500"/>
                  <a:gd name="connsiteX323" fmla="*/ 0 w 149161"/>
                  <a:gd name="connsiteY323" fmla="*/ 28146 h 190500"/>
                  <a:gd name="connsiteX324" fmla="*/ 5810 w 149161"/>
                  <a:gd name="connsiteY324" fmla="*/ 33957 h 190500"/>
                  <a:gd name="connsiteX325" fmla="*/ 5810 w 149161"/>
                  <a:gd name="connsiteY325" fmla="*/ 56340 h 190500"/>
                  <a:gd name="connsiteX326" fmla="*/ 11621 w 149161"/>
                  <a:gd name="connsiteY326" fmla="*/ 50530 h 190500"/>
                  <a:gd name="connsiteX327" fmla="*/ 5810 w 149161"/>
                  <a:gd name="connsiteY327" fmla="*/ 44720 h 190500"/>
                  <a:gd name="connsiteX328" fmla="*/ 0 w 149161"/>
                  <a:gd name="connsiteY328" fmla="*/ 50530 h 190500"/>
                  <a:gd name="connsiteX329" fmla="*/ 5810 w 149161"/>
                  <a:gd name="connsiteY329" fmla="*/ 56340 h 190500"/>
                  <a:gd name="connsiteX330" fmla="*/ 5810 w 149161"/>
                  <a:gd name="connsiteY330" fmla="*/ 78677 h 190500"/>
                  <a:gd name="connsiteX331" fmla="*/ 11621 w 149161"/>
                  <a:gd name="connsiteY331" fmla="*/ 72866 h 190500"/>
                  <a:gd name="connsiteX332" fmla="*/ 5810 w 149161"/>
                  <a:gd name="connsiteY332" fmla="*/ 67056 h 190500"/>
                  <a:gd name="connsiteX333" fmla="*/ 0 w 149161"/>
                  <a:gd name="connsiteY333" fmla="*/ 72866 h 190500"/>
                  <a:gd name="connsiteX334" fmla="*/ 5810 w 149161"/>
                  <a:gd name="connsiteY334" fmla="*/ 78677 h 190500"/>
                  <a:gd name="connsiteX335" fmla="*/ 5810 w 149161"/>
                  <a:gd name="connsiteY335" fmla="*/ 101060 h 190500"/>
                  <a:gd name="connsiteX336" fmla="*/ 11621 w 149161"/>
                  <a:gd name="connsiteY336" fmla="*/ 95250 h 190500"/>
                  <a:gd name="connsiteX337" fmla="*/ 5810 w 149161"/>
                  <a:gd name="connsiteY337" fmla="*/ 89440 h 190500"/>
                  <a:gd name="connsiteX338" fmla="*/ 0 w 149161"/>
                  <a:gd name="connsiteY338" fmla="*/ 95250 h 190500"/>
                  <a:gd name="connsiteX339" fmla="*/ 5810 w 149161"/>
                  <a:gd name="connsiteY339" fmla="*/ 101060 h 190500"/>
                  <a:gd name="connsiteX340" fmla="*/ 5810 w 149161"/>
                  <a:gd name="connsiteY340" fmla="*/ 123396 h 190500"/>
                  <a:gd name="connsiteX341" fmla="*/ 11621 w 149161"/>
                  <a:gd name="connsiteY341" fmla="*/ 117586 h 190500"/>
                  <a:gd name="connsiteX342" fmla="*/ 5810 w 149161"/>
                  <a:gd name="connsiteY342" fmla="*/ 111776 h 190500"/>
                  <a:gd name="connsiteX343" fmla="*/ 0 w 149161"/>
                  <a:gd name="connsiteY343" fmla="*/ 117586 h 190500"/>
                  <a:gd name="connsiteX344" fmla="*/ 5810 w 149161"/>
                  <a:gd name="connsiteY344" fmla="*/ 123396 h 190500"/>
                  <a:gd name="connsiteX345" fmla="*/ 5810 w 149161"/>
                  <a:gd name="connsiteY345" fmla="*/ 145780 h 190500"/>
                  <a:gd name="connsiteX346" fmla="*/ 11621 w 149161"/>
                  <a:gd name="connsiteY346" fmla="*/ 139970 h 190500"/>
                  <a:gd name="connsiteX347" fmla="*/ 5810 w 149161"/>
                  <a:gd name="connsiteY347" fmla="*/ 134160 h 190500"/>
                  <a:gd name="connsiteX348" fmla="*/ 0 w 149161"/>
                  <a:gd name="connsiteY348" fmla="*/ 139970 h 190500"/>
                  <a:gd name="connsiteX349" fmla="*/ 5810 w 149161"/>
                  <a:gd name="connsiteY349" fmla="*/ 145780 h 190500"/>
                  <a:gd name="connsiteX350" fmla="*/ 5810 w 149161"/>
                  <a:gd name="connsiteY350" fmla="*/ 168164 h 190500"/>
                  <a:gd name="connsiteX351" fmla="*/ 11621 w 149161"/>
                  <a:gd name="connsiteY351" fmla="*/ 162354 h 190500"/>
                  <a:gd name="connsiteX352" fmla="*/ 5810 w 149161"/>
                  <a:gd name="connsiteY352" fmla="*/ 156543 h 190500"/>
                  <a:gd name="connsiteX353" fmla="*/ 0 w 149161"/>
                  <a:gd name="connsiteY353" fmla="*/ 162354 h 190500"/>
                  <a:gd name="connsiteX354" fmla="*/ 5810 w 149161"/>
                  <a:gd name="connsiteY354" fmla="*/ 168164 h 190500"/>
                  <a:gd name="connsiteX355" fmla="*/ 5810 w 149161"/>
                  <a:gd name="connsiteY355" fmla="*/ 190500 h 190500"/>
                  <a:gd name="connsiteX356" fmla="*/ 11621 w 149161"/>
                  <a:gd name="connsiteY356" fmla="*/ 184690 h 190500"/>
                  <a:gd name="connsiteX357" fmla="*/ 5810 w 149161"/>
                  <a:gd name="connsiteY357" fmla="*/ 178879 h 190500"/>
                  <a:gd name="connsiteX358" fmla="*/ 0 w 149161"/>
                  <a:gd name="connsiteY358" fmla="*/ 184690 h 190500"/>
                  <a:gd name="connsiteX359" fmla="*/ 5810 w 149161"/>
                  <a:gd name="connsiteY359"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49161" h="190500">
                    <a:moveTo>
                      <a:pt x="143351" y="11621"/>
                    </a:moveTo>
                    <a:cubicBezTo>
                      <a:pt x="146561" y="11621"/>
                      <a:pt x="149162" y="9020"/>
                      <a:pt x="149162" y="5810"/>
                    </a:cubicBezTo>
                    <a:cubicBezTo>
                      <a:pt x="149162" y="2600"/>
                      <a:pt x="146561" y="0"/>
                      <a:pt x="143351" y="0"/>
                    </a:cubicBezTo>
                    <a:cubicBezTo>
                      <a:pt x="140141" y="0"/>
                      <a:pt x="137541" y="2600"/>
                      <a:pt x="137541" y="5810"/>
                    </a:cubicBezTo>
                    <a:cubicBezTo>
                      <a:pt x="137541" y="9020"/>
                      <a:pt x="140141" y="11621"/>
                      <a:pt x="143351" y="11621"/>
                    </a:cubicBezTo>
                    <a:close/>
                    <a:moveTo>
                      <a:pt x="143351" y="33957"/>
                    </a:moveTo>
                    <a:cubicBezTo>
                      <a:pt x="146561" y="33957"/>
                      <a:pt x="149162" y="31356"/>
                      <a:pt x="149162" y="28146"/>
                    </a:cubicBezTo>
                    <a:cubicBezTo>
                      <a:pt x="149162" y="24936"/>
                      <a:pt x="146561" y="22336"/>
                      <a:pt x="143351" y="22336"/>
                    </a:cubicBezTo>
                    <a:cubicBezTo>
                      <a:pt x="140141" y="22336"/>
                      <a:pt x="137541" y="24936"/>
                      <a:pt x="137541" y="28146"/>
                    </a:cubicBezTo>
                    <a:cubicBezTo>
                      <a:pt x="137541" y="31356"/>
                      <a:pt x="140141" y="33957"/>
                      <a:pt x="143351" y="33957"/>
                    </a:cubicBezTo>
                    <a:close/>
                    <a:moveTo>
                      <a:pt x="143351" y="56340"/>
                    </a:moveTo>
                    <a:cubicBezTo>
                      <a:pt x="146561" y="56340"/>
                      <a:pt x="149162" y="53740"/>
                      <a:pt x="149162" y="50530"/>
                    </a:cubicBezTo>
                    <a:cubicBezTo>
                      <a:pt x="149162" y="47320"/>
                      <a:pt x="146561" y="44720"/>
                      <a:pt x="143351" y="44720"/>
                    </a:cubicBezTo>
                    <a:cubicBezTo>
                      <a:pt x="140141" y="44720"/>
                      <a:pt x="137541" y="47320"/>
                      <a:pt x="137541" y="50530"/>
                    </a:cubicBezTo>
                    <a:cubicBezTo>
                      <a:pt x="137541" y="53740"/>
                      <a:pt x="140141" y="56340"/>
                      <a:pt x="143351" y="56340"/>
                    </a:cubicBezTo>
                    <a:close/>
                    <a:moveTo>
                      <a:pt x="143351" y="78677"/>
                    </a:moveTo>
                    <a:cubicBezTo>
                      <a:pt x="146561" y="78677"/>
                      <a:pt x="149162" y="76076"/>
                      <a:pt x="149162" y="72866"/>
                    </a:cubicBezTo>
                    <a:cubicBezTo>
                      <a:pt x="149162" y="69656"/>
                      <a:pt x="146561" y="67056"/>
                      <a:pt x="143351" y="67056"/>
                    </a:cubicBezTo>
                    <a:cubicBezTo>
                      <a:pt x="140141" y="67056"/>
                      <a:pt x="137541" y="69656"/>
                      <a:pt x="137541" y="72866"/>
                    </a:cubicBezTo>
                    <a:cubicBezTo>
                      <a:pt x="137541" y="76076"/>
                      <a:pt x="140141" y="78677"/>
                      <a:pt x="143351" y="78677"/>
                    </a:cubicBezTo>
                    <a:close/>
                    <a:moveTo>
                      <a:pt x="143351" y="101060"/>
                    </a:moveTo>
                    <a:cubicBezTo>
                      <a:pt x="146561" y="101060"/>
                      <a:pt x="149162" y="98460"/>
                      <a:pt x="149162" y="95250"/>
                    </a:cubicBezTo>
                    <a:cubicBezTo>
                      <a:pt x="149162" y="92040"/>
                      <a:pt x="146561" y="89440"/>
                      <a:pt x="143351" y="89440"/>
                    </a:cubicBezTo>
                    <a:cubicBezTo>
                      <a:pt x="140141" y="89440"/>
                      <a:pt x="137541" y="92040"/>
                      <a:pt x="137541" y="95250"/>
                    </a:cubicBezTo>
                    <a:cubicBezTo>
                      <a:pt x="137541" y="98460"/>
                      <a:pt x="140141" y="101060"/>
                      <a:pt x="143351" y="101060"/>
                    </a:cubicBezTo>
                    <a:close/>
                    <a:moveTo>
                      <a:pt x="143351" y="123396"/>
                    </a:moveTo>
                    <a:cubicBezTo>
                      <a:pt x="146561" y="123396"/>
                      <a:pt x="149162" y="120796"/>
                      <a:pt x="149162" y="117586"/>
                    </a:cubicBezTo>
                    <a:cubicBezTo>
                      <a:pt x="149162" y="114376"/>
                      <a:pt x="146561" y="111776"/>
                      <a:pt x="143351" y="111776"/>
                    </a:cubicBezTo>
                    <a:cubicBezTo>
                      <a:pt x="140141" y="111776"/>
                      <a:pt x="137541" y="114376"/>
                      <a:pt x="137541" y="117586"/>
                    </a:cubicBezTo>
                    <a:cubicBezTo>
                      <a:pt x="137541" y="120796"/>
                      <a:pt x="140141" y="123396"/>
                      <a:pt x="143351" y="123396"/>
                    </a:cubicBezTo>
                    <a:close/>
                    <a:moveTo>
                      <a:pt x="143351" y="145780"/>
                    </a:moveTo>
                    <a:cubicBezTo>
                      <a:pt x="146561" y="145780"/>
                      <a:pt x="149162" y="143180"/>
                      <a:pt x="149162" y="139970"/>
                    </a:cubicBezTo>
                    <a:cubicBezTo>
                      <a:pt x="149162" y="136760"/>
                      <a:pt x="146561" y="134160"/>
                      <a:pt x="143351" y="134160"/>
                    </a:cubicBezTo>
                    <a:cubicBezTo>
                      <a:pt x="140141" y="134160"/>
                      <a:pt x="137541" y="136760"/>
                      <a:pt x="137541" y="139970"/>
                    </a:cubicBezTo>
                    <a:cubicBezTo>
                      <a:pt x="137541" y="143180"/>
                      <a:pt x="140141" y="145780"/>
                      <a:pt x="143351" y="145780"/>
                    </a:cubicBezTo>
                    <a:close/>
                    <a:moveTo>
                      <a:pt x="143351" y="168164"/>
                    </a:moveTo>
                    <a:cubicBezTo>
                      <a:pt x="146561" y="168164"/>
                      <a:pt x="149162" y="165564"/>
                      <a:pt x="149162" y="162354"/>
                    </a:cubicBezTo>
                    <a:cubicBezTo>
                      <a:pt x="149162" y="159144"/>
                      <a:pt x="146561" y="156543"/>
                      <a:pt x="143351" y="156543"/>
                    </a:cubicBezTo>
                    <a:cubicBezTo>
                      <a:pt x="140141" y="156543"/>
                      <a:pt x="137541" y="159144"/>
                      <a:pt x="137541" y="162354"/>
                    </a:cubicBezTo>
                    <a:cubicBezTo>
                      <a:pt x="137541" y="165564"/>
                      <a:pt x="140141" y="168164"/>
                      <a:pt x="143351" y="168164"/>
                    </a:cubicBezTo>
                    <a:close/>
                    <a:moveTo>
                      <a:pt x="143351" y="190500"/>
                    </a:moveTo>
                    <a:cubicBezTo>
                      <a:pt x="146561" y="190500"/>
                      <a:pt x="149162" y="187900"/>
                      <a:pt x="149162" y="184690"/>
                    </a:cubicBezTo>
                    <a:cubicBezTo>
                      <a:pt x="149162" y="181480"/>
                      <a:pt x="146561" y="178879"/>
                      <a:pt x="143351" y="178879"/>
                    </a:cubicBezTo>
                    <a:cubicBezTo>
                      <a:pt x="140141" y="178879"/>
                      <a:pt x="137541" y="181480"/>
                      <a:pt x="137541" y="184690"/>
                    </a:cubicBezTo>
                    <a:cubicBezTo>
                      <a:pt x="137541" y="187900"/>
                      <a:pt x="140141" y="190500"/>
                      <a:pt x="143351" y="190500"/>
                    </a:cubicBezTo>
                    <a:close/>
                    <a:moveTo>
                      <a:pt x="123730" y="11621"/>
                    </a:moveTo>
                    <a:cubicBezTo>
                      <a:pt x="126940" y="11621"/>
                      <a:pt x="129540" y="9020"/>
                      <a:pt x="129540" y="5810"/>
                    </a:cubicBezTo>
                    <a:cubicBezTo>
                      <a:pt x="129540" y="2600"/>
                      <a:pt x="126940" y="0"/>
                      <a:pt x="123730" y="0"/>
                    </a:cubicBezTo>
                    <a:cubicBezTo>
                      <a:pt x="120520" y="0"/>
                      <a:pt x="117920" y="2600"/>
                      <a:pt x="117920" y="5810"/>
                    </a:cubicBezTo>
                    <a:cubicBezTo>
                      <a:pt x="117920" y="9020"/>
                      <a:pt x="120520" y="11621"/>
                      <a:pt x="123730" y="11621"/>
                    </a:cubicBezTo>
                    <a:close/>
                    <a:moveTo>
                      <a:pt x="123730" y="33957"/>
                    </a:moveTo>
                    <a:cubicBezTo>
                      <a:pt x="126940" y="33957"/>
                      <a:pt x="129540" y="31356"/>
                      <a:pt x="129540" y="28146"/>
                    </a:cubicBezTo>
                    <a:cubicBezTo>
                      <a:pt x="129540" y="24936"/>
                      <a:pt x="126940" y="22336"/>
                      <a:pt x="123730" y="22336"/>
                    </a:cubicBezTo>
                    <a:cubicBezTo>
                      <a:pt x="120520" y="22336"/>
                      <a:pt x="117920" y="24936"/>
                      <a:pt x="117920" y="28146"/>
                    </a:cubicBezTo>
                    <a:cubicBezTo>
                      <a:pt x="117920" y="31356"/>
                      <a:pt x="120520" y="33957"/>
                      <a:pt x="123730" y="33957"/>
                    </a:cubicBezTo>
                    <a:close/>
                    <a:moveTo>
                      <a:pt x="123730" y="56340"/>
                    </a:moveTo>
                    <a:cubicBezTo>
                      <a:pt x="126940" y="56340"/>
                      <a:pt x="129540" y="53740"/>
                      <a:pt x="129540" y="50530"/>
                    </a:cubicBezTo>
                    <a:cubicBezTo>
                      <a:pt x="129540" y="47320"/>
                      <a:pt x="126940" y="44720"/>
                      <a:pt x="123730" y="44720"/>
                    </a:cubicBezTo>
                    <a:cubicBezTo>
                      <a:pt x="120520" y="44720"/>
                      <a:pt x="117920" y="47320"/>
                      <a:pt x="117920" y="50530"/>
                    </a:cubicBezTo>
                    <a:cubicBezTo>
                      <a:pt x="117920" y="53740"/>
                      <a:pt x="120520" y="56340"/>
                      <a:pt x="123730" y="56340"/>
                    </a:cubicBezTo>
                    <a:close/>
                    <a:moveTo>
                      <a:pt x="123730" y="78677"/>
                    </a:moveTo>
                    <a:cubicBezTo>
                      <a:pt x="126940" y="78677"/>
                      <a:pt x="129540" y="76076"/>
                      <a:pt x="129540" y="72866"/>
                    </a:cubicBezTo>
                    <a:cubicBezTo>
                      <a:pt x="129540" y="69656"/>
                      <a:pt x="126940" y="67056"/>
                      <a:pt x="123730" y="67056"/>
                    </a:cubicBezTo>
                    <a:cubicBezTo>
                      <a:pt x="120520" y="67056"/>
                      <a:pt x="117920" y="69656"/>
                      <a:pt x="117920" y="72866"/>
                    </a:cubicBezTo>
                    <a:cubicBezTo>
                      <a:pt x="117920" y="76076"/>
                      <a:pt x="120520" y="78677"/>
                      <a:pt x="123730" y="78677"/>
                    </a:cubicBezTo>
                    <a:close/>
                    <a:moveTo>
                      <a:pt x="123730" y="101060"/>
                    </a:moveTo>
                    <a:cubicBezTo>
                      <a:pt x="126940" y="101060"/>
                      <a:pt x="129540" y="98460"/>
                      <a:pt x="129540" y="95250"/>
                    </a:cubicBezTo>
                    <a:cubicBezTo>
                      <a:pt x="129540" y="92040"/>
                      <a:pt x="126940" y="89440"/>
                      <a:pt x="123730" y="89440"/>
                    </a:cubicBezTo>
                    <a:cubicBezTo>
                      <a:pt x="120520" y="89440"/>
                      <a:pt x="117920" y="92040"/>
                      <a:pt x="117920" y="95250"/>
                    </a:cubicBezTo>
                    <a:cubicBezTo>
                      <a:pt x="117920" y="98460"/>
                      <a:pt x="120520" y="101060"/>
                      <a:pt x="123730" y="101060"/>
                    </a:cubicBezTo>
                    <a:close/>
                    <a:moveTo>
                      <a:pt x="123730" y="123396"/>
                    </a:moveTo>
                    <a:cubicBezTo>
                      <a:pt x="126940" y="123396"/>
                      <a:pt x="129540" y="120796"/>
                      <a:pt x="129540" y="117586"/>
                    </a:cubicBezTo>
                    <a:cubicBezTo>
                      <a:pt x="129540" y="114376"/>
                      <a:pt x="126940" y="111776"/>
                      <a:pt x="123730" y="111776"/>
                    </a:cubicBezTo>
                    <a:cubicBezTo>
                      <a:pt x="120520" y="111776"/>
                      <a:pt x="117920" y="114376"/>
                      <a:pt x="117920" y="117586"/>
                    </a:cubicBezTo>
                    <a:cubicBezTo>
                      <a:pt x="117920" y="120796"/>
                      <a:pt x="120520" y="123396"/>
                      <a:pt x="123730" y="123396"/>
                    </a:cubicBezTo>
                    <a:close/>
                    <a:moveTo>
                      <a:pt x="123730" y="145780"/>
                    </a:moveTo>
                    <a:cubicBezTo>
                      <a:pt x="126940" y="145780"/>
                      <a:pt x="129540" y="143180"/>
                      <a:pt x="129540" y="139970"/>
                    </a:cubicBezTo>
                    <a:cubicBezTo>
                      <a:pt x="129540" y="136760"/>
                      <a:pt x="126940" y="134160"/>
                      <a:pt x="123730" y="134160"/>
                    </a:cubicBezTo>
                    <a:cubicBezTo>
                      <a:pt x="120520" y="134160"/>
                      <a:pt x="117920" y="136760"/>
                      <a:pt x="117920" y="139970"/>
                    </a:cubicBezTo>
                    <a:cubicBezTo>
                      <a:pt x="117920" y="143180"/>
                      <a:pt x="120520" y="145780"/>
                      <a:pt x="123730" y="145780"/>
                    </a:cubicBezTo>
                    <a:close/>
                    <a:moveTo>
                      <a:pt x="123730" y="168164"/>
                    </a:moveTo>
                    <a:cubicBezTo>
                      <a:pt x="126940" y="168164"/>
                      <a:pt x="129540" y="165564"/>
                      <a:pt x="129540" y="162354"/>
                    </a:cubicBezTo>
                    <a:cubicBezTo>
                      <a:pt x="129540" y="159144"/>
                      <a:pt x="126940" y="156543"/>
                      <a:pt x="123730" y="156543"/>
                    </a:cubicBezTo>
                    <a:cubicBezTo>
                      <a:pt x="120520" y="156543"/>
                      <a:pt x="117920" y="159144"/>
                      <a:pt x="117920" y="162354"/>
                    </a:cubicBezTo>
                    <a:cubicBezTo>
                      <a:pt x="117920" y="165564"/>
                      <a:pt x="120520" y="168164"/>
                      <a:pt x="123730" y="168164"/>
                    </a:cubicBezTo>
                    <a:close/>
                    <a:moveTo>
                      <a:pt x="123730" y="190500"/>
                    </a:moveTo>
                    <a:cubicBezTo>
                      <a:pt x="126940" y="190500"/>
                      <a:pt x="129540" y="187900"/>
                      <a:pt x="129540" y="184690"/>
                    </a:cubicBezTo>
                    <a:cubicBezTo>
                      <a:pt x="129540" y="181480"/>
                      <a:pt x="126940" y="178879"/>
                      <a:pt x="123730" y="178879"/>
                    </a:cubicBezTo>
                    <a:cubicBezTo>
                      <a:pt x="120520" y="178879"/>
                      <a:pt x="117920" y="181480"/>
                      <a:pt x="117920" y="184690"/>
                    </a:cubicBezTo>
                    <a:cubicBezTo>
                      <a:pt x="117920" y="187900"/>
                      <a:pt x="120520" y="190500"/>
                      <a:pt x="123730" y="190500"/>
                    </a:cubicBezTo>
                    <a:close/>
                    <a:moveTo>
                      <a:pt x="104061" y="11621"/>
                    </a:moveTo>
                    <a:cubicBezTo>
                      <a:pt x="107270" y="11621"/>
                      <a:pt x="109871" y="9020"/>
                      <a:pt x="109871" y="5810"/>
                    </a:cubicBezTo>
                    <a:cubicBezTo>
                      <a:pt x="109871" y="2600"/>
                      <a:pt x="107270" y="0"/>
                      <a:pt x="104061" y="0"/>
                    </a:cubicBezTo>
                    <a:cubicBezTo>
                      <a:pt x="100851" y="0"/>
                      <a:pt x="98250" y="2600"/>
                      <a:pt x="98250" y="5810"/>
                    </a:cubicBezTo>
                    <a:cubicBezTo>
                      <a:pt x="98250" y="9020"/>
                      <a:pt x="100851" y="11621"/>
                      <a:pt x="104061" y="11621"/>
                    </a:cubicBezTo>
                    <a:close/>
                    <a:moveTo>
                      <a:pt x="104061" y="33957"/>
                    </a:moveTo>
                    <a:cubicBezTo>
                      <a:pt x="107270" y="33957"/>
                      <a:pt x="109871" y="31356"/>
                      <a:pt x="109871" y="28146"/>
                    </a:cubicBezTo>
                    <a:cubicBezTo>
                      <a:pt x="109871" y="24936"/>
                      <a:pt x="107270" y="22336"/>
                      <a:pt x="104061" y="22336"/>
                    </a:cubicBezTo>
                    <a:cubicBezTo>
                      <a:pt x="100851" y="22336"/>
                      <a:pt x="98250" y="24936"/>
                      <a:pt x="98250" y="28146"/>
                    </a:cubicBezTo>
                    <a:cubicBezTo>
                      <a:pt x="98250" y="31356"/>
                      <a:pt x="100851" y="33957"/>
                      <a:pt x="104061" y="33957"/>
                    </a:cubicBezTo>
                    <a:close/>
                    <a:moveTo>
                      <a:pt x="104061" y="56340"/>
                    </a:moveTo>
                    <a:cubicBezTo>
                      <a:pt x="107270" y="56340"/>
                      <a:pt x="109871" y="53740"/>
                      <a:pt x="109871" y="50530"/>
                    </a:cubicBezTo>
                    <a:cubicBezTo>
                      <a:pt x="109871" y="47320"/>
                      <a:pt x="107270" y="44720"/>
                      <a:pt x="104061" y="44720"/>
                    </a:cubicBezTo>
                    <a:cubicBezTo>
                      <a:pt x="100851" y="44720"/>
                      <a:pt x="98250" y="47320"/>
                      <a:pt x="98250" y="50530"/>
                    </a:cubicBezTo>
                    <a:cubicBezTo>
                      <a:pt x="98250" y="53740"/>
                      <a:pt x="100851" y="56340"/>
                      <a:pt x="104061" y="56340"/>
                    </a:cubicBezTo>
                    <a:close/>
                    <a:moveTo>
                      <a:pt x="104061" y="78677"/>
                    </a:moveTo>
                    <a:cubicBezTo>
                      <a:pt x="107270" y="78677"/>
                      <a:pt x="109871" y="76076"/>
                      <a:pt x="109871" y="72866"/>
                    </a:cubicBezTo>
                    <a:cubicBezTo>
                      <a:pt x="109871" y="69656"/>
                      <a:pt x="107270" y="67056"/>
                      <a:pt x="104061" y="67056"/>
                    </a:cubicBezTo>
                    <a:cubicBezTo>
                      <a:pt x="100851" y="67056"/>
                      <a:pt x="98250" y="69656"/>
                      <a:pt x="98250" y="72866"/>
                    </a:cubicBezTo>
                    <a:cubicBezTo>
                      <a:pt x="98250" y="76076"/>
                      <a:pt x="100851" y="78677"/>
                      <a:pt x="104061" y="78677"/>
                    </a:cubicBezTo>
                    <a:close/>
                    <a:moveTo>
                      <a:pt x="104061" y="101060"/>
                    </a:moveTo>
                    <a:cubicBezTo>
                      <a:pt x="107270" y="101060"/>
                      <a:pt x="109871" y="98460"/>
                      <a:pt x="109871" y="95250"/>
                    </a:cubicBezTo>
                    <a:cubicBezTo>
                      <a:pt x="109871" y="92040"/>
                      <a:pt x="107270" y="89440"/>
                      <a:pt x="104061" y="89440"/>
                    </a:cubicBezTo>
                    <a:cubicBezTo>
                      <a:pt x="100851" y="89440"/>
                      <a:pt x="98250" y="92040"/>
                      <a:pt x="98250" y="95250"/>
                    </a:cubicBezTo>
                    <a:cubicBezTo>
                      <a:pt x="98250" y="98460"/>
                      <a:pt x="100851" y="101060"/>
                      <a:pt x="104061" y="101060"/>
                    </a:cubicBezTo>
                    <a:close/>
                    <a:moveTo>
                      <a:pt x="104061" y="123396"/>
                    </a:moveTo>
                    <a:cubicBezTo>
                      <a:pt x="107270" y="123396"/>
                      <a:pt x="109871" y="120796"/>
                      <a:pt x="109871" y="117586"/>
                    </a:cubicBezTo>
                    <a:cubicBezTo>
                      <a:pt x="109871" y="114376"/>
                      <a:pt x="107270" y="111776"/>
                      <a:pt x="104061" y="111776"/>
                    </a:cubicBezTo>
                    <a:cubicBezTo>
                      <a:pt x="100851" y="111776"/>
                      <a:pt x="98250" y="114376"/>
                      <a:pt x="98250" y="117586"/>
                    </a:cubicBezTo>
                    <a:cubicBezTo>
                      <a:pt x="98250" y="120796"/>
                      <a:pt x="100851" y="123396"/>
                      <a:pt x="104061" y="123396"/>
                    </a:cubicBezTo>
                    <a:close/>
                    <a:moveTo>
                      <a:pt x="104061" y="145780"/>
                    </a:moveTo>
                    <a:cubicBezTo>
                      <a:pt x="107270" y="145780"/>
                      <a:pt x="109871" y="143180"/>
                      <a:pt x="109871" y="139970"/>
                    </a:cubicBezTo>
                    <a:cubicBezTo>
                      <a:pt x="109871" y="136760"/>
                      <a:pt x="107270" y="134160"/>
                      <a:pt x="104061" y="134160"/>
                    </a:cubicBezTo>
                    <a:cubicBezTo>
                      <a:pt x="100851" y="134160"/>
                      <a:pt x="98250" y="136760"/>
                      <a:pt x="98250" y="139970"/>
                    </a:cubicBezTo>
                    <a:cubicBezTo>
                      <a:pt x="98250" y="143180"/>
                      <a:pt x="100851" y="145780"/>
                      <a:pt x="104061" y="145780"/>
                    </a:cubicBezTo>
                    <a:close/>
                    <a:moveTo>
                      <a:pt x="104061" y="168164"/>
                    </a:moveTo>
                    <a:cubicBezTo>
                      <a:pt x="107270" y="168164"/>
                      <a:pt x="109871" y="165564"/>
                      <a:pt x="109871" y="162354"/>
                    </a:cubicBezTo>
                    <a:cubicBezTo>
                      <a:pt x="109871" y="159144"/>
                      <a:pt x="107270" y="156543"/>
                      <a:pt x="104061" y="156543"/>
                    </a:cubicBezTo>
                    <a:cubicBezTo>
                      <a:pt x="100851" y="156543"/>
                      <a:pt x="98250" y="159144"/>
                      <a:pt x="98250" y="162354"/>
                    </a:cubicBezTo>
                    <a:cubicBezTo>
                      <a:pt x="98250" y="165564"/>
                      <a:pt x="100851" y="168164"/>
                      <a:pt x="104061" y="168164"/>
                    </a:cubicBezTo>
                    <a:close/>
                    <a:moveTo>
                      <a:pt x="104061" y="190500"/>
                    </a:moveTo>
                    <a:cubicBezTo>
                      <a:pt x="107270" y="190500"/>
                      <a:pt x="109871" y="187900"/>
                      <a:pt x="109871" y="184690"/>
                    </a:cubicBezTo>
                    <a:cubicBezTo>
                      <a:pt x="109871" y="181480"/>
                      <a:pt x="107270" y="178879"/>
                      <a:pt x="104061" y="178879"/>
                    </a:cubicBezTo>
                    <a:cubicBezTo>
                      <a:pt x="100851" y="178879"/>
                      <a:pt x="98250" y="181480"/>
                      <a:pt x="98250" y="184690"/>
                    </a:cubicBezTo>
                    <a:cubicBezTo>
                      <a:pt x="98250" y="187900"/>
                      <a:pt x="100851" y="190500"/>
                      <a:pt x="104061" y="190500"/>
                    </a:cubicBezTo>
                    <a:close/>
                    <a:moveTo>
                      <a:pt x="84392" y="11621"/>
                    </a:moveTo>
                    <a:cubicBezTo>
                      <a:pt x="87601" y="11621"/>
                      <a:pt x="90202" y="9020"/>
                      <a:pt x="90202" y="5810"/>
                    </a:cubicBezTo>
                    <a:cubicBezTo>
                      <a:pt x="90202" y="2600"/>
                      <a:pt x="87601" y="0"/>
                      <a:pt x="84392" y="0"/>
                    </a:cubicBezTo>
                    <a:cubicBezTo>
                      <a:pt x="81182" y="0"/>
                      <a:pt x="78581" y="2600"/>
                      <a:pt x="78581" y="5810"/>
                    </a:cubicBezTo>
                    <a:cubicBezTo>
                      <a:pt x="78581" y="9020"/>
                      <a:pt x="81182" y="11621"/>
                      <a:pt x="84392" y="11621"/>
                    </a:cubicBezTo>
                    <a:close/>
                    <a:moveTo>
                      <a:pt x="84392" y="33957"/>
                    </a:moveTo>
                    <a:cubicBezTo>
                      <a:pt x="87601" y="33957"/>
                      <a:pt x="90202" y="31356"/>
                      <a:pt x="90202" y="28146"/>
                    </a:cubicBezTo>
                    <a:cubicBezTo>
                      <a:pt x="90202" y="24936"/>
                      <a:pt x="87601" y="22336"/>
                      <a:pt x="84392" y="22336"/>
                    </a:cubicBezTo>
                    <a:cubicBezTo>
                      <a:pt x="81182" y="22336"/>
                      <a:pt x="78581" y="24936"/>
                      <a:pt x="78581" y="28146"/>
                    </a:cubicBezTo>
                    <a:cubicBezTo>
                      <a:pt x="78581" y="31356"/>
                      <a:pt x="81182" y="33957"/>
                      <a:pt x="84392" y="33957"/>
                    </a:cubicBezTo>
                    <a:close/>
                    <a:moveTo>
                      <a:pt x="84392" y="56340"/>
                    </a:moveTo>
                    <a:cubicBezTo>
                      <a:pt x="87601" y="56340"/>
                      <a:pt x="90202" y="53740"/>
                      <a:pt x="90202" y="50530"/>
                    </a:cubicBezTo>
                    <a:cubicBezTo>
                      <a:pt x="90202" y="47320"/>
                      <a:pt x="87601" y="44720"/>
                      <a:pt x="84392" y="44720"/>
                    </a:cubicBezTo>
                    <a:cubicBezTo>
                      <a:pt x="81182" y="44720"/>
                      <a:pt x="78581" y="47320"/>
                      <a:pt x="78581" y="50530"/>
                    </a:cubicBezTo>
                    <a:cubicBezTo>
                      <a:pt x="78581" y="53740"/>
                      <a:pt x="81182" y="56340"/>
                      <a:pt x="84392" y="56340"/>
                    </a:cubicBezTo>
                    <a:close/>
                    <a:moveTo>
                      <a:pt x="84392" y="78677"/>
                    </a:moveTo>
                    <a:cubicBezTo>
                      <a:pt x="87601" y="78677"/>
                      <a:pt x="90202" y="76076"/>
                      <a:pt x="90202" y="72866"/>
                    </a:cubicBezTo>
                    <a:cubicBezTo>
                      <a:pt x="90202" y="69656"/>
                      <a:pt x="87601" y="67056"/>
                      <a:pt x="84392" y="67056"/>
                    </a:cubicBezTo>
                    <a:cubicBezTo>
                      <a:pt x="81182" y="67056"/>
                      <a:pt x="78581" y="69656"/>
                      <a:pt x="78581" y="72866"/>
                    </a:cubicBezTo>
                    <a:cubicBezTo>
                      <a:pt x="78581" y="76076"/>
                      <a:pt x="81182" y="78677"/>
                      <a:pt x="84392" y="78677"/>
                    </a:cubicBezTo>
                    <a:close/>
                    <a:moveTo>
                      <a:pt x="84392" y="101060"/>
                    </a:moveTo>
                    <a:cubicBezTo>
                      <a:pt x="87601" y="101060"/>
                      <a:pt x="90202" y="98460"/>
                      <a:pt x="90202" y="95250"/>
                    </a:cubicBezTo>
                    <a:cubicBezTo>
                      <a:pt x="90202" y="92040"/>
                      <a:pt x="87601" y="89440"/>
                      <a:pt x="84392" y="89440"/>
                    </a:cubicBezTo>
                    <a:cubicBezTo>
                      <a:pt x="81182" y="89440"/>
                      <a:pt x="78581" y="92040"/>
                      <a:pt x="78581" y="95250"/>
                    </a:cubicBezTo>
                    <a:cubicBezTo>
                      <a:pt x="78581" y="98460"/>
                      <a:pt x="81182" y="101060"/>
                      <a:pt x="84392" y="101060"/>
                    </a:cubicBezTo>
                    <a:close/>
                    <a:moveTo>
                      <a:pt x="84392" y="123396"/>
                    </a:moveTo>
                    <a:cubicBezTo>
                      <a:pt x="87601" y="123396"/>
                      <a:pt x="90202" y="120796"/>
                      <a:pt x="90202" y="117586"/>
                    </a:cubicBezTo>
                    <a:cubicBezTo>
                      <a:pt x="90202" y="114376"/>
                      <a:pt x="87601" y="111776"/>
                      <a:pt x="84392" y="111776"/>
                    </a:cubicBezTo>
                    <a:cubicBezTo>
                      <a:pt x="81182" y="111776"/>
                      <a:pt x="78581" y="114376"/>
                      <a:pt x="78581" y="117586"/>
                    </a:cubicBezTo>
                    <a:cubicBezTo>
                      <a:pt x="78581" y="120796"/>
                      <a:pt x="81182" y="123396"/>
                      <a:pt x="84392" y="123396"/>
                    </a:cubicBezTo>
                    <a:close/>
                    <a:moveTo>
                      <a:pt x="84392" y="145780"/>
                    </a:moveTo>
                    <a:cubicBezTo>
                      <a:pt x="87601" y="145780"/>
                      <a:pt x="90202" y="143180"/>
                      <a:pt x="90202" y="139970"/>
                    </a:cubicBezTo>
                    <a:cubicBezTo>
                      <a:pt x="90202" y="136760"/>
                      <a:pt x="87601" y="134160"/>
                      <a:pt x="84392" y="134160"/>
                    </a:cubicBezTo>
                    <a:cubicBezTo>
                      <a:pt x="81182" y="134160"/>
                      <a:pt x="78581" y="136760"/>
                      <a:pt x="78581" y="139970"/>
                    </a:cubicBezTo>
                    <a:cubicBezTo>
                      <a:pt x="78581" y="143180"/>
                      <a:pt x="81182" y="145780"/>
                      <a:pt x="84392" y="145780"/>
                    </a:cubicBezTo>
                    <a:close/>
                    <a:moveTo>
                      <a:pt x="84392" y="168164"/>
                    </a:moveTo>
                    <a:cubicBezTo>
                      <a:pt x="87601" y="168164"/>
                      <a:pt x="90202" y="165564"/>
                      <a:pt x="90202" y="162354"/>
                    </a:cubicBezTo>
                    <a:cubicBezTo>
                      <a:pt x="90202" y="159144"/>
                      <a:pt x="87601" y="156543"/>
                      <a:pt x="84392" y="156543"/>
                    </a:cubicBezTo>
                    <a:cubicBezTo>
                      <a:pt x="81182" y="156543"/>
                      <a:pt x="78581" y="159144"/>
                      <a:pt x="78581" y="162354"/>
                    </a:cubicBezTo>
                    <a:cubicBezTo>
                      <a:pt x="78581" y="165564"/>
                      <a:pt x="81182" y="168164"/>
                      <a:pt x="84392" y="168164"/>
                    </a:cubicBezTo>
                    <a:close/>
                    <a:moveTo>
                      <a:pt x="84392" y="190500"/>
                    </a:moveTo>
                    <a:cubicBezTo>
                      <a:pt x="87601" y="190500"/>
                      <a:pt x="90202" y="187900"/>
                      <a:pt x="90202" y="184690"/>
                    </a:cubicBezTo>
                    <a:cubicBezTo>
                      <a:pt x="90202" y="181480"/>
                      <a:pt x="87601" y="178879"/>
                      <a:pt x="84392" y="178879"/>
                    </a:cubicBezTo>
                    <a:cubicBezTo>
                      <a:pt x="81182" y="178879"/>
                      <a:pt x="78581" y="181480"/>
                      <a:pt x="78581" y="184690"/>
                    </a:cubicBezTo>
                    <a:cubicBezTo>
                      <a:pt x="78581" y="187900"/>
                      <a:pt x="81182" y="190500"/>
                      <a:pt x="84392" y="190500"/>
                    </a:cubicBezTo>
                    <a:close/>
                    <a:moveTo>
                      <a:pt x="64770" y="11621"/>
                    </a:moveTo>
                    <a:cubicBezTo>
                      <a:pt x="67980" y="11621"/>
                      <a:pt x="70580" y="9020"/>
                      <a:pt x="70580" y="5810"/>
                    </a:cubicBezTo>
                    <a:cubicBezTo>
                      <a:pt x="70580" y="2600"/>
                      <a:pt x="67980" y="0"/>
                      <a:pt x="64770" y="0"/>
                    </a:cubicBezTo>
                    <a:cubicBezTo>
                      <a:pt x="61560" y="0"/>
                      <a:pt x="58960" y="2600"/>
                      <a:pt x="58960" y="5810"/>
                    </a:cubicBezTo>
                    <a:cubicBezTo>
                      <a:pt x="58960" y="9020"/>
                      <a:pt x="61560" y="11621"/>
                      <a:pt x="64770" y="11621"/>
                    </a:cubicBezTo>
                    <a:close/>
                    <a:moveTo>
                      <a:pt x="64770" y="33957"/>
                    </a:moveTo>
                    <a:cubicBezTo>
                      <a:pt x="67980" y="33957"/>
                      <a:pt x="70580" y="31356"/>
                      <a:pt x="70580" y="28146"/>
                    </a:cubicBezTo>
                    <a:cubicBezTo>
                      <a:pt x="70580" y="24936"/>
                      <a:pt x="67980" y="22336"/>
                      <a:pt x="64770" y="22336"/>
                    </a:cubicBezTo>
                    <a:cubicBezTo>
                      <a:pt x="61560" y="22336"/>
                      <a:pt x="58960" y="24936"/>
                      <a:pt x="58960" y="28146"/>
                    </a:cubicBezTo>
                    <a:cubicBezTo>
                      <a:pt x="58960" y="31356"/>
                      <a:pt x="61560" y="33957"/>
                      <a:pt x="64770" y="33957"/>
                    </a:cubicBezTo>
                    <a:close/>
                    <a:moveTo>
                      <a:pt x="64770" y="56340"/>
                    </a:moveTo>
                    <a:cubicBezTo>
                      <a:pt x="67980" y="56340"/>
                      <a:pt x="70580" y="53740"/>
                      <a:pt x="70580" y="50530"/>
                    </a:cubicBezTo>
                    <a:cubicBezTo>
                      <a:pt x="70580" y="47320"/>
                      <a:pt x="67980" y="44720"/>
                      <a:pt x="64770" y="44720"/>
                    </a:cubicBezTo>
                    <a:cubicBezTo>
                      <a:pt x="61560" y="44720"/>
                      <a:pt x="58960" y="47320"/>
                      <a:pt x="58960" y="50530"/>
                    </a:cubicBezTo>
                    <a:cubicBezTo>
                      <a:pt x="58960" y="53740"/>
                      <a:pt x="61560" y="56340"/>
                      <a:pt x="64770" y="56340"/>
                    </a:cubicBezTo>
                    <a:close/>
                    <a:moveTo>
                      <a:pt x="64770" y="78677"/>
                    </a:moveTo>
                    <a:cubicBezTo>
                      <a:pt x="67980" y="78677"/>
                      <a:pt x="70580" y="76076"/>
                      <a:pt x="70580" y="72866"/>
                    </a:cubicBezTo>
                    <a:cubicBezTo>
                      <a:pt x="70580" y="69656"/>
                      <a:pt x="67980" y="67056"/>
                      <a:pt x="64770" y="67056"/>
                    </a:cubicBezTo>
                    <a:cubicBezTo>
                      <a:pt x="61560" y="67056"/>
                      <a:pt x="58960" y="69656"/>
                      <a:pt x="58960" y="72866"/>
                    </a:cubicBezTo>
                    <a:cubicBezTo>
                      <a:pt x="58960" y="76076"/>
                      <a:pt x="61560" y="78677"/>
                      <a:pt x="64770" y="78677"/>
                    </a:cubicBezTo>
                    <a:close/>
                    <a:moveTo>
                      <a:pt x="64770" y="101060"/>
                    </a:moveTo>
                    <a:cubicBezTo>
                      <a:pt x="67980" y="101060"/>
                      <a:pt x="70580" y="98460"/>
                      <a:pt x="70580" y="95250"/>
                    </a:cubicBezTo>
                    <a:cubicBezTo>
                      <a:pt x="70580" y="92040"/>
                      <a:pt x="67980" y="89440"/>
                      <a:pt x="64770" y="89440"/>
                    </a:cubicBezTo>
                    <a:cubicBezTo>
                      <a:pt x="61560" y="89440"/>
                      <a:pt x="58960" y="92040"/>
                      <a:pt x="58960" y="95250"/>
                    </a:cubicBezTo>
                    <a:cubicBezTo>
                      <a:pt x="58960" y="98460"/>
                      <a:pt x="61560" y="101060"/>
                      <a:pt x="64770" y="101060"/>
                    </a:cubicBezTo>
                    <a:close/>
                    <a:moveTo>
                      <a:pt x="64770" y="123396"/>
                    </a:moveTo>
                    <a:cubicBezTo>
                      <a:pt x="67980" y="123396"/>
                      <a:pt x="70580" y="120796"/>
                      <a:pt x="70580" y="117586"/>
                    </a:cubicBezTo>
                    <a:cubicBezTo>
                      <a:pt x="70580" y="114376"/>
                      <a:pt x="67980" y="111776"/>
                      <a:pt x="64770" y="111776"/>
                    </a:cubicBezTo>
                    <a:cubicBezTo>
                      <a:pt x="61560" y="111776"/>
                      <a:pt x="58960" y="114376"/>
                      <a:pt x="58960" y="117586"/>
                    </a:cubicBezTo>
                    <a:cubicBezTo>
                      <a:pt x="58960" y="120796"/>
                      <a:pt x="61560" y="123396"/>
                      <a:pt x="64770" y="123396"/>
                    </a:cubicBezTo>
                    <a:close/>
                    <a:moveTo>
                      <a:pt x="64770" y="145780"/>
                    </a:moveTo>
                    <a:cubicBezTo>
                      <a:pt x="67980" y="145780"/>
                      <a:pt x="70580" y="143180"/>
                      <a:pt x="70580" y="139970"/>
                    </a:cubicBezTo>
                    <a:cubicBezTo>
                      <a:pt x="70580" y="136760"/>
                      <a:pt x="67980" y="134160"/>
                      <a:pt x="64770" y="134160"/>
                    </a:cubicBezTo>
                    <a:cubicBezTo>
                      <a:pt x="61560" y="134160"/>
                      <a:pt x="58960" y="136760"/>
                      <a:pt x="58960" y="139970"/>
                    </a:cubicBezTo>
                    <a:cubicBezTo>
                      <a:pt x="58960" y="143180"/>
                      <a:pt x="61560" y="145780"/>
                      <a:pt x="64770" y="145780"/>
                    </a:cubicBezTo>
                    <a:close/>
                    <a:moveTo>
                      <a:pt x="64770" y="168164"/>
                    </a:moveTo>
                    <a:cubicBezTo>
                      <a:pt x="67980" y="168164"/>
                      <a:pt x="70580" y="165564"/>
                      <a:pt x="70580" y="162354"/>
                    </a:cubicBezTo>
                    <a:cubicBezTo>
                      <a:pt x="70580" y="159144"/>
                      <a:pt x="67980" y="156543"/>
                      <a:pt x="64770" y="156543"/>
                    </a:cubicBezTo>
                    <a:cubicBezTo>
                      <a:pt x="61560" y="156543"/>
                      <a:pt x="58960" y="159144"/>
                      <a:pt x="58960" y="162354"/>
                    </a:cubicBezTo>
                    <a:cubicBezTo>
                      <a:pt x="58960" y="165564"/>
                      <a:pt x="61560" y="168164"/>
                      <a:pt x="64770" y="168164"/>
                    </a:cubicBezTo>
                    <a:close/>
                    <a:moveTo>
                      <a:pt x="64770" y="190500"/>
                    </a:moveTo>
                    <a:cubicBezTo>
                      <a:pt x="67980" y="190500"/>
                      <a:pt x="70580" y="187900"/>
                      <a:pt x="70580" y="184690"/>
                    </a:cubicBezTo>
                    <a:cubicBezTo>
                      <a:pt x="70580" y="181480"/>
                      <a:pt x="67980" y="178879"/>
                      <a:pt x="64770" y="178879"/>
                    </a:cubicBezTo>
                    <a:cubicBezTo>
                      <a:pt x="61560" y="178879"/>
                      <a:pt x="58960" y="181480"/>
                      <a:pt x="58960" y="184690"/>
                    </a:cubicBezTo>
                    <a:cubicBezTo>
                      <a:pt x="58960" y="187900"/>
                      <a:pt x="61560" y="190500"/>
                      <a:pt x="64770" y="190500"/>
                    </a:cubicBezTo>
                    <a:close/>
                    <a:moveTo>
                      <a:pt x="45101" y="11621"/>
                    </a:moveTo>
                    <a:cubicBezTo>
                      <a:pt x="48311" y="11621"/>
                      <a:pt x="50911" y="9020"/>
                      <a:pt x="50911" y="5810"/>
                    </a:cubicBezTo>
                    <a:cubicBezTo>
                      <a:pt x="50911" y="2600"/>
                      <a:pt x="48311" y="0"/>
                      <a:pt x="45101" y="0"/>
                    </a:cubicBezTo>
                    <a:cubicBezTo>
                      <a:pt x="41891" y="0"/>
                      <a:pt x="39291" y="2600"/>
                      <a:pt x="39291" y="5810"/>
                    </a:cubicBezTo>
                    <a:cubicBezTo>
                      <a:pt x="39291" y="9020"/>
                      <a:pt x="41891" y="11621"/>
                      <a:pt x="45101" y="11621"/>
                    </a:cubicBezTo>
                    <a:close/>
                    <a:moveTo>
                      <a:pt x="45101" y="33957"/>
                    </a:moveTo>
                    <a:cubicBezTo>
                      <a:pt x="48311" y="33957"/>
                      <a:pt x="50911" y="31356"/>
                      <a:pt x="50911" y="28146"/>
                    </a:cubicBezTo>
                    <a:cubicBezTo>
                      <a:pt x="50911" y="24936"/>
                      <a:pt x="48311" y="22336"/>
                      <a:pt x="45101" y="22336"/>
                    </a:cubicBezTo>
                    <a:cubicBezTo>
                      <a:pt x="41891" y="22336"/>
                      <a:pt x="39291" y="24936"/>
                      <a:pt x="39291" y="28146"/>
                    </a:cubicBezTo>
                    <a:cubicBezTo>
                      <a:pt x="39291" y="31356"/>
                      <a:pt x="41891" y="33957"/>
                      <a:pt x="45101" y="33957"/>
                    </a:cubicBezTo>
                    <a:close/>
                    <a:moveTo>
                      <a:pt x="45101" y="56340"/>
                    </a:moveTo>
                    <a:cubicBezTo>
                      <a:pt x="48311" y="56340"/>
                      <a:pt x="50911" y="53740"/>
                      <a:pt x="50911" y="50530"/>
                    </a:cubicBezTo>
                    <a:cubicBezTo>
                      <a:pt x="50911" y="47320"/>
                      <a:pt x="48311" y="44720"/>
                      <a:pt x="45101" y="44720"/>
                    </a:cubicBezTo>
                    <a:cubicBezTo>
                      <a:pt x="41891" y="44720"/>
                      <a:pt x="39291" y="47320"/>
                      <a:pt x="39291" y="50530"/>
                    </a:cubicBezTo>
                    <a:cubicBezTo>
                      <a:pt x="39291" y="53740"/>
                      <a:pt x="41891" y="56340"/>
                      <a:pt x="45101" y="56340"/>
                    </a:cubicBezTo>
                    <a:close/>
                    <a:moveTo>
                      <a:pt x="45101" y="78677"/>
                    </a:moveTo>
                    <a:cubicBezTo>
                      <a:pt x="48311" y="78677"/>
                      <a:pt x="50911" y="76076"/>
                      <a:pt x="50911" y="72866"/>
                    </a:cubicBezTo>
                    <a:cubicBezTo>
                      <a:pt x="50911" y="69656"/>
                      <a:pt x="48311" y="67056"/>
                      <a:pt x="45101" y="67056"/>
                    </a:cubicBezTo>
                    <a:cubicBezTo>
                      <a:pt x="41891" y="67056"/>
                      <a:pt x="39291" y="69656"/>
                      <a:pt x="39291" y="72866"/>
                    </a:cubicBezTo>
                    <a:cubicBezTo>
                      <a:pt x="39291" y="76076"/>
                      <a:pt x="41891" y="78677"/>
                      <a:pt x="45101" y="78677"/>
                    </a:cubicBezTo>
                    <a:close/>
                    <a:moveTo>
                      <a:pt x="45101" y="101060"/>
                    </a:moveTo>
                    <a:cubicBezTo>
                      <a:pt x="48311" y="101060"/>
                      <a:pt x="50911" y="98460"/>
                      <a:pt x="50911" y="95250"/>
                    </a:cubicBezTo>
                    <a:cubicBezTo>
                      <a:pt x="50911" y="92040"/>
                      <a:pt x="48311" y="89440"/>
                      <a:pt x="45101" y="89440"/>
                    </a:cubicBezTo>
                    <a:cubicBezTo>
                      <a:pt x="41891" y="89440"/>
                      <a:pt x="39291" y="92040"/>
                      <a:pt x="39291" y="95250"/>
                    </a:cubicBezTo>
                    <a:cubicBezTo>
                      <a:pt x="39291" y="98460"/>
                      <a:pt x="41891" y="101060"/>
                      <a:pt x="45101" y="101060"/>
                    </a:cubicBezTo>
                    <a:close/>
                    <a:moveTo>
                      <a:pt x="45101" y="123396"/>
                    </a:moveTo>
                    <a:cubicBezTo>
                      <a:pt x="48311" y="123396"/>
                      <a:pt x="50911" y="120796"/>
                      <a:pt x="50911" y="117586"/>
                    </a:cubicBezTo>
                    <a:cubicBezTo>
                      <a:pt x="50911" y="114376"/>
                      <a:pt x="48311" y="111776"/>
                      <a:pt x="45101" y="111776"/>
                    </a:cubicBezTo>
                    <a:cubicBezTo>
                      <a:pt x="41891" y="111776"/>
                      <a:pt x="39291" y="114376"/>
                      <a:pt x="39291" y="117586"/>
                    </a:cubicBezTo>
                    <a:cubicBezTo>
                      <a:pt x="39291" y="120796"/>
                      <a:pt x="41891" y="123396"/>
                      <a:pt x="45101" y="123396"/>
                    </a:cubicBezTo>
                    <a:close/>
                    <a:moveTo>
                      <a:pt x="45101" y="145780"/>
                    </a:moveTo>
                    <a:cubicBezTo>
                      <a:pt x="48311" y="145780"/>
                      <a:pt x="50911" y="143180"/>
                      <a:pt x="50911" y="139970"/>
                    </a:cubicBezTo>
                    <a:cubicBezTo>
                      <a:pt x="50911" y="136760"/>
                      <a:pt x="48311" y="134160"/>
                      <a:pt x="45101" y="134160"/>
                    </a:cubicBezTo>
                    <a:cubicBezTo>
                      <a:pt x="41891" y="134160"/>
                      <a:pt x="39291" y="136760"/>
                      <a:pt x="39291" y="139970"/>
                    </a:cubicBezTo>
                    <a:cubicBezTo>
                      <a:pt x="39291" y="143180"/>
                      <a:pt x="41891" y="145780"/>
                      <a:pt x="45101" y="145780"/>
                    </a:cubicBezTo>
                    <a:close/>
                    <a:moveTo>
                      <a:pt x="45101" y="168164"/>
                    </a:moveTo>
                    <a:cubicBezTo>
                      <a:pt x="48311" y="168164"/>
                      <a:pt x="50911" y="165564"/>
                      <a:pt x="50911" y="162354"/>
                    </a:cubicBezTo>
                    <a:cubicBezTo>
                      <a:pt x="50911" y="159144"/>
                      <a:pt x="48311" y="156543"/>
                      <a:pt x="45101" y="156543"/>
                    </a:cubicBezTo>
                    <a:cubicBezTo>
                      <a:pt x="41891" y="156543"/>
                      <a:pt x="39291" y="159144"/>
                      <a:pt x="39291" y="162354"/>
                    </a:cubicBezTo>
                    <a:cubicBezTo>
                      <a:pt x="39291" y="165564"/>
                      <a:pt x="41891" y="168164"/>
                      <a:pt x="45101" y="168164"/>
                    </a:cubicBezTo>
                    <a:close/>
                    <a:moveTo>
                      <a:pt x="45101" y="190500"/>
                    </a:moveTo>
                    <a:cubicBezTo>
                      <a:pt x="48311" y="190500"/>
                      <a:pt x="50911" y="187900"/>
                      <a:pt x="50911" y="184690"/>
                    </a:cubicBezTo>
                    <a:cubicBezTo>
                      <a:pt x="50911" y="181480"/>
                      <a:pt x="48311" y="178879"/>
                      <a:pt x="45101" y="178879"/>
                    </a:cubicBezTo>
                    <a:cubicBezTo>
                      <a:pt x="41891" y="178879"/>
                      <a:pt x="39291" y="181480"/>
                      <a:pt x="39291" y="184690"/>
                    </a:cubicBezTo>
                    <a:cubicBezTo>
                      <a:pt x="39291" y="187900"/>
                      <a:pt x="41891" y="190500"/>
                      <a:pt x="45101" y="190500"/>
                    </a:cubicBezTo>
                    <a:close/>
                    <a:moveTo>
                      <a:pt x="25432" y="11621"/>
                    </a:moveTo>
                    <a:cubicBezTo>
                      <a:pt x="28642" y="11621"/>
                      <a:pt x="31242" y="9020"/>
                      <a:pt x="31242" y="5810"/>
                    </a:cubicBezTo>
                    <a:cubicBezTo>
                      <a:pt x="31242" y="2600"/>
                      <a:pt x="28642" y="0"/>
                      <a:pt x="25432" y="0"/>
                    </a:cubicBezTo>
                    <a:cubicBezTo>
                      <a:pt x="22222" y="0"/>
                      <a:pt x="19622" y="2600"/>
                      <a:pt x="19622" y="5810"/>
                    </a:cubicBezTo>
                    <a:cubicBezTo>
                      <a:pt x="19622" y="9020"/>
                      <a:pt x="22222" y="11621"/>
                      <a:pt x="25432" y="11621"/>
                    </a:cubicBezTo>
                    <a:close/>
                    <a:moveTo>
                      <a:pt x="25432" y="33957"/>
                    </a:moveTo>
                    <a:cubicBezTo>
                      <a:pt x="28642" y="33957"/>
                      <a:pt x="31242" y="31356"/>
                      <a:pt x="31242" y="28146"/>
                    </a:cubicBezTo>
                    <a:cubicBezTo>
                      <a:pt x="31242" y="24936"/>
                      <a:pt x="28642" y="22336"/>
                      <a:pt x="25432" y="22336"/>
                    </a:cubicBezTo>
                    <a:cubicBezTo>
                      <a:pt x="22222" y="22336"/>
                      <a:pt x="19622" y="24936"/>
                      <a:pt x="19622" y="28146"/>
                    </a:cubicBezTo>
                    <a:cubicBezTo>
                      <a:pt x="19622" y="31356"/>
                      <a:pt x="22222" y="33957"/>
                      <a:pt x="25432" y="33957"/>
                    </a:cubicBezTo>
                    <a:close/>
                    <a:moveTo>
                      <a:pt x="25432" y="56340"/>
                    </a:moveTo>
                    <a:cubicBezTo>
                      <a:pt x="28642" y="56340"/>
                      <a:pt x="31242" y="53740"/>
                      <a:pt x="31242" y="50530"/>
                    </a:cubicBezTo>
                    <a:cubicBezTo>
                      <a:pt x="31242" y="47320"/>
                      <a:pt x="28642" y="44720"/>
                      <a:pt x="25432" y="44720"/>
                    </a:cubicBezTo>
                    <a:cubicBezTo>
                      <a:pt x="22222" y="44720"/>
                      <a:pt x="19622" y="47320"/>
                      <a:pt x="19622" y="50530"/>
                    </a:cubicBezTo>
                    <a:cubicBezTo>
                      <a:pt x="19622" y="53740"/>
                      <a:pt x="22222" y="56340"/>
                      <a:pt x="25432" y="56340"/>
                    </a:cubicBezTo>
                    <a:close/>
                    <a:moveTo>
                      <a:pt x="25432" y="78677"/>
                    </a:moveTo>
                    <a:cubicBezTo>
                      <a:pt x="28642" y="78677"/>
                      <a:pt x="31242" y="76076"/>
                      <a:pt x="31242" y="72866"/>
                    </a:cubicBezTo>
                    <a:cubicBezTo>
                      <a:pt x="31242" y="69656"/>
                      <a:pt x="28642" y="67056"/>
                      <a:pt x="25432" y="67056"/>
                    </a:cubicBezTo>
                    <a:cubicBezTo>
                      <a:pt x="22222" y="67056"/>
                      <a:pt x="19622" y="69656"/>
                      <a:pt x="19622" y="72866"/>
                    </a:cubicBezTo>
                    <a:cubicBezTo>
                      <a:pt x="19622" y="76076"/>
                      <a:pt x="22222" y="78677"/>
                      <a:pt x="25432" y="78677"/>
                    </a:cubicBezTo>
                    <a:close/>
                    <a:moveTo>
                      <a:pt x="25432" y="101060"/>
                    </a:moveTo>
                    <a:cubicBezTo>
                      <a:pt x="28642" y="101060"/>
                      <a:pt x="31242" y="98460"/>
                      <a:pt x="31242" y="95250"/>
                    </a:cubicBezTo>
                    <a:cubicBezTo>
                      <a:pt x="31242" y="92040"/>
                      <a:pt x="28642" y="89440"/>
                      <a:pt x="25432" y="89440"/>
                    </a:cubicBezTo>
                    <a:cubicBezTo>
                      <a:pt x="22222" y="89440"/>
                      <a:pt x="19622" y="92040"/>
                      <a:pt x="19622" y="95250"/>
                    </a:cubicBezTo>
                    <a:cubicBezTo>
                      <a:pt x="19622" y="98460"/>
                      <a:pt x="22222" y="101060"/>
                      <a:pt x="25432" y="101060"/>
                    </a:cubicBezTo>
                    <a:close/>
                    <a:moveTo>
                      <a:pt x="25432" y="123396"/>
                    </a:moveTo>
                    <a:cubicBezTo>
                      <a:pt x="28642" y="123396"/>
                      <a:pt x="31242" y="120796"/>
                      <a:pt x="31242" y="117586"/>
                    </a:cubicBezTo>
                    <a:cubicBezTo>
                      <a:pt x="31242" y="114376"/>
                      <a:pt x="28642" y="111776"/>
                      <a:pt x="25432" y="111776"/>
                    </a:cubicBezTo>
                    <a:cubicBezTo>
                      <a:pt x="22222" y="111776"/>
                      <a:pt x="19622" y="114376"/>
                      <a:pt x="19622" y="117586"/>
                    </a:cubicBezTo>
                    <a:cubicBezTo>
                      <a:pt x="19622" y="120796"/>
                      <a:pt x="22222" y="123396"/>
                      <a:pt x="25432" y="123396"/>
                    </a:cubicBezTo>
                    <a:close/>
                    <a:moveTo>
                      <a:pt x="25432" y="145780"/>
                    </a:moveTo>
                    <a:cubicBezTo>
                      <a:pt x="28642" y="145780"/>
                      <a:pt x="31242" y="143180"/>
                      <a:pt x="31242" y="139970"/>
                    </a:cubicBezTo>
                    <a:cubicBezTo>
                      <a:pt x="31242" y="136760"/>
                      <a:pt x="28642" y="134160"/>
                      <a:pt x="25432" y="134160"/>
                    </a:cubicBezTo>
                    <a:cubicBezTo>
                      <a:pt x="22222" y="134160"/>
                      <a:pt x="19622" y="136760"/>
                      <a:pt x="19622" y="139970"/>
                    </a:cubicBezTo>
                    <a:cubicBezTo>
                      <a:pt x="19622" y="143180"/>
                      <a:pt x="22222" y="145780"/>
                      <a:pt x="25432" y="145780"/>
                    </a:cubicBezTo>
                    <a:close/>
                    <a:moveTo>
                      <a:pt x="25432" y="168164"/>
                    </a:moveTo>
                    <a:cubicBezTo>
                      <a:pt x="28642" y="168164"/>
                      <a:pt x="31242" y="165564"/>
                      <a:pt x="31242" y="162354"/>
                    </a:cubicBezTo>
                    <a:cubicBezTo>
                      <a:pt x="31242" y="159144"/>
                      <a:pt x="28642" y="156543"/>
                      <a:pt x="25432" y="156543"/>
                    </a:cubicBezTo>
                    <a:cubicBezTo>
                      <a:pt x="22222" y="156543"/>
                      <a:pt x="19622" y="159144"/>
                      <a:pt x="19622" y="162354"/>
                    </a:cubicBezTo>
                    <a:cubicBezTo>
                      <a:pt x="19622" y="165564"/>
                      <a:pt x="22222" y="168164"/>
                      <a:pt x="25432" y="168164"/>
                    </a:cubicBezTo>
                    <a:close/>
                    <a:moveTo>
                      <a:pt x="25432" y="190500"/>
                    </a:moveTo>
                    <a:cubicBezTo>
                      <a:pt x="28642" y="190500"/>
                      <a:pt x="31242" y="187900"/>
                      <a:pt x="31242" y="184690"/>
                    </a:cubicBezTo>
                    <a:cubicBezTo>
                      <a:pt x="31242" y="181480"/>
                      <a:pt x="28642" y="178879"/>
                      <a:pt x="25432" y="178879"/>
                    </a:cubicBezTo>
                    <a:cubicBezTo>
                      <a:pt x="22222" y="178879"/>
                      <a:pt x="19622" y="181480"/>
                      <a:pt x="19622" y="184690"/>
                    </a:cubicBezTo>
                    <a:cubicBezTo>
                      <a:pt x="19622" y="187900"/>
                      <a:pt x="22222" y="190500"/>
                      <a:pt x="25432" y="190500"/>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moveTo>
                      <a:pt x="5810" y="33957"/>
                    </a:moveTo>
                    <a:cubicBezTo>
                      <a:pt x="9020" y="33957"/>
                      <a:pt x="11621" y="31356"/>
                      <a:pt x="11621" y="28146"/>
                    </a:cubicBezTo>
                    <a:cubicBezTo>
                      <a:pt x="11621" y="24936"/>
                      <a:pt x="9020" y="22336"/>
                      <a:pt x="5810" y="22336"/>
                    </a:cubicBezTo>
                    <a:cubicBezTo>
                      <a:pt x="2600" y="22336"/>
                      <a:pt x="0" y="24936"/>
                      <a:pt x="0" y="28146"/>
                    </a:cubicBezTo>
                    <a:cubicBezTo>
                      <a:pt x="0" y="31356"/>
                      <a:pt x="2600" y="33957"/>
                      <a:pt x="5810" y="33957"/>
                    </a:cubicBezTo>
                    <a:close/>
                    <a:moveTo>
                      <a:pt x="5810" y="56340"/>
                    </a:moveTo>
                    <a:cubicBezTo>
                      <a:pt x="9020" y="56340"/>
                      <a:pt x="11621" y="53740"/>
                      <a:pt x="11621" y="50530"/>
                    </a:cubicBezTo>
                    <a:cubicBezTo>
                      <a:pt x="11621" y="47320"/>
                      <a:pt x="9020" y="44720"/>
                      <a:pt x="5810" y="44720"/>
                    </a:cubicBezTo>
                    <a:cubicBezTo>
                      <a:pt x="2600" y="44720"/>
                      <a:pt x="0" y="47320"/>
                      <a:pt x="0" y="50530"/>
                    </a:cubicBezTo>
                    <a:cubicBezTo>
                      <a:pt x="0" y="53740"/>
                      <a:pt x="2600" y="56340"/>
                      <a:pt x="5810" y="56340"/>
                    </a:cubicBezTo>
                    <a:close/>
                    <a:moveTo>
                      <a:pt x="5810" y="78677"/>
                    </a:moveTo>
                    <a:cubicBezTo>
                      <a:pt x="9020" y="78677"/>
                      <a:pt x="11621" y="76076"/>
                      <a:pt x="11621" y="72866"/>
                    </a:cubicBezTo>
                    <a:cubicBezTo>
                      <a:pt x="11621" y="69656"/>
                      <a:pt x="9020" y="67056"/>
                      <a:pt x="5810" y="67056"/>
                    </a:cubicBezTo>
                    <a:cubicBezTo>
                      <a:pt x="2600" y="67056"/>
                      <a:pt x="0" y="69656"/>
                      <a:pt x="0" y="72866"/>
                    </a:cubicBezTo>
                    <a:cubicBezTo>
                      <a:pt x="0" y="76076"/>
                      <a:pt x="2600" y="78677"/>
                      <a:pt x="5810" y="78677"/>
                    </a:cubicBezTo>
                    <a:close/>
                    <a:moveTo>
                      <a:pt x="5810" y="101060"/>
                    </a:moveTo>
                    <a:cubicBezTo>
                      <a:pt x="9020" y="101060"/>
                      <a:pt x="11621" y="98460"/>
                      <a:pt x="11621" y="95250"/>
                    </a:cubicBezTo>
                    <a:cubicBezTo>
                      <a:pt x="11621" y="92040"/>
                      <a:pt x="9020" y="89440"/>
                      <a:pt x="5810" y="89440"/>
                    </a:cubicBezTo>
                    <a:cubicBezTo>
                      <a:pt x="2600" y="89440"/>
                      <a:pt x="0" y="92040"/>
                      <a:pt x="0" y="95250"/>
                    </a:cubicBezTo>
                    <a:cubicBezTo>
                      <a:pt x="0" y="98460"/>
                      <a:pt x="2600" y="101060"/>
                      <a:pt x="5810" y="101060"/>
                    </a:cubicBezTo>
                    <a:close/>
                    <a:moveTo>
                      <a:pt x="5810" y="123396"/>
                    </a:moveTo>
                    <a:cubicBezTo>
                      <a:pt x="9020" y="123396"/>
                      <a:pt x="11621" y="120796"/>
                      <a:pt x="11621" y="117586"/>
                    </a:cubicBezTo>
                    <a:cubicBezTo>
                      <a:pt x="11621" y="114376"/>
                      <a:pt x="9020" y="111776"/>
                      <a:pt x="5810" y="111776"/>
                    </a:cubicBezTo>
                    <a:cubicBezTo>
                      <a:pt x="2600" y="111776"/>
                      <a:pt x="0" y="114376"/>
                      <a:pt x="0" y="117586"/>
                    </a:cubicBezTo>
                    <a:cubicBezTo>
                      <a:pt x="0" y="120796"/>
                      <a:pt x="2600" y="123396"/>
                      <a:pt x="5810" y="123396"/>
                    </a:cubicBezTo>
                    <a:close/>
                    <a:moveTo>
                      <a:pt x="5810" y="145780"/>
                    </a:moveTo>
                    <a:cubicBezTo>
                      <a:pt x="9020" y="145780"/>
                      <a:pt x="11621" y="143180"/>
                      <a:pt x="11621" y="139970"/>
                    </a:cubicBezTo>
                    <a:cubicBezTo>
                      <a:pt x="11621" y="136760"/>
                      <a:pt x="9020" y="134160"/>
                      <a:pt x="5810" y="134160"/>
                    </a:cubicBezTo>
                    <a:cubicBezTo>
                      <a:pt x="2600" y="134160"/>
                      <a:pt x="0" y="136760"/>
                      <a:pt x="0" y="139970"/>
                    </a:cubicBezTo>
                    <a:cubicBezTo>
                      <a:pt x="0" y="143180"/>
                      <a:pt x="2600" y="145780"/>
                      <a:pt x="5810" y="145780"/>
                    </a:cubicBezTo>
                    <a:close/>
                    <a:moveTo>
                      <a:pt x="5810" y="168164"/>
                    </a:moveTo>
                    <a:cubicBezTo>
                      <a:pt x="9020" y="168164"/>
                      <a:pt x="11621" y="165564"/>
                      <a:pt x="11621" y="162354"/>
                    </a:cubicBezTo>
                    <a:cubicBezTo>
                      <a:pt x="11621" y="159144"/>
                      <a:pt x="9020" y="156543"/>
                      <a:pt x="5810" y="156543"/>
                    </a:cubicBezTo>
                    <a:cubicBezTo>
                      <a:pt x="2600" y="156543"/>
                      <a:pt x="0" y="159144"/>
                      <a:pt x="0" y="162354"/>
                    </a:cubicBezTo>
                    <a:cubicBezTo>
                      <a:pt x="0" y="165564"/>
                      <a:pt x="2600" y="168164"/>
                      <a:pt x="5810" y="168164"/>
                    </a:cubicBezTo>
                    <a:close/>
                    <a:moveTo>
                      <a:pt x="5810" y="190500"/>
                    </a:moveTo>
                    <a:cubicBezTo>
                      <a:pt x="9020" y="190500"/>
                      <a:pt x="11621" y="187900"/>
                      <a:pt x="11621" y="184690"/>
                    </a:cubicBezTo>
                    <a:cubicBezTo>
                      <a:pt x="11621" y="181480"/>
                      <a:pt x="9020" y="178879"/>
                      <a:pt x="5810" y="178879"/>
                    </a:cubicBezTo>
                    <a:cubicBezTo>
                      <a:pt x="2600" y="178879"/>
                      <a:pt x="0" y="181480"/>
                      <a:pt x="0" y="184690"/>
                    </a:cubicBezTo>
                    <a:cubicBezTo>
                      <a:pt x="0" y="187900"/>
                      <a:pt x="2600" y="190500"/>
                      <a:pt x="5810" y="190500"/>
                    </a:cubicBezTo>
                    <a:close/>
                  </a:path>
                </a:pathLst>
              </a:custGeom>
              <a:solidFill>
                <a:srgbClr val="C9CACA">
                  <a:alpha val="59000"/>
                </a:srgbClr>
              </a:solidFill>
              <a:ln w="9525" cap="flat">
                <a:noFill/>
                <a:prstDash val="solid"/>
                <a:miter/>
              </a:ln>
            </p:spPr>
            <p:txBody>
              <a:bodyPr rtlCol="0" anchor="ctr"/>
              <a:lstStyle/>
              <a:p>
                <a:endParaRPr lang="zh-CN" altLang="en-US"/>
              </a:p>
            </p:txBody>
          </p:sp>
        </p:grpSp>
        <p:grpSp>
          <p:nvGrpSpPr>
            <p:cNvPr id="343" name="图形 2">
              <a:extLst>
                <a:ext uri="{FF2B5EF4-FFF2-40B4-BE49-F238E27FC236}">
                  <a16:creationId xmlns:a16="http://schemas.microsoft.com/office/drawing/2014/main" id="{33B3BAD6-82E2-B2C8-7BBD-1FFC0BBCA9A4}"/>
                </a:ext>
              </a:extLst>
            </p:cNvPr>
            <p:cNvGrpSpPr/>
            <p:nvPr/>
          </p:nvGrpSpPr>
          <p:grpSpPr>
            <a:xfrm>
              <a:off x="-1997600" y="1747676"/>
              <a:ext cx="242624" cy="943917"/>
              <a:chOff x="3018795" y="1547416"/>
              <a:chExt cx="190500" cy="631507"/>
            </a:xfrm>
            <a:solidFill>
              <a:srgbClr val="C9CACA">
                <a:alpha val="59000"/>
              </a:srgbClr>
            </a:solidFill>
          </p:grpSpPr>
          <p:sp>
            <p:nvSpPr>
              <p:cNvPr id="345" name="任意多边形: 形状 344">
                <a:extLst>
                  <a:ext uri="{FF2B5EF4-FFF2-40B4-BE49-F238E27FC236}">
                    <a16:creationId xmlns:a16="http://schemas.microsoft.com/office/drawing/2014/main" id="{C2754321-BD35-4051-706F-8AC1BC4C314C}"/>
                  </a:ext>
                </a:extLst>
              </p:cNvPr>
              <p:cNvSpPr/>
              <p:nvPr/>
            </p:nvSpPr>
            <p:spPr>
              <a:xfrm>
                <a:off x="3018795" y="2029762"/>
                <a:ext cx="190500" cy="149161"/>
              </a:xfrm>
              <a:custGeom>
                <a:avLst/>
                <a:gdLst>
                  <a:gd name="connsiteX0" fmla="*/ 184690 w 190500"/>
                  <a:gd name="connsiteY0" fmla="*/ 149161 h 149161"/>
                  <a:gd name="connsiteX1" fmla="*/ 190500 w 190500"/>
                  <a:gd name="connsiteY1" fmla="*/ 143351 h 149161"/>
                  <a:gd name="connsiteX2" fmla="*/ 184690 w 190500"/>
                  <a:gd name="connsiteY2" fmla="*/ 137541 h 149161"/>
                  <a:gd name="connsiteX3" fmla="*/ 178879 w 190500"/>
                  <a:gd name="connsiteY3" fmla="*/ 143351 h 149161"/>
                  <a:gd name="connsiteX4" fmla="*/ 184690 w 190500"/>
                  <a:gd name="connsiteY4" fmla="*/ 149161 h 149161"/>
                  <a:gd name="connsiteX5" fmla="*/ 162353 w 190500"/>
                  <a:gd name="connsiteY5" fmla="*/ 149161 h 149161"/>
                  <a:gd name="connsiteX6" fmla="*/ 168164 w 190500"/>
                  <a:gd name="connsiteY6" fmla="*/ 143351 h 149161"/>
                  <a:gd name="connsiteX7" fmla="*/ 162353 w 190500"/>
                  <a:gd name="connsiteY7" fmla="*/ 137541 h 149161"/>
                  <a:gd name="connsiteX8" fmla="*/ 156543 w 190500"/>
                  <a:gd name="connsiteY8" fmla="*/ 143351 h 149161"/>
                  <a:gd name="connsiteX9" fmla="*/ 162353 w 190500"/>
                  <a:gd name="connsiteY9" fmla="*/ 149161 h 149161"/>
                  <a:gd name="connsiteX10" fmla="*/ 139970 w 190500"/>
                  <a:gd name="connsiteY10" fmla="*/ 149161 h 149161"/>
                  <a:gd name="connsiteX11" fmla="*/ 145780 w 190500"/>
                  <a:gd name="connsiteY11" fmla="*/ 143351 h 149161"/>
                  <a:gd name="connsiteX12" fmla="*/ 139970 w 190500"/>
                  <a:gd name="connsiteY12" fmla="*/ 137541 h 149161"/>
                  <a:gd name="connsiteX13" fmla="*/ 134160 w 190500"/>
                  <a:gd name="connsiteY13" fmla="*/ 143351 h 149161"/>
                  <a:gd name="connsiteX14" fmla="*/ 139970 w 190500"/>
                  <a:gd name="connsiteY14" fmla="*/ 149161 h 149161"/>
                  <a:gd name="connsiteX15" fmla="*/ 117634 w 190500"/>
                  <a:gd name="connsiteY15" fmla="*/ 149161 h 149161"/>
                  <a:gd name="connsiteX16" fmla="*/ 123444 w 190500"/>
                  <a:gd name="connsiteY16" fmla="*/ 143351 h 149161"/>
                  <a:gd name="connsiteX17" fmla="*/ 117634 w 190500"/>
                  <a:gd name="connsiteY17" fmla="*/ 137541 h 149161"/>
                  <a:gd name="connsiteX18" fmla="*/ 111823 w 190500"/>
                  <a:gd name="connsiteY18" fmla="*/ 143351 h 149161"/>
                  <a:gd name="connsiteX19" fmla="*/ 117634 w 190500"/>
                  <a:gd name="connsiteY19" fmla="*/ 149161 h 149161"/>
                  <a:gd name="connsiteX20" fmla="*/ 95250 w 190500"/>
                  <a:gd name="connsiteY20" fmla="*/ 149161 h 149161"/>
                  <a:gd name="connsiteX21" fmla="*/ 101060 w 190500"/>
                  <a:gd name="connsiteY21" fmla="*/ 143351 h 149161"/>
                  <a:gd name="connsiteX22" fmla="*/ 95250 w 190500"/>
                  <a:gd name="connsiteY22" fmla="*/ 137541 h 149161"/>
                  <a:gd name="connsiteX23" fmla="*/ 89440 w 190500"/>
                  <a:gd name="connsiteY23" fmla="*/ 143351 h 149161"/>
                  <a:gd name="connsiteX24" fmla="*/ 95250 w 190500"/>
                  <a:gd name="connsiteY24" fmla="*/ 149161 h 149161"/>
                  <a:gd name="connsiteX25" fmla="*/ 72914 w 190500"/>
                  <a:gd name="connsiteY25" fmla="*/ 149161 h 149161"/>
                  <a:gd name="connsiteX26" fmla="*/ 78724 w 190500"/>
                  <a:gd name="connsiteY26" fmla="*/ 143351 h 149161"/>
                  <a:gd name="connsiteX27" fmla="*/ 72914 w 190500"/>
                  <a:gd name="connsiteY27" fmla="*/ 137541 h 149161"/>
                  <a:gd name="connsiteX28" fmla="*/ 67104 w 190500"/>
                  <a:gd name="connsiteY28" fmla="*/ 143351 h 149161"/>
                  <a:gd name="connsiteX29" fmla="*/ 72914 w 190500"/>
                  <a:gd name="connsiteY29" fmla="*/ 149161 h 149161"/>
                  <a:gd name="connsiteX30" fmla="*/ 50530 w 190500"/>
                  <a:gd name="connsiteY30" fmla="*/ 149161 h 149161"/>
                  <a:gd name="connsiteX31" fmla="*/ 56340 w 190500"/>
                  <a:gd name="connsiteY31" fmla="*/ 143351 h 149161"/>
                  <a:gd name="connsiteX32" fmla="*/ 50530 w 190500"/>
                  <a:gd name="connsiteY32" fmla="*/ 137541 h 149161"/>
                  <a:gd name="connsiteX33" fmla="*/ 44720 w 190500"/>
                  <a:gd name="connsiteY33" fmla="*/ 143351 h 149161"/>
                  <a:gd name="connsiteX34" fmla="*/ 50530 w 190500"/>
                  <a:gd name="connsiteY34" fmla="*/ 149161 h 149161"/>
                  <a:gd name="connsiteX35" fmla="*/ 28146 w 190500"/>
                  <a:gd name="connsiteY35" fmla="*/ 149161 h 149161"/>
                  <a:gd name="connsiteX36" fmla="*/ 33957 w 190500"/>
                  <a:gd name="connsiteY36" fmla="*/ 143351 h 149161"/>
                  <a:gd name="connsiteX37" fmla="*/ 28146 w 190500"/>
                  <a:gd name="connsiteY37" fmla="*/ 137541 h 149161"/>
                  <a:gd name="connsiteX38" fmla="*/ 22336 w 190500"/>
                  <a:gd name="connsiteY38" fmla="*/ 143351 h 149161"/>
                  <a:gd name="connsiteX39" fmla="*/ 28146 w 190500"/>
                  <a:gd name="connsiteY39" fmla="*/ 149161 h 149161"/>
                  <a:gd name="connsiteX40" fmla="*/ 5810 w 190500"/>
                  <a:gd name="connsiteY40" fmla="*/ 149161 h 149161"/>
                  <a:gd name="connsiteX41" fmla="*/ 11621 w 190500"/>
                  <a:gd name="connsiteY41" fmla="*/ 143351 h 149161"/>
                  <a:gd name="connsiteX42" fmla="*/ 5810 w 190500"/>
                  <a:gd name="connsiteY42" fmla="*/ 137541 h 149161"/>
                  <a:gd name="connsiteX43" fmla="*/ 0 w 190500"/>
                  <a:gd name="connsiteY43" fmla="*/ 143351 h 149161"/>
                  <a:gd name="connsiteX44" fmla="*/ 5810 w 190500"/>
                  <a:gd name="connsiteY44" fmla="*/ 149161 h 149161"/>
                  <a:gd name="connsiteX45" fmla="*/ 184690 w 190500"/>
                  <a:gd name="connsiteY45" fmla="*/ 129492 h 149161"/>
                  <a:gd name="connsiteX46" fmla="*/ 190500 w 190500"/>
                  <a:gd name="connsiteY46" fmla="*/ 123682 h 149161"/>
                  <a:gd name="connsiteX47" fmla="*/ 184690 w 190500"/>
                  <a:gd name="connsiteY47" fmla="*/ 117872 h 149161"/>
                  <a:gd name="connsiteX48" fmla="*/ 178879 w 190500"/>
                  <a:gd name="connsiteY48" fmla="*/ 123682 h 149161"/>
                  <a:gd name="connsiteX49" fmla="*/ 184690 w 190500"/>
                  <a:gd name="connsiteY49" fmla="*/ 129492 h 149161"/>
                  <a:gd name="connsiteX50" fmla="*/ 162353 w 190500"/>
                  <a:gd name="connsiteY50" fmla="*/ 129492 h 149161"/>
                  <a:gd name="connsiteX51" fmla="*/ 168164 w 190500"/>
                  <a:gd name="connsiteY51" fmla="*/ 123682 h 149161"/>
                  <a:gd name="connsiteX52" fmla="*/ 162353 w 190500"/>
                  <a:gd name="connsiteY52" fmla="*/ 117872 h 149161"/>
                  <a:gd name="connsiteX53" fmla="*/ 156543 w 190500"/>
                  <a:gd name="connsiteY53" fmla="*/ 123682 h 149161"/>
                  <a:gd name="connsiteX54" fmla="*/ 162353 w 190500"/>
                  <a:gd name="connsiteY54" fmla="*/ 129492 h 149161"/>
                  <a:gd name="connsiteX55" fmla="*/ 139970 w 190500"/>
                  <a:gd name="connsiteY55" fmla="*/ 129492 h 149161"/>
                  <a:gd name="connsiteX56" fmla="*/ 145780 w 190500"/>
                  <a:gd name="connsiteY56" fmla="*/ 123682 h 149161"/>
                  <a:gd name="connsiteX57" fmla="*/ 139970 w 190500"/>
                  <a:gd name="connsiteY57" fmla="*/ 117872 h 149161"/>
                  <a:gd name="connsiteX58" fmla="*/ 134160 w 190500"/>
                  <a:gd name="connsiteY58" fmla="*/ 123682 h 149161"/>
                  <a:gd name="connsiteX59" fmla="*/ 139970 w 190500"/>
                  <a:gd name="connsiteY59" fmla="*/ 129492 h 149161"/>
                  <a:gd name="connsiteX60" fmla="*/ 117634 w 190500"/>
                  <a:gd name="connsiteY60" fmla="*/ 129492 h 149161"/>
                  <a:gd name="connsiteX61" fmla="*/ 123444 w 190500"/>
                  <a:gd name="connsiteY61" fmla="*/ 123682 h 149161"/>
                  <a:gd name="connsiteX62" fmla="*/ 117634 w 190500"/>
                  <a:gd name="connsiteY62" fmla="*/ 117872 h 149161"/>
                  <a:gd name="connsiteX63" fmla="*/ 111823 w 190500"/>
                  <a:gd name="connsiteY63" fmla="*/ 123682 h 149161"/>
                  <a:gd name="connsiteX64" fmla="*/ 117634 w 190500"/>
                  <a:gd name="connsiteY64" fmla="*/ 129492 h 149161"/>
                  <a:gd name="connsiteX65" fmla="*/ 95250 w 190500"/>
                  <a:gd name="connsiteY65" fmla="*/ 129492 h 149161"/>
                  <a:gd name="connsiteX66" fmla="*/ 101060 w 190500"/>
                  <a:gd name="connsiteY66" fmla="*/ 123682 h 149161"/>
                  <a:gd name="connsiteX67" fmla="*/ 95250 w 190500"/>
                  <a:gd name="connsiteY67" fmla="*/ 117872 h 149161"/>
                  <a:gd name="connsiteX68" fmla="*/ 89440 w 190500"/>
                  <a:gd name="connsiteY68" fmla="*/ 123682 h 149161"/>
                  <a:gd name="connsiteX69" fmla="*/ 95250 w 190500"/>
                  <a:gd name="connsiteY69" fmla="*/ 129492 h 149161"/>
                  <a:gd name="connsiteX70" fmla="*/ 72914 w 190500"/>
                  <a:gd name="connsiteY70" fmla="*/ 129492 h 149161"/>
                  <a:gd name="connsiteX71" fmla="*/ 78724 w 190500"/>
                  <a:gd name="connsiteY71" fmla="*/ 123682 h 149161"/>
                  <a:gd name="connsiteX72" fmla="*/ 72914 w 190500"/>
                  <a:gd name="connsiteY72" fmla="*/ 117872 h 149161"/>
                  <a:gd name="connsiteX73" fmla="*/ 67104 w 190500"/>
                  <a:gd name="connsiteY73" fmla="*/ 123682 h 149161"/>
                  <a:gd name="connsiteX74" fmla="*/ 72914 w 190500"/>
                  <a:gd name="connsiteY74" fmla="*/ 129492 h 149161"/>
                  <a:gd name="connsiteX75" fmla="*/ 50530 w 190500"/>
                  <a:gd name="connsiteY75" fmla="*/ 129492 h 149161"/>
                  <a:gd name="connsiteX76" fmla="*/ 56340 w 190500"/>
                  <a:gd name="connsiteY76" fmla="*/ 123682 h 149161"/>
                  <a:gd name="connsiteX77" fmla="*/ 50530 w 190500"/>
                  <a:gd name="connsiteY77" fmla="*/ 117872 h 149161"/>
                  <a:gd name="connsiteX78" fmla="*/ 44720 w 190500"/>
                  <a:gd name="connsiteY78" fmla="*/ 123682 h 149161"/>
                  <a:gd name="connsiteX79" fmla="*/ 50530 w 190500"/>
                  <a:gd name="connsiteY79" fmla="*/ 129492 h 149161"/>
                  <a:gd name="connsiteX80" fmla="*/ 28146 w 190500"/>
                  <a:gd name="connsiteY80" fmla="*/ 129492 h 149161"/>
                  <a:gd name="connsiteX81" fmla="*/ 33957 w 190500"/>
                  <a:gd name="connsiteY81" fmla="*/ 123682 h 149161"/>
                  <a:gd name="connsiteX82" fmla="*/ 28146 w 190500"/>
                  <a:gd name="connsiteY82" fmla="*/ 117872 h 149161"/>
                  <a:gd name="connsiteX83" fmla="*/ 22336 w 190500"/>
                  <a:gd name="connsiteY83" fmla="*/ 123682 h 149161"/>
                  <a:gd name="connsiteX84" fmla="*/ 28146 w 190500"/>
                  <a:gd name="connsiteY84" fmla="*/ 129492 h 149161"/>
                  <a:gd name="connsiteX85" fmla="*/ 5810 w 190500"/>
                  <a:gd name="connsiteY85" fmla="*/ 129492 h 149161"/>
                  <a:gd name="connsiteX86" fmla="*/ 11621 w 190500"/>
                  <a:gd name="connsiteY86" fmla="*/ 123682 h 149161"/>
                  <a:gd name="connsiteX87" fmla="*/ 5810 w 190500"/>
                  <a:gd name="connsiteY87" fmla="*/ 117872 h 149161"/>
                  <a:gd name="connsiteX88" fmla="*/ 0 w 190500"/>
                  <a:gd name="connsiteY88" fmla="*/ 123682 h 149161"/>
                  <a:gd name="connsiteX89" fmla="*/ 5810 w 190500"/>
                  <a:gd name="connsiteY89" fmla="*/ 129492 h 149161"/>
                  <a:gd name="connsiteX90" fmla="*/ 184690 w 190500"/>
                  <a:gd name="connsiteY90" fmla="*/ 109871 h 149161"/>
                  <a:gd name="connsiteX91" fmla="*/ 190500 w 190500"/>
                  <a:gd name="connsiteY91" fmla="*/ 104061 h 149161"/>
                  <a:gd name="connsiteX92" fmla="*/ 184690 w 190500"/>
                  <a:gd name="connsiteY92" fmla="*/ 98250 h 149161"/>
                  <a:gd name="connsiteX93" fmla="*/ 178879 w 190500"/>
                  <a:gd name="connsiteY93" fmla="*/ 104061 h 149161"/>
                  <a:gd name="connsiteX94" fmla="*/ 184690 w 190500"/>
                  <a:gd name="connsiteY94" fmla="*/ 109871 h 149161"/>
                  <a:gd name="connsiteX95" fmla="*/ 162353 w 190500"/>
                  <a:gd name="connsiteY95" fmla="*/ 109871 h 149161"/>
                  <a:gd name="connsiteX96" fmla="*/ 168164 w 190500"/>
                  <a:gd name="connsiteY96" fmla="*/ 104061 h 149161"/>
                  <a:gd name="connsiteX97" fmla="*/ 162353 w 190500"/>
                  <a:gd name="connsiteY97" fmla="*/ 98250 h 149161"/>
                  <a:gd name="connsiteX98" fmla="*/ 156543 w 190500"/>
                  <a:gd name="connsiteY98" fmla="*/ 104061 h 149161"/>
                  <a:gd name="connsiteX99" fmla="*/ 162353 w 190500"/>
                  <a:gd name="connsiteY99" fmla="*/ 109871 h 149161"/>
                  <a:gd name="connsiteX100" fmla="*/ 139970 w 190500"/>
                  <a:gd name="connsiteY100" fmla="*/ 109871 h 149161"/>
                  <a:gd name="connsiteX101" fmla="*/ 145780 w 190500"/>
                  <a:gd name="connsiteY101" fmla="*/ 104061 h 149161"/>
                  <a:gd name="connsiteX102" fmla="*/ 139970 w 190500"/>
                  <a:gd name="connsiteY102" fmla="*/ 98250 h 149161"/>
                  <a:gd name="connsiteX103" fmla="*/ 134160 w 190500"/>
                  <a:gd name="connsiteY103" fmla="*/ 104061 h 149161"/>
                  <a:gd name="connsiteX104" fmla="*/ 139970 w 190500"/>
                  <a:gd name="connsiteY104" fmla="*/ 109871 h 149161"/>
                  <a:gd name="connsiteX105" fmla="*/ 117634 w 190500"/>
                  <a:gd name="connsiteY105" fmla="*/ 109871 h 149161"/>
                  <a:gd name="connsiteX106" fmla="*/ 123444 w 190500"/>
                  <a:gd name="connsiteY106" fmla="*/ 104061 h 149161"/>
                  <a:gd name="connsiteX107" fmla="*/ 117634 w 190500"/>
                  <a:gd name="connsiteY107" fmla="*/ 98250 h 149161"/>
                  <a:gd name="connsiteX108" fmla="*/ 111823 w 190500"/>
                  <a:gd name="connsiteY108" fmla="*/ 104061 h 149161"/>
                  <a:gd name="connsiteX109" fmla="*/ 117634 w 190500"/>
                  <a:gd name="connsiteY109" fmla="*/ 109871 h 149161"/>
                  <a:gd name="connsiteX110" fmla="*/ 95250 w 190500"/>
                  <a:gd name="connsiteY110" fmla="*/ 109871 h 149161"/>
                  <a:gd name="connsiteX111" fmla="*/ 101060 w 190500"/>
                  <a:gd name="connsiteY111" fmla="*/ 104061 h 149161"/>
                  <a:gd name="connsiteX112" fmla="*/ 95250 w 190500"/>
                  <a:gd name="connsiteY112" fmla="*/ 98250 h 149161"/>
                  <a:gd name="connsiteX113" fmla="*/ 89440 w 190500"/>
                  <a:gd name="connsiteY113" fmla="*/ 104061 h 149161"/>
                  <a:gd name="connsiteX114" fmla="*/ 95250 w 190500"/>
                  <a:gd name="connsiteY114" fmla="*/ 109871 h 149161"/>
                  <a:gd name="connsiteX115" fmla="*/ 72914 w 190500"/>
                  <a:gd name="connsiteY115" fmla="*/ 109871 h 149161"/>
                  <a:gd name="connsiteX116" fmla="*/ 78724 w 190500"/>
                  <a:gd name="connsiteY116" fmla="*/ 104061 h 149161"/>
                  <a:gd name="connsiteX117" fmla="*/ 72914 w 190500"/>
                  <a:gd name="connsiteY117" fmla="*/ 98250 h 149161"/>
                  <a:gd name="connsiteX118" fmla="*/ 67104 w 190500"/>
                  <a:gd name="connsiteY118" fmla="*/ 104061 h 149161"/>
                  <a:gd name="connsiteX119" fmla="*/ 72914 w 190500"/>
                  <a:gd name="connsiteY119" fmla="*/ 109871 h 149161"/>
                  <a:gd name="connsiteX120" fmla="*/ 50530 w 190500"/>
                  <a:gd name="connsiteY120" fmla="*/ 109871 h 149161"/>
                  <a:gd name="connsiteX121" fmla="*/ 56340 w 190500"/>
                  <a:gd name="connsiteY121" fmla="*/ 104061 h 149161"/>
                  <a:gd name="connsiteX122" fmla="*/ 50530 w 190500"/>
                  <a:gd name="connsiteY122" fmla="*/ 98250 h 149161"/>
                  <a:gd name="connsiteX123" fmla="*/ 44720 w 190500"/>
                  <a:gd name="connsiteY123" fmla="*/ 104061 h 149161"/>
                  <a:gd name="connsiteX124" fmla="*/ 50530 w 190500"/>
                  <a:gd name="connsiteY124" fmla="*/ 109871 h 149161"/>
                  <a:gd name="connsiteX125" fmla="*/ 28146 w 190500"/>
                  <a:gd name="connsiteY125" fmla="*/ 109871 h 149161"/>
                  <a:gd name="connsiteX126" fmla="*/ 33957 w 190500"/>
                  <a:gd name="connsiteY126" fmla="*/ 104061 h 149161"/>
                  <a:gd name="connsiteX127" fmla="*/ 28146 w 190500"/>
                  <a:gd name="connsiteY127" fmla="*/ 98250 h 149161"/>
                  <a:gd name="connsiteX128" fmla="*/ 22336 w 190500"/>
                  <a:gd name="connsiteY128" fmla="*/ 104061 h 149161"/>
                  <a:gd name="connsiteX129" fmla="*/ 28146 w 190500"/>
                  <a:gd name="connsiteY129" fmla="*/ 109871 h 149161"/>
                  <a:gd name="connsiteX130" fmla="*/ 5810 w 190500"/>
                  <a:gd name="connsiteY130" fmla="*/ 109871 h 149161"/>
                  <a:gd name="connsiteX131" fmla="*/ 11621 w 190500"/>
                  <a:gd name="connsiteY131" fmla="*/ 104061 h 149161"/>
                  <a:gd name="connsiteX132" fmla="*/ 5810 w 190500"/>
                  <a:gd name="connsiteY132" fmla="*/ 98250 h 149161"/>
                  <a:gd name="connsiteX133" fmla="*/ 0 w 190500"/>
                  <a:gd name="connsiteY133" fmla="*/ 104061 h 149161"/>
                  <a:gd name="connsiteX134" fmla="*/ 5810 w 190500"/>
                  <a:gd name="connsiteY134" fmla="*/ 109871 h 149161"/>
                  <a:gd name="connsiteX135" fmla="*/ 184690 w 190500"/>
                  <a:gd name="connsiteY135" fmla="*/ 90202 h 149161"/>
                  <a:gd name="connsiteX136" fmla="*/ 190500 w 190500"/>
                  <a:gd name="connsiteY136" fmla="*/ 84392 h 149161"/>
                  <a:gd name="connsiteX137" fmla="*/ 184690 w 190500"/>
                  <a:gd name="connsiteY137" fmla="*/ 78581 h 149161"/>
                  <a:gd name="connsiteX138" fmla="*/ 178879 w 190500"/>
                  <a:gd name="connsiteY138" fmla="*/ 84392 h 149161"/>
                  <a:gd name="connsiteX139" fmla="*/ 184690 w 190500"/>
                  <a:gd name="connsiteY139" fmla="*/ 90202 h 149161"/>
                  <a:gd name="connsiteX140" fmla="*/ 162353 w 190500"/>
                  <a:gd name="connsiteY140" fmla="*/ 90202 h 149161"/>
                  <a:gd name="connsiteX141" fmla="*/ 168164 w 190500"/>
                  <a:gd name="connsiteY141" fmla="*/ 84392 h 149161"/>
                  <a:gd name="connsiteX142" fmla="*/ 162353 w 190500"/>
                  <a:gd name="connsiteY142" fmla="*/ 78581 h 149161"/>
                  <a:gd name="connsiteX143" fmla="*/ 156543 w 190500"/>
                  <a:gd name="connsiteY143" fmla="*/ 84392 h 149161"/>
                  <a:gd name="connsiteX144" fmla="*/ 162353 w 190500"/>
                  <a:gd name="connsiteY144" fmla="*/ 90202 h 149161"/>
                  <a:gd name="connsiteX145" fmla="*/ 139970 w 190500"/>
                  <a:gd name="connsiteY145" fmla="*/ 90202 h 149161"/>
                  <a:gd name="connsiteX146" fmla="*/ 145780 w 190500"/>
                  <a:gd name="connsiteY146" fmla="*/ 84392 h 149161"/>
                  <a:gd name="connsiteX147" fmla="*/ 139970 w 190500"/>
                  <a:gd name="connsiteY147" fmla="*/ 78581 h 149161"/>
                  <a:gd name="connsiteX148" fmla="*/ 134160 w 190500"/>
                  <a:gd name="connsiteY148" fmla="*/ 84392 h 149161"/>
                  <a:gd name="connsiteX149" fmla="*/ 139970 w 190500"/>
                  <a:gd name="connsiteY149" fmla="*/ 90202 h 149161"/>
                  <a:gd name="connsiteX150" fmla="*/ 117634 w 190500"/>
                  <a:gd name="connsiteY150" fmla="*/ 90202 h 149161"/>
                  <a:gd name="connsiteX151" fmla="*/ 123444 w 190500"/>
                  <a:gd name="connsiteY151" fmla="*/ 84392 h 149161"/>
                  <a:gd name="connsiteX152" fmla="*/ 117634 w 190500"/>
                  <a:gd name="connsiteY152" fmla="*/ 78581 h 149161"/>
                  <a:gd name="connsiteX153" fmla="*/ 111823 w 190500"/>
                  <a:gd name="connsiteY153" fmla="*/ 84392 h 149161"/>
                  <a:gd name="connsiteX154" fmla="*/ 117634 w 190500"/>
                  <a:gd name="connsiteY154" fmla="*/ 90202 h 149161"/>
                  <a:gd name="connsiteX155" fmla="*/ 95250 w 190500"/>
                  <a:gd name="connsiteY155" fmla="*/ 90202 h 149161"/>
                  <a:gd name="connsiteX156" fmla="*/ 101060 w 190500"/>
                  <a:gd name="connsiteY156" fmla="*/ 84392 h 149161"/>
                  <a:gd name="connsiteX157" fmla="*/ 95250 w 190500"/>
                  <a:gd name="connsiteY157" fmla="*/ 78581 h 149161"/>
                  <a:gd name="connsiteX158" fmla="*/ 89440 w 190500"/>
                  <a:gd name="connsiteY158" fmla="*/ 84392 h 149161"/>
                  <a:gd name="connsiteX159" fmla="*/ 95250 w 190500"/>
                  <a:gd name="connsiteY159" fmla="*/ 90202 h 149161"/>
                  <a:gd name="connsiteX160" fmla="*/ 72914 w 190500"/>
                  <a:gd name="connsiteY160" fmla="*/ 90202 h 149161"/>
                  <a:gd name="connsiteX161" fmla="*/ 78724 w 190500"/>
                  <a:gd name="connsiteY161" fmla="*/ 84392 h 149161"/>
                  <a:gd name="connsiteX162" fmla="*/ 72914 w 190500"/>
                  <a:gd name="connsiteY162" fmla="*/ 78581 h 149161"/>
                  <a:gd name="connsiteX163" fmla="*/ 67104 w 190500"/>
                  <a:gd name="connsiteY163" fmla="*/ 84392 h 149161"/>
                  <a:gd name="connsiteX164" fmla="*/ 72914 w 190500"/>
                  <a:gd name="connsiteY164" fmla="*/ 90202 h 149161"/>
                  <a:gd name="connsiteX165" fmla="*/ 50530 w 190500"/>
                  <a:gd name="connsiteY165" fmla="*/ 90202 h 149161"/>
                  <a:gd name="connsiteX166" fmla="*/ 56340 w 190500"/>
                  <a:gd name="connsiteY166" fmla="*/ 84392 h 149161"/>
                  <a:gd name="connsiteX167" fmla="*/ 50530 w 190500"/>
                  <a:gd name="connsiteY167" fmla="*/ 78581 h 149161"/>
                  <a:gd name="connsiteX168" fmla="*/ 44720 w 190500"/>
                  <a:gd name="connsiteY168" fmla="*/ 84392 h 149161"/>
                  <a:gd name="connsiteX169" fmla="*/ 50530 w 190500"/>
                  <a:gd name="connsiteY169" fmla="*/ 90202 h 149161"/>
                  <a:gd name="connsiteX170" fmla="*/ 28146 w 190500"/>
                  <a:gd name="connsiteY170" fmla="*/ 90202 h 149161"/>
                  <a:gd name="connsiteX171" fmla="*/ 33957 w 190500"/>
                  <a:gd name="connsiteY171" fmla="*/ 84392 h 149161"/>
                  <a:gd name="connsiteX172" fmla="*/ 28146 w 190500"/>
                  <a:gd name="connsiteY172" fmla="*/ 78581 h 149161"/>
                  <a:gd name="connsiteX173" fmla="*/ 22336 w 190500"/>
                  <a:gd name="connsiteY173" fmla="*/ 84392 h 149161"/>
                  <a:gd name="connsiteX174" fmla="*/ 28146 w 190500"/>
                  <a:gd name="connsiteY174" fmla="*/ 90202 h 149161"/>
                  <a:gd name="connsiteX175" fmla="*/ 5810 w 190500"/>
                  <a:gd name="connsiteY175" fmla="*/ 90202 h 149161"/>
                  <a:gd name="connsiteX176" fmla="*/ 11621 w 190500"/>
                  <a:gd name="connsiteY176" fmla="*/ 84392 h 149161"/>
                  <a:gd name="connsiteX177" fmla="*/ 5810 w 190500"/>
                  <a:gd name="connsiteY177" fmla="*/ 78581 h 149161"/>
                  <a:gd name="connsiteX178" fmla="*/ 0 w 190500"/>
                  <a:gd name="connsiteY178" fmla="*/ 84392 h 149161"/>
                  <a:gd name="connsiteX179" fmla="*/ 5810 w 190500"/>
                  <a:gd name="connsiteY179" fmla="*/ 90202 h 149161"/>
                  <a:gd name="connsiteX180" fmla="*/ 184690 w 190500"/>
                  <a:gd name="connsiteY180" fmla="*/ 70580 h 149161"/>
                  <a:gd name="connsiteX181" fmla="*/ 190500 w 190500"/>
                  <a:gd name="connsiteY181" fmla="*/ 64770 h 149161"/>
                  <a:gd name="connsiteX182" fmla="*/ 184690 w 190500"/>
                  <a:gd name="connsiteY182" fmla="*/ 58960 h 149161"/>
                  <a:gd name="connsiteX183" fmla="*/ 178879 w 190500"/>
                  <a:gd name="connsiteY183" fmla="*/ 64770 h 149161"/>
                  <a:gd name="connsiteX184" fmla="*/ 184690 w 190500"/>
                  <a:gd name="connsiteY184" fmla="*/ 70580 h 149161"/>
                  <a:gd name="connsiteX185" fmla="*/ 162353 w 190500"/>
                  <a:gd name="connsiteY185" fmla="*/ 70580 h 149161"/>
                  <a:gd name="connsiteX186" fmla="*/ 168164 w 190500"/>
                  <a:gd name="connsiteY186" fmla="*/ 64770 h 149161"/>
                  <a:gd name="connsiteX187" fmla="*/ 162353 w 190500"/>
                  <a:gd name="connsiteY187" fmla="*/ 58960 h 149161"/>
                  <a:gd name="connsiteX188" fmla="*/ 156543 w 190500"/>
                  <a:gd name="connsiteY188" fmla="*/ 64770 h 149161"/>
                  <a:gd name="connsiteX189" fmla="*/ 162353 w 190500"/>
                  <a:gd name="connsiteY189" fmla="*/ 70580 h 149161"/>
                  <a:gd name="connsiteX190" fmla="*/ 139970 w 190500"/>
                  <a:gd name="connsiteY190" fmla="*/ 70580 h 149161"/>
                  <a:gd name="connsiteX191" fmla="*/ 145780 w 190500"/>
                  <a:gd name="connsiteY191" fmla="*/ 64770 h 149161"/>
                  <a:gd name="connsiteX192" fmla="*/ 139970 w 190500"/>
                  <a:gd name="connsiteY192" fmla="*/ 58960 h 149161"/>
                  <a:gd name="connsiteX193" fmla="*/ 134160 w 190500"/>
                  <a:gd name="connsiteY193" fmla="*/ 64770 h 149161"/>
                  <a:gd name="connsiteX194" fmla="*/ 139970 w 190500"/>
                  <a:gd name="connsiteY194" fmla="*/ 70580 h 149161"/>
                  <a:gd name="connsiteX195" fmla="*/ 117634 w 190500"/>
                  <a:gd name="connsiteY195" fmla="*/ 70580 h 149161"/>
                  <a:gd name="connsiteX196" fmla="*/ 123444 w 190500"/>
                  <a:gd name="connsiteY196" fmla="*/ 64770 h 149161"/>
                  <a:gd name="connsiteX197" fmla="*/ 117634 w 190500"/>
                  <a:gd name="connsiteY197" fmla="*/ 58960 h 149161"/>
                  <a:gd name="connsiteX198" fmla="*/ 111823 w 190500"/>
                  <a:gd name="connsiteY198" fmla="*/ 64770 h 149161"/>
                  <a:gd name="connsiteX199" fmla="*/ 117634 w 190500"/>
                  <a:gd name="connsiteY199" fmla="*/ 70580 h 149161"/>
                  <a:gd name="connsiteX200" fmla="*/ 95250 w 190500"/>
                  <a:gd name="connsiteY200" fmla="*/ 70580 h 149161"/>
                  <a:gd name="connsiteX201" fmla="*/ 101060 w 190500"/>
                  <a:gd name="connsiteY201" fmla="*/ 64770 h 149161"/>
                  <a:gd name="connsiteX202" fmla="*/ 95250 w 190500"/>
                  <a:gd name="connsiteY202" fmla="*/ 58960 h 149161"/>
                  <a:gd name="connsiteX203" fmla="*/ 89440 w 190500"/>
                  <a:gd name="connsiteY203" fmla="*/ 64770 h 149161"/>
                  <a:gd name="connsiteX204" fmla="*/ 95250 w 190500"/>
                  <a:gd name="connsiteY204" fmla="*/ 70580 h 149161"/>
                  <a:gd name="connsiteX205" fmla="*/ 72914 w 190500"/>
                  <a:gd name="connsiteY205" fmla="*/ 70580 h 149161"/>
                  <a:gd name="connsiteX206" fmla="*/ 78724 w 190500"/>
                  <a:gd name="connsiteY206" fmla="*/ 64770 h 149161"/>
                  <a:gd name="connsiteX207" fmla="*/ 72914 w 190500"/>
                  <a:gd name="connsiteY207" fmla="*/ 58960 h 149161"/>
                  <a:gd name="connsiteX208" fmla="*/ 67104 w 190500"/>
                  <a:gd name="connsiteY208" fmla="*/ 64770 h 149161"/>
                  <a:gd name="connsiteX209" fmla="*/ 72914 w 190500"/>
                  <a:gd name="connsiteY209" fmla="*/ 70580 h 149161"/>
                  <a:gd name="connsiteX210" fmla="*/ 50530 w 190500"/>
                  <a:gd name="connsiteY210" fmla="*/ 70580 h 149161"/>
                  <a:gd name="connsiteX211" fmla="*/ 56340 w 190500"/>
                  <a:gd name="connsiteY211" fmla="*/ 64770 h 149161"/>
                  <a:gd name="connsiteX212" fmla="*/ 50530 w 190500"/>
                  <a:gd name="connsiteY212" fmla="*/ 58960 h 149161"/>
                  <a:gd name="connsiteX213" fmla="*/ 44720 w 190500"/>
                  <a:gd name="connsiteY213" fmla="*/ 64770 h 149161"/>
                  <a:gd name="connsiteX214" fmla="*/ 50530 w 190500"/>
                  <a:gd name="connsiteY214" fmla="*/ 70580 h 149161"/>
                  <a:gd name="connsiteX215" fmla="*/ 28146 w 190500"/>
                  <a:gd name="connsiteY215" fmla="*/ 70580 h 149161"/>
                  <a:gd name="connsiteX216" fmla="*/ 33957 w 190500"/>
                  <a:gd name="connsiteY216" fmla="*/ 64770 h 149161"/>
                  <a:gd name="connsiteX217" fmla="*/ 28146 w 190500"/>
                  <a:gd name="connsiteY217" fmla="*/ 58960 h 149161"/>
                  <a:gd name="connsiteX218" fmla="*/ 22336 w 190500"/>
                  <a:gd name="connsiteY218" fmla="*/ 64770 h 149161"/>
                  <a:gd name="connsiteX219" fmla="*/ 28146 w 190500"/>
                  <a:gd name="connsiteY219" fmla="*/ 70580 h 149161"/>
                  <a:gd name="connsiteX220" fmla="*/ 5810 w 190500"/>
                  <a:gd name="connsiteY220" fmla="*/ 70580 h 149161"/>
                  <a:gd name="connsiteX221" fmla="*/ 11621 w 190500"/>
                  <a:gd name="connsiteY221" fmla="*/ 64770 h 149161"/>
                  <a:gd name="connsiteX222" fmla="*/ 5810 w 190500"/>
                  <a:gd name="connsiteY222" fmla="*/ 58960 h 149161"/>
                  <a:gd name="connsiteX223" fmla="*/ 0 w 190500"/>
                  <a:gd name="connsiteY223" fmla="*/ 64770 h 149161"/>
                  <a:gd name="connsiteX224" fmla="*/ 5810 w 190500"/>
                  <a:gd name="connsiteY224" fmla="*/ 70580 h 149161"/>
                  <a:gd name="connsiteX225" fmla="*/ 184690 w 190500"/>
                  <a:gd name="connsiteY225" fmla="*/ 50911 h 149161"/>
                  <a:gd name="connsiteX226" fmla="*/ 190500 w 190500"/>
                  <a:gd name="connsiteY226" fmla="*/ 45101 h 149161"/>
                  <a:gd name="connsiteX227" fmla="*/ 184690 w 190500"/>
                  <a:gd name="connsiteY227" fmla="*/ 39291 h 149161"/>
                  <a:gd name="connsiteX228" fmla="*/ 178879 w 190500"/>
                  <a:gd name="connsiteY228" fmla="*/ 45101 h 149161"/>
                  <a:gd name="connsiteX229" fmla="*/ 184690 w 190500"/>
                  <a:gd name="connsiteY229" fmla="*/ 50911 h 149161"/>
                  <a:gd name="connsiteX230" fmla="*/ 162353 w 190500"/>
                  <a:gd name="connsiteY230" fmla="*/ 50911 h 149161"/>
                  <a:gd name="connsiteX231" fmla="*/ 168164 w 190500"/>
                  <a:gd name="connsiteY231" fmla="*/ 45101 h 149161"/>
                  <a:gd name="connsiteX232" fmla="*/ 162353 w 190500"/>
                  <a:gd name="connsiteY232" fmla="*/ 39291 h 149161"/>
                  <a:gd name="connsiteX233" fmla="*/ 156543 w 190500"/>
                  <a:gd name="connsiteY233" fmla="*/ 45101 h 149161"/>
                  <a:gd name="connsiteX234" fmla="*/ 162353 w 190500"/>
                  <a:gd name="connsiteY234" fmla="*/ 50911 h 149161"/>
                  <a:gd name="connsiteX235" fmla="*/ 139970 w 190500"/>
                  <a:gd name="connsiteY235" fmla="*/ 50911 h 149161"/>
                  <a:gd name="connsiteX236" fmla="*/ 145780 w 190500"/>
                  <a:gd name="connsiteY236" fmla="*/ 45101 h 149161"/>
                  <a:gd name="connsiteX237" fmla="*/ 139970 w 190500"/>
                  <a:gd name="connsiteY237" fmla="*/ 39291 h 149161"/>
                  <a:gd name="connsiteX238" fmla="*/ 134160 w 190500"/>
                  <a:gd name="connsiteY238" fmla="*/ 45101 h 149161"/>
                  <a:gd name="connsiteX239" fmla="*/ 139970 w 190500"/>
                  <a:gd name="connsiteY239" fmla="*/ 50911 h 149161"/>
                  <a:gd name="connsiteX240" fmla="*/ 117634 w 190500"/>
                  <a:gd name="connsiteY240" fmla="*/ 50911 h 149161"/>
                  <a:gd name="connsiteX241" fmla="*/ 123444 w 190500"/>
                  <a:gd name="connsiteY241" fmla="*/ 45101 h 149161"/>
                  <a:gd name="connsiteX242" fmla="*/ 117634 w 190500"/>
                  <a:gd name="connsiteY242" fmla="*/ 39291 h 149161"/>
                  <a:gd name="connsiteX243" fmla="*/ 111823 w 190500"/>
                  <a:gd name="connsiteY243" fmla="*/ 45101 h 149161"/>
                  <a:gd name="connsiteX244" fmla="*/ 117634 w 190500"/>
                  <a:gd name="connsiteY244" fmla="*/ 50911 h 149161"/>
                  <a:gd name="connsiteX245" fmla="*/ 95250 w 190500"/>
                  <a:gd name="connsiteY245" fmla="*/ 50911 h 149161"/>
                  <a:gd name="connsiteX246" fmla="*/ 101060 w 190500"/>
                  <a:gd name="connsiteY246" fmla="*/ 45101 h 149161"/>
                  <a:gd name="connsiteX247" fmla="*/ 95250 w 190500"/>
                  <a:gd name="connsiteY247" fmla="*/ 39291 h 149161"/>
                  <a:gd name="connsiteX248" fmla="*/ 89440 w 190500"/>
                  <a:gd name="connsiteY248" fmla="*/ 45101 h 149161"/>
                  <a:gd name="connsiteX249" fmla="*/ 95250 w 190500"/>
                  <a:gd name="connsiteY249" fmla="*/ 50911 h 149161"/>
                  <a:gd name="connsiteX250" fmla="*/ 72914 w 190500"/>
                  <a:gd name="connsiteY250" fmla="*/ 50911 h 149161"/>
                  <a:gd name="connsiteX251" fmla="*/ 78724 w 190500"/>
                  <a:gd name="connsiteY251" fmla="*/ 45101 h 149161"/>
                  <a:gd name="connsiteX252" fmla="*/ 72914 w 190500"/>
                  <a:gd name="connsiteY252" fmla="*/ 39291 h 149161"/>
                  <a:gd name="connsiteX253" fmla="*/ 67104 w 190500"/>
                  <a:gd name="connsiteY253" fmla="*/ 45101 h 149161"/>
                  <a:gd name="connsiteX254" fmla="*/ 72914 w 190500"/>
                  <a:gd name="connsiteY254" fmla="*/ 50911 h 149161"/>
                  <a:gd name="connsiteX255" fmla="*/ 50530 w 190500"/>
                  <a:gd name="connsiteY255" fmla="*/ 50911 h 149161"/>
                  <a:gd name="connsiteX256" fmla="*/ 56340 w 190500"/>
                  <a:gd name="connsiteY256" fmla="*/ 45101 h 149161"/>
                  <a:gd name="connsiteX257" fmla="*/ 50530 w 190500"/>
                  <a:gd name="connsiteY257" fmla="*/ 39291 h 149161"/>
                  <a:gd name="connsiteX258" fmla="*/ 44720 w 190500"/>
                  <a:gd name="connsiteY258" fmla="*/ 45101 h 149161"/>
                  <a:gd name="connsiteX259" fmla="*/ 50530 w 190500"/>
                  <a:gd name="connsiteY259" fmla="*/ 50911 h 149161"/>
                  <a:gd name="connsiteX260" fmla="*/ 28146 w 190500"/>
                  <a:gd name="connsiteY260" fmla="*/ 50911 h 149161"/>
                  <a:gd name="connsiteX261" fmla="*/ 33957 w 190500"/>
                  <a:gd name="connsiteY261" fmla="*/ 45101 h 149161"/>
                  <a:gd name="connsiteX262" fmla="*/ 28146 w 190500"/>
                  <a:gd name="connsiteY262" fmla="*/ 39291 h 149161"/>
                  <a:gd name="connsiteX263" fmla="*/ 22336 w 190500"/>
                  <a:gd name="connsiteY263" fmla="*/ 45101 h 149161"/>
                  <a:gd name="connsiteX264" fmla="*/ 28146 w 190500"/>
                  <a:gd name="connsiteY264" fmla="*/ 50911 h 149161"/>
                  <a:gd name="connsiteX265" fmla="*/ 5810 w 190500"/>
                  <a:gd name="connsiteY265" fmla="*/ 50911 h 149161"/>
                  <a:gd name="connsiteX266" fmla="*/ 11621 w 190500"/>
                  <a:gd name="connsiteY266" fmla="*/ 45101 h 149161"/>
                  <a:gd name="connsiteX267" fmla="*/ 5810 w 190500"/>
                  <a:gd name="connsiteY267" fmla="*/ 39291 h 149161"/>
                  <a:gd name="connsiteX268" fmla="*/ 0 w 190500"/>
                  <a:gd name="connsiteY268" fmla="*/ 45101 h 149161"/>
                  <a:gd name="connsiteX269" fmla="*/ 5810 w 190500"/>
                  <a:gd name="connsiteY269" fmla="*/ 50911 h 149161"/>
                  <a:gd name="connsiteX270" fmla="*/ 184690 w 190500"/>
                  <a:gd name="connsiteY270" fmla="*/ 31242 h 149161"/>
                  <a:gd name="connsiteX271" fmla="*/ 190500 w 190500"/>
                  <a:gd name="connsiteY271" fmla="*/ 25432 h 149161"/>
                  <a:gd name="connsiteX272" fmla="*/ 184690 w 190500"/>
                  <a:gd name="connsiteY272" fmla="*/ 19621 h 149161"/>
                  <a:gd name="connsiteX273" fmla="*/ 178879 w 190500"/>
                  <a:gd name="connsiteY273" fmla="*/ 25432 h 149161"/>
                  <a:gd name="connsiteX274" fmla="*/ 184690 w 190500"/>
                  <a:gd name="connsiteY274" fmla="*/ 31242 h 149161"/>
                  <a:gd name="connsiteX275" fmla="*/ 162353 w 190500"/>
                  <a:gd name="connsiteY275" fmla="*/ 31242 h 149161"/>
                  <a:gd name="connsiteX276" fmla="*/ 168164 w 190500"/>
                  <a:gd name="connsiteY276" fmla="*/ 25432 h 149161"/>
                  <a:gd name="connsiteX277" fmla="*/ 162353 w 190500"/>
                  <a:gd name="connsiteY277" fmla="*/ 19621 h 149161"/>
                  <a:gd name="connsiteX278" fmla="*/ 156543 w 190500"/>
                  <a:gd name="connsiteY278" fmla="*/ 25432 h 149161"/>
                  <a:gd name="connsiteX279" fmla="*/ 162353 w 190500"/>
                  <a:gd name="connsiteY279" fmla="*/ 31242 h 149161"/>
                  <a:gd name="connsiteX280" fmla="*/ 139970 w 190500"/>
                  <a:gd name="connsiteY280" fmla="*/ 31242 h 149161"/>
                  <a:gd name="connsiteX281" fmla="*/ 145780 w 190500"/>
                  <a:gd name="connsiteY281" fmla="*/ 25432 h 149161"/>
                  <a:gd name="connsiteX282" fmla="*/ 139970 w 190500"/>
                  <a:gd name="connsiteY282" fmla="*/ 19621 h 149161"/>
                  <a:gd name="connsiteX283" fmla="*/ 134160 w 190500"/>
                  <a:gd name="connsiteY283" fmla="*/ 25432 h 149161"/>
                  <a:gd name="connsiteX284" fmla="*/ 139970 w 190500"/>
                  <a:gd name="connsiteY284" fmla="*/ 31242 h 149161"/>
                  <a:gd name="connsiteX285" fmla="*/ 117634 w 190500"/>
                  <a:gd name="connsiteY285" fmla="*/ 31242 h 149161"/>
                  <a:gd name="connsiteX286" fmla="*/ 123444 w 190500"/>
                  <a:gd name="connsiteY286" fmla="*/ 25432 h 149161"/>
                  <a:gd name="connsiteX287" fmla="*/ 117634 w 190500"/>
                  <a:gd name="connsiteY287" fmla="*/ 19621 h 149161"/>
                  <a:gd name="connsiteX288" fmla="*/ 111823 w 190500"/>
                  <a:gd name="connsiteY288" fmla="*/ 25432 h 149161"/>
                  <a:gd name="connsiteX289" fmla="*/ 117634 w 190500"/>
                  <a:gd name="connsiteY289" fmla="*/ 31242 h 149161"/>
                  <a:gd name="connsiteX290" fmla="*/ 95250 w 190500"/>
                  <a:gd name="connsiteY290" fmla="*/ 31242 h 149161"/>
                  <a:gd name="connsiteX291" fmla="*/ 101060 w 190500"/>
                  <a:gd name="connsiteY291" fmla="*/ 25432 h 149161"/>
                  <a:gd name="connsiteX292" fmla="*/ 95250 w 190500"/>
                  <a:gd name="connsiteY292" fmla="*/ 19621 h 149161"/>
                  <a:gd name="connsiteX293" fmla="*/ 89440 w 190500"/>
                  <a:gd name="connsiteY293" fmla="*/ 25432 h 149161"/>
                  <a:gd name="connsiteX294" fmla="*/ 95250 w 190500"/>
                  <a:gd name="connsiteY294" fmla="*/ 31242 h 149161"/>
                  <a:gd name="connsiteX295" fmla="*/ 72914 w 190500"/>
                  <a:gd name="connsiteY295" fmla="*/ 31242 h 149161"/>
                  <a:gd name="connsiteX296" fmla="*/ 78724 w 190500"/>
                  <a:gd name="connsiteY296" fmla="*/ 25432 h 149161"/>
                  <a:gd name="connsiteX297" fmla="*/ 72914 w 190500"/>
                  <a:gd name="connsiteY297" fmla="*/ 19621 h 149161"/>
                  <a:gd name="connsiteX298" fmla="*/ 67104 w 190500"/>
                  <a:gd name="connsiteY298" fmla="*/ 25432 h 149161"/>
                  <a:gd name="connsiteX299" fmla="*/ 72914 w 190500"/>
                  <a:gd name="connsiteY299" fmla="*/ 31242 h 149161"/>
                  <a:gd name="connsiteX300" fmla="*/ 50530 w 190500"/>
                  <a:gd name="connsiteY300" fmla="*/ 31242 h 149161"/>
                  <a:gd name="connsiteX301" fmla="*/ 56340 w 190500"/>
                  <a:gd name="connsiteY301" fmla="*/ 25432 h 149161"/>
                  <a:gd name="connsiteX302" fmla="*/ 50530 w 190500"/>
                  <a:gd name="connsiteY302" fmla="*/ 19621 h 149161"/>
                  <a:gd name="connsiteX303" fmla="*/ 44720 w 190500"/>
                  <a:gd name="connsiteY303" fmla="*/ 25432 h 149161"/>
                  <a:gd name="connsiteX304" fmla="*/ 50530 w 190500"/>
                  <a:gd name="connsiteY304" fmla="*/ 31242 h 149161"/>
                  <a:gd name="connsiteX305" fmla="*/ 28146 w 190500"/>
                  <a:gd name="connsiteY305" fmla="*/ 31242 h 149161"/>
                  <a:gd name="connsiteX306" fmla="*/ 33957 w 190500"/>
                  <a:gd name="connsiteY306" fmla="*/ 25432 h 149161"/>
                  <a:gd name="connsiteX307" fmla="*/ 28146 w 190500"/>
                  <a:gd name="connsiteY307" fmla="*/ 19621 h 149161"/>
                  <a:gd name="connsiteX308" fmla="*/ 22336 w 190500"/>
                  <a:gd name="connsiteY308" fmla="*/ 25432 h 149161"/>
                  <a:gd name="connsiteX309" fmla="*/ 28146 w 190500"/>
                  <a:gd name="connsiteY309" fmla="*/ 31242 h 149161"/>
                  <a:gd name="connsiteX310" fmla="*/ 5810 w 190500"/>
                  <a:gd name="connsiteY310" fmla="*/ 31242 h 149161"/>
                  <a:gd name="connsiteX311" fmla="*/ 11621 w 190500"/>
                  <a:gd name="connsiteY311" fmla="*/ 25432 h 149161"/>
                  <a:gd name="connsiteX312" fmla="*/ 5810 w 190500"/>
                  <a:gd name="connsiteY312" fmla="*/ 19621 h 149161"/>
                  <a:gd name="connsiteX313" fmla="*/ 0 w 190500"/>
                  <a:gd name="connsiteY313" fmla="*/ 25432 h 149161"/>
                  <a:gd name="connsiteX314" fmla="*/ 5810 w 190500"/>
                  <a:gd name="connsiteY314" fmla="*/ 31242 h 149161"/>
                  <a:gd name="connsiteX315" fmla="*/ 184690 w 190500"/>
                  <a:gd name="connsiteY315" fmla="*/ 11621 h 149161"/>
                  <a:gd name="connsiteX316" fmla="*/ 190500 w 190500"/>
                  <a:gd name="connsiteY316" fmla="*/ 5810 h 149161"/>
                  <a:gd name="connsiteX317" fmla="*/ 184690 w 190500"/>
                  <a:gd name="connsiteY317" fmla="*/ 0 h 149161"/>
                  <a:gd name="connsiteX318" fmla="*/ 178879 w 190500"/>
                  <a:gd name="connsiteY318" fmla="*/ 5810 h 149161"/>
                  <a:gd name="connsiteX319" fmla="*/ 184690 w 190500"/>
                  <a:gd name="connsiteY319" fmla="*/ 11621 h 149161"/>
                  <a:gd name="connsiteX320" fmla="*/ 162353 w 190500"/>
                  <a:gd name="connsiteY320" fmla="*/ 11621 h 149161"/>
                  <a:gd name="connsiteX321" fmla="*/ 168164 w 190500"/>
                  <a:gd name="connsiteY321" fmla="*/ 5810 h 149161"/>
                  <a:gd name="connsiteX322" fmla="*/ 162353 w 190500"/>
                  <a:gd name="connsiteY322" fmla="*/ 0 h 149161"/>
                  <a:gd name="connsiteX323" fmla="*/ 156543 w 190500"/>
                  <a:gd name="connsiteY323" fmla="*/ 5810 h 149161"/>
                  <a:gd name="connsiteX324" fmla="*/ 162353 w 190500"/>
                  <a:gd name="connsiteY324" fmla="*/ 11621 h 149161"/>
                  <a:gd name="connsiteX325" fmla="*/ 139970 w 190500"/>
                  <a:gd name="connsiteY325" fmla="*/ 11621 h 149161"/>
                  <a:gd name="connsiteX326" fmla="*/ 145780 w 190500"/>
                  <a:gd name="connsiteY326" fmla="*/ 5810 h 149161"/>
                  <a:gd name="connsiteX327" fmla="*/ 139970 w 190500"/>
                  <a:gd name="connsiteY327" fmla="*/ 0 h 149161"/>
                  <a:gd name="connsiteX328" fmla="*/ 134160 w 190500"/>
                  <a:gd name="connsiteY328" fmla="*/ 5810 h 149161"/>
                  <a:gd name="connsiteX329" fmla="*/ 139970 w 190500"/>
                  <a:gd name="connsiteY329" fmla="*/ 11621 h 149161"/>
                  <a:gd name="connsiteX330" fmla="*/ 117634 w 190500"/>
                  <a:gd name="connsiteY330" fmla="*/ 11621 h 149161"/>
                  <a:gd name="connsiteX331" fmla="*/ 123444 w 190500"/>
                  <a:gd name="connsiteY331" fmla="*/ 5810 h 149161"/>
                  <a:gd name="connsiteX332" fmla="*/ 117634 w 190500"/>
                  <a:gd name="connsiteY332" fmla="*/ 0 h 149161"/>
                  <a:gd name="connsiteX333" fmla="*/ 111823 w 190500"/>
                  <a:gd name="connsiteY333" fmla="*/ 5810 h 149161"/>
                  <a:gd name="connsiteX334" fmla="*/ 117634 w 190500"/>
                  <a:gd name="connsiteY334" fmla="*/ 11621 h 149161"/>
                  <a:gd name="connsiteX335" fmla="*/ 95250 w 190500"/>
                  <a:gd name="connsiteY335" fmla="*/ 11621 h 149161"/>
                  <a:gd name="connsiteX336" fmla="*/ 101060 w 190500"/>
                  <a:gd name="connsiteY336" fmla="*/ 5810 h 149161"/>
                  <a:gd name="connsiteX337" fmla="*/ 95250 w 190500"/>
                  <a:gd name="connsiteY337" fmla="*/ 0 h 149161"/>
                  <a:gd name="connsiteX338" fmla="*/ 89440 w 190500"/>
                  <a:gd name="connsiteY338" fmla="*/ 5810 h 149161"/>
                  <a:gd name="connsiteX339" fmla="*/ 95250 w 190500"/>
                  <a:gd name="connsiteY339" fmla="*/ 11621 h 149161"/>
                  <a:gd name="connsiteX340" fmla="*/ 72914 w 190500"/>
                  <a:gd name="connsiteY340" fmla="*/ 11621 h 149161"/>
                  <a:gd name="connsiteX341" fmla="*/ 78724 w 190500"/>
                  <a:gd name="connsiteY341" fmla="*/ 5810 h 149161"/>
                  <a:gd name="connsiteX342" fmla="*/ 72914 w 190500"/>
                  <a:gd name="connsiteY342" fmla="*/ 0 h 149161"/>
                  <a:gd name="connsiteX343" fmla="*/ 67104 w 190500"/>
                  <a:gd name="connsiteY343" fmla="*/ 5810 h 149161"/>
                  <a:gd name="connsiteX344" fmla="*/ 72914 w 190500"/>
                  <a:gd name="connsiteY344" fmla="*/ 11621 h 149161"/>
                  <a:gd name="connsiteX345" fmla="*/ 50530 w 190500"/>
                  <a:gd name="connsiteY345" fmla="*/ 11621 h 149161"/>
                  <a:gd name="connsiteX346" fmla="*/ 56340 w 190500"/>
                  <a:gd name="connsiteY346" fmla="*/ 5810 h 149161"/>
                  <a:gd name="connsiteX347" fmla="*/ 50530 w 190500"/>
                  <a:gd name="connsiteY347" fmla="*/ 0 h 149161"/>
                  <a:gd name="connsiteX348" fmla="*/ 44720 w 190500"/>
                  <a:gd name="connsiteY348" fmla="*/ 5810 h 149161"/>
                  <a:gd name="connsiteX349" fmla="*/ 50530 w 190500"/>
                  <a:gd name="connsiteY349" fmla="*/ 11621 h 149161"/>
                  <a:gd name="connsiteX350" fmla="*/ 28146 w 190500"/>
                  <a:gd name="connsiteY350" fmla="*/ 11621 h 149161"/>
                  <a:gd name="connsiteX351" fmla="*/ 33957 w 190500"/>
                  <a:gd name="connsiteY351" fmla="*/ 5810 h 149161"/>
                  <a:gd name="connsiteX352" fmla="*/ 28146 w 190500"/>
                  <a:gd name="connsiteY352" fmla="*/ 0 h 149161"/>
                  <a:gd name="connsiteX353" fmla="*/ 22336 w 190500"/>
                  <a:gd name="connsiteY353" fmla="*/ 5810 h 149161"/>
                  <a:gd name="connsiteX354" fmla="*/ 28146 w 190500"/>
                  <a:gd name="connsiteY354" fmla="*/ 11621 h 149161"/>
                  <a:gd name="connsiteX355" fmla="*/ 5810 w 190500"/>
                  <a:gd name="connsiteY355" fmla="*/ 11621 h 149161"/>
                  <a:gd name="connsiteX356" fmla="*/ 11621 w 190500"/>
                  <a:gd name="connsiteY356" fmla="*/ 5810 h 149161"/>
                  <a:gd name="connsiteX357" fmla="*/ 5810 w 190500"/>
                  <a:gd name="connsiteY357" fmla="*/ 0 h 149161"/>
                  <a:gd name="connsiteX358" fmla="*/ 0 w 190500"/>
                  <a:gd name="connsiteY358" fmla="*/ 5810 h 149161"/>
                  <a:gd name="connsiteX359" fmla="*/ 5810 w 190500"/>
                  <a:gd name="connsiteY359" fmla="*/ 11621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184690" y="149161"/>
                    </a:moveTo>
                    <a:cubicBezTo>
                      <a:pt x="187900" y="149161"/>
                      <a:pt x="190500" y="146561"/>
                      <a:pt x="190500" y="143351"/>
                    </a:cubicBezTo>
                    <a:cubicBezTo>
                      <a:pt x="190500" y="140141"/>
                      <a:pt x="187900" y="137541"/>
                      <a:pt x="184690" y="137541"/>
                    </a:cubicBezTo>
                    <a:cubicBezTo>
                      <a:pt x="181480" y="137541"/>
                      <a:pt x="178879" y="140141"/>
                      <a:pt x="178879" y="143351"/>
                    </a:cubicBezTo>
                    <a:cubicBezTo>
                      <a:pt x="178879" y="146561"/>
                      <a:pt x="181480" y="149161"/>
                      <a:pt x="184690" y="149161"/>
                    </a:cubicBezTo>
                    <a:close/>
                    <a:moveTo>
                      <a:pt x="162353" y="149161"/>
                    </a:moveTo>
                    <a:cubicBezTo>
                      <a:pt x="165563" y="149161"/>
                      <a:pt x="168164" y="146561"/>
                      <a:pt x="168164" y="143351"/>
                    </a:cubicBezTo>
                    <a:cubicBezTo>
                      <a:pt x="168164" y="140141"/>
                      <a:pt x="165563" y="137541"/>
                      <a:pt x="162353" y="137541"/>
                    </a:cubicBezTo>
                    <a:cubicBezTo>
                      <a:pt x="159144" y="137541"/>
                      <a:pt x="156543" y="140141"/>
                      <a:pt x="156543" y="143351"/>
                    </a:cubicBezTo>
                    <a:cubicBezTo>
                      <a:pt x="156543" y="146561"/>
                      <a:pt x="159144" y="149161"/>
                      <a:pt x="162353" y="149161"/>
                    </a:cubicBezTo>
                    <a:close/>
                    <a:moveTo>
                      <a:pt x="139970" y="149161"/>
                    </a:moveTo>
                    <a:cubicBezTo>
                      <a:pt x="143180" y="149161"/>
                      <a:pt x="145780" y="146561"/>
                      <a:pt x="145780" y="143351"/>
                    </a:cubicBezTo>
                    <a:cubicBezTo>
                      <a:pt x="145780" y="140141"/>
                      <a:pt x="143180" y="137541"/>
                      <a:pt x="139970" y="137541"/>
                    </a:cubicBezTo>
                    <a:cubicBezTo>
                      <a:pt x="136760" y="137541"/>
                      <a:pt x="134160" y="140141"/>
                      <a:pt x="134160" y="143351"/>
                    </a:cubicBezTo>
                    <a:cubicBezTo>
                      <a:pt x="134160" y="146561"/>
                      <a:pt x="136760" y="149161"/>
                      <a:pt x="139970" y="149161"/>
                    </a:cubicBezTo>
                    <a:close/>
                    <a:moveTo>
                      <a:pt x="117634" y="149161"/>
                    </a:moveTo>
                    <a:cubicBezTo>
                      <a:pt x="120843" y="149161"/>
                      <a:pt x="123444" y="146561"/>
                      <a:pt x="123444" y="143351"/>
                    </a:cubicBezTo>
                    <a:cubicBezTo>
                      <a:pt x="123444" y="140141"/>
                      <a:pt x="120843" y="137541"/>
                      <a:pt x="117634" y="137541"/>
                    </a:cubicBezTo>
                    <a:cubicBezTo>
                      <a:pt x="114424" y="137541"/>
                      <a:pt x="111823" y="140141"/>
                      <a:pt x="111823" y="143351"/>
                    </a:cubicBezTo>
                    <a:cubicBezTo>
                      <a:pt x="111823" y="146561"/>
                      <a:pt x="114424" y="149161"/>
                      <a:pt x="117634" y="149161"/>
                    </a:cubicBezTo>
                    <a:close/>
                    <a:moveTo>
                      <a:pt x="95250" y="149161"/>
                    </a:moveTo>
                    <a:cubicBezTo>
                      <a:pt x="98460" y="149161"/>
                      <a:pt x="101060" y="146561"/>
                      <a:pt x="101060" y="143351"/>
                    </a:cubicBezTo>
                    <a:cubicBezTo>
                      <a:pt x="101060" y="140141"/>
                      <a:pt x="98460" y="137541"/>
                      <a:pt x="95250" y="137541"/>
                    </a:cubicBezTo>
                    <a:cubicBezTo>
                      <a:pt x="92040" y="137541"/>
                      <a:pt x="89440" y="140141"/>
                      <a:pt x="89440" y="143351"/>
                    </a:cubicBezTo>
                    <a:cubicBezTo>
                      <a:pt x="89440" y="146561"/>
                      <a:pt x="92040" y="149161"/>
                      <a:pt x="95250" y="149161"/>
                    </a:cubicBezTo>
                    <a:close/>
                    <a:moveTo>
                      <a:pt x="72914" y="149161"/>
                    </a:moveTo>
                    <a:cubicBezTo>
                      <a:pt x="76124" y="149161"/>
                      <a:pt x="78724" y="146561"/>
                      <a:pt x="78724" y="143351"/>
                    </a:cubicBezTo>
                    <a:cubicBezTo>
                      <a:pt x="78724" y="140141"/>
                      <a:pt x="76124" y="137541"/>
                      <a:pt x="72914" y="137541"/>
                    </a:cubicBezTo>
                    <a:cubicBezTo>
                      <a:pt x="69704" y="137541"/>
                      <a:pt x="67104" y="140141"/>
                      <a:pt x="67104" y="143351"/>
                    </a:cubicBezTo>
                    <a:cubicBezTo>
                      <a:pt x="67104" y="146561"/>
                      <a:pt x="69704" y="149161"/>
                      <a:pt x="72914" y="149161"/>
                    </a:cubicBezTo>
                    <a:close/>
                    <a:moveTo>
                      <a:pt x="50530" y="149161"/>
                    </a:moveTo>
                    <a:cubicBezTo>
                      <a:pt x="53740" y="149161"/>
                      <a:pt x="56340" y="146561"/>
                      <a:pt x="56340" y="143351"/>
                    </a:cubicBezTo>
                    <a:cubicBezTo>
                      <a:pt x="56340" y="140141"/>
                      <a:pt x="53740" y="137541"/>
                      <a:pt x="50530" y="137541"/>
                    </a:cubicBezTo>
                    <a:cubicBezTo>
                      <a:pt x="47320" y="137541"/>
                      <a:pt x="44720" y="140141"/>
                      <a:pt x="44720" y="143351"/>
                    </a:cubicBezTo>
                    <a:cubicBezTo>
                      <a:pt x="44720" y="146561"/>
                      <a:pt x="47320" y="149161"/>
                      <a:pt x="50530" y="149161"/>
                    </a:cubicBezTo>
                    <a:close/>
                    <a:moveTo>
                      <a:pt x="28146" y="149161"/>
                    </a:moveTo>
                    <a:cubicBezTo>
                      <a:pt x="31356" y="149161"/>
                      <a:pt x="33957" y="146561"/>
                      <a:pt x="33957" y="143351"/>
                    </a:cubicBezTo>
                    <a:cubicBezTo>
                      <a:pt x="33957" y="140141"/>
                      <a:pt x="31356" y="137541"/>
                      <a:pt x="28146" y="137541"/>
                    </a:cubicBezTo>
                    <a:cubicBezTo>
                      <a:pt x="24936" y="137541"/>
                      <a:pt x="22336" y="140141"/>
                      <a:pt x="22336" y="143351"/>
                    </a:cubicBezTo>
                    <a:cubicBezTo>
                      <a:pt x="22336" y="146561"/>
                      <a:pt x="24936" y="149161"/>
                      <a:pt x="28146" y="149161"/>
                    </a:cubicBezTo>
                    <a:close/>
                    <a:moveTo>
                      <a:pt x="5810" y="149161"/>
                    </a:moveTo>
                    <a:cubicBezTo>
                      <a:pt x="9020" y="149161"/>
                      <a:pt x="11621" y="146561"/>
                      <a:pt x="11621" y="143351"/>
                    </a:cubicBezTo>
                    <a:cubicBezTo>
                      <a:pt x="11621" y="140141"/>
                      <a:pt x="9020" y="137541"/>
                      <a:pt x="5810" y="137541"/>
                    </a:cubicBezTo>
                    <a:cubicBezTo>
                      <a:pt x="2600" y="137541"/>
                      <a:pt x="0" y="140141"/>
                      <a:pt x="0" y="143351"/>
                    </a:cubicBezTo>
                    <a:cubicBezTo>
                      <a:pt x="0" y="146561"/>
                      <a:pt x="2600" y="149161"/>
                      <a:pt x="5810" y="149161"/>
                    </a:cubicBezTo>
                    <a:close/>
                    <a:moveTo>
                      <a:pt x="184690" y="129492"/>
                    </a:moveTo>
                    <a:cubicBezTo>
                      <a:pt x="187900" y="129492"/>
                      <a:pt x="190500" y="126892"/>
                      <a:pt x="190500" y="123682"/>
                    </a:cubicBezTo>
                    <a:cubicBezTo>
                      <a:pt x="190500" y="120472"/>
                      <a:pt x="187900" y="117872"/>
                      <a:pt x="184690" y="117872"/>
                    </a:cubicBezTo>
                    <a:cubicBezTo>
                      <a:pt x="181480" y="117872"/>
                      <a:pt x="178879" y="120472"/>
                      <a:pt x="178879" y="123682"/>
                    </a:cubicBezTo>
                    <a:cubicBezTo>
                      <a:pt x="178879" y="126892"/>
                      <a:pt x="181480" y="129492"/>
                      <a:pt x="184690" y="129492"/>
                    </a:cubicBezTo>
                    <a:close/>
                    <a:moveTo>
                      <a:pt x="162353" y="129492"/>
                    </a:moveTo>
                    <a:cubicBezTo>
                      <a:pt x="165563" y="129492"/>
                      <a:pt x="168164" y="126892"/>
                      <a:pt x="168164" y="123682"/>
                    </a:cubicBezTo>
                    <a:cubicBezTo>
                      <a:pt x="168164" y="120472"/>
                      <a:pt x="165563" y="117872"/>
                      <a:pt x="162353" y="117872"/>
                    </a:cubicBezTo>
                    <a:cubicBezTo>
                      <a:pt x="159144" y="117872"/>
                      <a:pt x="156543" y="120472"/>
                      <a:pt x="156543" y="123682"/>
                    </a:cubicBezTo>
                    <a:cubicBezTo>
                      <a:pt x="156543" y="126892"/>
                      <a:pt x="159144" y="129492"/>
                      <a:pt x="162353" y="129492"/>
                    </a:cubicBezTo>
                    <a:close/>
                    <a:moveTo>
                      <a:pt x="139970" y="129492"/>
                    </a:moveTo>
                    <a:cubicBezTo>
                      <a:pt x="143180" y="129492"/>
                      <a:pt x="145780" y="126892"/>
                      <a:pt x="145780" y="123682"/>
                    </a:cubicBezTo>
                    <a:cubicBezTo>
                      <a:pt x="145780" y="120472"/>
                      <a:pt x="143180" y="117872"/>
                      <a:pt x="139970" y="117872"/>
                    </a:cubicBezTo>
                    <a:cubicBezTo>
                      <a:pt x="136760" y="117872"/>
                      <a:pt x="134160" y="120472"/>
                      <a:pt x="134160" y="123682"/>
                    </a:cubicBezTo>
                    <a:cubicBezTo>
                      <a:pt x="134160" y="126892"/>
                      <a:pt x="136760" y="129492"/>
                      <a:pt x="139970" y="129492"/>
                    </a:cubicBezTo>
                    <a:close/>
                    <a:moveTo>
                      <a:pt x="117634" y="129492"/>
                    </a:moveTo>
                    <a:cubicBezTo>
                      <a:pt x="120843" y="129492"/>
                      <a:pt x="123444" y="126892"/>
                      <a:pt x="123444" y="123682"/>
                    </a:cubicBezTo>
                    <a:cubicBezTo>
                      <a:pt x="123444" y="120472"/>
                      <a:pt x="120843" y="117872"/>
                      <a:pt x="117634" y="117872"/>
                    </a:cubicBezTo>
                    <a:cubicBezTo>
                      <a:pt x="114424" y="117872"/>
                      <a:pt x="111823" y="120472"/>
                      <a:pt x="111823" y="123682"/>
                    </a:cubicBezTo>
                    <a:cubicBezTo>
                      <a:pt x="111823" y="126892"/>
                      <a:pt x="114424" y="129492"/>
                      <a:pt x="117634" y="129492"/>
                    </a:cubicBezTo>
                    <a:close/>
                    <a:moveTo>
                      <a:pt x="95250" y="129492"/>
                    </a:moveTo>
                    <a:cubicBezTo>
                      <a:pt x="98460" y="129492"/>
                      <a:pt x="101060" y="126892"/>
                      <a:pt x="101060" y="123682"/>
                    </a:cubicBezTo>
                    <a:cubicBezTo>
                      <a:pt x="101060" y="120472"/>
                      <a:pt x="98460" y="117872"/>
                      <a:pt x="95250" y="117872"/>
                    </a:cubicBezTo>
                    <a:cubicBezTo>
                      <a:pt x="92040" y="117872"/>
                      <a:pt x="89440" y="120472"/>
                      <a:pt x="89440" y="123682"/>
                    </a:cubicBezTo>
                    <a:cubicBezTo>
                      <a:pt x="89440" y="126892"/>
                      <a:pt x="92040" y="129492"/>
                      <a:pt x="95250" y="129492"/>
                    </a:cubicBezTo>
                    <a:close/>
                    <a:moveTo>
                      <a:pt x="72914" y="129492"/>
                    </a:moveTo>
                    <a:cubicBezTo>
                      <a:pt x="76124" y="129492"/>
                      <a:pt x="78724" y="126892"/>
                      <a:pt x="78724" y="123682"/>
                    </a:cubicBezTo>
                    <a:cubicBezTo>
                      <a:pt x="78724" y="120472"/>
                      <a:pt x="76124" y="117872"/>
                      <a:pt x="72914" y="117872"/>
                    </a:cubicBezTo>
                    <a:cubicBezTo>
                      <a:pt x="69704" y="117872"/>
                      <a:pt x="67104" y="120472"/>
                      <a:pt x="67104" y="123682"/>
                    </a:cubicBezTo>
                    <a:cubicBezTo>
                      <a:pt x="67104" y="126892"/>
                      <a:pt x="69704" y="129492"/>
                      <a:pt x="72914" y="129492"/>
                    </a:cubicBezTo>
                    <a:close/>
                    <a:moveTo>
                      <a:pt x="50530" y="129492"/>
                    </a:moveTo>
                    <a:cubicBezTo>
                      <a:pt x="53740" y="129492"/>
                      <a:pt x="56340" y="126892"/>
                      <a:pt x="56340" y="123682"/>
                    </a:cubicBezTo>
                    <a:cubicBezTo>
                      <a:pt x="56340" y="120472"/>
                      <a:pt x="53740" y="117872"/>
                      <a:pt x="50530" y="117872"/>
                    </a:cubicBezTo>
                    <a:cubicBezTo>
                      <a:pt x="47320" y="117872"/>
                      <a:pt x="44720" y="120472"/>
                      <a:pt x="44720" y="123682"/>
                    </a:cubicBezTo>
                    <a:cubicBezTo>
                      <a:pt x="44720" y="126892"/>
                      <a:pt x="47320" y="129492"/>
                      <a:pt x="50530" y="129492"/>
                    </a:cubicBezTo>
                    <a:close/>
                    <a:moveTo>
                      <a:pt x="28146" y="129492"/>
                    </a:moveTo>
                    <a:cubicBezTo>
                      <a:pt x="31356" y="129492"/>
                      <a:pt x="33957" y="126892"/>
                      <a:pt x="33957" y="123682"/>
                    </a:cubicBezTo>
                    <a:cubicBezTo>
                      <a:pt x="33957" y="120472"/>
                      <a:pt x="31356" y="117872"/>
                      <a:pt x="28146" y="117872"/>
                    </a:cubicBezTo>
                    <a:cubicBezTo>
                      <a:pt x="24936" y="117872"/>
                      <a:pt x="22336" y="120472"/>
                      <a:pt x="22336" y="123682"/>
                    </a:cubicBezTo>
                    <a:cubicBezTo>
                      <a:pt x="22336" y="126892"/>
                      <a:pt x="24936" y="129492"/>
                      <a:pt x="28146" y="129492"/>
                    </a:cubicBezTo>
                    <a:close/>
                    <a:moveTo>
                      <a:pt x="5810" y="129492"/>
                    </a:moveTo>
                    <a:cubicBezTo>
                      <a:pt x="9020" y="129492"/>
                      <a:pt x="11621" y="126892"/>
                      <a:pt x="11621" y="123682"/>
                    </a:cubicBezTo>
                    <a:cubicBezTo>
                      <a:pt x="11621" y="120472"/>
                      <a:pt x="9020" y="117872"/>
                      <a:pt x="5810" y="117872"/>
                    </a:cubicBezTo>
                    <a:cubicBezTo>
                      <a:pt x="2600" y="117872"/>
                      <a:pt x="0" y="120472"/>
                      <a:pt x="0" y="123682"/>
                    </a:cubicBezTo>
                    <a:cubicBezTo>
                      <a:pt x="0" y="126892"/>
                      <a:pt x="2600" y="129492"/>
                      <a:pt x="5810" y="129492"/>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162353" y="109871"/>
                    </a:moveTo>
                    <a:cubicBezTo>
                      <a:pt x="165563" y="109871"/>
                      <a:pt x="168164" y="107271"/>
                      <a:pt x="168164" y="104061"/>
                    </a:cubicBezTo>
                    <a:cubicBezTo>
                      <a:pt x="168164" y="100851"/>
                      <a:pt x="165563" y="98250"/>
                      <a:pt x="162353" y="98250"/>
                    </a:cubicBezTo>
                    <a:cubicBezTo>
                      <a:pt x="159144" y="98250"/>
                      <a:pt x="156543" y="100851"/>
                      <a:pt x="156543" y="104061"/>
                    </a:cubicBezTo>
                    <a:cubicBezTo>
                      <a:pt x="156543" y="107271"/>
                      <a:pt x="159144" y="109871"/>
                      <a:pt x="162353"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17634" y="109871"/>
                    </a:moveTo>
                    <a:cubicBezTo>
                      <a:pt x="120843" y="109871"/>
                      <a:pt x="123444" y="107271"/>
                      <a:pt x="123444" y="104061"/>
                    </a:cubicBezTo>
                    <a:cubicBezTo>
                      <a:pt x="123444" y="100851"/>
                      <a:pt x="120843" y="98250"/>
                      <a:pt x="117634" y="98250"/>
                    </a:cubicBezTo>
                    <a:cubicBezTo>
                      <a:pt x="114424" y="98250"/>
                      <a:pt x="111823" y="100851"/>
                      <a:pt x="111823" y="104061"/>
                    </a:cubicBezTo>
                    <a:cubicBezTo>
                      <a:pt x="111823" y="107271"/>
                      <a:pt x="114424" y="109871"/>
                      <a:pt x="11763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184690" y="90202"/>
                    </a:moveTo>
                    <a:cubicBezTo>
                      <a:pt x="187900" y="90202"/>
                      <a:pt x="190500" y="87601"/>
                      <a:pt x="190500" y="84392"/>
                    </a:cubicBezTo>
                    <a:cubicBezTo>
                      <a:pt x="190500" y="81182"/>
                      <a:pt x="187900" y="78581"/>
                      <a:pt x="184690" y="78581"/>
                    </a:cubicBezTo>
                    <a:cubicBezTo>
                      <a:pt x="181480" y="78581"/>
                      <a:pt x="178879" y="81182"/>
                      <a:pt x="178879" y="84392"/>
                    </a:cubicBezTo>
                    <a:cubicBezTo>
                      <a:pt x="178879" y="87601"/>
                      <a:pt x="181480" y="90202"/>
                      <a:pt x="184690" y="90202"/>
                    </a:cubicBezTo>
                    <a:close/>
                    <a:moveTo>
                      <a:pt x="162353" y="90202"/>
                    </a:moveTo>
                    <a:cubicBezTo>
                      <a:pt x="165563" y="90202"/>
                      <a:pt x="168164" y="87601"/>
                      <a:pt x="168164" y="84392"/>
                    </a:cubicBezTo>
                    <a:cubicBezTo>
                      <a:pt x="168164" y="81182"/>
                      <a:pt x="165563" y="78581"/>
                      <a:pt x="162353" y="78581"/>
                    </a:cubicBezTo>
                    <a:cubicBezTo>
                      <a:pt x="159144" y="78581"/>
                      <a:pt x="156543" y="81182"/>
                      <a:pt x="156543" y="84392"/>
                    </a:cubicBezTo>
                    <a:cubicBezTo>
                      <a:pt x="156543" y="87601"/>
                      <a:pt x="159144" y="90202"/>
                      <a:pt x="162353" y="90202"/>
                    </a:cubicBezTo>
                    <a:close/>
                    <a:moveTo>
                      <a:pt x="139970" y="90202"/>
                    </a:moveTo>
                    <a:cubicBezTo>
                      <a:pt x="143180" y="90202"/>
                      <a:pt x="145780" y="87601"/>
                      <a:pt x="145780" y="84392"/>
                    </a:cubicBezTo>
                    <a:cubicBezTo>
                      <a:pt x="145780" y="81182"/>
                      <a:pt x="143180" y="78581"/>
                      <a:pt x="139970" y="78581"/>
                    </a:cubicBezTo>
                    <a:cubicBezTo>
                      <a:pt x="136760" y="78581"/>
                      <a:pt x="134160" y="81182"/>
                      <a:pt x="134160" y="84392"/>
                    </a:cubicBezTo>
                    <a:cubicBezTo>
                      <a:pt x="134160" y="87601"/>
                      <a:pt x="136760" y="90202"/>
                      <a:pt x="139970" y="90202"/>
                    </a:cubicBezTo>
                    <a:close/>
                    <a:moveTo>
                      <a:pt x="117634" y="90202"/>
                    </a:moveTo>
                    <a:cubicBezTo>
                      <a:pt x="120843" y="90202"/>
                      <a:pt x="123444" y="87601"/>
                      <a:pt x="123444" y="84392"/>
                    </a:cubicBezTo>
                    <a:cubicBezTo>
                      <a:pt x="123444" y="81182"/>
                      <a:pt x="120843" y="78581"/>
                      <a:pt x="117634" y="78581"/>
                    </a:cubicBezTo>
                    <a:cubicBezTo>
                      <a:pt x="114424" y="78581"/>
                      <a:pt x="111823" y="81182"/>
                      <a:pt x="111823" y="84392"/>
                    </a:cubicBezTo>
                    <a:cubicBezTo>
                      <a:pt x="111823" y="87601"/>
                      <a:pt x="114424" y="90202"/>
                      <a:pt x="117634" y="90202"/>
                    </a:cubicBezTo>
                    <a:close/>
                    <a:moveTo>
                      <a:pt x="95250" y="90202"/>
                    </a:moveTo>
                    <a:cubicBezTo>
                      <a:pt x="98460" y="90202"/>
                      <a:pt x="101060" y="87601"/>
                      <a:pt x="101060" y="84392"/>
                    </a:cubicBezTo>
                    <a:cubicBezTo>
                      <a:pt x="101060" y="81182"/>
                      <a:pt x="98460" y="78581"/>
                      <a:pt x="95250" y="78581"/>
                    </a:cubicBezTo>
                    <a:cubicBezTo>
                      <a:pt x="92040" y="78581"/>
                      <a:pt x="89440" y="81182"/>
                      <a:pt x="89440" y="84392"/>
                    </a:cubicBezTo>
                    <a:cubicBezTo>
                      <a:pt x="89440" y="87601"/>
                      <a:pt x="92040" y="90202"/>
                      <a:pt x="95250" y="90202"/>
                    </a:cubicBezTo>
                    <a:close/>
                    <a:moveTo>
                      <a:pt x="72914" y="90202"/>
                    </a:moveTo>
                    <a:cubicBezTo>
                      <a:pt x="76124" y="90202"/>
                      <a:pt x="78724" y="87601"/>
                      <a:pt x="78724" y="84392"/>
                    </a:cubicBezTo>
                    <a:cubicBezTo>
                      <a:pt x="78724" y="81182"/>
                      <a:pt x="76124" y="78581"/>
                      <a:pt x="72914" y="78581"/>
                    </a:cubicBezTo>
                    <a:cubicBezTo>
                      <a:pt x="69704" y="78581"/>
                      <a:pt x="67104" y="81182"/>
                      <a:pt x="67104" y="84392"/>
                    </a:cubicBezTo>
                    <a:cubicBezTo>
                      <a:pt x="67104" y="87601"/>
                      <a:pt x="69704" y="90202"/>
                      <a:pt x="72914" y="90202"/>
                    </a:cubicBezTo>
                    <a:close/>
                    <a:moveTo>
                      <a:pt x="50530" y="90202"/>
                    </a:moveTo>
                    <a:cubicBezTo>
                      <a:pt x="53740" y="90202"/>
                      <a:pt x="56340" y="87601"/>
                      <a:pt x="56340" y="84392"/>
                    </a:cubicBezTo>
                    <a:cubicBezTo>
                      <a:pt x="56340" y="81182"/>
                      <a:pt x="53740" y="78581"/>
                      <a:pt x="50530" y="78581"/>
                    </a:cubicBezTo>
                    <a:cubicBezTo>
                      <a:pt x="47320" y="78581"/>
                      <a:pt x="44720" y="81182"/>
                      <a:pt x="44720" y="84392"/>
                    </a:cubicBezTo>
                    <a:cubicBezTo>
                      <a:pt x="44720" y="87601"/>
                      <a:pt x="47320" y="90202"/>
                      <a:pt x="50530" y="90202"/>
                    </a:cubicBezTo>
                    <a:close/>
                    <a:moveTo>
                      <a:pt x="28146" y="90202"/>
                    </a:moveTo>
                    <a:cubicBezTo>
                      <a:pt x="31356" y="90202"/>
                      <a:pt x="33957" y="87601"/>
                      <a:pt x="33957" y="84392"/>
                    </a:cubicBezTo>
                    <a:cubicBezTo>
                      <a:pt x="33957" y="81182"/>
                      <a:pt x="31356" y="78581"/>
                      <a:pt x="28146" y="78581"/>
                    </a:cubicBezTo>
                    <a:cubicBezTo>
                      <a:pt x="24936" y="78581"/>
                      <a:pt x="22336" y="81182"/>
                      <a:pt x="22336" y="84392"/>
                    </a:cubicBezTo>
                    <a:cubicBezTo>
                      <a:pt x="22336" y="87601"/>
                      <a:pt x="24936" y="90202"/>
                      <a:pt x="28146" y="90202"/>
                    </a:cubicBezTo>
                    <a:close/>
                    <a:moveTo>
                      <a:pt x="5810" y="90202"/>
                    </a:moveTo>
                    <a:cubicBezTo>
                      <a:pt x="9020" y="90202"/>
                      <a:pt x="11621" y="87601"/>
                      <a:pt x="11621" y="84392"/>
                    </a:cubicBezTo>
                    <a:cubicBezTo>
                      <a:pt x="11621" y="81182"/>
                      <a:pt x="9020" y="78581"/>
                      <a:pt x="5810" y="78581"/>
                    </a:cubicBezTo>
                    <a:cubicBezTo>
                      <a:pt x="2600" y="78581"/>
                      <a:pt x="0" y="81182"/>
                      <a:pt x="0" y="84392"/>
                    </a:cubicBezTo>
                    <a:cubicBezTo>
                      <a:pt x="0" y="87601"/>
                      <a:pt x="2600" y="90202"/>
                      <a:pt x="5810" y="90202"/>
                    </a:cubicBezTo>
                    <a:close/>
                    <a:moveTo>
                      <a:pt x="184690" y="70580"/>
                    </a:moveTo>
                    <a:cubicBezTo>
                      <a:pt x="187900" y="70580"/>
                      <a:pt x="190500" y="67980"/>
                      <a:pt x="190500" y="64770"/>
                    </a:cubicBezTo>
                    <a:cubicBezTo>
                      <a:pt x="190500" y="61560"/>
                      <a:pt x="187900" y="58960"/>
                      <a:pt x="184690" y="58960"/>
                    </a:cubicBezTo>
                    <a:cubicBezTo>
                      <a:pt x="181480" y="58960"/>
                      <a:pt x="178879" y="61560"/>
                      <a:pt x="178879" y="64770"/>
                    </a:cubicBezTo>
                    <a:cubicBezTo>
                      <a:pt x="178879" y="67980"/>
                      <a:pt x="181480" y="70580"/>
                      <a:pt x="184690" y="70580"/>
                    </a:cubicBezTo>
                    <a:close/>
                    <a:moveTo>
                      <a:pt x="162353" y="70580"/>
                    </a:moveTo>
                    <a:cubicBezTo>
                      <a:pt x="165563" y="70580"/>
                      <a:pt x="168164" y="67980"/>
                      <a:pt x="168164" y="64770"/>
                    </a:cubicBezTo>
                    <a:cubicBezTo>
                      <a:pt x="168164" y="61560"/>
                      <a:pt x="165563" y="58960"/>
                      <a:pt x="162353" y="58960"/>
                    </a:cubicBezTo>
                    <a:cubicBezTo>
                      <a:pt x="159144" y="58960"/>
                      <a:pt x="156543" y="61560"/>
                      <a:pt x="156543" y="64770"/>
                    </a:cubicBezTo>
                    <a:cubicBezTo>
                      <a:pt x="156543" y="67980"/>
                      <a:pt x="159144" y="70580"/>
                      <a:pt x="162353" y="70580"/>
                    </a:cubicBezTo>
                    <a:close/>
                    <a:moveTo>
                      <a:pt x="139970" y="70580"/>
                    </a:moveTo>
                    <a:cubicBezTo>
                      <a:pt x="143180" y="70580"/>
                      <a:pt x="145780" y="67980"/>
                      <a:pt x="145780" y="64770"/>
                    </a:cubicBezTo>
                    <a:cubicBezTo>
                      <a:pt x="145780" y="61560"/>
                      <a:pt x="143180" y="58960"/>
                      <a:pt x="139970" y="58960"/>
                    </a:cubicBezTo>
                    <a:cubicBezTo>
                      <a:pt x="136760" y="58960"/>
                      <a:pt x="134160" y="61560"/>
                      <a:pt x="134160" y="64770"/>
                    </a:cubicBezTo>
                    <a:cubicBezTo>
                      <a:pt x="134160" y="67980"/>
                      <a:pt x="136760" y="70580"/>
                      <a:pt x="139970" y="70580"/>
                    </a:cubicBezTo>
                    <a:close/>
                    <a:moveTo>
                      <a:pt x="117634" y="70580"/>
                    </a:moveTo>
                    <a:cubicBezTo>
                      <a:pt x="120843" y="70580"/>
                      <a:pt x="123444" y="67980"/>
                      <a:pt x="123444" y="64770"/>
                    </a:cubicBezTo>
                    <a:cubicBezTo>
                      <a:pt x="123444" y="61560"/>
                      <a:pt x="120843" y="58960"/>
                      <a:pt x="117634" y="58960"/>
                    </a:cubicBezTo>
                    <a:cubicBezTo>
                      <a:pt x="114424" y="58960"/>
                      <a:pt x="111823" y="61560"/>
                      <a:pt x="111823" y="64770"/>
                    </a:cubicBezTo>
                    <a:cubicBezTo>
                      <a:pt x="111823" y="67980"/>
                      <a:pt x="114424" y="70580"/>
                      <a:pt x="117634" y="70580"/>
                    </a:cubicBezTo>
                    <a:close/>
                    <a:moveTo>
                      <a:pt x="95250" y="70580"/>
                    </a:moveTo>
                    <a:cubicBezTo>
                      <a:pt x="98460" y="70580"/>
                      <a:pt x="101060" y="67980"/>
                      <a:pt x="101060" y="64770"/>
                    </a:cubicBezTo>
                    <a:cubicBezTo>
                      <a:pt x="101060" y="61560"/>
                      <a:pt x="98460" y="58960"/>
                      <a:pt x="95250" y="58960"/>
                    </a:cubicBezTo>
                    <a:cubicBezTo>
                      <a:pt x="92040" y="58960"/>
                      <a:pt x="89440" y="61560"/>
                      <a:pt x="89440" y="64770"/>
                    </a:cubicBezTo>
                    <a:cubicBezTo>
                      <a:pt x="89440" y="67980"/>
                      <a:pt x="92040" y="70580"/>
                      <a:pt x="95250" y="70580"/>
                    </a:cubicBezTo>
                    <a:close/>
                    <a:moveTo>
                      <a:pt x="72914" y="70580"/>
                    </a:moveTo>
                    <a:cubicBezTo>
                      <a:pt x="76124" y="70580"/>
                      <a:pt x="78724" y="67980"/>
                      <a:pt x="78724" y="64770"/>
                    </a:cubicBezTo>
                    <a:cubicBezTo>
                      <a:pt x="78724" y="61560"/>
                      <a:pt x="76124" y="58960"/>
                      <a:pt x="72914" y="58960"/>
                    </a:cubicBezTo>
                    <a:cubicBezTo>
                      <a:pt x="69704" y="58960"/>
                      <a:pt x="67104" y="61560"/>
                      <a:pt x="67104" y="64770"/>
                    </a:cubicBezTo>
                    <a:cubicBezTo>
                      <a:pt x="67104" y="67980"/>
                      <a:pt x="69704" y="70580"/>
                      <a:pt x="72914" y="70580"/>
                    </a:cubicBezTo>
                    <a:close/>
                    <a:moveTo>
                      <a:pt x="50530" y="70580"/>
                    </a:moveTo>
                    <a:cubicBezTo>
                      <a:pt x="53740" y="70580"/>
                      <a:pt x="56340" y="67980"/>
                      <a:pt x="56340" y="64770"/>
                    </a:cubicBezTo>
                    <a:cubicBezTo>
                      <a:pt x="56340" y="61560"/>
                      <a:pt x="53740" y="58960"/>
                      <a:pt x="50530" y="58960"/>
                    </a:cubicBezTo>
                    <a:cubicBezTo>
                      <a:pt x="47320" y="58960"/>
                      <a:pt x="44720" y="61560"/>
                      <a:pt x="44720" y="64770"/>
                    </a:cubicBezTo>
                    <a:cubicBezTo>
                      <a:pt x="44720" y="67980"/>
                      <a:pt x="47320" y="70580"/>
                      <a:pt x="50530" y="70580"/>
                    </a:cubicBezTo>
                    <a:close/>
                    <a:moveTo>
                      <a:pt x="28146" y="70580"/>
                    </a:moveTo>
                    <a:cubicBezTo>
                      <a:pt x="31356" y="70580"/>
                      <a:pt x="33957" y="67980"/>
                      <a:pt x="33957" y="64770"/>
                    </a:cubicBezTo>
                    <a:cubicBezTo>
                      <a:pt x="33957" y="61560"/>
                      <a:pt x="31356" y="58960"/>
                      <a:pt x="28146" y="58960"/>
                    </a:cubicBezTo>
                    <a:cubicBezTo>
                      <a:pt x="24936" y="58960"/>
                      <a:pt x="22336" y="61560"/>
                      <a:pt x="22336" y="64770"/>
                    </a:cubicBezTo>
                    <a:cubicBezTo>
                      <a:pt x="22336" y="67980"/>
                      <a:pt x="24936" y="70580"/>
                      <a:pt x="28146" y="70580"/>
                    </a:cubicBezTo>
                    <a:close/>
                    <a:moveTo>
                      <a:pt x="5810" y="70580"/>
                    </a:moveTo>
                    <a:cubicBezTo>
                      <a:pt x="9020" y="70580"/>
                      <a:pt x="11621" y="67980"/>
                      <a:pt x="11621" y="64770"/>
                    </a:cubicBezTo>
                    <a:cubicBezTo>
                      <a:pt x="11621" y="61560"/>
                      <a:pt x="9020" y="58960"/>
                      <a:pt x="5810" y="58960"/>
                    </a:cubicBezTo>
                    <a:cubicBezTo>
                      <a:pt x="2600" y="58960"/>
                      <a:pt x="0" y="61560"/>
                      <a:pt x="0" y="64770"/>
                    </a:cubicBezTo>
                    <a:cubicBezTo>
                      <a:pt x="0" y="67980"/>
                      <a:pt x="2600" y="70580"/>
                      <a:pt x="5810" y="70580"/>
                    </a:cubicBezTo>
                    <a:close/>
                    <a:moveTo>
                      <a:pt x="184690" y="50911"/>
                    </a:moveTo>
                    <a:cubicBezTo>
                      <a:pt x="187900" y="50911"/>
                      <a:pt x="190500" y="48311"/>
                      <a:pt x="190500" y="45101"/>
                    </a:cubicBezTo>
                    <a:cubicBezTo>
                      <a:pt x="190500" y="41891"/>
                      <a:pt x="187900" y="39291"/>
                      <a:pt x="184690" y="39291"/>
                    </a:cubicBezTo>
                    <a:cubicBezTo>
                      <a:pt x="181480" y="39291"/>
                      <a:pt x="178879" y="41891"/>
                      <a:pt x="178879" y="45101"/>
                    </a:cubicBezTo>
                    <a:cubicBezTo>
                      <a:pt x="178879" y="48311"/>
                      <a:pt x="181480" y="50911"/>
                      <a:pt x="184690" y="50911"/>
                    </a:cubicBezTo>
                    <a:close/>
                    <a:moveTo>
                      <a:pt x="162353" y="50911"/>
                    </a:moveTo>
                    <a:cubicBezTo>
                      <a:pt x="165563" y="50911"/>
                      <a:pt x="168164" y="48311"/>
                      <a:pt x="168164" y="45101"/>
                    </a:cubicBezTo>
                    <a:cubicBezTo>
                      <a:pt x="168164" y="41891"/>
                      <a:pt x="165563" y="39291"/>
                      <a:pt x="162353" y="39291"/>
                    </a:cubicBezTo>
                    <a:cubicBezTo>
                      <a:pt x="159144" y="39291"/>
                      <a:pt x="156543" y="41891"/>
                      <a:pt x="156543" y="45101"/>
                    </a:cubicBezTo>
                    <a:cubicBezTo>
                      <a:pt x="156543" y="48311"/>
                      <a:pt x="159144" y="50911"/>
                      <a:pt x="162353" y="50911"/>
                    </a:cubicBezTo>
                    <a:close/>
                    <a:moveTo>
                      <a:pt x="139970" y="50911"/>
                    </a:moveTo>
                    <a:cubicBezTo>
                      <a:pt x="143180" y="50911"/>
                      <a:pt x="145780" y="48311"/>
                      <a:pt x="145780" y="45101"/>
                    </a:cubicBezTo>
                    <a:cubicBezTo>
                      <a:pt x="145780" y="41891"/>
                      <a:pt x="143180" y="39291"/>
                      <a:pt x="139970" y="39291"/>
                    </a:cubicBezTo>
                    <a:cubicBezTo>
                      <a:pt x="136760" y="39291"/>
                      <a:pt x="134160" y="41891"/>
                      <a:pt x="134160" y="45101"/>
                    </a:cubicBezTo>
                    <a:cubicBezTo>
                      <a:pt x="134160" y="48311"/>
                      <a:pt x="136760" y="50911"/>
                      <a:pt x="139970" y="50911"/>
                    </a:cubicBezTo>
                    <a:close/>
                    <a:moveTo>
                      <a:pt x="117634" y="50911"/>
                    </a:moveTo>
                    <a:cubicBezTo>
                      <a:pt x="120843" y="50911"/>
                      <a:pt x="123444" y="48311"/>
                      <a:pt x="123444" y="45101"/>
                    </a:cubicBezTo>
                    <a:cubicBezTo>
                      <a:pt x="123444" y="41891"/>
                      <a:pt x="120843" y="39291"/>
                      <a:pt x="117634" y="39291"/>
                    </a:cubicBezTo>
                    <a:cubicBezTo>
                      <a:pt x="114424" y="39291"/>
                      <a:pt x="111823" y="41891"/>
                      <a:pt x="111823" y="45101"/>
                    </a:cubicBezTo>
                    <a:cubicBezTo>
                      <a:pt x="111823" y="48311"/>
                      <a:pt x="114424" y="50911"/>
                      <a:pt x="117634" y="50911"/>
                    </a:cubicBezTo>
                    <a:close/>
                    <a:moveTo>
                      <a:pt x="95250" y="50911"/>
                    </a:moveTo>
                    <a:cubicBezTo>
                      <a:pt x="98460" y="50911"/>
                      <a:pt x="101060" y="48311"/>
                      <a:pt x="101060" y="45101"/>
                    </a:cubicBezTo>
                    <a:cubicBezTo>
                      <a:pt x="101060" y="41891"/>
                      <a:pt x="98460" y="39291"/>
                      <a:pt x="95250" y="39291"/>
                    </a:cubicBezTo>
                    <a:cubicBezTo>
                      <a:pt x="92040" y="39291"/>
                      <a:pt x="89440" y="41891"/>
                      <a:pt x="89440" y="45101"/>
                    </a:cubicBezTo>
                    <a:cubicBezTo>
                      <a:pt x="89440" y="48311"/>
                      <a:pt x="92040" y="50911"/>
                      <a:pt x="95250" y="50911"/>
                    </a:cubicBezTo>
                    <a:close/>
                    <a:moveTo>
                      <a:pt x="72914" y="50911"/>
                    </a:moveTo>
                    <a:cubicBezTo>
                      <a:pt x="76124" y="50911"/>
                      <a:pt x="78724" y="48311"/>
                      <a:pt x="78724" y="45101"/>
                    </a:cubicBezTo>
                    <a:cubicBezTo>
                      <a:pt x="78724" y="41891"/>
                      <a:pt x="76124" y="39291"/>
                      <a:pt x="72914" y="39291"/>
                    </a:cubicBezTo>
                    <a:cubicBezTo>
                      <a:pt x="69704" y="39291"/>
                      <a:pt x="67104" y="41891"/>
                      <a:pt x="67104" y="45101"/>
                    </a:cubicBezTo>
                    <a:cubicBezTo>
                      <a:pt x="67104" y="48311"/>
                      <a:pt x="69704" y="50911"/>
                      <a:pt x="72914" y="50911"/>
                    </a:cubicBezTo>
                    <a:close/>
                    <a:moveTo>
                      <a:pt x="50530" y="50911"/>
                    </a:moveTo>
                    <a:cubicBezTo>
                      <a:pt x="53740" y="50911"/>
                      <a:pt x="56340" y="48311"/>
                      <a:pt x="56340" y="45101"/>
                    </a:cubicBezTo>
                    <a:cubicBezTo>
                      <a:pt x="56340" y="41891"/>
                      <a:pt x="53740" y="39291"/>
                      <a:pt x="50530" y="39291"/>
                    </a:cubicBezTo>
                    <a:cubicBezTo>
                      <a:pt x="47320" y="39291"/>
                      <a:pt x="44720" y="41891"/>
                      <a:pt x="44720" y="45101"/>
                    </a:cubicBezTo>
                    <a:cubicBezTo>
                      <a:pt x="44720" y="48311"/>
                      <a:pt x="47320" y="50911"/>
                      <a:pt x="50530" y="50911"/>
                    </a:cubicBezTo>
                    <a:close/>
                    <a:moveTo>
                      <a:pt x="28146" y="50911"/>
                    </a:moveTo>
                    <a:cubicBezTo>
                      <a:pt x="31356" y="50911"/>
                      <a:pt x="33957" y="48311"/>
                      <a:pt x="33957" y="45101"/>
                    </a:cubicBezTo>
                    <a:cubicBezTo>
                      <a:pt x="33957" y="41891"/>
                      <a:pt x="31356" y="39291"/>
                      <a:pt x="28146" y="39291"/>
                    </a:cubicBezTo>
                    <a:cubicBezTo>
                      <a:pt x="24936" y="39291"/>
                      <a:pt x="22336" y="41891"/>
                      <a:pt x="22336" y="45101"/>
                    </a:cubicBezTo>
                    <a:cubicBezTo>
                      <a:pt x="22336" y="48311"/>
                      <a:pt x="24936" y="50911"/>
                      <a:pt x="28146" y="50911"/>
                    </a:cubicBezTo>
                    <a:close/>
                    <a:moveTo>
                      <a:pt x="5810" y="50911"/>
                    </a:moveTo>
                    <a:cubicBezTo>
                      <a:pt x="9020" y="50911"/>
                      <a:pt x="11621" y="48311"/>
                      <a:pt x="11621" y="45101"/>
                    </a:cubicBezTo>
                    <a:cubicBezTo>
                      <a:pt x="11621" y="41891"/>
                      <a:pt x="9020" y="39291"/>
                      <a:pt x="5810" y="39291"/>
                    </a:cubicBezTo>
                    <a:cubicBezTo>
                      <a:pt x="2600" y="39291"/>
                      <a:pt x="0" y="41891"/>
                      <a:pt x="0" y="45101"/>
                    </a:cubicBezTo>
                    <a:cubicBezTo>
                      <a:pt x="0" y="48311"/>
                      <a:pt x="2600" y="50911"/>
                      <a:pt x="5810" y="50911"/>
                    </a:cubicBezTo>
                    <a:close/>
                    <a:moveTo>
                      <a:pt x="184690" y="31242"/>
                    </a:moveTo>
                    <a:cubicBezTo>
                      <a:pt x="187900" y="31242"/>
                      <a:pt x="190500" y="28642"/>
                      <a:pt x="190500" y="25432"/>
                    </a:cubicBezTo>
                    <a:cubicBezTo>
                      <a:pt x="190500" y="22222"/>
                      <a:pt x="187900" y="19621"/>
                      <a:pt x="184690" y="19621"/>
                    </a:cubicBezTo>
                    <a:cubicBezTo>
                      <a:pt x="181480" y="19621"/>
                      <a:pt x="178879" y="22222"/>
                      <a:pt x="178879" y="25432"/>
                    </a:cubicBezTo>
                    <a:cubicBezTo>
                      <a:pt x="178879" y="28642"/>
                      <a:pt x="181480" y="31242"/>
                      <a:pt x="184690" y="31242"/>
                    </a:cubicBezTo>
                    <a:close/>
                    <a:moveTo>
                      <a:pt x="162353" y="31242"/>
                    </a:moveTo>
                    <a:cubicBezTo>
                      <a:pt x="165563" y="31242"/>
                      <a:pt x="168164" y="28642"/>
                      <a:pt x="168164" y="25432"/>
                    </a:cubicBezTo>
                    <a:cubicBezTo>
                      <a:pt x="168164" y="22222"/>
                      <a:pt x="165563" y="19621"/>
                      <a:pt x="162353" y="19621"/>
                    </a:cubicBezTo>
                    <a:cubicBezTo>
                      <a:pt x="159144" y="19621"/>
                      <a:pt x="156543" y="22222"/>
                      <a:pt x="156543" y="25432"/>
                    </a:cubicBezTo>
                    <a:cubicBezTo>
                      <a:pt x="156543" y="28642"/>
                      <a:pt x="159144" y="31242"/>
                      <a:pt x="162353" y="31242"/>
                    </a:cubicBezTo>
                    <a:close/>
                    <a:moveTo>
                      <a:pt x="139970" y="31242"/>
                    </a:moveTo>
                    <a:cubicBezTo>
                      <a:pt x="143180" y="31242"/>
                      <a:pt x="145780" y="28642"/>
                      <a:pt x="145780" y="25432"/>
                    </a:cubicBezTo>
                    <a:cubicBezTo>
                      <a:pt x="145780" y="22222"/>
                      <a:pt x="143180" y="19621"/>
                      <a:pt x="139970" y="19621"/>
                    </a:cubicBezTo>
                    <a:cubicBezTo>
                      <a:pt x="136760" y="19621"/>
                      <a:pt x="134160" y="22222"/>
                      <a:pt x="134160" y="25432"/>
                    </a:cubicBezTo>
                    <a:cubicBezTo>
                      <a:pt x="134160" y="28642"/>
                      <a:pt x="136760" y="31242"/>
                      <a:pt x="139970" y="31242"/>
                    </a:cubicBezTo>
                    <a:close/>
                    <a:moveTo>
                      <a:pt x="117634" y="31242"/>
                    </a:moveTo>
                    <a:cubicBezTo>
                      <a:pt x="120843" y="31242"/>
                      <a:pt x="123444" y="28642"/>
                      <a:pt x="123444" y="25432"/>
                    </a:cubicBezTo>
                    <a:cubicBezTo>
                      <a:pt x="123444" y="22222"/>
                      <a:pt x="120843" y="19621"/>
                      <a:pt x="117634" y="19621"/>
                    </a:cubicBezTo>
                    <a:cubicBezTo>
                      <a:pt x="114424" y="19621"/>
                      <a:pt x="111823" y="22222"/>
                      <a:pt x="111823" y="25432"/>
                    </a:cubicBezTo>
                    <a:cubicBezTo>
                      <a:pt x="111823" y="28642"/>
                      <a:pt x="114424" y="31242"/>
                      <a:pt x="117634" y="31242"/>
                    </a:cubicBezTo>
                    <a:close/>
                    <a:moveTo>
                      <a:pt x="95250" y="31242"/>
                    </a:moveTo>
                    <a:cubicBezTo>
                      <a:pt x="98460" y="31242"/>
                      <a:pt x="101060" y="28642"/>
                      <a:pt x="101060" y="25432"/>
                    </a:cubicBezTo>
                    <a:cubicBezTo>
                      <a:pt x="101060" y="22222"/>
                      <a:pt x="98460" y="19621"/>
                      <a:pt x="95250" y="19621"/>
                    </a:cubicBezTo>
                    <a:cubicBezTo>
                      <a:pt x="92040" y="19621"/>
                      <a:pt x="89440" y="22222"/>
                      <a:pt x="89440" y="25432"/>
                    </a:cubicBezTo>
                    <a:cubicBezTo>
                      <a:pt x="89440" y="28642"/>
                      <a:pt x="92040" y="31242"/>
                      <a:pt x="95250" y="31242"/>
                    </a:cubicBezTo>
                    <a:close/>
                    <a:moveTo>
                      <a:pt x="72914" y="31242"/>
                    </a:moveTo>
                    <a:cubicBezTo>
                      <a:pt x="76124" y="31242"/>
                      <a:pt x="78724" y="28642"/>
                      <a:pt x="78724" y="25432"/>
                    </a:cubicBezTo>
                    <a:cubicBezTo>
                      <a:pt x="78724" y="22222"/>
                      <a:pt x="76124" y="19621"/>
                      <a:pt x="72914" y="19621"/>
                    </a:cubicBezTo>
                    <a:cubicBezTo>
                      <a:pt x="69704" y="19621"/>
                      <a:pt x="67104" y="22222"/>
                      <a:pt x="67104" y="25432"/>
                    </a:cubicBezTo>
                    <a:cubicBezTo>
                      <a:pt x="67104" y="28642"/>
                      <a:pt x="69704" y="31242"/>
                      <a:pt x="72914" y="31242"/>
                    </a:cubicBezTo>
                    <a:close/>
                    <a:moveTo>
                      <a:pt x="50530" y="31242"/>
                    </a:moveTo>
                    <a:cubicBezTo>
                      <a:pt x="53740" y="31242"/>
                      <a:pt x="56340" y="28642"/>
                      <a:pt x="56340" y="25432"/>
                    </a:cubicBezTo>
                    <a:cubicBezTo>
                      <a:pt x="56340" y="22222"/>
                      <a:pt x="53740" y="19621"/>
                      <a:pt x="50530" y="19621"/>
                    </a:cubicBezTo>
                    <a:cubicBezTo>
                      <a:pt x="47320" y="19621"/>
                      <a:pt x="44720" y="22222"/>
                      <a:pt x="44720" y="25432"/>
                    </a:cubicBezTo>
                    <a:cubicBezTo>
                      <a:pt x="44720" y="28642"/>
                      <a:pt x="47320" y="31242"/>
                      <a:pt x="50530" y="31242"/>
                    </a:cubicBezTo>
                    <a:close/>
                    <a:moveTo>
                      <a:pt x="28146" y="31242"/>
                    </a:moveTo>
                    <a:cubicBezTo>
                      <a:pt x="31356" y="31242"/>
                      <a:pt x="33957" y="28642"/>
                      <a:pt x="33957" y="25432"/>
                    </a:cubicBezTo>
                    <a:cubicBezTo>
                      <a:pt x="33957" y="22222"/>
                      <a:pt x="31356" y="19621"/>
                      <a:pt x="28146" y="19621"/>
                    </a:cubicBezTo>
                    <a:cubicBezTo>
                      <a:pt x="24936" y="19621"/>
                      <a:pt x="22336" y="22222"/>
                      <a:pt x="22336" y="25432"/>
                    </a:cubicBezTo>
                    <a:cubicBezTo>
                      <a:pt x="22336" y="28642"/>
                      <a:pt x="24936" y="31242"/>
                      <a:pt x="28146" y="31242"/>
                    </a:cubicBezTo>
                    <a:close/>
                    <a:moveTo>
                      <a:pt x="5810" y="31242"/>
                    </a:moveTo>
                    <a:cubicBezTo>
                      <a:pt x="9020" y="31242"/>
                      <a:pt x="11621" y="28642"/>
                      <a:pt x="11621" y="25432"/>
                    </a:cubicBezTo>
                    <a:cubicBezTo>
                      <a:pt x="11621" y="22222"/>
                      <a:pt x="9020" y="19621"/>
                      <a:pt x="5810" y="19621"/>
                    </a:cubicBezTo>
                    <a:cubicBezTo>
                      <a:pt x="2600" y="19621"/>
                      <a:pt x="0" y="22222"/>
                      <a:pt x="0" y="25432"/>
                    </a:cubicBezTo>
                    <a:cubicBezTo>
                      <a:pt x="0" y="28642"/>
                      <a:pt x="2600" y="31242"/>
                      <a:pt x="5810" y="31242"/>
                    </a:cubicBezTo>
                    <a:close/>
                    <a:moveTo>
                      <a:pt x="184690" y="11621"/>
                    </a:moveTo>
                    <a:cubicBezTo>
                      <a:pt x="187900" y="11621"/>
                      <a:pt x="190500" y="9020"/>
                      <a:pt x="190500" y="5810"/>
                    </a:cubicBezTo>
                    <a:cubicBezTo>
                      <a:pt x="190500" y="2600"/>
                      <a:pt x="187900" y="0"/>
                      <a:pt x="184690" y="0"/>
                    </a:cubicBezTo>
                    <a:cubicBezTo>
                      <a:pt x="181480" y="0"/>
                      <a:pt x="178879" y="2600"/>
                      <a:pt x="178879" y="5810"/>
                    </a:cubicBezTo>
                    <a:cubicBezTo>
                      <a:pt x="178879" y="9020"/>
                      <a:pt x="181480" y="11621"/>
                      <a:pt x="184690" y="11621"/>
                    </a:cubicBezTo>
                    <a:close/>
                    <a:moveTo>
                      <a:pt x="162353" y="11621"/>
                    </a:moveTo>
                    <a:cubicBezTo>
                      <a:pt x="165563" y="11621"/>
                      <a:pt x="168164" y="9020"/>
                      <a:pt x="168164" y="5810"/>
                    </a:cubicBezTo>
                    <a:cubicBezTo>
                      <a:pt x="168164" y="2600"/>
                      <a:pt x="165563" y="0"/>
                      <a:pt x="162353" y="0"/>
                    </a:cubicBezTo>
                    <a:cubicBezTo>
                      <a:pt x="159144" y="0"/>
                      <a:pt x="156543" y="2600"/>
                      <a:pt x="156543" y="5810"/>
                    </a:cubicBezTo>
                    <a:cubicBezTo>
                      <a:pt x="156543" y="9020"/>
                      <a:pt x="159144" y="11621"/>
                      <a:pt x="162353" y="11621"/>
                    </a:cubicBezTo>
                    <a:close/>
                    <a:moveTo>
                      <a:pt x="139970" y="11621"/>
                    </a:moveTo>
                    <a:cubicBezTo>
                      <a:pt x="143180" y="11621"/>
                      <a:pt x="145780" y="9020"/>
                      <a:pt x="145780" y="5810"/>
                    </a:cubicBezTo>
                    <a:cubicBezTo>
                      <a:pt x="145780" y="2600"/>
                      <a:pt x="143180" y="0"/>
                      <a:pt x="139970" y="0"/>
                    </a:cubicBezTo>
                    <a:cubicBezTo>
                      <a:pt x="136760" y="0"/>
                      <a:pt x="134160" y="2600"/>
                      <a:pt x="134160" y="5810"/>
                    </a:cubicBezTo>
                    <a:cubicBezTo>
                      <a:pt x="134160" y="9020"/>
                      <a:pt x="136760" y="11621"/>
                      <a:pt x="139970" y="11621"/>
                    </a:cubicBezTo>
                    <a:close/>
                    <a:moveTo>
                      <a:pt x="117634" y="11621"/>
                    </a:moveTo>
                    <a:cubicBezTo>
                      <a:pt x="120843" y="11621"/>
                      <a:pt x="123444" y="9020"/>
                      <a:pt x="123444" y="5810"/>
                    </a:cubicBezTo>
                    <a:cubicBezTo>
                      <a:pt x="123444" y="2600"/>
                      <a:pt x="120843" y="0"/>
                      <a:pt x="117634" y="0"/>
                    </a:cubicBezTo>
                    <a:cubicBezTo>
                      <a:pt x="114424" y="0"/>
                      <a:pt x="111823" y="2600"/>
                      <a:pt x="111823" y="5810"/>
                    </a:cubicBezTo>
                    <a:cubicBezTo>
                      <a:pt x="111823" y="9020"/>
                      <a:pt x="114424" y="11621"/>
                      <a:pt x="117634" y="11621"/>
                    </a:cubicBezTo>
                    <a:close/>
                    <a:moveTo>
                      <a:pt x="95250" y="11621"/>
                    </a:moveTo>
                    <a:cubicBezTo>
                      <a:pt x="98460" y="11621"/>
                      <a:pt x="101060" y="9020"/>
                      <a:pt x="101060" y="5810"/>
                    </a:cubicBezTo>
                    <a:cubicBezTo>
                      <a:pt x="101060" y="2600"/>
                      <a:pt x="98460" y="0"/>
                      <a:pt x="95250" y="0"/>
                    </a:cubicBezTo>
                    <a:cubicBezTo>
                      <a:pt x="92040" y="0"/>
                      <a:pt x="89440" y="2600"/>
                      <a:pt x="89440" y="5810"/>
                    </a:cubicBezTo>
                    <a:cubicBezTo>
                      <a:pt x="89440" y="9020"/>
                      <a:pt x="92040" y="11621"/>
                      <a:pt x="95250" y="11621"/>
                    </a:cubicBezTo>
                    <a:close/>
                    <a:moveTo>
                      <a:pt x="72914" y="11621"/>
                    </a:moveTo>
                    <a:cubicBezTo>
                      <a:pt x="76124" y="11621"/>
                      <a:pt x="78724" y="9020"/>
                      <a:pt x="78724" y="5810"/>
                    </a:cubicBezTo>
                    <a:cubicBezTo>
                      <a:pt x="78724" y="2600"/>
                      <a:pt x="76124" y="0"/>
                      <a:pt x="72914" y="0"/>
                    </a:cubicBezTo>
                    <a:cubicBezTo>
                      <a:pt x="69704" y="0"/>
                      <a:pt x="67104" y="2600"/>
                      <a:pt x="67104" y="5810"/>
                    </a:cubicBezTo>
                    <a:cubicBezTo>
                      <a:pt x="67104" y="9020"/>
                      <a:pt x="69704" y="11621"/>
                      <a:pt x="72914" y="11621"/>
                    </a:cubicBezTo>
                    <a:close/>
                    <a:moveTo>
                      <a:pt x="50530" y="11621"/>
                    </a:moveTo>
                    <a:cubicBezTo>
                      <a:pt x="53740" y="11621"/>
                      <a:pt x="56340" y="9020"/>
                      <a:pt x="56340" y="5810"/>
                    </a:cubicBezTo>
                    <a:cubicBezTo>
                      <a:pt x="56340" y="2600"/>
                      <a:pt x="53740" y="0"/>
                      <a:pt x="50530" y="0"/>
                    </a:cubicBezTo>
                    <a:cubicBezTo>
                      <a:pt x="47320" y="0"/>
                      <a:pt x="44720" y="2600"/>
                      <a:pt x="44720" y="5810"/>
                    </a:cubicBezTo>
                    <a:cubicBezTo>
                      <a:pt x="44720" y="9020"/>
                      <a:pt x="47320" y="11621"/>
                      <a:pt x="50530" y="11621"/>
                    </a:cubicBezTo>
                    <a:close/>
                    <a:moveTo>
                      <a:pt x="28146" y="11621"/>
                    </a:moveTo>
                    <a:cubicBezTo>
                      <a:pt x="31356" y="11621"/>
                      <a:pt x="33957" y="9020"/>
                      <a:pt x="33957" y="5810"/>
                    </a:cubicBezTo>
                    <a:cubicBezTo>
                      <a:pt x="33957" y="2600"/>
                      <a:pt x="31356" y="0"/>
                      <a:pt x="28146" y="0"/>
                    </a:cubicBezTo>
                    <a:cubicBezTo>
                      <a:pt x="24936" y="0"/>
                      <a:pt x="22336" y="2600"/>
                      <a:pt x="22336" y="5810"/>
                    </a:cubicBezTo>
                    <a:cubicBezTo>
                      <a:pt x="22336" y="9020"/>
                      <a:pt x="24936" y="11621"/>
                      <a:pt x="28146" y="11621"/>
                    </a:cubicBezTo>
                    <a:close/>
                    <a:moveTo>
                      <a:pt x="5810" y="11621"/>
                    </a:moveTo>
                    <a:cubicBezTo>
                      <a:pt x="9020" y="11621"/>
                      <a:pt x="11621" y="9020"/>
                      <a:pt x="11621" y="5810"/>
                    </a:cubicBezTo>
                    <a:cubicBezTo>
                      <a:pt x="11621" y="2600"/>
                      <a:pt x="9020" y="0"/>
                      <a:pt x="5810" y="0"/>
                    </a:cubicBezTo>
                    <a:cubicBezTo>
                      <a:pt x="2600" y="0"/>
                      <a:pt x="0" y="2600"/>
                      <a:pt x="0" y="5810"/>
                    </a:cubicBezTo>
                    <a:cubicBezTo>
                      <a:pt x="0" y="9020"/>
                      <a:pt x="2600" y="11621"/>
                      <a:pt x="5810" y="11621"/>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46" name="任意多边形: 形状 345">
                <a:extLst>
                  <a:ext uri="{FF2B5EF4-FFF2-40B4-BE49-F238E27FC236}">
                    <a16:creationId xmlns:a16="http://schemas.microsoft.com/office/drawing/2014/main" id="{00F640EF-2F4A-FCC8-22F4-36E7488C5B0E}"/>
                  </a:ext>
                </a:extLst>
              </p:cNvPr>
              <p:cNvSpPr/>
              <p:nvPr/>
            </p:nvSpPr>
            <p:spPr>
              <a:xfrm>
                <a:off x="3018795" y="1867837"/>
                <a:ext cx="190500" cy="149161"/>
              </a:xfrm>
              <a:custGeom>
                <a:avLst/>
                <a:gdLst>
                  <a:gd name="connsiteX0" fmla="*/ 184690 w 190500"/>
                  <a:gd name="connsiteY0" fmla="*/ 149161 h 149161"/>
                  <a:gd name="connsiteX1" fmla="*/ 190500 w 190500"/>
                  <a:gd name="connsiteY1" fmla="*/ 143351 h 149161"/>
                  <a:gd name="connsiteX2" fmla="*/ 184690 w 190500"/>
                  <a:gd name="connsiteY2" fmla="*/ 137541 h 149161"/>
                  <a:gd name="connsiteX3" fmla="*/ 178879 w 190500"/>
                  <a:gd name="connsiteY3" fmla="*/ 143351 h 149161"/>
                  <a:gd name="connsiteX4" fmla="*/ 184690 w 190500"/>
                  <a:gd name="connsiteY4" fmla="*/ 149161 h 149161"/>
                  <a:gd name="connsiteX5" fmla="*/ 162353 w 190500"/>
                  <a:gd name="connsiteY5" fmla="*/ 149161 h 149161"/>
                  <a:gd name="connsiteX6" fmla="*/ 168164 w 190500"/>
                  <a:gd name="connsiteY6" fmla="*/ 143351 h 149161"/>
                  <a:gd name="connsiteX7" fmla="*/ 162353 w 190500"/>
                  <a:gd name="connsiteY7" fmla="*/ 137541 h 149161"/>
                  <a:gd name="connsiteX8" fmla="*/ 156543 w 190500"/>
                  <a:gd name="connsiteY8" fmla="*/ 143351 h 149161"/>
                  <a:gd name="connsiteX9" fmla="*/ 162353 w 190500"/>
                  <a:gd name="connsiteY9" fmla="*/ 149161 h 149161"/>
                  <a:gd name="connsiteX10" fmla="*/ 139970 w 190500"/>
                  <a:gd name="connsiteY10" fmla="*/ 149161 h 149161"/>
                  <a:gd name="connsiteX11" fmla="*/ 145780 w 190500"/>
                  <a:gd name="connsiteY11" fmla="*/ 143351 h 149161"/>
                  <a:gd name="connsiteX12" fmla="*/ 139970 w 190500"/>
                  <a:gd name="connsiteY12" fmla="*/ 137541 h 149161"/>
                  <a:gd name="connsiteX13" fmla="*/ 134160 w 190500"/>
                  <a:gd name="connsiteY13" fmla="*/ 143351 h 149161"/>
                  <a:gd name="connsiteX14" fmla="*/ 139970 w 190500"/>
                  <a:gd name="connsiteY14" fmla="*/ 149161 h 149161"/>
                  <a:gd name="connsiteX15" fmla="*/ 117634 w 190500"/>
                  <a:gd name="connsiteY15" fmla="*/ 149161 h 149161"/>
                  <a:gd name="connsiteX16" fmla="*/ 123444 w 190500"/>
                  <a:gd name="connsiteY16" fmla="*/ 143351 h 149161"/>
                  <a:gd name="connsiteX17" fmla="*/ 117634 w 190500"/>
                  <a:gd name="connsiteY17" fmla="*/ 137541 h 149161"/>
                  <a:gd name="connsiteX18" fmla="*/ 111823 w 190500"/>
                  <a:gd name="connsiteY18" fmla="*/ 143351 h 149161"/>
                  <a:gd name="connsiteX19" fmla="*/ 117634 w 190500"/>
                  <a:gd name="connsiteY19" fmla="*/ 149161 h 149161"/>
                  <a:gd name="connsiteX20" fmla="*/ 95250 w 190500"/>
                  <a:gd name="connsiteY20" fmla="*/ 149161 h 149161"/>
                  <a:gd name="connsiteX21" fmla="*/ 101060 w 190500"/>
                  <a:gd name="connsiteY21" fmla="*/ 143351 h 149161"/>
                  <a:gd name="connsiteX22" fmla="*/ 95250 w 190500"/>
                  <a:gd name="connsiteY22" fmla="*/ 137541 h 149161"/>
                  <a:gd name="connsiteX23" fmla="*/ 89440 w 190500"/>
                  <a:gd name="connsiteY23" fmla="*/ 143351 h 149161"/>
                  <a:gd name="connsiteX24" fmla="*/ 95250 w 190500"/>
                  <a:gd name="connsiteY24" fmla="*/ 149161 h 149161"/>
                  <a:gd name="connsiteX25" fmla="*/ 72914 w 190500"/>
                  <a:gd name="connsiteY25" fmla="*/ 149161 h 149161"/>
                  <a:gd name="connsiteX26" fmla="*/ 78724 w 190500"/>
                  <a:gd name="connsiteY26" fmla="*/ 143351 h 149161"/>
                  <a:gd name="connsiteX27" fmla="*/ 72914 w 190500"/>
                  <a:gd name="connsiteY27" fmla="*/ 137541 h 149161"/>
                  <a:gd name="connsiteX28" fmla="*/ 67104 w 190500"/>
                  <a:gd name="connsiteY28" fmla="*/ 143351 h 149161"/>
                  <a:gd name="connsiteX29" fmla="*/ 72914 w 190500"/>
                  <a:gd name="connsiteY29" fmla="*/ 149161 h 149161"/>
                  <a:gd name="connsiteX30" fmla="*/ 50530 w 190500"/>
                  <a:gd name="connsiteY30" fmla="*/ 149161 h 149161"/>
                  <a:gd name="connsiteX31" fmla="*/ 56340 w 190500"/>
                  <a:gd name="connsiteY31" fmla="*/ 143351 h 149161"/>
                  <a:gd name="connsiteX32" fmla="*/ 50530 w 190500"/>
                  <a:gd name="connsiteY32" fmla="*/ 137541 h 149161"/>
                  <a:gd name="connsiteX33" fmla="*/ 44720 w 190500"/>
                  <a:gd name="connsiteY33" fmla="*/ 143351 h 149161"/>
                  <a:gd name="connsiteX34" fmla="*/ 50530 w 190500"/>
                  <a:gd name="connsiteY34" fmla="*/ 149161 h 149161"/>
                  <a:gd name="connsiteX35" fmla="*/ 28146 w 190500"/>
                  <a:gd name="connsiteY35" fmla="*/ 149161 h 149161"/>
                  <a:gd name="connsiteX36" fmla="*/ 33957 w 190500"/>
                  <a:gd name="connsiteY36" fmla="*/ 143351 h 149161"/>
                  <a:gd name="connsiteX37" fmla="*/ 28146 w 190500"/>
                  <a:gd name="connsiteY37" fmla="*/ 137541 h 149161"/>
                  <a:gd name="connsiteX38" fmla="*/ 22336 w 190500"/>
                  <a:gd name="connsiteY38" fmla="*/ 143351 h 149161"/>
                  <a:gd name="connsiteX39" fmla="*/ 28146 w 190500"/>
                  <a:gd name="connsiteY39" fmla="*/ 149161 h 149161"/>
                  <a:gd name="connsiteX40" fmla="*/ 5810 w 190500"/>
                  <a:gd name="connsiteY40" fmla="*/ 149161 h 149161"/>
                  <a:gd name="connsiteX41" fmla="*/ 11621 w 190500"/>
                  <a:gd name="connsiteY41" fmla="*/ 143351 h 149161"/>
                  <a:gd name="connsiteX42" fmla="*/ 5810 w 190500"/>
                  <a:gd name="connsiteY42" fmla="*/ 137541 h 149161"/>
                  <a:gd name="connsiteX43" fmla="*/ 0 w 190500"/>
                  <a:gd name="connsiteY43" fmla="*/ 143351 h 149161"/>
                  <a:gd name="connsiteX44" fmla="*/ 5810 w 190500"/>
                  <a:gd name="connsiteY44" fmla="*/ 149161 h 149161"/>
                  <a:gd name="connsiteX45" fmla="*/ 184690 w 190500"/>
                  <a:gd name="connsiteY45" fmla="*/ 129540 h 149161"/>
                  <a:gd name="connsiteX46" fmla="*/ 190500 w 190500"/>
                  <a:gd name="connsiteY46" fmla="*/ 123730 h 149161"/>
                  <a:gd name="connsiteX47" fmla="*/ 184690 w 190500"/>
                  <a:gd name="connsiteY47" fmla="*/ 117919 h 149161"/>
                  <a:gd name="connsiteX48" fmla="*/ 178879 w 190500"/>
                  <a:gd name="connsiteY48" fmla="*/ 123730 h 149161"/>
                  <a:gd name="connsiteX49" fmla="*/ 184690 w 190500"/>
                  <a:gd name="connsiteY49" fmla="*/ 129540 h 149161"/>
                  <a:gd name="connsiteX50" fmla="*/ 162353 w 190500"/>
                  <a:gd name="connsiteY50" fmla="*/ 129540 h 149161"/>
                  <a:gd name="connsiteX51" fmla="*/ 168164 w 190500"/>
                  <a:gd name="connsiteY51" fmla="*/ 123730 h 149161"/>
                  <a:gd name="connsiteX52" fmla="*/ 162353 w 190500"/>
                  <a:gd name="connsiteY52" fmla="*/ 117919 h 149161"/>
                  <a:gd name="connsiteX53" fmla="*/ 156543 w 190500"/>
                  <a:gd name="connsiteY53" fmla="*/ 123730 h 149161"/>
                  <a:gd name="connsiteX54" fmla="*/ 162353 w 190500"/>
                  <a:gd name="connsiteY54" fmla="*/ 129540 h 149161"/>
                  <a:gd name="connsiteX55" fmla="*/ 139970 w 190500"/>
                  <a:gd name="connsiteY55" fmla="*/ 129540 h 149161"/>
                  <a:gd name="connsiteX56" fmla="*/ 145780 w 190500"/>
                  <a:gd name="connsiteY56" fmla="*/ 123730 h 149161"/>
                  <a:gd name="connsiteX57" fmla="*/ 139970 w 190500"/>
                  <a:gd name="connsiteY57" fmla="*/ 117919 h 149161"/>
                  <a:gd name="connsiteX58" fmla="*/ 134160 w 190500"/>
                  <a:gd name="connsiteY58" fmla="*/ 123730 h 149161"/>
                  <a:gd name="connsiteX59" fmla="*/ 139970 w 190500"/>
                  <a:gd name="connsiteY59" fmla="*/ 129540 h 149161"/>
                  <a:gd name="connsiteX60" fmla="*/ 117634 w 190500"/>
                  <a:gd name="connsiteY60" fmla="*/ 129540 h 149161"/>
                  <a:gd name="connsiteX61" fmla="*/ 123444 w 190500"/>
                  <a:gd name="connsiteY61" fmla="*/ 123730 h 149161"/>
                  <a:gd name="connsiteX62" fmla="*/ 117634 w 190500"/>
                  <a:gd name="connsiteY62" fmla="*/ 117919 h 149161"/>
                  <a:gd name="connsiteX63" fmla="*/ 111823 w 190500"/>
                  <a:gd name="connsiteY63" fmla="*/ 123730 h 149161"/>
                  <a:gd name="connsiteX64" fmla="*/ 117634 w 190500"/>
                  <a:gd name="connsiteY64" fmla="*/ 129540 h 149161"/>
                  <a:gd name="connsiteX65" fmla="*/ 95250 w 190500"/>
                  <a:gd name="connsiteY65" fmla="*/ 129540 h 149161"/>
                  <a:gd name="connsiteX66" fmla="*/ 101060 w 190500"/>
                  <a:gd name="connsiteY66" fmla="*/ 123730 h 149161"/>
                  <a:gd name="connsiteX67" fmla="*/ 95250 w 190500"/>
                  <a:gd name="connsiteY67" fmla="*/ 117919 h 149161"/>
                  <a:gd name="connsiteX68" fmla="*/ 89440 w 190500"/>
                  <a:gd name="connsiteY68" fmla="*/ 123730 h 149161"/>
                  <a:gd name="connsiteX69" fmla="*/ 95250 w 190500"/>
                  <a:gd name="connsiteY69" fmla="*/ 129540 h 149161"/>
                  <a:gd name="connsiteX70" fmla="*/ 72914 w 190500"/>
                  <a:gd name="connsiteY70" fmla="*/ 129540 h 149161"/>
                  <a:gd name="connsiteX71" fmla="*/ 78724 w 190500"/>
                  <a:gd name="connsiteY71" fmla="*/ 123730 h 149161"/>
                  <a:gd name="connsiteX72" fmla="*/ 72914 w 190500"/>
                  <a:gd name="connsiteY72" fmla="*/ 117919 h 149161"/>
                  <a:gd name="connsiteX73" fmla="*/ 67104 w 190500"/>
                  <a:gd name="connsiteY73" fmla="*/ 123730 h 149161"/>
                  <a:gd name="connsiteX74" fmla="*/ 72914 w 190500"/>
                  <a:gd name="connsiteY74" fmla="*/ 129540 h 149161"/>
                  <a:gd name="connsiteX75" fmla="*/ 50530 w 190500"/>
                  <a:gd name="connsiteY75" fmla="*/ 129540 h 149161"/>
                  <a:gd name="connsiteX76" fmla="*/ 56340 w 190500"/>
                  <a:gd name="connsiteY76" fmla="*/ 123730 h 149161"/>
                  <a:gd name="connsiteX77" fmla="*/ 50530 w 190500"/>
                  <a:gd name="connsiteY77" fmla="*/ 117919 h 149161"/>
                  <a:gd name="connsiteX78" fmla="*/ 44720 w 190500"/>
                  <a:gd name="connsiteY78" fmla="*/ 123730 h 149161"/>
                  <a:gd name="connsiteX79" fmla="*/ 50530 w 190500"/>
                  <a:gd name="connsiteY79" fmla="*/ 129540 h 149161"/>
                  <a:gd name="connsiteX80" fmla="*/ 28146 w 190500"/>
                  <a:gd name="connsiteY80" fmla="*/ 129540 h 149161"/>
                  <a:gd name="connsiteX81" fmla="*/ 33957 w 190500"/>
                  <a:gd name="connsiteY81" fmla="*/ 123730 h 149161"/>
                  <a:gd name="connsiteX82" fmla="*/ 28146 w 190500"/>
                  <a:gd name="connsiteY82" fmla="*/ 117919 h 149161"/>
                  <a:gd name="connsiteX83" fmla="*/ 22336 w 190500"/>
                  <a:gd name="connsiteY83" fmla="*/ 123730 h 149161"/>
                  <a:gd name="connsiteX84" fmla="*/ 28146 w 190500"/>
                  <a:gd name="connsiteY84" fmla="*/ 129540 h 149161"/>
                  <a:gd name="connsiteX85" fmla="*/ 5810 w 190500"/>
                  <a:gd name="connsiteY85" fmla="*/ 129540 h 149161"/>
                  <a:gd name="connsiteX86" fmla="*/ 11621 w 190500"/>
                  <a:gd name="connsiteY86" fmla="*/ 123730 h 149161"/>
                  <a:gd name="connsiteX87" fmla="*/ 5810 w 190500"/>
                  <a:gd name="connsiteY87" fmla="*/ 117919 h 149161"/>
                  <a:gd name="connsiteX88" fmla="*/ 0 w 190500"/>
                  <a:gd name="connsiteY88" fmla="*/ 123730 h 149161"/>
                  <a:gd name="connsiteX89" fmla="*/ 5810 w 190500"/>
                  <a:gd name="connsiteY89" fmla="*/ 129540 h 149161"/>
                  <a:gd name="connsiteX90" fmla="*/ 184690 w 190500"/>
                  <a:gd name="connsiteY90" fmla="*/ 109871 h 149161"/>
                  <a:gd name="connsiteX91" fmla="*/ 190500 w 190500"/>
                  <a:gd name="connsiteY91" fmla="*/ 104061 h 149161"/>
                  <a:gd name="connsiteX92" fmla="*/ 184690 w 190500"/>
                  <a:gd name="connsiteY92" fmla="*/ 98250 h 149161"/>
                  <a:gd name="connsiteX93" fmla="*/ 178879 w 190500"/>
                  <a:gd name="connsiteY93" fmla="*/ 104061 h 149161"/>
                  <a:gd name="connsiteX94" fmla="*/ 184690 w 190500"/>
                  <a:gd name="connsiteY94" fmla="*/ 109871 h 149161"/>
                  <a:gd name="connsiteX95" fmla="*/ 162353 w 190500"/>
                  <a:gd name="connsiteY95" fmla="*/ 109871 h 149161"/>
                  <a:gd name="connsiteX96" fmla="*/ 168164 w 190500"/>
                  <a:gd name="connsiteY96" fmla="*/ 104061 h 149161"/>
                  <a:gd name="connsiteX97" fmla="*/ 162353 w 190500"/>
                  <a:gd name="connsiteY97" fmla="*/ 98250 h 149161"/>
                  <a:gd name="connsiteX98" fmla="*/ 156543 w 190500"/>
                  <a:gd name="connsiteY98" fmla="*/ 104061 h 149161"/>
                  <a:gd name="connsiteX99" fmla="*/ 162353 w 190500"/>
                  <a:gd name="connsiteY99" fmla="*/ 109871 h 149161"/>
                  <a:gd name="connsiteX100" fmla="*/ 139970 w 190500"/>
                  <a:gd name="connsiteY100" fmla="*/ 109871 h 149161"/>
                  <a:gd name="connsiteX101" fmla="*/ 145780 w 190500"/>
                  <a:gd name="connsiteY101" fmla="*/ 104061 h 149161"/>
                  <a:gd name="connsiteX102" fmla="*/ 139970 w 190500"/>
                  <a:gd name="connsiteY102" fmla="*/ 98250 h 149161"/>
                  <a:gd name="connsiteX103" fmla="*/ 134160 w 190500"/>
                  <a:gd name="connsiteY103" fmla="*/ 104061 h 149161"/>
                  <a:gd name="connsiteX104" fmla="*/ 139970 w 190500"/>
                  <a:gd name="connsiteY104" fmla="*/ 109871 h 149161"/>
                  <a:gd name="connsiteX105" fmla="*/ 117634 w 190500"/>
                  <a:gd name="connsiteY105" fmla="*/ 109871 h 149161"/>
                  <a:gd name="connsiteX106" fmla="*/ 123444 w 190500"/>
                  <a:gd name="connsiteY106" fmla="*/ 104061 h 149161"/>
                  <a:gd name="connsiteX107" fmla="*/ 117634 w 190500"/>
                  <a:gd name="connsiteY107" fmla="*/ 98250 h 149161"/>
                  <a:gd name="connsiteX108" fmla="*/ 111823 w 190500"/>
                  <a:gd name="connsiteY108" fmla="*/ 104061 h 149161"/>
                  <a:gd name="connsiteX109" fmla="*/ 117634 w 190500"/>
                  <a:gd name="connsiteY109" fmla="*/ 109871 h 149161"/>
                  <a:gd name="connsiteX110" fmla="*/ 95250 w 190500"/>
                  <a:gd name="connsiteY110" fmla="*/ 109871 h 149161"/>
                  <a:gd name="connsiteX111" fmla="*/ 101060 w 190500"/>
                  <a:gd name="connsiteY111" fmla="*/ 104061 h 149161"/>
                  <a:gd name="connsiteX112" fmla="*/ 95250 w 190500"/>
                  <a:gd name="connsiteY112" fmla="*/ 98250 h 149161"/>
                  <a:gd name="connsiteX113" fmla="*/ 89440 w 190500"/>
                  <a:gd name="connsiteY113" fmla="*/ 104061 h 149161"/>
                  <a:gd name="connsiteX114" fmla="*/ 95250 w 190500"/>
                  <a:gd name="connsiteY114" fmla="*/ 109871 h 149161"/>
                  <a:gd name="connsiteX115" fmla="*/ 72914 w 190500"/>
                  <a:gd name="connsiteY115" fmla="*/ 109871 h 149161"/>
                  <a:gd name="connsiteX116" fmla="*/ 78724 w 190500"/>
                  <a:gd name="connsiteY116" fmla="*/ 104061 h 149161"/>
                  <a:gd name="connsiteX117" fmla="*/ 72914 w 190500"/>
                  <a:gd name="connsiteY117" fmla="*/ 98250 h 149161"/>
                  <a:gd name="connsiteX118" fmla="*/ 67104 w 190500"/>
                  <a:gd name="connsiteY118" fmla="*/ 104061 h 149161"/>
                  <a:gd name="connsiteX119" fmla="*/ 72914 w 190500"/>
                  <a:gd name="connsiteY119" fmla="*/ 109871 h 149161"/>
                  <a:gd name="connsiteX120" fmla="*/ 50530 w 190500"/>
                  <a:gd name="connsiteY120" fmla="*/ 109871 h 149161"/>
                  <a:gd name="connsiteX121" fmla="*/ 56340 w 190500"/>
                  <a:gd name="connsiteY121" fmla="*/ 104061 h 149161"/>
                  <a:gd name="connsiteX122" fmla="*/ 50530 w 190500"/>
                  <a:gd name="connsiteY122" fmla="*/ 98250 h 149161"/>
                  <a:gd name="connsiteX123" fmla="*/ 44720 w 190500"/>
                  <a:gd name="connsiteY123" fmla="*/ 104061 h 149161"/>
                  <a:gd name="connsiteX124" fmla="*/ 50530 w 190500"/>
                  <a:gd name="connsiteY124" fmla="*/ 109871 h 149161"/>
                  <a:gd name="connsiteX125" fmla="*/ 28146 w 190500"/>
                  <a:gd name="connsiteY125" fmla="*/ 109871 h 149161"/>
                  <a:gd name="connsiteX126" fmla="*/ 33957 w 190500"/>
                  <a:gd name="connsiteY126" fmla="*/ 104061 h 149161"/>
                  <a:gd name="connsiteX127" fmla="*/ 28146 w 190500"/>
                  <a:gd name="connsiteY127" fmla="*/ 98250 h 149161"/>
                  <a:gd name="connsiteX128" fmla="*/ 22336 w 190500"/>
                  <a:gd name="connsiteY128" fmla="*/ 104061 h 149161"/>
                  <a:gd name="connsiteX129" fmla="*/ 28146 w 190500"/>
                  <a:gd name="connsiteY129" fmla="*/ 109871 h 149161"/>
                  <a:gd name="connsiteX130" fmla="*/ 5810 w 190500"/>
                  <a:gd name="connsiteY130" fmla="*/ 109871 h 149161"/>
                  <a:gd name="connsiteX131" fmla="*/ 11621 w 190500"/>
                  <a:gd name="connsiteY131" fmla="*/ 104061 h 149161"/>
                  <a:gd name="connsiteX132" fmla="*/ 5810 w 190500"/>
                  <a:gd name="connsiteY132" fmla="*/ 98250 h 149161"/>
                  <a:gd name="connsiteX133" fmla="*/ 0 w 190500"/>
                  <a:gd name="connsiteY133" fmla="*/ 104061 h 149161"/>
                  <a:gd name="connsiteX134" fmla="*/ 5810 w 190500"/>
                  <a:gd name="connsiteY134" fmla="*/ 109871 h 149161"/>
                  <a:gd name="connsiteX135" fmla="*/ 184690 w 190500"/>
                  <a:gd name="connsiteY135" fmla="*/ 90249 h 149161"/>
                  <a:gd name="connsiteX136" fmla="*/ 190500 w 190500"/>
                  <a:gd name="connsiteY136" fmla="*/ 84439 h 149161"/>
                  <a:gd name="connsiteX137" fmla="*/ 184690 w 190500"/>
                  <a:gd name="connsiteY137" fmla="*/ 78629 h 149161"/>
                  <a:gd name="connsiteX138" fmla="*/ 178879 w 190500"/>
                  <a:gd name="connsiteY138" fmla="*/ 84439 h 149161"/>
                  <a:gd name="connsiteX139" fmla="*/ 184690 w 190500"/>
                  <a:gd name="connsiteY139" fmla="*/ 90249 h 149161"/>
                  <a:gd name="connsiteX140" fmla="*/ 162353 w 190500"/>
                  <a:gd name="connsiteY140" fmla="*/ 90249 h 149161"/>
                  <a:gd name="connsiteX141" fmla="*/ 168164 w 190500"/>
                  <a:gd name="connsiteY141" fmla="*/ 84439 h 149161"/>
                  <a:gd name="connsiteX142" fmla="*/ 162353 w 190500"/>
                  <a:gd name="connsiteY142" fmla="*/ 78629 h 149161"/>
                  <a:gd name="connsiteX143" fmla="*/ 156543 w 190500"/>
                  <a:gd name="connsiteY143" fmla="*/ 84439 h 149161"/>
                  <a:gd name="connsiteX144" fmla="*/ 162353 w 190500"/>
                  <a:gd name="connsiteY144" fmla="*/ 90249 h 149161"/>
                  <a:gd name="connsiteX145" fmla="*/ 139970 w 190500"/>
                  <a:gd name="connsiteY145" fmla="*/ 90249 h 149161"/>
                  <a:gd name="connsiteX146" fmla="*/ 145780 w 190500"/>
                  <a:gd name="connsiteY146" fmla="*/ 84439 h 149161"/>
                  <a:gd name="connsiteX147" fmla="*/ 139970 w 190500"/>
                  <a:gd name="connsiteY147" fmla="*/ 78629 h 149161"/>
                  <a:gd name="connsiteX148" fmla="*/ 134160 w 190500"/>
                  <a:gd name="connsiteY148" fmla="*/ 84439 h 149161"/>
                  <a:gd name="connsiteX149" fmla="*/ 139970 w 190500"/>
                  <a:gd name="connsiteY149" fmla="*/ 90249 h 149161"/>
                  <a:gd name="connsiteX150" fmla="*/ 117634 w 190500"/>
                  <a:gd name="connsiteY150" fmla="*/ 90249 h 149161"/>
                  <a:gd name="connsiteX151" fmla="*/ 123444 w 190500"/>
                  <a:gd name="connsiteY151" fmla="*/ 84439 h 149161"/>
                  <a:gd name="connsiteX152" fmla="*/ 117634 w 190500"/>
                  <a:gd name="connsiteY152" fmla="*/ 78629 h 149161"/>
                  <a:gd name="connsiteX153" fmla="*/ 111823 w 190500"/>
                  <a:gd name="connsiteY153" fmla="*/ 84439 h 149161"/>
                  <a:gd name="connsiteX154" fmla="*/ 117634 w 190500"/>
                  <a:gd name="connsiteY154" fmla="*/ 90249 h 149161"/>
                  <a:gd name="connsiteX155" fmla="*/ 95250 w 190500"/>
                  <a:gd name="connsiteY155" fmla="*/ 90249 h 149161"/>
                  <a:gd name="connsiteX156" fmla="*/ 101060 w 190500"/>
                  <a:gd name="connsiteY156" fmla="*/ 84439 h 149161"/>
                  <a:gd name="connsiteX157" fmla="*/ 95250 w 190500"/>
                  <a:gd name="connsiteY157" fmla="*/ 78629 h 149161"/>
                  <a:gd name="connsiteX158" fmla="*/ 89440 w 190500"/>
                  <a:gd name="connsiteY158" fmla="*/ 84439 h 149161"/>
                  <a:gd name="connsiteX159" fmla="*/ 95250 w 190500"/>
                  <a:gd name="connsiteY159" fmla="*/ 90249 h 149161"/>
                  <a:gd name="connsiteX160" fmla="*/ 72914 w 190500"/>
                  <a:gd name="connsiteY160" fmla="*/ 90249 h 149161"/>
                  <a:gd name="connsiteX161" fmla="*/ 78724 w 190500"/>
                  <a:gd name="connsiteY161" fmla="*/ 84439 h 149161"/>
                  <a:gd name="connsiteX162" fmla="*/ 72914 w 190500"/>
                  <a:gd name="connsiteY162" fmla="*/ 78629 h 149161"/>
                  <a:gd name="connsiteX163" fmla="*/ 67104 w 190500"/>
                  <a:gd name="connsiteY163" fmla="*/ 84439 h 149161"/>
                  <a:gd name="connsiteX164" fmla="*/ 72914 w 190500"/>
                  <a:gd name="connsiteY164" fmla="*/ 90249 h 149161"/>
                  <a:gd name="connsiteX165" fmla="*/ 50530 w 190500"/>
                  <a:gd name="connsiteY165" fmla="*/ 90249 h 149161"/>
                  <a:gd name="connsiteX166" fmla="*/ 56340 w 190500"/>
                  <a:gd name="connsiteY166" fmla="*/ 84439 h 149161"/>
                  <a:gd name="connsiteX167" fmla="*/ 50530 w 190500"/>
                  <a:gd name="connsiteY167" fmla="*/ 78629 h 149161"/>
                  <a:gd name="connsiteX168" fmla="*/ 44720 w 190500"/>
                  <a:gd name="connsiteY168" fmla="*/ 84439 h 149161"/>
                  <a:gd name="connsiteX169" fmla="*/ 50530 w 190500"/>
                  <a:gd name="connsiteY169" fmla="*/ 90249 h 149161"/>
                  <a:gd name="connsiteX170" fmla="*/ 28146 w 190500"/>
                  <a:gd name="connsiteY170" fmla="*/ 90249 h 149161"/>
                  <a:gd name="connsiteX171" fmla="*/ 33957 w 190500"/>
                  <a:gd name="connsiteY171" fmla="*/ 84439 h 149161"/>
                  <a:gd name="connsiteX172" fmla="*/ 28146 w 190500"/>
                  <a:gd name="connsiteY172" fmla="*/ 78629 h 149161"/>
                  <a:gd name="connsiteX173" fmla="*/ 22336 w 190500"/>
                  <a:gd name="connsiteY173" fmla="*/ 84439 h 149161"/>
                  <a:gd name="connsiteX174" fmla="*/ 28146 w 190500"/>
                  <a:gd name="connsiteY174" fmla="*/ 90249 h 149161"/>
                  <a:gd name="connsiteX175" fmla="*/ 5810 w 190500"/>
                  <a:gd name="connsiteY175" fmla="*/ 90249 h 149161"/>
                  <a:gd name="connsiteX176" fmla="*/ 11621 w 190500"/>
                  <a:gd name="connsiteY176" fmla="*/ 84439 h 149161"/>
                  <a:gd name="connsiteX177" fmla="*/ 5810 w 190500"/>
                  <a:gd name="connsiteY177" fmla="*/ 78629 h 149161"/>
                  <a:gd name="connsiteX178" fmla="*/ 0 w 190500"/>
                  <a:gd name="connsiteY178" fmla="*/ 84439 h 149161"/>
                  <a:gd name="connsiteX179" fmla="*/ 5810 w 190500"/>
                  <a:gd name="connsiteY179" fmla="*/ 90249 h 149161"/>
                  <a:gd name="connsiteX180" fmla="*/ 184690 w 190500"/>
                  <a:gd name="connsiteY180" fmla="*/ 70580 h 149161"/>
                  <a:gd name="connsiteX181" fmla="*/ 190500 w 190500"/>
                  <a:gd name="connsiteY181" fmla="*/ 64770 h 149161"/>
                  <a:gd name="connsiteX182" fmla="*/ 184690 w 190500"/>
                  <a:gd name="connsiteY182" fmla="*/ 58960 h 149161"/>
                  <a:gd name="connsiteX183" fmla="*/ 178879 w 190500"/>
                  <a:gd name="connsiteY183" fmla="*/ 64770 h 149161"/>
                  <a:gd name="connsiteX184" fmla="*/ 184690 w 190500"/>
                  <a:gd name="connsiteY184" fmla="*/ 70580 h 149161"/>
                  <a:gd name="connsiteX185" fmla="*/ 162353 w 190500"/>
                  <a:gd name="connsiteY185" fmla="*/ 70580 h 149161"/>
                  <a:gd name="connsiteX186" fmla="*/ 168164 w 190500"/>
                  <a:gd name="connsiteY186" fmla="*/ 64770 h 149161"/>
                  <a:gd name="connsiteX187" fmla="*/ 162353 w 190500"/>
                  <a:gd name="connsiteY187" fmla="*/ 58960 h 149161"/>
                  <a:gd name="connsiteX188" fmla="*/ 156543 w 190500"/>
                  <a:gd name="connsiteY188" fmla="*/ 64770 h 149161"/>
                  <a:gd name="connsiteX189" fmla="*/ 162353 w 190500"/>
                  <a:gd name="connsiteY189" fmla="*/ 70580 h 149161"/>
                  <a:gd name="connsiteX190" fmla="*/ 139970 w 190500"/>
                  <a:gd name="connsiteY190" fmla="*/ 70580 h 149161"/>
                  <a:gd name="connsiteX191" fmla="*/ 145780 w 190500"/>
                  <a:gd name="connsiteY191" fmla="*/ 64770 h 149161"/>
                  <a:gd name="connsiteX192" fmla="*/ 139970 w 190500"/>
                  <a:gd name="connsiteY192" fmla="*/ 58960 h 149161"/>
                  <a:gd name="connsiteX193" fmla="*/ 134160 w 190500"/>
                  <a:gd name="connsiteY193" fmla="*/ 64770 h 149161"/>
                  <a:gd name="connsiteX194" fmla="*/ 139970 w 190500"/>
                  <a:gd name="connsiteY194" fmla="*/ 70580 h 149161"/>
                  <a:gd name="connsiteX195" fmla="*/ 117634 w 190500"/>
                  <a:gd name="connsiteY195" fmla="*/ 70580 h 149161"/>
                  <a:gd name="connsiteX196" fmla="*/ 123444 w 190500"/>
                  <a:gd name="connsiteY196" fmla="*/ 64770 h 149161"/>
                  <a:gd name="connsiteX197" fmla="*/ 117634 w 190500"/>
                  <a:gd name="connsiteY197" fmla="*/ 58960 h 149161"/>
                  <a:gd name="connsiteX198" fmla="*/ 111823 w 190500"/>
                  <a:gd name="connsiteY198" fmla="*/ 64770 h 149161"/>
                  <a:gd name="connsiteX199" fmla="*/ 117634 w 190500"/>
                  <a:gd name="connsiteY199" fmla="*/ 70580 h 149161"/>
                  <a:gd name="connsiteX200" fmla="*/ 95250 w 190500"/>
                  <a:gd name="connsiteY200" fmla="*/ 70580 h 149161"/>
                  <a:gd name="connsiteX201" fmla="*/ 101060 w 190500"/>
                  <a:gd name="connsiteY201" fmla="*/ 64770 h 149161"/>
                  <a:gd name="connsiteX202" fmla="*/ 95250 w 190500"/>
                  <a:gd name="connsiteY202" fmla="*/ 58960 h 149161"/>
                  <a:gd name="connsiteX203" fmla="*/ 89440 w 190500"/>
                  <a:gd name="connsiteY203" fmla="*/ 64770 h 149161"/>
                  <a:gd name="connsiteX204" fmla="*/ 95250 w 190500"/>
                  <a:gd name="connsiteY204" fmla="*/ 70580 h 149161"/>
                  <a:gd name="connsiteX205" fmla="*/ 72914 w 190500"/>
                  <a:gd name="connsiteY205" fmla="*/ 70580 h 149161"/>
                  <a:gd name="connsiteX206" fmla="*/ 78724 w 190500"/>
                  <a:gd name="connsiteY206" fmla="*/ 64770 h 149161"/>
                  <a:gd name="connsiteX207" fmla="*/ 72914 w 190500"/>
                  <a:gd name="connsiteY207" fmla="*/ 58960 h 149161"/>
                  <a:gd name="connsiteX208" fmla="*/ 67104 w 190500"/>
                  <a:gd name="connsiteY208" fmla="*/ 64770 h 149161"/>
                  <a:gd name="connsiteX209" fmla="*/ 72914 w 190500"/>
                  <a:gd name="connsiteY209" fmla="*/ 70580 h 149161"/>
                  <a:gd name="connsiteX210" fmla="*/ 50530 w 190500"/>
                  <a:gd name="connsiteY210" fmla="*/ 70580 h 149161"/>
                  <a:gd name="connsiteX211" fmla="*/ 56340 w 190500"/>
                  <a:gd name="connsiteY211" fmla="*/ 64770 h 149161"/>
                  <a:gd name="connsiteX212" fmla="*/ 50530 w 190500"/>
                  <a:gd name="connsiteY212" fmla="*/ 58960 h 149161"/>
                  <a:gd name="connsiteX213" fmla="*/ 44720 w 190500"/>
                  <a:gd name="connsiteY213" fmla="*/ 64770 h 149161"/>
                  <a:gd name="connsiteX214" fmla="*/ 50530 w 190500"/>
                  <a:gd name="connsiteY214" fmla="*/ 70580 h 149161"/>
                  <a:gd name="connsiteX215" fmla="*/ 28146 w 190500"/>
                  <a:gd name="connsiteY215" fmla="*/ 70580 h 149161"/>
                  <a:gd name="connsiteX216" fmla="*/ 33957 w 190500"/>
                  <a:gd name="connsiteY216" fmla="*/ 64770 h 149161"/>
                  <a:gd name="connsiteX217" fmla="*/ 28146 w 190500"/>
                  <a:gd name="connsiteY217" fmla="*/ 58960 h 149161"/>
                  <a:gd name="connsiteX218" fmla="*/ 22336 w 190500"/>
                  <a:gd name="connsiteY218" fmla="*/ 64770 h 149161"/>
                  <a:gd name="connsiteX219" fmla="*/ 28146 w 190500"/>
                  <a:gd name="connsiteY219" fmla="*/ 70580 h 149161"/>
                  <a:gd name="connsiteX220" fmla="*/ 5810 w 190500"/>
                  <a:gd name="connsiteY220" fmla="*/ 70580 h 149161"/>
                  <a:gd name="connsiteX221" fmla="*/ 11621 w 190500"/>
                  <a:gd name="connsiteY221" fmla="*/ 64770 h 149161"/>
                  <a:gd name="connsiteX222" fmla="*/ 5810 w 190500"/>
                  <a:gd name="connsiteY222" fmla="*/ 58960 h 149161"/>
                  <a:gd name="connsiteX223" fmla="*/ 0 w 190500"/>
                  <a:gd name="connsiteY223" fmla="*/ 64770 h 149161"/>
                  <a:gd name="connsiteX224" fmla="*/ 5810 w 190500"/>
                  <a:gd name="connsiteY224" fmla="*/ 70580 h 149161"/>
                  <a:gd name="connsiteX225" fmla="*/ 184690 w 190500"/>
                  <a:gd name="connsiteY225" fmla="*/ 50911 h 149161"/>
                  <a:gd name="connsiteX226" fmla="*/ 190500 w 190500"/>
                  <a:gd name="connsiteY226" fmla="*/ 45101 h 149161"/>
                  <a:gd name="connsiteX227" fmla="*/ 184690 w 190500"/>
                  <a:gd name="connsiteY227" fmla="*/ 39291 h 149161"/>
                  <a:gd name="connsiteX228" fmla="*/ 178879 w 190500"/>
                  <a:gd name="connsiteY228" fmla="*/ 45101 h 149161"/>
                  <a:gd name="connsiteX229" fmla="*/ 184690 w 190500"/>
                  <a:gd name="connsiteY229" fmla="*/ 50911 h 149161"/>
                  <a:gd name="connsiteX230" fmla="*/ 162353 w 190500"/>
                  <a:gd name="connsiteY230" fmla="*/ 50911 h 149161"/>
                  <a:gd name="connsiteX231" fmla="*/ 168164 w 190500"/>
                  <a:gd name="connsiteY231" fmla="*/ 45101 h 149161"/>
                  <a:gd name="connsiteX232" fmla="*/ 162353 w 190500"/>
                  <a:gd name="connsiteY232" fmla="*/ 39291 h 149161"/>
                  <a:gd name="connsiteX233" fmla="*/ 156543 w 190500"/>
                  <a:gd name="connsiteY233" fmla="*/ 45101 h 149161"/>
                  <a:gd name="connsiteX234" fmla="*/ 162353 w 190500"/>
                  <a:gd name="connsiteY234" fmla="*/ 50911 h 149161"/>
                  <a:gd name="connsiteX235" fmla="*/ 139970 w 190500"/>
                  <a:gd name="connsiteY235" fmla="*/ 50911 h 149161"/>
                  <a:gd name="connsiteX236" fmla="*/ 145780 w 190500"/>
                  <a:gd name="connsiteY236" fmla="*/ 45101 h 149161"/>
                  <a:gd name="connsiteX237" fmla="*/ 139970 w 190500"/>
                  <a:gd name="connsiteY237" fmla="*/ 39291 h 149161"/>
                  <a:gd name="connsiteX238" fmla="*/ 134160 w 190500"/>
                  <a:gd name="connsiteY238" fmla="*/ 45101 h 149161"/>
                  <a:gd name="connsiteX239" fmla="*/ 139970 w 190500"/>
                  <a:gd name="connsiteY239" fmla="*/ 50911 h 149161"/>
                  <a:gd name="connsiteX240" fmla="*/ 117634 w 190500"/>
                  <a:gd name="connsiteY240" fmla="*/ 50911 h 149161"/>
                  <a:gd name="connsiteX241" fmla="*/ 123444 w 190500"/>
                  <a:gd name="connsiteY241" fmla="*/ 45101 h 149161"/>
                  <a:gd name="connsiteX242" fmla="*/ 117634 w 190500"/>
                  <a:gd name="connsiteY242" fmla="*/ 39291 h 149161"/>
                  <a:gd name="connsiteX243" fmla="*/ 111823 w 190500"/>
                  <a:gd name="connsiteY243" fmla="*/ 45101 h 149161"/>
                  <a:gd name="connsiteX244" fmla="*/ 117634 w 190500"/>
                  <a:gd name="connsiteY244" fmla="*/ 50911 h 149161"/>
                  <a:gd name="connsiteX245" fmla="*/ 95250 w 190500"/>
                  <a:gd name="connsiteY245" fmla="*/ 50911 h 149161"/>
                  <a:gd name="connsiteX246" fmla="*/ 101060 w 190500"/>
                  <a:gd name="connsiteY246" fmla="*/ 45101 h 149161"/>
                  <a:gd name="connsiteX247" fmla="*/ 95250 w 190500"/>
                  <a:gd name="connsiteY247" fmla="*/ 39291 h 149161"/>
                  <a:gd name="connsiteX248" fmla="*/ 89440 w 190500"/>
                  <a:gd name="connsiteY248" fmla="*/ 45101 h 149161"/>
                  <a:gd name="connsiteX249" fmla="*/ 95250 w 190500"/>
                  <a:gd name="connsiteY249" fmla="*/ 50911 h 149161"/>
                  <a:gd name="connsiteX250" fmla="*/ 72914 w 190500"/>
                  <a:gd name="connsiteY250" fmla="*/ 50911 h 149161"/>
                  <a:gd name="connsiteX251" fmla="*/ 78724 w 190500"/>
                  <a:gd name="connsiteY251" fmla="*/ 45101 h 149161"/>
                  <a:gd name="connsiteX252" fmla="*/ 72914 w 190500"/>
                  <a:gd name="connsiteY252" fmla="*/ 39291 h 149161"/>
                  <a:gd name="connsiteX253" fmla="*/ 67104 w 190500"/>
                  <a:gd name="connsiteY253" fmla="*/ 45101 h 149161"/>
                  <a:gd name="connsiteX254" fmla="*/ 72914 w 190500"/>
                  <a:gd name="connsiteY254" fmla="*/ 50911 h 149161"/>
                  <a:gd name="connsiteX255" fmla="*/ 50530 w 190500"/>
                  <a:gd name="connsiteY255" fmla="*/ 50911 h 149161"/>
                  <a:gd name="connsiteX256" fmla="*/ 56340 w 190500"/>
                  <a:gd name="connsiteY256" fmla="*/ 45101 h 149161"/>
                  <a:gd name="connsiteX257" fmla="*/ 50530 w 190500"/>
                  <a:gd name="connsiteY257" fmla="*/ 39291 h 149161"/>
                  <a:gd name="connsiteX258" fmla="*/ 44720 w 190500"/>
                  <a:gd name="connsiteY258" fmla="*/ 45101 h 149161"/>
                  <a:gd name="connsiteX259" fmla="*/ 50530 w 190500"/>
                  <a:gd name="connsiteY259" fmla="*/ 50911 h 149161"/>
                  <a:gd name="connsiteX260" fmla="*/ 28146 w 190500"/>
                  <a:gd name="connsiteY260" fmla="*/ 50911 h 149161"/>
                  <a:gd name="connsiteX261" fmla="*/ 33957 w 190500"/>
                  <a:gd name="connsiteY261" fmla="*/ 45101 h 149161"/>
                  <a:gd name="connsiteX262" fmla="*/ 28146 w 190500"/>
                  <a:gd name="connsiteY262" fmla="*/ 39291 h 149161"/>
                  <a:gd name="connsiteX263" fmla="*/ 22336 w 190500"/>
                  <a:gd name="connsiteY263" fmla="*/ 45101 h 149161"/>
                  <a:gd name="connsiteX264" fmla="*/ 28146 w 190500"/>
                  <a:gd name="connsiteY264" fmla="*/ 50911 h 149161"/>
                  <a:gd name="connsiteX265" fmla="*/ 5810 w 190500"/>
                  <a:gd name="connsiteY265" fmla="*/ 50911 h 149161"/>
                  <a:gd name="connsiteX266" fmla="*/ 11621 w 190500"/>
                  <a:gd name="connsiteY266" fmla="*/ 45101 h 149161"/>
                  <a:gd name="connsiteX267" fmla="*/ 5810 w 190500"/>
                  <a:gd name="connsiteY267" fmla="*/ 39291 h 149161"/>
                  <a:gd name="connsiteX268" fmla="*/ 0 w 190500"/>
                  <a:gd name="connsiteY268" fmla="*/ 45101 h 149161"/>
                  <a:gd name="connsiteX269" fmla="*/ 5810 w 190500"/>
                  <a:gd name="connsiteY269" fmla="*/ 50911 h 149161"/>
                  <a:gd name="connsiteX270" fmla="*/ 184690 w 190500"/>
                  <a:gd name="connsiteY270" fmla="*/ 31290 h 149161"/>
                  <a:gd name="connsiteX271" fmla="*/ 190500 w 190500"/>
                  <a:gd name="connsiteY271" fmla="*/ 25479 h 149161"/>
                  <a:gd name="connsiteX272" fmla="*/ 184690 w 190500"/>
                  <a:gd name="connsiteY272" fmla="*/ 19669 h 149161"/>
                  <a:gd name="connsiteX273" fmla="*/ 178879 w 190500"/>
                  <a:gd name="connsiteY273" fmla="*/ 25479 h 149161"/>
                  <a:gd name="connsiteX274" fmla="*/ 184690 w 190500"/>
                  <a:gd name="connsiteY274" fmla="*/ 31290 h 149161"/>
                  <a:gd name="connsiteX275" fmla="*/ 162353 w 190500"/>
                  <a:gd name="connsiteY275" fmla="*/ 31290 h 149161"/>
                  <a:gd name="connsiteX276" fmla="*/ 168164 w 190500"/>
                  <a:gd name="connsiteY276" fmla="*/ 25479 h 149161"/>
                  <a:gd name="connsiteX277" fmla="*/ 162353 w 190500"/>
                  <a:gd name="connsiteY277" fmla="*/ 19669 h 149161"/>
                  <a:gd name="connsiteX278" fmla="*/ 156543 w 190500"/>
                  <a:gd name="connsiteY278" fmla="*/ 25479 h 149161"/>
                  <a:gd name="connsiteX279" fmla="*/ 162353 w 190500"/>
                  <a:gd name="connsiteY279" fmla="*/ 31290 h 149161"/>
                  <a:gd name="connsiteX280" fmla="*/ 139970 w 190500"/>
                  <a:gd name="connsiteY280" fmla="*/ 31290 h 149161"/>
                  <a:gd name="connsiteX281" fmla="*/ 145780 w 190500"/>
                  <a:gd name="connsiteY281" fmla="*/ 25479 h 149161"/>
                  <a:gd name="connsiteX282" fmla="*/ 139970 w 190500"/>
                  <a:gd name="connsiteY282" fmla="*/ 19669 h 149161"/>
                  <a:gd name="connsiteX283" fmla="*/ 134160 w 190500"/>
                  <a:gd name="connsiteY283" fmla="*/ 25479 h 149161"/>
                  <a:gd name="connsiteX284" fmla="*/ 139970 w 190500"/>
                  <a:gd name="connsiteY284" fmla="*/ 31290 h 149161"/>
                  <a:gd name="connsiteX285" fmla="*/ 117634 w 190500"/>
                  <a:gd name="connsiteY285" fmla="*/ 31290 h 149161"/>
                  <a:gd name="connsiteX286" fmla="*/ 123444 w 190500"/>
                  <a:gd name="connsiteY286" fmla="*/ 25479 h 149161"/>
                  <a:gd name="connsiteX287" fmla="*/ 117634 w 190500"/>
                  <a:gd name="connsiteY287" fmla="*/ 19669 h 149161"/>
                  <a:gd name="connsiteX288" fmla="*/ 111823 w 190500"/>
                  <a:gd name="connsiteY288" fmla="*/ 25479 h 149161"/>
                  <a:gd name="connsiteX289" fmla="*/ 117634 w 190500"/>
                  <a:gd name="connsiteY289" fmla="*/ 31290 h 149161"/>
                  <a:gd name="connsiteX290" fmla="*/ 95250 w 190500"/>
                  <a:gd name="connsiteY290" fmla="*/ 31290 h 149161"/>
                  <a:gd name="connsiteX291" fmla="*/ 101060 w 190500"/>
                  <a:gd name="connsiteY291" fmla="*/ 25479 h 149161"/>
                  <a:gd name="connsiteX292" fmla="*/ 95250 w 190500"/>
                  <a:gd name="connsiteY292" fmla="*/ 19669 h 149161"/>
                  <a:gd name="connsiteX293" fmla="*/ 89440 w 190500"/>
                  <a:gd name="connsiteY293" fmla="*/ 25479 h 149161"/>
                  <a:gd name="connsiteX294" fmla="*/ 95250 w 190500"/>
                  <a:gd name="connsiteY294" fmla="*/ 31290 h 149161"/>
                  <a:gd name="connsiteX295" fmla="*/ 72914 w 190500"/>
                  <a:gd name="connsiteY295" fmla="*/ 31290 h 149161"/>
                  <a:gd name="connsiteX296" fmla="*/ 78724 w 190500"/>
                  <a:gd name="connsiteY296" fmla="*/ 25479 h 149161"/>
                  <a:gd name="connsiteX297" fmla="*/ 72914 w 190500"/>
                  <a:gd name="connsiteY297" fmla="*/ 19669 h 149161"/>
                  <a:gd name="connsiteX298" fmla="*/ 67104 w 190500"/>
                  <a:gd name="connsiteY298" fmla="*/ 25479 h 149161"/>
                  <a:gd name="connsiteX299" fmla="*/ 72914 w 190500"/>
                  <a:gd name="connsiteY299" fmla="*/ 31290 h 149161"/>
                  <a:gd name="connsiteX300" fmla="*/ 50530 w 190500"/>
                  <a:gd name="connsiteY300" fmla="*/ 31290 h 149161"/>
                  <a:gd name="connsiteX301" fmla="*/ 56340 w 190500"/>
                  <a:gd name="connsiteY301" fmla="*/ 25479 h 149161"/>
                  <a:gd name="connsiteX302" fmla="*/ 50530 w 190500"/>
                  <a:gd name="connsiteY302" fmla="*/ 19669 h 149161"/>
                  <a:gd name="connsiteX303" fmla="*/ 44720 w 190500"/>
                  <a:gd name="connsiteY303" fmla="*/ 25479 h 149161"/>
                  <a:gd name="connsiteX304" fmla="*/ 50530 w 190500"/>
                  <a:gd name="connsiteY304" fmla="*/ 31290 h 149161"/>
                  <a:gd name="connsiteX305" fmla="*/ 28146 w 190500"/>
                  <a:gd name="connsiteY305" fmla="*/ 31290 h 149161"/>
                  <a:gd name="connsiteX306" fmla="*/ 33957 w 190500"/>
                  <a:gd name="connsiteY306" fmla="*/ 25479 h 149161"/>
                  <a:gd name="connsiteX307" fmla="*/ 28146 w 190500"/>
                  <a:gd name="connsiteY307" fmla="*/ 19669 h 149161"/>
                  <a:gd name="connsiteX308" fmla="*/ 22336 w 190500"/>
                  <a:gd name="connsiteY308" fmla="*/ 25479 h 149161"/>
                  <a:gd name="connsiteX309" fmla="*/ 28146 w 190500"/>
                  <a:gd name="connsiteY309" fmla="*/ 31290 h 149161"/>
                  <a:gd name="connsiteX310" fmla="*/ 5810 w 190500"/>
                  <a:gd name="connsiteY310" fmla="*/ 31290 h 149161"/>
                  <a:gd name="connsiteX311" fmla="*/ 11621 w 190500"/>
                  <a:gd name="connsiteY311" fmla="*/ 25479 h 149161"/>
                  <a:gd name="connsiteX312" fmla="*/ 5810 w 190500"/>
                  <a:gd name="connsiteY312" fmla="*/ 19669 h 149161"/>
                  <a:gd name="connsiteX313" fmla="*/ 0 w 190500"/>
                  <a:gd name="connsiteY313" fmla="*/ 25479 h 149161"/>
                  <a:gd name="connsiteX314" fmla="*/ 5810 w 190500"/>
                  <a:gd name="connsiteY314" fmla="*/ 31290 h 149161"/>
                  <a:gd name="connsiteX315" fmla="*/ 184690 w 190500"/>
                  <a:gd name="connsiteY315" fmla="*/ 11621 h 149161"/>
                  <a:gd name="connsiteX316" fmla="*/ 190500 w 190500"/>
                  <a:gd name="connsiteY316" fmla="*/ 5810 h 149161"/>
                  <a:gd name="connsiteX317" fmla="*/ 184690 w 190500"/>
                  <a:gd name="connsiteY317" fmla="*/ 0 h 149161"/>
                  <a:gd name="connsiteX318" fmla="*/ 178879 w 190500"/>
                  <a:gd name="connsiteY318" fmla="*/ 5810 h 149161"/>
                  <a:gd name="connsiteX319" fmla="*/ 184690 w 190500"/>
                  <a:gd name="connsiteY319" fmla="*/ 11621 h 149161"/>
                  <a:gd name="connsiteX320" fmla="*/ 162353 w 190500"/>
                  <a:gd name="connsiteY320" fmla="*/ 11621 h 149161"/>
                  <a:gd name="connsiteX321" fmla="*/ 168164 w 190500"/>
                  <a:gd name="connsiteY321" fmla="*/ 5810 h 149161"/>
                  <a:gd name="connsiteX322" fmla="*/ 162353 w 190500"/>
                  <a:gd name="connsiteY322" fmla="*/ 0 h 149161"/>
                  <a:gd name="connsiteX323" fmla="*/ 156543 w 190500"/>
                  <a:gd name="connsiteY323" fmla="*/ 5810 h 149161"/>
                  <a:gd name="connsiteX324" fmla="*/ 162353 w 190500"/>
                  <a:gd name="connsiteY324" fmla="*/ 11621 h 149161"/>
                  <a:gd name="connsiteX325" fmla="*/ 139970 w 190500"/>
                  <a:gd name="connsiteY325" fmla="*/ 11621 h 149161"/>
                  <a:gd name="connsiteX326" fmla="*/ 145780 w 190500"/>
                  <a:gd name="connsiteY326" fmla="*/ 5810 h 149161"/>
                  <a:gd name="connsiteX327" fmla="*/ 139970 w 190500"/>
                  <a:gd name="connsiteY327" fmla="*/ 0 h 149161"/>
                  <a:gd name="connsiteX328" fmla="*/ 134160 w 190500"/>
                  <a:gd name="connsiteY328" fmla="*/ 5810 h 149161"/>
                  <a:gd name="connsiteX329" fmla="*/ 139970 w 190500"/>
                  <a:gd name="connsiteY329" fmla="*/ 11621 h 149161"/>
                  <a:gd name="connsiteX330" fmla="*/ 117634 w 190500"/>
                  <a:gd name="connsiteY330" fmla="*/ 11621 h 149161"/>
                  <a:gd name="connsiteX331" fmla="*/ 123444 w 190500"/>
                  <a:gd name="connsiteY331" fmla="*/ 5810 h 149161"/>
                  <a:gd name="connsiteX332" fmla="*/ 117634 w 190500"/>
                  <a:gd name="connsiteY332" fmla="*/ 0 h 149161"/>
                  <a:gd name="connsiteX333" fmla="*/ 111823 w 190500"/>
                  <a:gd name="connsiteY333" fmla="*/ 5810 h 149161"/>
                  <a:gd name="connsiteX334" fmla="*/ 117634 w 190500"/>
                  <a:gd name="connsiteY334" fmla="*/ 11621 h 149161"/>
                  <a:gd name="connsiteX335" fmla="*/ 95250 w 190500"/>
                  <a:gd name="connsiteY335" fmla="*/ 11621 h 149161"/>
                  <a:gd name="connsiteX336" fmla="*/ 101060 w 190500"/>
                  <a:gd name="connsiteY336" fmla="*/ 5810 h 149161"/>
                  <a:gd name="connsiteX337" fmla="*/ 95250 w 190500"/>
                  <a:gd name="connsiteY337" fmla="*/ 0 h 149161"/>
                  <a:gd name="connsiteX338" fmla="*/ 89440 w 190500"/>
                  <a:gd name="connsiteY338" fmla="*/ 5810 h 149161"/>
                  <a:gd name="connsiteX339" fmla="*/ 95250 w 190500"/>
                  <a:gd name="connsiteY339" fmla="*/ 11621 h 149161"/>
                  <a:gd name="connsiteX340" fmla="*/ 72914 w 190500"/>
                  <a:gd name="connsiteY340" fmla="*/ 11621 h 149161"/>
                  <a:gd name="connsiteX341" fmla="*/ 78724 w 190500"/>
                  <a:gd name="connsiteY341" fmla="*/ 5810 h 149161"/>
                  <a:gd name="connsiteX342" fmla="*/ 72914 w 190500"/>
                  <a:gd name="connsiteY342" fmla="*/ 0 h 149161"/>
                  <a:gd name="connsiteX343" fmla="*/ 67104 w 190500"/>
                  <a:gd name="connsiteY343" fmla="*/ 5810 h 149161"/>
                  <a:gd name="connsiteX344" fmla="*/ 72914 w 190500"/>
                  <a:gd name="connsiteY344" fmla="*/ 11621 h 149161"/>
                  <a:gd name="connsiteX345" fmla="*/ 50530 w 190500"/>
                  <a:gd name="connsiteY345" fmla="*/ 11621 h 149161"/>
                  <a:gd name="connsiteX346" fmla="*/ 56340 w 190500"/>
                  <a:gd name="connsiteY346" fmla="*/ 5810 h 149161"/>
                  <a:gd name="connsiteX347" fmla="*/ 50530 w 190500"/>
                  <a:gd name="connsiteY347" fmla="*/ 0 h 149161"/>
                  <a:gd name="connsiteX348" fmla="*/ 44720 w 190500"/>
                  <a:gd name="connsiteY348" fmla="*/ 5810 h 149161"/>
                  <a:gd name="connsiteX349" fmla="*/ 50530 w 190500"/>
                  <a:gd name="connsiteY349" fmla="*/ 11621 h 149161"/>
                  <a:gd name="connsiteX350" fmla="*/ 28146 w 190500"/>
                  <a:gd name="connsiteY350" fmla="*/ 11621 h 149161"/>
                  <a:gd name="connsiteX351" fmla="*/ 33957 w 190500"/>
                  <a:gd name="connsiteY351" fmla="*/ 5810 h 149161"/>
                  <a:gd name="connsiteX352" fmla="*/ 28146 w 190500"/>
                  <a:gd name="connsiteY352" fmla="*/ 0 h 149161"/>
                  <a:gd name="connsiteX353" fmla="*/ 22336 w 190500"/>
                  <a:gd name="connsiteY353" fmla="*/ 5810 h 149161"/>
                  <a:gd name="connsiteX354" fmla="*/ 28146 w 190500"/>
                  <a:gd name="connsiteY354" fmla="*/ 11621 h 149161"/>
                  <a:gd name="connsiteX355" fmla="*/ 5810 w 190500"/>
                  <a:gd name="connsiteY355" fmla="*/ 11621 h 149161"/>
                  <a:gd name="connsiteX356" fmla="*/ 11621 w 190500"/>
                  <a:gd name="connsiteY356" fmla="*/ 5810 h 149161"/>
                  <a:gd name="connsiteX357" fmla="*/ 5810 w 190500"/>
                  <a:gd name="connsiteY357" fmla="*/ 0 h 149161"/>
                  <a:gd name="connsiteX358" fmla="*/ 0 w 190500"/>
                  <a:gd name="connsiteY358" fmla="*/ 5810 h 149161"/>
                  <a:gd name="connsiteX359" fmla="*/ 5810 w 190500"/>
                  <a:gd name="connsiteY359" fmla="*/ 11621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184690" y="149161"/>
                    </a:moveTo>
                    <a:cubicBezTo>
                      <a:pt x="187900" y="149161"/>
                      <a:pt x="190500" y="146561"/>
                      <a:pt x="190500" y="143351"/>
                    </a:cubicBezTo>
                    <a:cubicBezTo>
                      <a:pt x="190500" y="140141"/>
                      <a:pt x="187900" y="137541"/>
                      <a:pt x="184690" y="137541"/>
                    </a:cubicBezTo>
                    <a:cubicBezTo>
                      <a:pt x="181480" y="137541"/>
                      <a:pt x="178879" y="140141"/>
                      <a:pt x="178879" y="143351"/>
                    </a:cubicBezTo>
                    <a:cubicBezTo>
                      <a:pt x="178879" y="146561"/>
                      <a:pt x="181480" y="149161"/>
                      <a:pt x="184690" y="149161"/>
                    </a:cubicBezTo>
                    <a:close/>
                    <a:moveTo>
                      <a:pt x="162353" y="149161"/>
                    </a:moveTo>
                    <a:cubicBezTo>
                      <a:pt x="165563" y="149161"/>
                      <a:pt x="168164" y="146561"/>
                      <a:pt x="168164" y="143351"/>
                    </a:cubicBezTo>
                    <a:cubicBezTo>
                      <a:pt x="168164" y="140141"/>
                      <a:pt x="165563" y="137541"/>
                      <a:pt x="162353" y="137541"/>
                    </a:cubicBezTo>
                    <a:cubicBezTo>
                      <a:pt x="159144" y="137541"/>
                      <a:pt x="156543" y="140141"/>
                      <a:pt x="156543" y="143351"/>
                    </a:cubicBezTo>
                    <a:cubicBezTo>
                      <a:pt x="156543" y="146561"/>
                      <a:pt x="159144" y="149161"/>
                      <a:pt x="162353" y="149161"/>
                    </a:cubicBezTo>
                    <a:close/>
                    <a:moveTo>
                      <a:pt x="139970" y="149161"/>
                    </a:moveTo>
                    <a:cubicBezTo>
                      <a:pt x="143180" y="149161"/>
                      <a:pt x="145780" y="146561"/>
                      <a:pt x="145780" y="143351"/>
                    </a:cubicBezTo>
                    <a:cubicBezTo>
                      <a:pt x="145780" y="140141"/>
                      <a:pt x="143180" y="137541"/>
                      <a:pt x="139970" y="137541"/>
                    </a:cubicBezTo>
                    <a:cubicBezTo>
                      <a:pt x="136760" y="137541"/>
                      <a:pt x="134160" y="140141"/>
                      <a:pt x="134160" y="143351"/>
                    </a:cubicBezTo>
                    <a:cubicBezTo>
                      <a:pt x="134160" y="146561"/>
                      <a:pt x="136760" y="149161"/>
                      <a:pt x="139970" y="149161"/>
                    </a:cubicBezTo>
                    <a:close/>
                    <a:moveTo>
                      <a:pt x="117634" y="149161"/>
                    </a:moveTo>
                    <a:cubicBezTo>
                      <a:pt x="120843" y="149161"/>
                      <a:pt x="123444" y="146561"/>
                      <a:pt x="123444" y="143351"/>
                    </a:cubicBezTo>
                    <a:cubicBezTo>
                      <a:pt x="123444" y="140141"/>
                      <a:pt x="120843" y="137541"/>
                      <a:pt x="117634" y="137541"/>
                    </a:cubicBezTo>
                    <a:cubicBezTo>
                      <a:pt x="114424" y="137541"/>
                      <a:pt x="111823" y="140141"/>
                      <a:pt x="111823" y="143351"/>
                    </a:cubicBezTo>
                    <a:cubicBezTo>
                      <a:pt x="111823" y="146561"/>
                      <a:pt x="114424" y="149161"/>
                      <a:pt x="117634" y="149161"/>
                    </a:cubicBezTo>
                    <a:close/>
                    <a:moveTo>
                      <a:pt x="95250" y="149161"/>
                    </a:moveTo>
                    <a:cubicBezTo>
                      <a:pt x="98460" y="149161"/>
                      <a:pt x="101060" y="146561"/>
                      <a:pt x="101060" y="143351"/>
                    </a:cubicBezTo>
                    <a:cubicBezTo>
                      <a:pt x="101060" y="140141"/>
                      <a:pt x="98460" y="137541"/>
                      <a:pt x="95250" y="137541"/>
                    </a:cubicBezTo>
                    <a:cubicBezTo>
                      <a:pt x="92040" y="137541"/>
                      <a:pt x="89440" y="140141"/>
                      <a:pt x="89440" y="143351"/>
                    </a:cubicBezTo>
                    <a:cubicBezTo>
                      <a:pt x="89440" y="146561"/>
                      <a:pt x="92040" y="149161"/>
                      <a:pt x="95250" y="149161"/>
                    </a:cubicBezTo>
                    <a:close/>
                    <a:moveTo>
                      <a:pt x="72914" y="149161"/>
                    </a:moveTo>
                    <a:cubicBezTo>
                      <a:pt x="76124" y="149161"/>
                      <a:pt x="78724" y="146561"/>
                      <a:pt x="78724" y="143351"/>
                    </a:cubicBezTo>
                    <a:cubicBezTo>
                      <a:pt x="78724" y="140141"/>
                      <a:pt x="76124" y="137541"/>
                      <a:pt x="72914" y="137541"/>
                    </a:cubicBezTo>
                    <a:cubicBezTo>
                      <a:pt x="69704" y="137541"/>
                      <a:pt x="67104" y="140141"/>
                      <a:pt x="67104" y="143351"/>
                    </a:cubicBezTo>
                    <a:cubicBezTo>
                      <a:pt x="67104" y="146561"/>
                      <a:pt x="69704" y="149161"/>
                      <a:pt x="72914" y="149161"/>
                    </a:cubicBezTo>
                    <a:close/>
                    <a:moveTo>
                      <a:pt x="50530" y="149161"/>
                    </a:moveTo>
                    <a:cubicBezTo>
                      <a:pt x="53740" y="149161"/>
                      <a:pt x="56340" y="146561"/>
                      <a:pt x="56340" y="143351"/>
                    </a:cubicBezTo>
                    <a:cubicBezTo>
                      <a:pt x="56340" y="140141"/>
                      <a:pt x="53740" y="137541"/>
                      <a:pt x="50530" y="137541"/>
                    </a:cubicBezTo>
                    <a:cubicBezTo>
                      <a:pt x="47320" y="137541"/>
                      <a:pt x="44720" y="140141"/>
                      <a:pt x="44720" y="143351"/>
                    </a:cubicBezTo>
                    <a:cubicBezTo>
                      <a:pt x="44720" y="146561"/>
                      <a:pt x="47320" y="149161"/>
                      <a:pt x="50530" y="149161"/>
                    </a:cubicBezTo>
                    <a:close/>
                    <a:moveTo>
                      <a:pt x="28146" y="149161"/>
                    </a:moveTo>
                    <a:cubicBezTo>
                      <a:pt x="31356" y="149161"/>
                      <a:pt x="33957" y="146561"/>
                      <a:pt x="33957" y="143351"/>
                    </a:cubicBezTo>
                    <a:cubicBezTo>
                      <a:pt x="33957" y="140141"/>
                      <a:pt x="31356" y="137541"/>
                      <a:pt x="28146" y="137541"/>
                    </a:cubicBezTo>
                    <a:cubicBezTo>
                      <a:pt x="24936" y="137541"/>
                      <a:pt x="22336" y="140141"/>
                      <a:pt x="22336" y="143351"/>
                    </a:cubicBezTo>
                    <a:cubicBezTo>
                      <a:pt x="22336" y="146561"/>
                      <a:pt x="24936" y="149161"/>
                      <a:pt x="28146" y="149161"/>
                    </a:cubicBezTo>
                    <a:close/>
                    <a:moveTo>
                      <a:pt x="5810" y="149161"/>
                    </a:moveTo>
                    <a:cubicBezTo>
                      <a:pt x="9020" y="149161"/>
                      <a:pt x="11621" y="146561"/>
                      <a:pt x="11621" y="143351"/>
                    </a:cubicBezTo>
                    <a:cubicBezTo>
                      <a:pt x="11621" y="140141"/>
                      <a:pt x="9020" y="137541"/>
                      <a:pt x="5810" y="137541"/>
                    </a:cubicBezTo>
                    <a:cubicBezTo>
                      <a:pt x="2600" y="137541"/>
                      <a:pt x="0" y="140141"/>
                      <a:pt x="0" y="143351"/>
                    </a:cubicBezTo>
                    <a:cubicBezTo>
                      <a:pt x="0" y="146561"/>
                      <a:pt x="2600" y="149161"/>
                      <a:pt x="5810" y="149161"/>
                    </a:cubicBezTo>
                    <a:close/>
                    <a:moveTo>
                      <a:pt x="184690" y="129540"/>
                    </a:moveTo>
                    <a:cubicBezTo>
                      <a:pt x="187900" y="129540"/>
                      <a:pt x="190500" y="126940"/>
                      <a:pt x="190500" y="123730"/>
                    </a:cubicBezTo>
                    <a:cubicBezTo>
                      <a:pt x="190500" y="120520"/>
                      <a:pt x="187900" y="117919"/>
                      <a:pt x="184690" y="117919"/>
                    </a:cubicBezTo>
                    <a:cubicBezTo>
                      <a:pt x="181480" y="117919"/>
                      <a:pt x="178879" y="120520"/>
                      <a:pt x="178879" y="123730"/>
                    </a:cubicBezTo>
                    <a:cubicBezTo>
                      <a:pt x="178879" y="126940"/>
                      <a:pt x="181480" y="129540"/>
                      <a:pt x="184690" y="129540"/>
                    </a:cubicBezTo>
                    <a:close/>
                    <a:moveTo>
                      <a:pt x="162353" y="129540"/>
                    </a:moveTo>
                    <a:cubicBezTo>
                      <a:pt x="165563" y="129540"/>
                      <a:pt x="168164" y="126940"/>
                      <a:pt x="168164" y="123730"/>
                    </a:cubicBezTo>
                    <a:cubicBezTo>
                      <a:pt x="168164" y="120520"/>
                      <a:pt x="165563" y="117919"/>
                      <a:pt x="162353" y="117919"/>
                    </a:cubicBezTo>
                    <a:cubicBezTo>
                      <a:pt x="159144" y="117919"/>
                      <a:pt x="156543" y="120520"/>
                      <a:pt x="156543" y="123730"/>
                    </a:cubicBezTo>
                    <a:cubicBezTo>
                      <a:pt x="156543" y="126940"/>
                      <a:pt x="159144" y="129540"/>
                      <a:pt x="162353" y="129540"/>
                    </a:cubicBezTo>
                    <a:close/>
                    <a:moveTo>
                      <a:pt x="139970" y="129540"/>
                    </a:moveTo>
                    <a:cubicBezTo>
                      <a:pt x="143180" y="129540"/>
                      <a:pt x="145780" y="126940"/>
                      <a:pt x="145780" y="123730"/>
                    </a:cubicBezTo>
                    <a:cubicBezTo>
                      <a:pt x="145780" y="120520"/>
                      <a:pt x="143180" y="117919"/>
                      <a:pt x="139970" y="117919"/>
                    </a:cubicBezTo>
                    <a:cubicBezTo>
                      <a:pt x="136760" y="117919"/>
                      <a:pt x="134160" y="120520"/>
                      <a:pt x="134160" y="123730"/>
                    </a:cubicBezTo>
                    <a:cubicBezTo>
                      <a:pt x="134160" y="126940"/>
                      <a:pt x="136760" y="129540"/>
                      <a:pt x="139970" y="129540"/>
                    </a:cubicBezTo>
                    <a:close/>
                    <a:moveTo>
                      <a:pt x="117634" y="129540"/>
                    </a:moveTo>
                    <a:cubicBezTo>
                      <a:pt x="120843" y="129540"/>
                      <a:pt x="123444" y="126940"/>
                      <a:pt x="123444" y="123730"/>
                    </a:cubicBezTo>
                    <a:cubicBezTo>
                      <a:pt x="123444" y="120520"/>
                      <a:pt x="120843" y="117919"/>
                      <a:pt x="117634" y="117919"/>
                    </a:cubicBezTo>
                    <a:cubicBezTo>
                      <a:pt x="114424" y="117919"/>
                      <a:pt x="111823" y="120520"/>
                      <a:pt x="111823" y="123730"/>
                    </a:cubicBezTo>
                    <a:cubicBezTo>
                      <a:pt x="111823" y="126940"/>
                      <a:pt x="114424" y="129540"/>
                      <a:pt x="117634" y="129540"/>
                    </a:cubicBezTo>
                    <a:close/>
                    <a:moveTo>
                      <a:pt x="95250" y="129540"/>
                    </a:moveTo>
                    <a:cubicBezTo>
                      <a:pt x="98460" y="129540"/>
                      <a:pt x="101060" y="126940"/>
                      <a:pt x="101060" y="123730"/>
                    </a:cubicBezTo>
                    <a:cubicBezTo>
                      <a:pt x="101060" y="120520"/>
                      <a:pt x="98460" y="117919"/>
                      <a:pt x="95250" y="117919"/>
                    </a:cubicBezTo>
                    <a:cubicBezTo>
                      <a:pt x="92040" y="117919"/>
                      <a:pt x="89440" y="120520"/>
                      <a:pt x="89440" y="123730"/>
                    </a:cubicBezTo>
                    <a:cubicBezTo>
                      <a:pt x="89440" y="126940"/>
                      <a:pt x="92040" y="129540"/>
                      <a:pt x="95250" y="129540"/>
                    </a:cubicBezTo>
                    <a:close/>
                    <a:moveTo>
                      <a:pt x="72914" y="129540"/>
                    </a:moveTo>
                    <a:cubicBezTo>
                      <a:pt x="76124" y="129540"/>
                      <a:pt x="78724" y="126940"/>
                      <a:pt x="78724" y="123730"/>
                    </a:cubicBezTo>
                    <a:cubicBezTo>
                      <a:pt x="78724" y="120520"/>
                      <a:pt x="76124" y="117919"/>
                      <a:pt x="72914" y="117919"/>
                    </a:cubicBezTo>
                    <a:cubicBezTo>
                      <a:pt x="69704" y="117919"/>
                      <a:pt x="67104" y="120520"/>
                      <a:pt x="67104" y="123730"/>
                    </a:cubicBezTo>
                    <a:cubicBezTo>
                      <a:pt x="67104" y="126940"/>
                      <a:pt x="69704" y="129540"/>
                      <a:pt x="72914" y="129540"/>
                    </a:cubicBezTo>
                    <a:close/>
                    <a:moveTo>
                      <a:pt x="50530" y="129540"/>
                    </a:moveTo>
                    <a:cubicBezTo>
                      <a:pt x="53740" y="129540"/>
                      <a:pt x="56340" y="126940"/>
                      <a:pt x="56340" y="123730"/>
                    </a:cubicBezTo>
                    <a:cubicBezTo>
                      <a:pt x="56340" y="120520"/>
                      <a:pt x="53740" y="117919"/>
                      <a:pt x="50530" y="117919"/>
                    </a:cubicBezTo>
                    <a:cubicBezTo>
                      <a:pt x="47320" y="117919"/>
                      <a:pt x="44720" y="120520"/>
                      <a:pt x="44720" y="123730"/>
                    </a:cubicBezTo>
                    <a:cubicBezTo>
                      <a:pt x="44720" y="126940"/>
                      <a:pt x="47320" y="129540"/>
                      <a:pt x="50530" y="129540"/>
                    </a:cubicBezTo>
                    <a:close/>
                    <a:moveTo>
                      <a:pt x="28146" y="129540"/>
                    </a:moveTo>
                    <a:cubicBezTo>
                      <a:pt x="31356" y="129540"/>
                      <a:pt x="33957" y="126940"/>
                      <a:pt x="33957" y="123730"/>
                    </a:cubicBezTo>
                    <a:cubicBezTo>
                      <a:pt x="33957" y="120520"/>
                      <a:pt x="31356" y="117919"/>
                      <a:pt x="28146" y="117919"/>
                    </a:cubicBezTo>
                    <a:cubicBezTo>
                      <a:pt x="24936" y="117919"/>
                      <a:pt x="22336" y="120520"/>
                      <a:pt x="22336" y="123730"/>
                    </a:cubicBezTo>
                    <a:cubicBezTo>
                      <a:pt x="22336" y="126940"/>
                      <a:pt x="24936" y="129540"/>
                      <a:pt x="28146" y="129540"/>
                    </a:cubicBezTo>
                    <a:close/>
                    <a:moveTo>
                      <a:pt x="5810" y="129540"/>
                    </a:moveTo>
                    <a:cubicBezTo>
                      <a:pt x="9020" y="129540"/>
                      <a:pt x="11621" y="126940"/>
                      <a:pt x="11621" y="123730"/>
                    </a:cubicBezTo>
                    <a:cubicBezTo>
                      <a:pt x="11621" y="120520"/>
                      <a:pt x="9020" y="117919"/>
                      <a:pt x="5810" y="117919"/>
                    </a:cubicBezTo>
                    <a:cubicBezTo>
                      <a:pt x="2600" y="117919"/>
                      <a:pt x="0" y="120520"/>
                      <a:pt x="0" y="123730"/>
                    </a:cubicBezTo>
                    <a:cubicBezTo>
                      <a:pt x="0" y="126940"/>
                      <a:pt x="2600" y="129540"/>
                      <a:pt x="5810" y="129540"/>
                    </a:cubicBezTo>
                    <a:close/>
                    <a:moveTo>
                      <a:pt x="184690" y="109871"/>
                    </a:moveTo>
                    <a:cubicBezTo>
                      <a:pt x="187900" y="109871"/>
                      <a:pt x="190500" y="107271"/>
                      <a:pt x="190500" y="104061"/>
                    </a:cubicBezTo>
                    <a:cubicBezTo>
                      <a:pt x="190500" y="100851"/>
                      <a:pt x="187900" y="98250"/>
                      <a:pt x="184690" y="98250"/>
                    </a:cubicBezTo>
                    <a:cubicBezTo>
                      <a:pt x="181480" y="98250"/>
                      <a:pt x="178879" y="100851"/>
                      <a:pt x="178879" y="104061"/>
                    </a:cubicBezTo>
                    <a:cubicBezTo>
                      <a:pt x="178879" y="107271"/>
                      <a:pt x="181480" y="109871"/>
                      <a:pt x="184690" y="109871"/>
                    </a:cubicBezTo>
                    <a:close/>
                    <a:moveTo>
                      <a:pt x="162353" y="109871"/>
                    </a:moveTo>
                    <a:cubicBezTo>
                      <a:pt x="165563" y="109871"/>
                      <a:pt x="168164" y="107271"/>
                      <a:pt x="168164" y="104061"/>
                    </a:cubicBezTo>
                    <a:cubicBezTo>
                      <a:pt x="168164" y="100851"/>
                      <a:pt x="165563" y="98250"/>
                      <a:pt x="162353" y="98250"/>
                    </a:cubicBezTo>
                    <a:cubicBezTo>
                      <a:pt x="159144" y="98250"/>
                      <a:pt x="156543" y="100851"/>
                      <a:pt x="156543" y="104061"/>
                    </a:cubicBezTo>
                    <a:cubicBezTo>
                      <a:pt x="156543" y="107271"/>
                      <a:pt x="159144" y="109871"/>
                      <a:pt x="162353" y="109871"/>
                    </a:cubicBezTo>
                    <a:close/>
                    <a:moveTo>
                      <a:pt x="139970" y="109871"/>
                    </a:moveTo>
                    <a:cubicBezTo>
                      <a:pt x="143180" y="109871"/>
                      <a:pt x="145780" y="107271"/>
                      <a:pt x="145780" y="104061"/>
                    </a:cubicBezTo>
                    <a:cubicBezTo>
                      <a:pt x="145780" y="100851"/>
                      <a:pt x="143180" y="98250"/>
                      <a:pt x="139970" y="98250"/>
                    </a:cubicBezTo>
                    <a:cubicBezTo>
                      <a:pt x="136760" y="98250"/>
                      <a:pt x="134160" y="100851"/>
                      <a:pt x="134160" y="104061"/>
                    </a:cubicBezTo>
                    <a:cubicBezTo>
                      <a:pt x="134160" y="107271"/>
                      <a:pt x="136760" y="109871"/>
                      <a:pt x="139970" y="109871"/>
                    </a:cubicBezTo>
                    <a:close/>
                    <a:moveTo>
                      <a:pt x="117634" y="109871"/>
                    </a:moveTo>
                    <a:cubicBezTo>
                      <a:pt x="120843" y="109871"/>
                      <a:pt x="123444" y="107271"/>
                      <a:pt x="123444" y="104061"/>
                    </a:cubicBezTo>
                    <a:cubicBezTo>
                      <a:pt x="123444" y="100851"/>
                      <a:pt x="120843" y="98250"/>
                      <a:pt x="117634" y="98250"/>
                    </a:cubicBezTo>
                    <a:cubicBezTo>
                      <a:pt x="114424" y="98250"/>
                      <a:pt x="111823" y="100851"/>
                      <a:pt x="111823" y="104061"/>
                    </a:cubicBezTo>
                    <a:cubicBezTo>
                      <a:pt x="111823" y="107271"/>
                      <a:pt x="114424" y="109871"/>
                      <a:pt x="117634" y="109871"/>
                    </a:cubicBezTo>
                    <a:close/>
                    <a:moveTo>
                      <a:pt x="95250" y="109871"/>
                    </a:moveTo>
                    <a:cubicBezTo>
                      <a:pt x="98460" y="109871"/>
                      <a:pt x="101060" y="107271"/>
                      <a:pt x="101060" y="104061"/>
                    </a:cubicBezTo>
                    <a:cubicBezTo>
                      <a:pt x="101060" y="100851"/>
                      <a:pt x="98460" y="98250"/>
                      <a:pt x="95250" y="98250"/>
                    </a:cubicBezTo>
                    <a:cubicBezTo>
                      <a:pt x="92040" y="98250"/>
                      <a:pt x="89440" y="100851"/>
                      <a:pt x="89440" y="104061"/>
                    </a:cubicBezTo>
                    <a:cubicBezTo>
                      <a:pt x="89440" y="107271"/>
                      <a:pt x="92040" y="109871"/>
                      <a:pt x="95250" y="109871"/>
                    </a:cubicBezTo>
                    <a:close/>
                    <a:moveTo>
                      <a:pt x="72914" y="109871"/>
                    </a:moveTo>
                    <a:cubicBezTo>
                      <a:pt x="76124" y="109871"/>
                      <a:pt x="78724" y="107271"/>
                      <a:pt x="78724" y="104061"/>
                    </a:cubicBezTo>
                    <a:cubicBezTo>
                      <a:pt x="78724" y="100851"/>
                      <a:pt x="76124" y="98250"/>
                      <a:pt x="72914" y="98250"/>
                    </a:cubicBezTo>
                    <a:cubicBezTo>
                      <a:pt x="69704" y="98250"/>
                      <a:pt x="67104" y="100851"/>
                      <a:pt x="67104" y="104061"/>
                    </a:cubicBezTo>
                    <a:cubicBezTo>
                      <a:pt x="67104" y="107271"/>
                      <a:pt x="69704" y="109871"/>
                      <a:pt x="72914" y="109871"/>
                    </a:cubicBezTo>
                    <a:close/>
                    <a:moveTo>
                      <a:pt x="50530" y="109871"/>
                    </a:moveTo>
                    <a:cubicBezTo>
                      <a:pt x="53740" y="109871"/>
                      <a:pt x="56340" y="107271"/>
                      <a:pt x="56340" y="104061"/>
                    </a:cubicBezTo>
                    <a:cubicBezTo>
                      <a:pt x="56340" y="100851"/>
                      <a:pt x="53740" y="98250"/>
                      <a:pt x="50530" y="98250"/>
                    </a:cubicBezTo>
                    <a:cubicBezTo>
                      <a:pt x="47320" y="98250"/>
                      <a:pt x="44720" y="100851"/>
                      <a:pt x="44720" y="104061"/>
                    </a:cubicBezTo>
                    <a:cubicBezTo>
                      <a:pt x="44720" y="107271"/>
                      <a:pt x="47320" y="109871"/>
                      <a:pt x="50530" y="109871"/>
                    </a:cubicBezTo>
                    <a:close/>
                    <a:moveTo>
                      <a:pt x="28146" y="109871"/>
                    </a:moveTo>
                    <a:cubicBezTo>
                      <a:pt x="31356" y="109871"/>
                      <a:pt x="33957" y="107271"/>
                      <a:pt x="33957" y="104061"/>
                    </a:cubicBezTo>
                    <a:cubicBezTo>
                      <a:pt x="33957" y="100851"/>
                      <a:pt x="31356" y="98250"/>
                      <a:pt x="28146" y="98250"/>
                    </a:cubicBezTo>
                    <a:cubicBezTo>
                      <a:pt x="24936" y="98250"/>
                      <a:pt x="22336" y="100851"/>
                      <a:pt x="22336" y="104061"/>
                    </a:cubicBezTo>
                    <a:cubicBezTo>
                      <a:pt x="22336" y="107271"/>
                      <a:pt x="24936" y="109871"/>
                      <a:pt x="28146" y="109871"/>
                    </a:cubicBezTo>
                    <a:close/>
                    <a:moveTo>
                      <a:pt x="5810" y="109871"/>
                    </a:moveTo>
                    <a:cubicBezTo>
                      <a:pt x="9020" y="109871"/>
                      <a:pt x="11621" y="107271"/>
                      <a:pt x="11621" y="104061"/>
                    </a:cubicBezTo>
                    <a:cubicBezTo>
                      <a:pt x="11621" y="100851"/>
                      <a:pt x="9020" y="98250"/>
                      <a:pt x="5810" y="98250"/>
                    </a:cubicBezTo>
                    <a:cubicBezTo>
                      <a:pt x="2600" y="98250"/>
                      <a:pt x="0" y="100851"/>
                      <a:pt x="0" y="104061"/>
                    </a:cubicBezTo>
                    <a:cubicBezTo>
                      <a:pt x="0" y="107271"/>
                      <a:pt x="2600" y="109871"/>
                      <a:pt x="5810" y="109871"/>
                    </a:cubicBezTo>
                    <a:close/>
                    <a:moveTo>
                      <a:pt x="184690" y="90249"/>
                    </a:moveTo>
                    <a:cubicBezTo>
                      <a:pt x="187900" y="90249"/>
                      <a:pt x="190500" y="87649"/>
                      <a:pt x="190500" y="84439"/>
                    </a:cubicBezTo>
                    <a:cubicBezTo>
                      <a:pt x="190500" y="81230"/>
                      <a:pt x="187900" y="78629"/>
                      <a:pt x="184690" y="78629"/>
                    </a:cubicBezTo>
                    <a:cubicBezTo>
                      <a:pt x="181480" y="78629"/>
                      <a:pt x="178879" y="81230"/>
                      <a:pt x="178879" y="84439"/>
                    </a:cubicBezTo>
                    <a:cubicBezTo>
                      <a:pt x="178879" y="87649"/>
                      <a:pt x="181480" y="90249"/>
                      <a:pt x="184690" y="90249"/>
                    </a:cubicBezTo>
                    <a:close/>
                    <a:moveTo>
                      <a:pt x="162353" y="90249"/>
                    </a:moveTo>
                    <a:cubicBezTo>
                      <a:pt x="165563" y="90249"/>
                      <a:pt x="168164" y="87649"/>
                      <a:pt x="168164" y="84439"/>
                    </a:cubicBezTo>
                    <a:cubicBezTo>
                      <a:pt x="168164" y="81230"/>
                      <a:pt x="165563" y="78629"/>
                      <a:pt x="162353" y="78629"/>
                    </a:cubicBezTo>
                    <a:cubicBezTo>
                      <a:pt x="159144" y="78629"/>
                      <a:pt x="156543" y="81230"/>
                      <a:pt x="156543" y="84439"/>
                    </a:cubicBezTo>
                    <a:cubicBezTo>
                      <a:pt x="156543" y="87649"/>
                      <a:pt x="159144" y="90249"/>
                      <a:pt x="162353" y="90249"/>
                    </a:cubicBezTo>
                    <a:close/>
                    <a:moveTo>
                      <a:pt x="139970" y="90249"/>
                    </a:moveTo>
                    <a:cubicBezTo>
                      <a:pt x="143180" y="90249"/>
                      <a:pt x="145780" y="87649"/>
                      <a:pt x="145780" y="84439"/>
                    </a:cubicBezTo>
                    <a:cubicBezTo>
                      <a:pt x="145780" y="81230"/>
                      <a:pt x="143180" y="78629"/>
                      <a:pt x="139970" y="78629"/>
                    </a:cubicBezTo>
                    <a:cubicBezTo>
                      <a:pt x="136760" y="78629"/>
                      <a:pt x="134160" y="81230"/>
                      <a:pt x="134160" y="84439"/>
                    </a:cubicBezTo>
                    <a:cubicBezTo>
                      <a:pt x="134160" y="87649"/>
                      <a:pt x="136760" y="90249"/>
                      <a:pt x="139970" y="90249"/>
                    </a:cubicBezTo>
                    <a:close/>
                    <a:moveTo>
                      <a:pt x="117634" y="90249"/>
                    </a:moveTo>
                    <a:cubicBezTo>
                      <a:pt x="120843" y="90249"/>
                      <a:pt x="123444" y="87649"/>
                      <a:pt x="123444" y="84439"/>
                    </a:cubicBezTo>
                    <a:cubicBezTo>
                      <a:pt x="123444" y="81230"/>
                      <a:pt x="120843" y="78629"/>
                      <a:pt x="117634" y="78629"/>
                    </a:cubicBezTo>
                    <a:cubicBezTo>
                      <a:pt x="114424" y="78629"/>
                      <a:pt x="111823" y="81230"/>
                      <a:pt x="111823" y="84439"/>
                    </a:cubicBezTo>
                    <a:cubicBezTo>
                      <a:pt x="111823" y="87649"/>
                      <a:pt x="114424" y="90249"/>
                      <a:pt x="117634" y="90249"/>
                    </a:cubicBezTo>
                    <a:close/>
                    <a:moveTo>
                      <a:pt x="95250" y="90249"/>
                    </a:moveTo>
                    <a:cubicBezTo>
                      <a:pt x="98460" y="90249"/>
                      <a:pt x="101060" y="87649"/>
                      <a:pt x="101060" y="84439"/>
                    </a:cubicBezTo>
                    <a:cubicBezTo>
                      <a:pt x="101060" y="81230"/>
                      <a:pt x="98460" y="78629"/>
                      <a:pt x="95250" y="78629"/>
                    </a:cubicBezTo>
                    <a:cubicBezTo>
                      <a:pt x="92040" y="78629"/>
                      <a:pt x="89440" y="81230"/>
                      <a:pt x="89440" y="84439"/>
                    </a:cubicBezTo>
                    <a:cubicBezTo>
                      <a:pt x="89440" y="87649"/>
                      <a:pt x="92040" y="90249"/>
                      <a:pt x="95250" y="90249"/>
                    </a:cubicBezTo>
                    <a:close/>
                    <a:moveTo>
                      <a:pt x="72914" y="90249"/>
                    </a:moveTo>
                    <a:cubicBezTo>
                      <a:pt x="76124" y="90249"/>
                      <a:pt x="78724" y="87649"/>
                      <a:pt x="78724" y="84439"/>
                    </a:cubicBezTo>
                    <a:cubicBezTo>
                      <a:pt x="78724" y="81230"/>
                      <a:pt x="76124" y="78629"/>
                      <a:pt x="72914" y="78629"/>
                    </a:cubicBezTo>
                    <a:cubicBezTo>
                      <a:pt x="69704" y="78629"/>
                      <a:pt x="67104" y="81230"/>
                      <a:pt x="67104" y="84439"/>
                    </a:cubicBezTo>
                    <a:cubicBezTo>
                      <a:pt x="67104" y="87649"/>
                      <a:pt x="69704" y="90249"/>
                      <a:pt x="72914" y="90249"/>
                    </a:cubicBezTo>
                    <a:close/>
                    <a:moveTo>
                      <a:pt x="50530" y="90249"/>
                    </a:moveTo>
                    <a:cubicBezTo>
                      <a:pt x="53740" y="90249"/>
                      <a:pt x="56340" y="87649"/>
                      <a:pt x="56340" y="84439"/>
                    </a:cubicBezTo>
                    <a:cubicBezTo>
                      <a:pt x="56340" y="81230"/>
                      <a:pt x="53740" y="78629"/>
                      <a:pt x="50530" y="78629"/>
                    </a:cubicBezTo>
                    <a:cubicBezTo>
                      <a:pt x="47320" y="78629"/>
                      <a:pt x="44720" y="81230"/>
                      <a:pt x="44720" y="84439"/>
                    </a:cubicBezTo>
                    <a:cubicBezTo>
                      <a:pt x="44720" y="87649"/>
                      <a:pt x="47320" y="90249"/>
                      <a:pt x="50530" y="90249"/>
                    </a:cubicBezTo>
                    <a:close/>
                    <a:moveTo>
                      <a:pt x="28146" y="90249"/>
                    </a:moveTo>
                    <a:cubicBezTo>
                      <a:pt x="31356" y="90249"/>
                      <a:pt x="33957" y="87649"/>
                      <a:pt x="33957" y="84439"/>
                    </a:cubicBezTo>
                    <a:cubicBezTo>
                      <a:pt x="33957" y="81230"/>
                      <a:pt x="31356" y="78629"/>
                      <a:pt x="28146" y="78629"/>
                    </a:cubicBezTo>
                    <a:cubicBezTo>
                      <a:pt x="24936" y="78629"/>
                      <a:pt x="22336" y="81230"/>
                      <a:pt x="22336" y="84439"/>
                    </a:cubicBezTo>
                    <a:cubicBezTo>
                      <a:pt x="22336" y="87649"/>
                      <a:pt x="24936" y="90249"/>
                      <a:pt x="28146" y="90249"/>
                    </a:cubicBezTo>
                    <a:close/>
                    <a:moveTo>
                      <a:pt x="5810" y="90249"/>
                    </a:moveTo>
                    <a:cubicBezTo>
                      <a:pt x="9020" y="90249"/>
                      <a:pt x="11621" y="87649"/>
                      <a:pt x="11621" y="84439"/>
                    </a:cubicBezTo>
                    <a:cubicBezTo>
                      <a:pt x="11621" y="81230"/>
                      <a:pt x="9020" y="78629"/>
                      <a:pt x="5810" y="78629"/>
                    </a:cubicBezTo>
                    <a:cubicBezTo>
                      <a:pt x="2600" y="78629"/>
                      <a:pt x="0" y="81230"/>
                      <a:pt x="0" y="84439"/>
                    </a:cubicBezTo>
                    <a:cubicBezTo>
                      <a:pt x="0" y="87649"/>
                      <a:pt x="2600" y="90249"/>
                      <a:pt x="5810" y="90249"/>
                    </a:cubicBezTo>
                    <a:close/>
                    <a:moveTo>
                      <a:pt x="184690" y="70580"/>
                    </a:moveTo>
                    <a:cubicBezTo>
                      <a:pt x="187900" y="70580"/>
                      <a:pt x="190500" y="67979"/>
                      <a:pt x="190500" y="64770"/>
                    </a:cubicBezTo>
                    <a:cubicBezTo>
                      <a:pt x="190500" y="61561"/>
                      <a:pt x="187900" y="58960"/>
                      <a:pt x="184690" y="58960"/>
                    </a:cubicBezTo>
                    <a:cubicBezTo>
                      <a:pt x="181480" y="58960"/>
                      <a:pt x="178879" y="61561"/>
                      <a:pt x="178879" y="64770"/>
                    </a:cubicBezTo>
                    <a:cubicBezTo>
                      <a:pt x="178879" y="67979"/>
                      <a:pt x="181480" y="70580"/>
                      <a:pt x="184690" y="70580"/>
                    </a:cubicBezTo>
                    <a:close/>
                    <a:moveTo>
                      <a:pt x="162353" y="70580"/>
                    </a:moveTo>
                    <a:cubicBezTo>
                      <a:pt x="165563" y="70580"/>
                      <a:pt x="168164" y="67979"/>
                      <a:pt x="168164" y="64770"/>
                    </a:cubicBezTo>
                    <a:cubicBezTo>
                      <a:pt x="168164" y="61561"/>
                      <a:pt x="165563" y="58960"/>
                      <a:pt x="162353" y="58960"/>
                    </a:cubicBezTo>
                    <a:cubicBezTo>
                      <a:pt x="159144" y="58960"/>
                      <a:pt x="156543" y="61561"/>
                      <a:pt x="156543" y="64770"/>
                    </a:cubicBezTo>
                    <a:cubicBezTo>
                      <a:pt x="156543" y="67979"/>
                      <a:pt x="159144" y="70580"/>
                      <a:pt x="162353" y="70580"/>
                    </a:cubicBezTo>
                    <a:close/>
                    <a:moveTo>
                      <a:pt x="139970" y="70580"/>
                    </a:moveTo>
                    <a:cubicBezTo>
                      <a:pt x="143180" y="70580"/>
                      <a:pt x="145780" y="67979"/>
                      <a:pt x="145780" y="64770"/>
                    </a:cubicBezTo>
                    <a:cubicBezTo>
                      <a:pt x="145780" y="61561"/>
                      <a:pt x="143180" y="58960"/>
                      <a:pt x="139970" y="58960"/>
                    </a:cubicBezTo>
                    <a:cubicBezTo>
                      <a:pt x="136760" y="58960"/>
                      <a:pt x="134160" y="61561"/>
                      <a:pt x="134160" y="64770"/>
                    </a:cubicBezTo>
                    <a:cubicBezTo>
                      <a:pt x="134160" y="67979"/>
                      <a:pt x="136760" y="70580"/>
                      <a:pt x="139970" y="70580"/>
                    </a:cubicBezTo>
                    <a:close/>
                    <a:moveTo>
                      <a:pt x="117634" y="70580"/>
                    </a:moveTo>
                    <a:cubicBezTo>
                      <a:pt x="120843" y="70580"/>
                      <a:pt x="123444" y="67979"/>
                      <a:pt x="123444" y="64770"/>
                    </a:cubicBezTo>
                    <a:cubicBezTo>
                      <a:pt x="123444" y="61561"/>
                      <a:pt x="120843" y="58960"/>
                      <a:pt x="117634" y="58960"/>
                    </a:cubicBezTo>
                    <a:cubicBezTo>
                      <a:pt x="114424" y="58960"/>
                      <a:pt x="111823" y="61561"/>
                      <a:pt x="111823" y="64770"/>
                    </a:cubicBezTo>
                    <a:cubicBezTo>
                      <a:pt x="111823" y="67979"/>
                      <a:pt x="114424" y="70580"/>
                      <a:pt x="117634" y="70580"/>
                    </a:cubicBezTo>
                    <a:close/>
                    <a:moveTo>
                      <a:pt x="95250" y="70580"/>
                    </a:moveTo>
                    <a:cubicBezTo>
                      <a:pt x="98460" y="70580"/>
                      <a:pt x="101060" y="67979"/>
                      <a:pt x="101060" y="64770"/>
                    </a:cubicBezTo>
                    <a:cubicBezTo>
                      <a:pt x="101060" y="61561"/>
                      <a:pt x="98460" y="58960"/>
                      <a:pt x="95250" y="58960"/>
                    </a:cubicBezTo>
                    <a:cubicBezTo>
                      <a:pt x="92040" y="58960"/>
                      <a:pt x="89440" y="61561"/>
                      <a:pt x="89440" y="64770"/>
                    </a:cubicBezTo>
                    <a:cubicBezTo>
                      <a:pt x="89440" y="67979"/>
                      <a:pt x="92040" y="70580"/>
                      <a:pt x="95250" y="70580"/>
                    </a:cubicBezTo>
                    <a:close/>
                    <a:moveTo>
                      <a:pt x="72914" y="70580"/>
                    </a:moveTo>
                    <a:cubicBezTo>
                      <a:pt x="76124" y="70580"/>
                      <a:pt x="78724" y="67979"/>
                      <a:pt x="78724" y="64770"/>
                    </a:cubicBezTo>
                    <a:cubicBezTo>
                      <a:pt x="78724" y="61561"/>
                      <a:pt x="76124" y="58960"/>
                      <a:pt x="72914" y="58960"/>
                    </a:cubicBezTo>
                    <a:cubicBezTo>
                      <a:pt x="69704" y="58960"/>
                      <a:pt x="67104" y="61561"/>
                      <a:pt x="67104" y="64770"/>
                    </a:cubicBezTo>
                    <a:cubicBezTo>
                      <a:pt x="67104" y="67979"/>
                      <a:pt x="69704" y="70580"/>
                      <a:pt x="72914" y="70580"/>
                    </a:cubicBezTo>
                    <a:close/>
                    <a:moveTo>
                      <a:pt x="50530" y="70580"/>
                    </a:moveTo>
                    <a:cubicBezTo>
                      <a:pt x="53740" y="70580"/>
                      <a:pt x="56340" y="67979"/>
                      <a:pt x="56340" y="64770"/>
                    </a:cubicBezTo>
                    <a:cubicBezTo>
                      <a:pt x="56340" y="61561"/>
                      <a:pt x="53740" y="58960"/>
                      <a:pt x="50530" y="58960"/>
                    </a:cubicBezTo>
                    <a:cubicBezTo>
                      <a:pt x="47320" y="58960"/>
                      <a:pt x="44720" y="61561"/>
                      <a:pt x="44720" y="64770"/>
                    </a:cubicBezTo>
                    <a:cubicBezTo>
                      <a:pt x="44720" y="67979"/>
                      <a:pt x="47320" y="70580"/>
                      <a:pt x="50530" y="70580"/>
                    </a:cubicBezTo>
                    <a:close/>
                    <a:moveTo>
                      <a:pt x="28146" y="70580"/>
                    </a:moveTo>
                    <a:cubicBezTo>
                      <a:pt x="31356" y="70580"/>
                      <a:pt x="33957" y="67979"/>
                      <a:pt x="33957" y="64770"/>
                    </a:cubicBezTo>
                    <a:cubicBezTo>
                      <a:pt x="33957" y="61561"/>
                      <a:pt x="31356" y="58960"/>
                      <a:pt x="28146" y="58960"/>
                    </a:cubicBezTo>
                    <a:cubicBezTo>
                      <a:pt x="24936" y="58960"/>
                      <a:pt x="22336" y="61561"/>
                      <a:pt x="22336" y="64770"/>
                    </a:cubicBezTo>
                    <a:cubicBezTo>
                      <a:pt x="22336" y="67979"/>
                      <a:pt x="24936" y="70580"/>
                      <a:pt x="28146" y="70580"/>
                    </a:cubicBezTo>
                    <a:close/>
                    <a:moveTo>
                      <a:pt x="5810" y="70580"/>
                    </a:moveTo>
                    <a:cubicBezTo>
                      <a:pt x="9020" y="70580"/>
                      <a:pt x="11621" y="67979"/>
                      <a:pt x="11621" y="64770"/>
                    </a:cubicBezTo>
                    <a:cubicBezTo>
                      <a:pt x="11621" y="61561"/>
                      <a:pt x="9020" y="58960"/>
                      <a:pt x="5810" y="58960"/>
                    </a:cubicBezTo>
                    <a:cubicBezTo>
                      <a:pt x="2600" y="58960"/>
                      <a:pt x="0" y="61561"/>
                      <a:pt x="0" y="64770"/>
                    </a:cubicBezTo>
                    <a:cubicBezTo>
                      <a:pt x="0" y="67979"/>
                      <a:pt x="2600" y="70580"/>
                      <a:pt x="5810" y="70580"/>
                    </a:cubicBezTo>
                    <a:close/>
                    <a:moveTo>
                      <a:pt x="184690" y="50911"/>
                    </a:moveTo>
                    <a:cubicBezTo>
                      <a:pt x="187900" y="50911"/>
                      <a:pt x="190500" y="48310"/>
                      <a:pt x="190500" y="45101"/>
                    </a:cubicBezTo>
                    <a:cubicBezTo>
                      <a:pt x="190500" y="41892"/>
                      <a:pt x="187900" y="39291"/>
                      <a:pt x="184690" y="39291"/>
                    </a:cubicBezTo>
                    <a:cubicBezTo>
                      <a:pt x="181480" y="39291"/>
                      <a:pt x="178879" y="41892"/>
                      <a:pt x="178879" y="45101"/>
                    </a:cubicBezTo>
                    <a:cubicBezTo>
                      <a:pt x="178879" y="48310"/>
                      <a:pt x="181480" y="50911"/>
                      <a:pt x="184690" y="50911"/>
                    </a:cubicBezTo>
                    <a:close/>
                    <a:moveTo>
                      <a:pt x="162353" y="50911"/>
                    </a:moveTo>
                    <a:cubicBezTo>
                      <a:pt x="165563" y="50911"/>
                      <a:pt x="168164" y="48310"/>
                      <a:pt x="168164" y="45101"/>
                    </a:cubicBezTo>
                    <a:cubicBezTo>
                      <a:pt x="168164" y="41892"/>
                      <a:pt x="165563" y="39291"/>
                      <a:pt x="162353" y="39291"/>
                    </a:cubicBezTo>
                    <a:cubicBezTo>
                      <a:pt x="159144" y="39291"/>
                      <a:pt x="156543" y="41892"/>
                      <a:pt x="156543" y="45101"/>
                    </a:cubicBezTo>
                    <a:cubicBezTo>
                      <a:pt x="156543" y="48310"/>
                      <a:pt x="159144" y="50911"/>
                      <a:pt x="162353" y="50911"/>
                    </a:cubicBezTo>
                    <a:close/>
                    <a:moveTo>
                      <a:pt x="139970" y="50911"/>
                    </a:moveTo>
                    <a:cubicBezTo>
                      <a:pt x="143180" y="50911"/>
                      <a:pt x="145780" y="48310"/>
                      <a:pt x="145780" y="45101"/>
                    </a:cubicBezTo>
                    <a:cubicBezTo>
                      <a:pt x="145780" y="41892"/>
                      <a:pt x="143180" y="39291"/>
                      <a:pt x="139970" y="39291"/>
                    </a:cubicBezTo>
                    <a:cubicBezTo>
                      <a:pt x="136760" y="39291"/>
                      <a:pt x="134160" y="41892"/>
                      <a:pt x="134160" y="45101"/>
                    </a:cubicBezTo>
                    <a:cubicBezTo>
                      <a:pt x="134160" y="48310"/>
                      <a:pt x="136760" y="50911"/>
                      <a:pt x="139970" y="50911"/>
                    </a:cubicBezTo>
                    <a:close/>
                    <a:moveTo>
                      <a:pt x="117634" y="50911"/>
                    </a:moveTo>
                    <a:cubicBezTo>
                      <a:pt x="120843" y="50911"/>
                      <a:pt x="123444" y="48310"/>
                      <a:pt x="123444" y="45101"/>
                    </a:cubicBezTo>
                    <a:cubicBezTo>
                      <a:pt x="123444" y="41892"/>
                      <a:pt x="120843" y="39291"/>
                      <a:pt x="117634" y="39291"/>
                    </a:cubicBezTo>
                    <a:cubicBezTo>
                      <a:pt x="114424" y="39291"/>
                      <a:pt x="111823" y="41892"/>
                      <a:pt x="111823" y="45101"/>
                    </a:cubicBezTo>
                    <a:cubicBezTo>
                      <a:pt x="111823" y="48310"/>
                      <a:pt x="114424" y="50911"/>
                      <a:pt x="117634" y="50911"/>
                    </a:cubicBezTo>
                    <a:close/>
                    <a:moveTo>
                      <a:pt x="95250" y="50911"/>
                    </a:moveTo>
                    <a:cubicBezTo>
                      <a:pt x="98460" y="50911"/>
                      <a:pt x="101060" y="48310"/>
                      <a:pt x="101060" y="45101"/>
                    </a:cubicBezTo>
                    <a:cubicBezTo>
                      <a:pt x="101060" y="41892"/>
                      <a:pt x="98460" y="39291"/>
                      <a:pt x="95250" y="39291"/>
                    </a:cubicBezTo>
                    <a:cubicBezTo>
                      <a:pt x="92040" y="39291"/>
                      <a:pt x="89440" y="41892"/>
                      <a:pt x="89440" y="45101"/>
                    </a:cubicBezTo>
                    <a:cubicBezTo>
                      <a:pt x="89440" y="48310"/>
                      <a:pt x="92040" y="50911"/>
                      <a:pt x="95250" y="50911"/>
                    </a:cubicBezTo>
                    <a:close/>
                    <a:moveTo>
                      <a:pt x="72914" y="50911"/>
                    </a:moveTo>
                    <a:cubicBezTo>
                      <a:pt x="76124" y="50911"/>
                      <a:pt x="78724" y="48310"/>
                      <a:pt x="78724" y="45101"/>
                    </a:cubicBezTo>
                    <a:cubicBezTo>
                      <a:pt x="78724" y="41892"/>
                      <a:pt x="76124" y="39291"/>
                      <a:pt x="72914" y="39291"/>
                    </a:cubicBezTo>
                    <a:cubicBezTo>
                      <a:pt x="69704" y="39291"/>
                      <a:pt x="67104" y="41892"/>
                      <a:pt x="67104" y="45101"/>
                    </a:cubicBezTo>
                    <a:cubicBezTo>
                      <a:pt x="67104" y="48310"/>
                      <a:pt x="69704" y="50911"/>
                      <a:pt x="72914" y="50911"/>
                    </a:cubicBezTo>
                    <a:close/>
                    <a:moveTo>
                      <a:pt x="50530" y="50911"/>
                    </a:moveTo>
                    <a:cubicBezTo>
                      <a:pt x="53740" y="50911"/>
                      <a:pt x="56340" y="48310"/>
                      <a:pt x="56340" y="45101"/>
                    </a:cubicBezTo>
                    <a:cubicBezTo>
                      <a:pt x="56340" y="41892"/>
                      <a:pt x="53740" y="39291"/>
                      <a:pt x="50530" y="39291"/>
                    </a:cubicBezTo>
                    <a:cubicBezTo>
                      <a:pt x="47320" y="39291"/>
                      <a:pt x="44720" y="41892"/>
                      <a:pt x="44720" y="45101"/>
                    </a:cubicBezTo>
                    <a:cubicBezTo>
                      <a:pt x="44720" y="48310"/>
                      <a:pt x="47320" y="50911"/>
                      <a:pt x="50530" y="50911"/>
                    </a:cubicBezTo>
                    <a:close/>
                    <a:moveTo>
                      <a:pt x="28146" y="50911"/>
                    </a:moveTo>
                    <a:cubicBezTo>
                      <a:pt x="31356" y="50911"/>
                      <a:pt x="33957" y="48310"/>
                      <a:pt x="33957" y="45101"/>
                    </a:cubicBezTo>
                    <a:cubicBezTo>
                      <a:pt x="33957" y="41892"/>
                      <a:pt x="31356" y="39291"/>
                      <a:pt x="28146" y="39291"/>
                    </a:cubicBezTo>
                    <a:cubicBezTo>
                      <a:pt x="24936" y="39291"/>
                      <a:pt x="22336" y="41892"/>
                      <a:pt x="22336" y="45101"/>
                    </a:cubicBezTo>
                    <a:cubicBezTo>
                      <a:pt x="22336" y="48310"/>
                      <a:pt x="24936" y="50911"/>
                      <a:pt x="28146" y="50911"/>
                    </a:cubicBezTo>
                    <a:close/>
                    <a:moveTo>
                      <a:pt x="5810" y="50911"/>
                    </a:moveTo>
                    <a:cubicBezTo>
                      <a:pt x="9020" y="50911"/>
                      <a:pt x="11621" y="48310"/>
                      <a:pt x="11621" y="45101"/>
                    </a:cubicBezTo>
                    <a:cubicBezTo>
                      <a:pt x="11621" y="41892"/>
                      <a:pt x="9020" y="39291"/>
                      <a:pt x="5810" y="39291"/>
                    </a:cubicBezTo>
                    <a:cubicBezTo>
                      <a:pt x="2600" y="39291"/>
                      <a:pt x="0" y="41892"/>
                      <a:pt x="0" y="45101"/>
                    </a:cubicBezTo>
                    <a:cubicBezTo>
                      <a:pt x="0" y="48310"/>
                      <a:pt x="2600" y="50911"/>
                      <a:pt x="5810" y="50911"/>
                    </a:cubicBezTo>
                    <a:close/>
                    <a:moveTo>
                      <a:pt x="184690" y="31290"/>
                    </a:moveTo>
                    <a:cubicBezTo>
                      <a:pt x="187900" y="31290"/>
                      <a:pt x="190500" y="28688"/>
                      <a:pt x="190500" y="25479"/>
                    </a:cubicBezTo>
                    <a:cubicBezTo>
                      <a:pt x="190500" y="22270"/>
                      <a:pt x="187900" y="19669"/>
                      <a:pt x="184690" y="19669"/>
                    </a:cubicBezTo>
                    <a:cubicBezTo>
                      <a:pt x="181480" y="19669"/>
                      <a:pt x="178879" y="22270"/>
                      <a:pt x="178879" y="25479"/>
                    </a:cubicBezTo>
                    <a:cubicBezTo>
                      <a:pt x="178879" y="28688"/>
                      <a:pt x="181480" y="31290"/>
                      <a:pt x="184690" y="31290"/>
                    </a:cubicBezTo>
                    <a:close/>
                    <a:moveTo>
                      <a:pt x="162353" y="31290"/>
                    </a:moveTo>
                    <a:cubicBezTo>
                      <a:pt x="165563" y="31290"/>
                      <a:pt x="168164" y="28688"/>
                      <a:pt x="168164" y="25479"/>
                    </a:cubicBezTo>
                    <a:cubicBezTo>
                      <a:pt x="168164" y="22270"/>
                      <a:pt x="165563" y="19669"/>
                      <a:pt x="162353" y="19669"/>
                    </a:cubicBezTo>
                    <a:cubicBezTo>
                      <a:pt x="159144" y="19669"/>
                      <a:pt x="156543" y="22270"/>
                      <a:pt x="156543" y="25479"/>
                    </a:cubicBezTo>
                    <a:cubicBezTo>
                      <a:pt x="156543" y="28688"/>
                      <a:pt x="159144" y="31290"/>
                      <a:pt x="162353" y="31290"/>
                    </a:cubicBezTo>
                    <a:close/>
                    <a:moveTo>
                      <a:pt x="139970" y="31290"/>
                    </a:moveTo>
                    <a:cubicBezTo>
                      <a:pt x="143180" y="31290"/>
                      <a:pt x="145780" y="28688"/>
                      <a:pt x="145780" y="25479"/>
                    </a:cubicBezTo>
                    <a:cubicBezTo>
                      <a:pt x="145780" y="22270"/>
                      <a:pt x="143180" y="19669"/>
                      <a:pt x="139970" y="19669"/>
                    </a:cubicBezTo>
                    <a:cubicBezTo>
                      <a:pt x="136760" y="19669"/>
                      <a:pt x="134160" y="22270"/>
                      <a:pt x="134160" y="25479"/>
                    </a:cubicBezTo>
                    <a:cubicBezTo>
                      <a:pt x="134160" y="28688"/>
                      <a:pt x="136760" y="31290"/>
                      <a:pt x="139970" y="31290"/>
                    </a:cubicBezTo>
                    <a:close/>
                    <a:moveTo>
                      <a:pt x="117634" y="31290"/>
                    </a:moveTo>
                    <a:cubicBezTo>
                      <a:pt x="120843" y="31290"/>
                      <a:pt x="123444" y="28688"/>
                      <a:pt x="123444" y="25479"/>
                    </a:cubicBezTo>
                    <a:cubicBezTo>
                      <a:pt x="123444" y="22270"/>
                      <a:pt x="120843" y="19669"/>
                      <a:pt x="117634" y="19669"/>
                    </a:cubicBezTo>
                    <a:cubicBezTo>
                      <a:pt x="114424" y="19669"/>
                      <a:pt x="111823" y="22270"/>
                      <a:pt x="111823" y="25479"/>
                    </a:cubicBezTo>
                    <a:cubicBezTo>
                      <a:pt x="111823" y="28688"/>
                      <a:pt x="114424" y="31290"/>
                      <a:pt x="117634" y="31290"/>
                    </a:cubicBezTo>
                    <a:close/>
                    <a:moveTo>
                      <a:pt x="95250" y="31290"/>
                    </a:moveTo>
                    <a:cubicBezTo>
                      <a:pt x="98460" y="31290"/>
                      <a:pt x="101060" y="28688"/>
                      <a:pt x="101060" y="25479"/>
                    </a:cubicBezTo>
                    <a:cubicBezTo>
                      <a:pt x="101060" y="22270"/>
                      <a:pt x="98460" y="19669"/>
                      <a:pt x="95250" y="19669"/>
                    </a:cubicBezTo>
                    <a:cubicBezTo>
                      <a:pt x="92040" y="19669"/>
                      <a:pt x="89440" y="22270"/>
                      <a:pt x="89440" y="25479"/>
                    </a:cubicBezTo>
                    <a:cubicBezTo>
                      <a:pt x="89440" y="28688"/>
                      <a:pt x="92040" y="31290"/>
                      <a:pt x="95250" y="31290"/>
                    </a:cubicBezTo>
                    <a:close/>
                    <a:moveTo>
                      <a:pt x="72914" y="31290"/>
                    </a:moveTo>
                    <a:cubicBezTo>
                      <a:pt x="76124" y="31290"/>
                      <a:pt x="78724" y="28688"/>
                      <a:pt x="78724" y="25479"/>
                    </a:cubicBezTo>
                    <a:cubicBezTo>
                      <a:pt x="78724" y="22270"/>
                      <a:pt x="76124" y="19669"/>
                      <a:pt x="72914" y="19669"/>
                    </a:cubicBezTo>
                    <a:cubicBezTo>
                      <a:pt x="69704" y="19669"/>
                      <a:pt x="67104" y="22270"/>
                      <a:pt x="67104" y="25479"/>
                    </a:cubicBezTo>
                    <a:cubicBezTo>
                      <a:pt x="67104" y="28688"/>
                      <a:pt x="69704" y="31290"/>
                      <a:pt x="72914" y="31290"/>
                    </a:cubicBezTo>
                    <a:close/>
                    <a:moveTo>
                      <a:pt x="50530" y="31290"/>
                    </a:moveTo>
                    <a:cubicBezTo>
                      <a:pt x="53740" y="31290"/>
                      <a:pt x="56340" y="28688"/>
                      <a:pt x="56340" y="25479"/>
                    </a:cubicBezTo>
                    <a:cubicBezTo>
                      <a:pt x="56340" y="22270"/>
                      <a:pt x="53740" y="19669"/>
                      <a:pt x="50530" y="19669"/>
                    </a:cubicBezTo>
                    <a:cubicBezTo>
                      <a:pt x="47320" y="19669"/>
                      <a:pt x="44720" y="22270"/>
                      <a:pt x="44720" y="25479"/>
                    </a:cubicBezTo>
                    <a:cubicBezTo>
                      <a:pt x="44720" y="28688"/>
                      <a:pt x="47320" y="31290"/>
                      <a:pt x="50530" y="31290"/>
                    </a:cubicBezTo>
                    <a:close/>
                    <a:moveTo>
                      <a:pt x="28146" y="31290"/>
                    </a:moveTo>
                    <a:cubicBezTo>
                      <a:pt x="31356" y="31290"/>
                      <a:pt x="33957" y="28688"/>
                      <a:pt x="33957" y="25479"/>
                    </a:cubicBezTo>
                    <a:cubicBezTo>
                      <a:pt x="33957" y="22270"/>
                      <a:pt x="31356" y="19669"/>
                      <a:pt x="28146" y="19669"/>
                    </a:cubicBezTo>
                    <a:cubicBezTo>
                      <a:pt x="24936" y="19669"/>
                      <a:pt x="22336" y="22270"/>
                      <a:pt x="22336" y="25479"/>
                    </a:cubicBezTo>
                    <a:cubicBezTo>
                      <a:pt x="22336" y="28688"/>
                      <a:pt x="24936" y="31290"/>
                      <a:pt x="28146" y="31290"/>
                    </a:cubicBezTo>
                    <a:close/>
                    <a:moveTo>
                      <a:pt x="5810" y="31290"/>
                    </a:moveTo>
                    <a:cubicBezTo>
                      <a:pt x="9020" y="31290"/>
                      <a:pt x="11621" y="28688"/>
                      <a:pt x="11621" y="25479"/>
                    </a:cubicBezTo>
                    <a:cubicBezTo>
                      <a:pt x="11621" y="22270"/>
                      <a:pt x="9020" y="19669"/>
                      <a:pt x="5810" y="19669"/>
                    </a:cubicBezTo>
                    <a:cubicBezTo>
                      <a:pt x="2600" y="19669"/>
                      <a:pt x="0" y="22270"/>
                      <a:pt x="0" y="25479"/>
                    </a:cubicBezTo>
                    <a:cubicBezTo>
                      <a:pt x="0" y="28688"/>
                      <a:pt x="2600" y="31290"/>
                      <a:pt x="5810" y="31290"/>
                    </a:cubicBezTo>
                    <a:close/>
                    <a:moveTo>
                      <a:pt x="184690" y="11621"/>
                    </a:moveTo>
                    <a:cubicBezTo>
                      <a:pt x="187900" y="11621"/>
                      <a:pt x="190500" y="9019"/>
                      <a:pt x="190500" y="5810"/>
                    </a:cubicBezTo>
                    <a:cubicBezTo>
                      <a:pt x="190500" y="2601"/>
                      <a:pt x="187900" y="0"/>
                      <a:pt x="184690" y="0"/>
                    </a:cubicBezTo>
                    <a:cubicBezTo>
                      <a:pt x="181480" y="0"/>
                      <a:pt x="178879" y="2601"/>
                      <a:pt x="178879" y="5810"/>
                    </a:cubicBezTo>
                    <a:cubicBezTo>
                      <a:pt x="178879" y="9019"/>
                      <a:pt x="181480" y="11621"/>
                      <a:pt x="184690" y="11621"/>
                    </a:cubicBezTo>
                    <a:close/>
                    <a:moveTo>
                      <a:pt x="162353" y="11621"/>
                    </a:moveTo>
                    <a:cubicBezTo>
                      <a:pt x="165563" y="11621"/>
                      <a:pt x="168164" y="9019"/>
                      <a:pt x="168164" y="5810"/>
                    </a:cubicBezTo>
                    <a:cubicBezTo>
                      <a:pt x="168164" y="2601"/>
                      <a:pt x="165563" y="0"/>
                      <a:pt x="162353" y="0"/>
                    </a:cubicBezTo>
                    <a:cubicBezTo>
                      <a:pt x="159144" y="0"/>
                      <a:pt x="156543" y="2601"/>
                      <a:pt x="156543" y="5810"/>
                    </a:cubicBezTo>
                    <a:cubicBezTo>
                      <a:pt x="156543" y="9019"/>
                      <a:pt x="159144" y="11621"/>
                      <a:pt x="162353" y="11621"/>
                    </a:cubicBezTo>
                    <a:close/>
                    <a:moveTo>
                      <a:pt x="139970" y="11621"/>
                    </a:moveTo>
                    <a:cubicBezTo>
                      <a:pt x="143180" y="11621"/>
                      <a:pt x="145780" y="9019"/>
                      <a:pt x="145780" y="5810"/>
                    </a:cubicBezTo>
                    <a:cubicBezTo>
                      <a:pt x="145780" y="2601"/>
                      <a:pt x="143180" y="0"/>
                      <a:pt x="139970" y="0"/>
                    </a:cubicBezTo>
                    <a:cubicBezTo>
                      <a:pt x="136760" y="0"/>
                      <a:pt x="134160" y="2601"/>
                      <a:pt x="134160" y="5810"/>
                    </a:cubicBezTo>
                    <a:cubicBezTo>
                      <a:pt x="134160" y="9019"/>
                      <a:pt x="136760" y="11621"/>
                      <a:pt x="139970" y="11621"/>
                    </a:cubicBezTo>
                    <a:close/>
                    <a:moveTo>
                      <a:pt x="117634" y="11621"/>
                    </a:moveTo>
                    <a:cubicBezTo>
                      <a:pt x="120843" y="11621"/>
                      <a:pt x="123444" y="9019"/>
                      <a:pt x="123444" y="5810"/>
                    </a:cubicBezTo>
                    <a:cubicBezTo>
                      <a:pt x="123444" y="2601"/>
                      <a:pt x="120843" y="0"/>
                      <a:pt x="117634" y="0"/>
                    </a:cubicBezTo>
                    <a:cubicBezTo>
                      <a:pt x="114424" y="0"/>
                      <a:pt x="111823" y="2601"/>
                      <a:pt x="111823" y="5810"/>
                    </a:cubicBezTo>
                    <a:cubicBezTo>
                      <a:pt x="111823" y="9019"/>
                      <a:pt x="114424" y="11621"/>
                      <a:pt x="117634" y="11621"/>
                    </a:cubicBezTo>
                    <a:close/>
                    <a:moveTo>
                      <a:pt x="95250" y="11621"/>
                    </a:moveTo>
                    <a:cubicBezTo>
                      <a:pt x="98460" y="11621"/>
                      <a:pt x="101060" y="9019"/>
                      <a:pt x="101060" y="5810"/>
                    </a:cubicBezTo>
                    <a:cubicBezTo>
                      <a:pt x="101060" y="2601"/>
                      <a:pt x="98460" y="0"/>
                      <a:pt x="95250" y="0"/>
                    </a:cubicBezTo>
                    <a:cubicBezTo>
                      <a:pt x="92040" y="0"/>
                      <a:pt x="89440" y="2601"/>
                      <a:pt x="89440" y="5810"/>
                    </a:cubicBezTo>
                    <a:cubicBezTo>
                      <a:pt x="89440" y="9019"/>
                      <a:pt x="92040" y="11621"/>
                      <a:pt x="95250" y="11621"/>
                    </a:cubicBezTo>
                    <a:close/>
                    <a:moveTo>
                      <a:pt x="72914" y="11621"/>
                    </a:moveTo>
                    <a:cubicBezTo>
                      <a:pt x="76124" y="11621"/>
                      <a:pt x="78724" y="9019"/>
                      <a:pt x="78724" y="5810"/>
                    </a:cubicBezTo>
                    <a:cubicBezTo>
                      <a:pt x="78724" y="2601"/>
                      <a:pt x="76124" y="0"/>
                      <a:pt x="72914" y="0"/>
                    </a:cubicBezTo>
                    <a:cubicBezTo>
                      <a:pt x="69704" y="0"/>
                      <a:pt x="67104" y="2601"/>
                      <a:pt x="67104" y="5810"/>
                    </a:cubicBezTo>
                    <a:cubicBezTo>
                      <a:pt x="67104" y="9019"/>
                      <a:pt x="69704" y="11621"/>
                      <a:pt x="72914" y="11621"/>
                    </a:cubicBezTo>
                    <a:close/>
                    <a:moveTo>
                      <a:pt x="50530" y="11621"/>
                    </a:moveTo>
                    <a:cubicBezTo>
                      <a:pt x="53740" y="11621"/>
                      <a:pt x="56340" y="9019"/>
                      <a:pt x="56340" y="5810"/>
                    </a:cubicBezTo>
                    <a:cubicBezTo>
                      <a:pt x="56340" y="2601"/>
                      <a:pt x="53740" y="0"/>
                      <a:pt x="50530" y="0"/>
                    </a:cubicBezTo>
                    <a:cubicBezTo>
                      <a:pt x="47320" y="0"/>
                      <a:pt x="44720" y="2601"/>
                      <a:pt x="44720" y="5810"/>
                    </a:cubicBezTo>
                    <a:cubicBezTo>
                      <a:pt x="44720" y="9019"/>
                      <a:pt x="47320" y="11621"/>
                      <a:pt x="50530" y="11621"/>
                    </a:cubicBezTo>
                    <a:close/>
                    <a:moveTo>
                      <a:pt x="28146" y="11621"/>
                    </a:moveTo>
                    <a:cubicBezTo>
                      <a:pt x="31356" y="11621"/>
                      <a:pt x="33957" y="9019"/>
                      <a:pt x="33957" y="5810"/>
                    </a:cubicBezTo>
                    <a:cubicBezTo>
                      <a:pt x="33957" y="2601"/>
                      <a:pt x="31356" y="0"/>
                      <a:pt x="28146" y="0"/>
                    </a:cubicBezTo>
                    <a:cubicBezTo>
                      <a:pt x="24936" y="0"/>
                      <a:pt x="22336" y="2601"/>
                      <a:pt x="22336" y="5810"/>
                    </a:cubicBezTo>
                    <a:cubicBezTo>
                      <a:pt x="22336" y="9019"/>
                      <a:pt x="24936" y="11621"/>
                      <a:pt x="28146" y="11621"/>
                    </a:cubicBezTo>
                    <a:close/>
                    <a:moveTo>
                      <a:pt x="5810" y="11621"/>
                    </a:moveTo>
                    <a:cubicBezTo>
                      <a:pt x="9020" y="11621"/>
                      <a:pt x="11621" y="9019"/>
                      <a:pt x="11621" y="5810"/>
                    </a:cubicBezTo>
                    <a:cubicBezTo>
                      <a:pt x="11621" y="2601"/>
                      <a:pt x="9020" y="0"/>
                      <a:pt x="5810" y="0"/>
                    </a:cubicBezTo>
                    <a:cubicBezTo>
                      <a:pt x="2600" y="0"/>
                      <a:pt x="0" y="2601"/>
                      <a:pt x="0" y="5810"/>
                    </a:cubicBezTo>
                    <a:cubicBezTo>
                      <a:pt x="0" y="9019"/>
                      <a:pt x="2600" y="11621"/>
                      <a:pt x="5810" y="11621"/>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47" name="任意多边形: 形状 346">
                <a:extLst>
                  <a:ext uri="{FF2B5EF4-FFF2-40B4-BE49-F238E27FC236}">
                    <a16:creationId xmlns:a16="http://schemas.microsoft.com/office/drawing/2014/main" id="{2E4CEFF5-C7BF-83B1-D33F-3B83B03571D8}"/>
                  </a:ext>
                </a:extLst>
              </p:cNvPr>
              <p:cNvSpPr/>
              <p:nvPr/>
            </p:nvSpPr>
            <p:spPr>
              <a:xfrm>
                <a:off x="3018795" y="1709293"/>
                <a:ext cx="190500" cy="149161"/>
              </a:xfrm>
              <a:custGeom>
                <a:avLst/>
                <a:gdLst>
                  <a:gd name="connsiteX0" fmla="*/ 184690 w 190500"/>
                  <a:gd name="connsiteY0" fmla="*/ 149162 h 149161"/>
                  <a:gd name="connsiteX1" fmla="*/ 190500 w 190500"/>
                  <a:gd name="connsiteY1" fmla="*/ 143351 h 149161"/>
                  <a:gd name="connsiteX2" fmla="*/ 184690 w 190500"/>
                  <a:gd name="connsiteY2" fmla="*/ 137541 h 149161"/>
                  <a:gd name="connsiteX3" fmla="*/ 178879 w 190500"/>
                  <a:gd name="connsiteY3" fmla="*/ 143351 h 149161"/>
                  <a:gd name="connsiteX4" fmla="*/ 184690 w 190500"/>
                  <a:gd name="connsiteY4" fmla="*/ 149162 h 149161"/>
                  <a:gd name="connsiteX5" fmla="*/ 162353 w 190500"/>
                  <a:gd name="connsiteY5" fmla="*/ 149162 h 149161"/>
                  <a:gd name="connsiteX6" fmla="*/ 168164 w 190500"/>
                  <a:gd name="connsiteY6" fmla="*/ 143351 h 149161"/>
                  <a:gd name="connsiteX7" fmla="*/ 162353 w 190500"/>
                  <a:gd name="connsiteY7" fmla="*/ 137541 h 149161"/>
                  <a:gd name="connsiteX8" fmla="*/ 156543 w 190500"/>
                  <a:gd name="connsiteY8" fmla="*/ 143351 h 149161"/>
                  <a:gd name="connsiteX9" fmla="*/ 162353 w 190500"/>
                  <a:gd name="connsiteY9" fmla="*/ 149162 h 149161"/>
                  <a:gd name="connsiteX10" fmla="*/ 139970 w 190500"/>
                  <a:gd name="connsiteY10" fmla="*/ 149162 h 149161"/>
                  <a:gd name="connsiteX11" fmla="*/ 145780 w 190500"/>
                  <a:gd name="connsiteY11" fmla="*/ 143351 h 149161"/>
                  <a:gd name="connsiteX12" fmla="*/ 139970 w 190500"/>
                  <a:gd name="connsiteY12" fmla="*/ 137541 h 149161"/>
                  <a:gd name="connsiteX13" fmla="*/ 134160 w 190500"/>
                  <a:gd name="connsiteY13" fmla="*/ 143351 h 149161"/>
                  <a:gd name="connsiteX14" fmla="*/ 139970 w 190500"/>
                  <a:gd name="connsiteY14" fmla="*/ 149162 h 149161"/>
                  <a:gd name="connsiteX15" fmla="*/ 117634 w 190500"/>
                  <a:gd name="connsiteY15" fmla="*/ 149162 h 149161"/>
                  <a:gd name="connsiteX16" fmla="*/ 123444 w 190500"/>
                  <a:gd name="connsiteY16" fmla="*/ 143351 h 149161"/>
                  <a:gd name="connsiteX17" fmla="*/ 117634 w 190500"/>
                  <a:gd name="connsiteY17" fmla="*/ 137541 h 149161"/>
                  <a:gd name="connsiteX18" fmla="*/ 111823 w 190500"/>
                  <a:gd name="connsiteY18" fmla="*/ 143351 h 149161"/>
                  <a:gd name="connsiteX19" fmla="*/ 117634 w 190500"/>
                  <a:gd name="connsiteY19" fmla="*/ 149162 h 149161"/>
                  <a:gd name="connsiteX20" fmla="*/ 95250 w 190500"/>
                  <a:gd name="connsiteY20" fmla="*/ 149162 h 149161"/>
                  <a:gd name="connsiteX21" fmla="*/ 101060 w 190500"/>
                  <a:gd name="connsiteY21" fmla="*/ 143351 h 149161"/>
                  <a:gd name="connsiteX22" fmla="*/ 95250 w 190500"/>
                  <a:gd name="connsiteY22" fmla="*/ 137541 h 149161"/>
                  <a:gd name="connsiteX23" fmla="*/ 89440 w 190500"/>
                  <a:gd name="connsiteY23" fmla="*/ 143351 h 149161"/>
                  <a:gd name="connsiteX24" fmla="*/ 95250 w 190500"/>
                  <a:gd name="connsiteY24" fmla="*/ 149162 h 149161"/>
                  <a:gd name="connsiteX25" fmla="*/ 72914 w 190500"/>
                  <a:gd name="connsiteY25" fmla="*/ 149162 h 149161"/>
                  <a:gd name="connsiteX26" fmla="*/ 78724 w 190500"/>
                  <a:gd name="connsiteY26" fmla="*/ 143351 h 149161"/>
                  <a:gd name="connsiteX27" fmla="*/ 72914 w 190500"/>
                  <a:gd name="connsiteY27" fmla="*/ 137541 h 149161"/>
                  <a:gd name="connsiteX28" fmla="*/ 67104 w 190500"/>
                  <a:gd name="connsiteY28" fmla="*/ 143351 h 149161"/>
                  <a:gd name="connsiteX29" fmla="*/ 72914 w 190500"/>
                  <a:gd name="connsiteY29" fmla="*/ 149162 h 149161"/>
                  <a:gd name="connsiteX30" fmla="*/ 50530 w 190500"/>
                  <a:gd name="connsiteY30" fmla="*/ 149162 h 149161"/>
                  <a:gd name="connsiteX31" fmla="*/ 56340 w 190500"/>
                  <a:gd name="connsiteY31" fmla="*/ 143351 h 149161"/>
                  <a:gd name="connsiteX32" fmla="*/ 50530 w 190500"/>
                  <a:gd name="connsiteY32" fmla="*/ 137541 h 149161"/>
                  <a:gd name="connsiteX33" fmla="*/ 44720 w 190500"/>
                  <a:gd name="connsiteY33" fmla="*/ 143351 h 149161"/>
                  <a:gd name="connsiteX34" fmla="*/ 50530 w 190500"/>
                  <a:gd name="connsiteY34" fmla="*/ 149162 h 149161"/>
                  <a:gd name="connsiteX35" fmla="*/ 28146 w 190500"/>
                  <a:gd name="connsiteY35" fmla="*/ 149162 h 149161"/>
                  <a:gd name="connsiteX36" fmla="*/ 33957 w 190500"/>
                  <a:gd name="connsiteY36" fmla="*/ 143351 h 149161"/>
                  <a:gd name="connsiteX37" fmla="*/ 28146 w 190500"/>
                  <a:gd name="connsiteY37" fmla="*/ 137541 h 149161"/>
                  <a:gd name="connsiteX38" fmla="*/ 22336 w 190500"/>
                  <a:gd name="connsiteY38" fmla="*/ 143351 h 149161"/>
                  <a:gd name="connsiteX39" fmla="*/ 28146 w 190500"/>
                  <a:gd name="connsiteY39" fmla="*/ 149162 h 149161"/>
                  <a:gd name="connsiteX40" fmla="*/ 5810 w 190500"/>
                  <a:gd name="connsiteY40" fmla="*/ 149162 h 149161"/>
                  <a:gd name="connsiteX41" fmla="*/ 11621 w 190500"/>
                  <a:gd name="connsiteY41" fmla="*/ 143351 h 149161"/>
                  <a:gd name="connsiteX42" fmla="*/ 5810 w 190500"/>
                  <a:gd name="connsiteY42" fmla="*/ 137541 h 149161"/>
                  <a:gd name="connsiteX43" fmla="*/ 0 w 190500"/>
                  <a:gd name="connsiteY43" fmla="*/ 143351 h 149161"/>
                  <a:gd name="connsiteX44" fmla="*/ 5810 w 190500"/>
                  <a:gd name="connsiteY44" fmla="*/ 149162 h 149161"/>
                  <a:gd name="connsiteX45" fmla="*/ 184690 w 190500"/>
                  <a:gd name="connsiteY45" fmla="*/ 129540 h 149161"/>
                  <a:gd name="connsiteX46" fmla="*/ 190500 w 190500"/>
                  <a:gd name="connsiteY46" fmla="*/ 123730 h 149161"/>
                  <a:gd name="connsiteX47" fmla="*/ 184690 w 190500"/>
                  <a:gd name="connsiteY47" fmla="*/ 117920 h 149161"/>
                  <a:gd name="connsiteX48" fmla="*/ 178879 w 190500"/>
                  <a:gd name="connsiteY48" fmla="*/ 123730 h 149161"/>
                  <a:gd name="connsiteX49" fmla="*/ 184690 w 190500"/>
                  <a:gd name="connsiteY49" fmla="*/ 129540 h 149161"/>
                  <a:gd name="connsiteX50" fmla="*/ 162353 w 190500"/>
                  <a:gd name="connsiteY50" fmla="*/ 129540 h 149161"/>
                  <a:gd name="connsiteX51" fmla="*/ 168164 w 190500"/>
                  <a:gd name="connsiteY51" fmla="*/ 123730 h 149161"/>
                  <a:gd name="connsiteX52" fmla="*/ 162353 w 190500"/>
                  <a:gd name="connsiteY52" fmla="*/ 117920 h 149161"/>
                  <a:gd name="connsiteX53" fmla="*/ 156543 w 190500"/>
                  <a:gd name="connsiteY53" fmla="*/ 123730 h 149161"/>
                  <a:gd name="connsiteX54" fmla="*/ 162353 w 190500"/>
                  <a:gd name="connsiteY54" fmla="*/ 129540 h 149161"/>
                  <a:gd name="connsiteX55" fmla="*/ 139970 w 190500"/>
                  <a:gd name="connsiteY55" fmla="*/ 129540 h 149161"/>
                  <a:gd name="connsiteX56" fmla="*/ 145780 w 190500"/>
                  <a:gd name="connsiteY56" fmla="*/ 123730 h 149161"/>
                  <a:gd name="connsiteX57" fmla="*/ 139970 w 190500"/>
                  <a:gd name="connsiteY57" fmla="*/ 117920 h 149161"/>
                  <a:gd name="connsiteX58" fmla="*/ 134160 w 190500"/>
                  <a:gd name="connsiteY58" fmla="*/ 123730 h 149161"/>
                  <a:gd name="connsiteX59" fmla="*/ 139970 w 190500"/>
                  <a:gd name="connsiteY59" fmla="*/ 129540 h 149161"/>
                  <a:gd name="connsiteX60" fmla="*/ 117634 w 190500"/>
                  <a:gd name="connsiteY60" fmla="*/ 129540 h 149161"/>
                  <a:gd name="connsiteX61" fmla="*/ 123444 w 190500"/>
                  <a:gd name="connsiteY61" fmla="*/ 123730 h 149161"/>
                  <a:gd name="connsiteX62" fmla="*/ 117634 w 190500"/>
                  <a:gd name="connsiteY62" fmla="*/ 117920 h 149161"/>
                  <a:gd name="connsiteX63" fmla="*/ 111823 w 190500"/>
                  <a:gd name="connsiteY63" fmla="*/ 123730 h 149161"/>
                  <a:gd name="connsiteX64" fmla="*/ 117634 w 190500"/>
                  <a:gd name="connsiteY64" fmla="*/ 129540 h 149161"/>
                  <a:gd name="connsiteX65" fmla="*/ 95250 w 190500"/>
                  <a:gd name="connsiteY65" fmla="*/ 129540 h 149161"/>
                  <a:gd name="connsiteX66" fmla="*/ 101060 w 190500"/>
                  <a:gd name="connsiteY66" fmla="*/ 123730 h 149161"/>
                  <a:gd name="connsiteX67" fmla="*/ 95250 w 190500"/>
                  <a:gd name="connsiteY67" fmla="*/ 117920 h 149161"/>
                  <a:gd name="connsiteX68" fmla="*/ 89440 w 190500"/>
                  <a:gd name="connsiteY68" fmla="*/ 123730 h 149161"/>
                  <a:gd name="connsiteX69" fmla="*/ 95250 w 190500"/>
                  <a:gd name="connsiteY69" fmla="*/ 129540 h 149161"/>
                  <a:gd name="connsiteX70" fmla="*/ 72914 w 190500"/>
                  <a:gd name="connsiteY70" fmla="*/ 129540 h 149161"/>
                  <a:gd name="connsiteX71" fmla="*/ 78724 w 190500"/>
                  <a:gd name="connsiteY71" fmla="*/ 123730 h 149161"/>
                  <a:gd name="connsiteX72" fmla="*/ 72914 w 190500"/>
                  <a:gd name="connsiteY72" fmla="*/ 117920 h 149161"/>
                  <a:gd name="connsiteX73" fmla="*/ 67104 w 190500"/>
                  <a:gd name="connsiteY73" fmla="*/ 123730 h 149161"/>
                  <a:gd name="connsiteX74" fmla="*/ 72914 w 190500"/>
                  <a:gd name="connsiteY74" fmla="*/ 129540 h 149161"/>
                  <a:gd name="connsiteX75" fmla="*/ 50530 w 190500"/>
                  <a:gd name="connsiteY75" fmla="*/ 129540 h 149161"/>
                  <a:gd name="connsiteX76" fmla="*/ 56340 w 190500"/>
                  <a:gd name="connsiteY76" fmla="*/ 123730 h 149161"/>
                  <a:gd name="connsiteX77" fmla="*/ 50530 w 190500"/>
                  <a:gd name="connsiteY77" fmla="*/ 117920 h 149161"/>
                  <a:gd name="connsiteX78" fmla="*/ 44720 w 190500"/>
                  <a:gd name="connsiteY78" fmla="*/ 123730 h 149161"/>
                  <a:gd name="connsiteX79" fmla="*/ 50530 w 190500"/>
                  <a:gd name="connsiteY79" fmla="*/ 129540 h 149161"/>
                  <a:gd name="connsiteX80" fmla="*/ 28146 w 190500"/>
                  <a:gd name="connsiteY80" fmla="*/ 129540 h 149161"/>
                  <a:gd name="connsiteX81" fmla="*/ 33957 w 190500"/>
                  <a:gd name="connsiteY81" fmla="*/ 123730 h 149161"/>
                  <a:gd name="connsiteX82" fmla="*/ 28146 w 190500"/>
                  <a:gd name="connsiteY82" fmla="*/ 117920 h 149161"/>
                  <a:gd name="connsiteX83" fmla="*/ 22336 w 190500"/>
                  <a:gd name="connsiteY83" fmla="*/ 123730 h 149161"/>
                  <a:gd name="connsiteX84" fmla="*/ 28146 w 190500"/>
                  <a:gd name="connsiteY84" fmla="*/ 129540 h 149161"/>
                  <a:gd name="connsiteX85" fmla="*/ 5810 w 190500"/>
                  <a:gd name="connsiteY85" fmla="*/ 129540 h 149161"/>
                  <a:gd name="connsiteX86" fmla="*/ 11621 w 190500"/>
                  <a:gd name="connsiteY86" fmla="*/ 123730 h 149161"/>
                  <a:gd name="connsiteX87" fmla="*/ 5810 w 190500"/>
                  <a:gd name="connsiteY87" fmla="*/ 117920 h 149161"/>
                  <a:gd name="connsiteX88" fmla="*/ 0 w 190500"/>
                  <a:gd name="connsiteY88" fmla="*/ 123730 h 149161"/>
                  <a:gd name="connsiteX89" fmla="*/ 5810 w 190500"/>
                  <a:gd name="connsiteY89" fmla="*/ 129540 h 149161"/>
                  <a:gd name="connsiteX90" fmla="*/ 184690 w 190500"/>
                  <a:gd name="connsiteY90" fmla="*/ 109871 h 149161"/>
                  <a:gd name="connsiteX91" fmla="*/ 190500 w 190500"/>
                  <a:gd name="connsiteY91" fmla="*/ 104061 h 149161"/>
                  <a:gd name="connsiteX92" fmla="*/ 184690 w 190500"/>
                  <a:gd name="connsiteY92" fmla="*/ 98250 h 149161"/>
                  <a:gd name="connsiteX93" fmla="*/ 178879 w 190500"/>
                  <a:gd name="connsiteY93" fmla="*/ 104061 h 149161"/>
                  <a:gd name="connsiteX94" fmla="*/ 184690 w 190500"/>
                  <a:gd name="connsiteY94" fmla="*/ 109871 h 149161"/>
                  <a:gd name="connsiteX95" fmla="*/ 162353 w 190500"/>
                  <a:gd name="connsiteY95" fmla="*/ 109871 h 149161"/>
                  <a:gd name="connsiteX96" fmla="*/ 168164 w 190500"/>
                  <a:gd name="connsiteY96" fmla="*/ 104061 h 149161"/>
                  <a:gd name="connsiteX97" fmla="*/ 162353 w 190500"/>
                  <a:gd name="connsiteY97" fmla="*/ 98250 h 149161"/>
                  <a:gd name="connsiteX98" fmla="*/ 156543 w 190500"/>
                  <a:gd name="connsiteY98" fmla="*/ 104061 h 149161"/>
                  <a:gd name="connsiteX99" fmla="*/ 162353 w 190500"/>
                  <a:gd name="connsiteY99" fmla="*/ 109871 h 149161"/>
                  <a:gd name="connsiteX100" fmla="*/ 139970 w 190500"/>
                  <a:gd name="connsiteY100" fmla="*/ 109871 h 149161"/>
                  <a:gd name="connsiteX101" fmla="*/ 145780 w 190500"/>
                  <a:gd name="connsiteY101" fmla="*/ 104061 h 149161"/>
                  <a:gd name="connsiteX102" fmla="*/ 139970 w 190500"/>
                  <a:gd name="connsiteY102" fmla="*/ 98250 h 149161"/>
                  <a:gd name="connsiteX103" fmla="*/ 134160 w 190500"/>
                  <a:gd name="connsiteY103" fmla="*/ 104061 h 149161"/>
                  <a:gd name="connsiteX104" fmla="*/ 139970 w 190500"/>
                  <a:gd name="connsiteY104" fmla="*/ 109871 h 149161"/>
                  <a:gd name="connsiteX105" fmla="*/ 117634 w 190500"/>
                  <a:gd name="connsiteY105" fmla="*/ 109871 h 149161"/>
                  <a:gd name="connsiteX106" fmla="*/ 123444 w 190500"/>
                  <a:gd name="connsiteY106" fmla="*/ 104061 h 149161"/>
                  <a:gd name="connsiteX107" fmla="*/ 117634 w 190500"/>
                  <a:gd name="connsiteY107" fmla="*/ 98250 h 149161"/>
                  <a:gd name="connsiteX108" fmla="*/ 111823 w 190500"/>
                  <a:gd name="connsiteY108" fmla="*/ 104061 h 149161"/>
                  <a:gd name="connsiteX109" fmla="*/ 117634 w 190500"/>
                  <a:gd name="connsiteY109" fmla="*/ 109871 h 149161"/>
                  <a:gd name="connsiteX110" fmla="*/ 95250 w 190500"/>
                  <a:gd name="connsiteY110" fmla="*/ 109871 h 149161"/>
                  <a:gd name="connsiteX111" fmla="*/ 101060 w 190500"/>
                  <a:gd name="connsiteY111" fmla="*/ 104061 h 149161"/>
                  <a:gd name="connsiteX112" fmla="*/ 95250 w 190500"/>
                  <a:gd name="connsiteY112" fmla="*/ 98250 h 149161"/>
                  <a:gd name="connsiteX113" fmla="*/ 89440 w 190500"/>
                  <a:gd name="connsiteY113" fmla="*/ 104061 h 149161"/>
                  <a:gd name="connsiteX114" fmla="*/ 95250 w 190500"/>
                  <a:gd name="connsiteY114" fmla="*/ 109871 h 149161"/>
                  <a:gd name="connsiteX115" fmla="*/ 72914 w 190500"/>
                  <a:gd name="connsiteY115" fmla="*/ 109871 h 149161"/>
                  <a:gd name="connsiteX116" fmla="*/ 78724 w 190500"/>
                  <a:gd name="connsiteY116" fmla="*/ 104061 h 149161"/>
                  <a:gd name="connsiteX117" fmla="*/ 72914 w 190500"/>
                  <a:gd name="connsiteY117" fmla="*/ 98250 h 149161"/>
                  <a:gd name="connsiteX118" fmla="*/ 67104 w 190500"/>
                  <a:gd name="connsiteY118" fmla="*/ 104061 h 149161"/>
                  <a:gd name="connsiteX119" fmla="*/ 72914 w 190500"/>
                  <a:gd name="connsiteY119" fmla="*/ 109871 h 149161"/>
                  <a:gd name="connsiteX120" fmla="*/ 50530 w 190500"/>
                  <a:gd name="connsiteY120" fmla="*/ 109871 h 149161"/>
                  <a:gd name="connsiteX121" fmla="*/ 56340 w 190500"/>
                  <a:gd name="connsiteY121" fmla="*/ 104061 h 149161"/>
                  <a:gd name="connsiteX122" fmla="*/ 50530 w 190500"/>
                  <a:gd name="connsiteY122" fmla="*/ 98250 h 149161"/>
                  <a:gd name="connsiteX123" fmla="*/ 44720 w 190500"/>
                  <a:gd name="connsiteY123" fmla="*/ 104061 h 149161"/>
                  <a:gd name="connsiteX124" fmla="*/ 50530 w 190500"/>
                  <a:gd name="connsiteY124" fmla="*/ 109871 h 149161"/>
                  <a:gd name="connsiteX125" fmla="*/ 28146 w 190500"/>
                  <a:gd name="connsiteY125" fmla="*/ 109871 h 149161"/>
                  <a:gd name="connsiteX126" fmla="*/ 33957 w 190500"/>
                  <a:gd name="connsiteY126" fmla="*/ 104061 h 149161"/>
                  <a:gd name="connsiteX127" fmla="*/ 28146 w 190500"/>
                  <a:gd name="connsiteY127" fmla="*/ 98250 h 149161"/>
                  <a:gd name="connsiteX128" fmla="*/ 22336 w 190500"/>
                  <a:gd name="connsiteY128" fmla="*/ 104061 h 149161"/>
                  <a:gd name="connsiteX129" fmla="*/ 28146 w 190500"/>
                  <a:gd name="connsiteY129" fmla="*/ 109871 h 149161"/>
                  <a:gd name="connsiteX130" fmla="*/ 5810 w 190500"/>
                  <a:gd name="connsiteY130" fmla="*/ 109871 h 149161"/>
                  <a:gd name="connsiteX131" fmla="*/ 11621 w 190500"/>
                  <a:gd name="connsiteY131" fmla="*/ 104061 h 149161"/>
                  <a:gd name="connsiteX132" fmla="*/ 5810 w 190500"/>
                  <a:gd name="connsiteY132" fmla="*/ 98250 h 149161"/>
                  <a:gd name="connsiteX133" fmla="*/ 0 w 190500"/>
                  <a:gd name="connsiteY133" fmla="*/ 104061 h 149161"/>
                  <a:gd name="connsiteX134" fmla="*/ 5810 w 190500"/>
                  <a:gd name="connsiteY134" fmla="*/ 109871 h 149161"/>
                  <a:gd name="connsiteX135" fmla="*/ 184690 w 190500"/>
                  <a:gd name="connsiteY135" fmla="*/ 90249 h 149161"/>
                  <a:gd name="connsiteX136" fmla="*/ 190500 w 190500"/>
                  <a:gd name="connsiteY136" fmla="*/ 84439 h 149161"/>
                  <a:gd name="connsiteX137" fmla="*/ 184690 w 190500"/>
                  <a:gd name="connsiteY137" fmla="*/ 78629 h 149161"/>
                  <a:gd name="connsiteX138" fmla="*/ 178879 w 190500"/>
                  <a:gd name="connsiteY138" fmla="*/ 84439 h 149161"/>
                  <a:gd name="connsiteX139" fmla="*/ 184690 w 190500"/>
                  <a:gd name="connsiteY139" fmla="*/ 90249 h 149161"/>
                  <a:gd name="connsiteX140" fmla="*/ 162353 w 190500"/>
                  <a:gd name="connsiteY140" fmla="*/ 90249 h 149161"/>
                  <a:gd name="connsiteX141" fmla="*/ 168164 w 190500"/>
                  <a:gd name="connsiteY141" fmla="*/ 84439 h 149161"/>
                  <a:gd name="connsiteX142" fmla="*/ 162353 w 190500"/>
                  <a:gd name="connsiteY142" fmla="*/ 78629 h 149161"/>
                  <a:gd name="connsiteX143" fmla="*/ 156543 w 190500"/>
                  <a:gd name="connsiteY143" fmla="*/ 84439 h 149161"/>
                  <a:gd name="connsiteX144" fmla="*/ 162353 w 190500"/>
                  <a:gd name="connsiteY144" fmla="*/ 90249 h 149161"/>
                  <a:gd name="connsiteX145" fmla="*/ 139970 w 190500"/>
                  <a:gd name="connsiteY145" fmla="*/ 90249 h 149161"/>
                  <a:gd name="connsiteX146" fmla="*/ 145780 w 190500"/>
                  <a:gd name="connsiteY146" fmla="*/ 84439 h 149161"/>
                  <a:gd name="connsiteX147" fmla="*/ 139970 w 190500"/>
                  <a:gd name="connsiteY147" fmla="*/ 78629 h 149161"/>
                  <a:gd name="connsiteX148" fmla="*/ 134160 w 190500"/>
                  <a:gd name="connsiteY148" fmla="*/ 84439 h 149161"/>
                  <a:gd name="connsiteX149" fmla="*/ 139970 w 190500"/>
                  <a:gd name="connsiteY149" fmla="*/ 90249 h 149161"/>
                  <a:gd name="connsiteX150" fmla="*/ 117634 w 190500"/>
                  <a:gd name="connsiteY150" fmla="*/ 90249 h 149161"/>
                  <a:gd name="connsiteX151" fmla="*/ 123444 w 190500"/>
                  <a:gd name="connsiteY151" fmla="*/ 84439 h 149161"/>
                  <a:gd name="connsiteX152" fmla="*/ 117634 w 190500"/>
                  <a:gd name="connsiteY152" fmla="*/ 78629 h 149161"/>
                  <a:gd name="connsiteX153" fmla="*/ 111823 w 190500"/>
                  <a:gd name="connsiteY153" fmla="*/ 84439 h 149161"/>
                  <a:gd name="connsiteX154" fmla="*/ 117634 w 190500"/>
                  <a:gd name="connsiteY154" fmla="*/ 90249 h 149161"/>
                  <a:gd name="connsiteX155" fmla="*/ 95250 w 190500"/>
                  <a:gd name="connsiteY155" fmla="*/ 90249 h 149161"/>
                  <a:gd name="connsiteX156" fmla="*/ 101060 w 190500"/>
                  <a:gd name="connsiteY156" fmla="*/ 84439 h 149161"/>
                  <a:gd name="connsiteX157" fmla="*/ 95250 w 190500"/>
                  <a:gd name="connsiteY157" fmla="*/ 78629 h 149161"/>
                  <a:gd name="connsiteX158" fmla="*/ 89440 w 190500"/>
                  <a:gd name="connsiteY158" fmla="*/ 84439 h 149161"/>
                  <a:gd name="connsiteX159" fmla="*/ 95250 w 190500"/>
                  <a:gd name="connsiteY159" fmla="*/ 90249 h 149161"/>
                  <a:gd name="connsiteX160" fmla="*/ 72914 w 190500"/>
                  <a:gd name="connsiteY160" fmla="*/ 90249 h 149161"/>
                  <a:gd name="connsiteX161" fmla="*/ 78724 w 190500"/>
                  <a:gd name="connsiteY161" fmla="*/ 84439 h 149161"/>
                  <a:gd name="connsiteX162" fmla="*/ 72914 w 190500"/>
                  <a:gd name="connsiteY162" fmla="*/ 78629 h 149161"/>
                  <a:gd name="connsiteX163" fmla="*/ 67104 w 190500"/>
                  <a:gd name="connsiteY163" fmla="*/ 84439 h 149161"/>
                  <a:gd name="connsiteX164" fmla="*/ 72914 w 190500"/>
                  <a:gd name="connsiteY164" fmla="*/ 90249 h 149161"/>
                  <a:gd name="connsiteX165" fmla="*/ 50530 w 190500"/>
                  <a:gd name="connsiteY165" fmla="*/ 90249 h 149161"/>
                  <a:gd name="connsiteX166" fmla="*/ 56340 w 190500"/>
                  <a:gd name="connsiteY166" fmla="*/ 84439 h 149161"/>
                  <a:gd name="connsiteX167" fmla="*/ 50530 w 190500"/>
                  <a:gd name="connsiteY167" fmla="*/ 78629 h 149161"/>
                  <a:gd name="connsiteX168" fmla="*/ 44720 w 190500"/>
                  <a:gd name="connsiteY168" fmla="*/ 84439 h 149161"/>
                  <a:gd name="connsiteX169" fmla="*/ 50530 w 190500"/>
                  <a:gd name="connsiteY169" fmla="*/ 90249 h 149161"/>
                  <a:gd name="connsiteX170" fmla="*/ 28146 w 190500"/>
                  <a:gd name="connsiteY170" fmla="*/ 90249 h 149161"/>
                  <a:gd name="connsiteX171" fmla="*/ 33957 w 190500"/>
                  <a:gd name="connsiteY171" fmla="*/ 84439 h 149161"/>
                  <a:gd name="connsiteX172" fmla="*/ 28146 w 190500"/>
                  <a:gd name="connsiteY172" fmla="*/ 78629 h 149161"/>
                  <a:gd name="connsiteX173" fmla="*/ 22336 w 190500"/>
                  <a:gd name="connsiteY173" fmla="*/ 84439 h 149161"/>
                  <a:gd name="connsiteX174" fmla="*/ 28146 w 190500"/>
                  <a:gd name="connsiteY174" fmla="*/ 90249 h 149161"/>
                  <a:gd name="connsiteX175" fmla="*/ 5810 w 190500"/>
                  <a:gd name="connsiteY175" fmla="*/ 90249 h 149161"/>
                  <a:gd name="connsiteX176" fmla="*/ 11621 w 190500"/>
                  <a:gd name="connsiteY176" fmla="*/ 84439 h 149161"/>
                  <a:gd name="connsiteX177" fmla="*/ 5810 w 190500"/>
                  <a:gd name="connsiteY177" fmla="*/ 78629 h 149161"/>
                  <a:gd name="connsiteX178" fmla="*/ 0 w 190500"/>
                  <a:gd name="connsiteY178" fmla="*/ 84439 h 149161"/>
                  <a:gd name="connsiteX179" fmla="*/ 5810 w 190500"/>
                  <a:gd name="connsiteY179" fmla="*/ 90249 h 149161"/>
                  <a:gd name="connsiteX180" fmla="*/ 184690 w 190500"/>
                  <a:gd name="connsiteY180" fmla="*/ 70580 h 149161"/>
                  <a:gd name="connsiteX181" fmla="*/ 190500 w 190500"/>
                  <a:gd name="connsiteY181" fmla="*/ 64770 h 149161"/>
                  <a:gd name="connsiteX182" fmla="*/ 184690 w 190500"/>
                  <a:gd name="connsiteY182" fmla="*/ 58960 h 149161"/>
                  <a:gd name="connsiteX183" fmla="*/ 178879 w 190500"/>
                  <a:gd name="connsiteY183" fmla="*/ 64770 h 149161"/>
                  <a:gd name="connsiteX184" fmla="*/ 184690 w 190500"/>
                  <a:gd name="connsiteY184" fmla="*/ 70580 h 149161"/>
                  <a:gd name="connsiteX185" fmla="*/ 162353 w 190500"/>
                  <a:gd name="connsiteY185" fmla="*/ 70580 h 149161"/>
                  <a:gd name="connsiteX186" fmla="*/ 168164 w 190500"/>
                  <a:gd name="connsiteY186" fmla="*/ 64770 h 149161"/>
                  <a:gd name="connsiteX187" fmla="*/ 162353 w 190500"/>
                  <a:gd name="connsiteY187" fmla="*/ 58960 h 149161"/>
                  <a:gd name="connsiteX188" fmla="*/ 156543 w 190500"/>
                  <a:gd name="connsiteY188" fmla="*/ 64770 h 149161"/>
                  <a:gd name="connsiteX189" fmla="*/ 162353 w 190500"/>
                  <a:gd name="connsiteY189" fmla="*/ 70580 h 149161"/>
                  <a:gd name="connsiteX190" fmla="*/ 139970 w 190500"/>
                  <a:gd name="connsiteY190" fmla="*/ 70580 h 149161"/>
                  <a:gd name="connsiteX191" fmla="*/ 145780 w 190500"/>
                  <a:gd name="connsiteY191" fmla="*/ 64770 h 149161"/>
                  <a:gd name="connsiteX192" fmla="*/ 139970 w 190500"/>
                  <a:gd name="connsiteY192" fmla="*/ 58960 h 149161"/>
                  <a:gd name="connsiteX193" fmla="*/ 134160 w 190500"/>
                  <a:gd name="connsiteY193" fmla="*/ 64770 h 149161"/>
                  <a:gd name="connsiteX194" fmla="*/ 139970 w 190500"/>
                  <a:gd name="connsiteY194" fmla="*/ 70580 h 149161"/>
                  <a:gd name="connsiteX195" fmla="*/ 117634 w 190500"/>
                  <a:gd name="connsiteY195" fmla="*/ 70580 h 149161"/>
                  <a:gd name="connsiteX196" fmla="*/ 123444 w 190500"/>
                  <a:gd name="connsiteY196" fmla="*/ 64770 h 149161"/>
                  <a:gd name="connsiteX197" fmla="*/ 117634 w 190500"/>
                  <a:gd name="connsiteY197" fmla="*/ 58960 h 149161"/>
                  <a:gd name="connsiteX198" fmla="*/ 111823 w 190500"/>
                  <a:gd name="connsiteY198" fmla="*/ 64770 h 149161"/>
                  <a:gd name="connsiteX199" fmla="*/ 117634 w 190500"/>
                  <a:gd name="connsiteY199" fmla="*/ 70580 h 149161"/>
                  <a:gd name="connsiteX200" fmla="*/ 95250 w 190500"/>
                  <a:gd name="connsiteY200" fmla="*/ 70580 h 149161"/>
                  <a:gd name="connsiteX201" fmla="*/ 101060 w 190500"/>
                  <a:gd name="connsiteY201" fmla="*/ 64770 h 149161"/>
                  <a:gd name="connsiteX202" fmla="*/ 95250 w 190500"/>
                  <a:gd name="connsiteY202" fmla="*/ 58960 h 149161"/>
                  <a:gd name="connsiteX203" fmla="*/ 89440 w 190500"/>
                  <a:gd name="connsiteY203" fmla="*/ 64770 h 149161"/>
                  <a:gd name="connsiteX204" fmla="*/ 95250 w 190500"/>
                  <a:gd name="connsiteY204" fmla="*/ 70580 h 149161"/>
                  <a:gd name="connsiteX205" fmla="*/ 72914 w 190500"/>
                  <a:gd name="connsiteY205" fmla="*/ 70580 h 149161"/>
                  <a:gd name="connsiteX206" fmla="*/ 78724 w 190500"/>
                  <a:gd name="connsiteY206" fmla="*/ 64770 h 149161"/>
                  <a:gd name="connsiteX207" fmla="*/ 72914 w 190500"/>
                  <a:gd name="connsiteY207" fmla="*/ 58960 h 149161"/>
                  <a:gd name="connsiteX208" fmla="*/ 67104 w 190500"/>
                  <a:gd name="connsiteY208" fmla="*/ 64770 h 149161"/>
                  <a:gd name="connsiteX209" fmla="*/ 72914 w 190500"/>
                  <a:gd name="connsiteY209" fmla="*/ 70580 h 149161"/>
                  <a:gd name="connsiteX210" fmla="*/ 50530 w 190500"/>
                  <a:gd name="connsiteY210" fmla="*/ 70580 h 149161"/>
                  <a:gd name="connsiteX211" fmla="*/ 56340 w 190500"/>
                  <a:gd name="connsiteY211" fmla="*/ 64770 h 149161"/>
                  <a:gd name="connsiteX212" fmla="*/ 50530 w 190500"/>
                  <a:gd name="connsiteY212" fmla="*/ 58960 h 149161"/>
                  <a:gd name="connsiteX213" fmla="*/ 44720 w 190500"/>
                  <a:gd name="connsiteY213" fmla="*/ 64770 h 149161"/>
                  <a:gd name="connsiteX214" fmla="*/ 50530 w 190500"/>
                  <a:gd name="connsiteY214" fmla="*/ 70580 h 149161"/>
                  <a:gd name="connsiteX215" fmla="*/ 28146 w 190500"/>
                  <a:gd name="connsiteY215" fmla="*/ 70580 h 149161"/>
                  <a:gd name="connsiteX216" fmla="*/ 33957 w 190500"/>
                  <a:gd name="connsiteY216" fmla="*/ 64770 h 149161"/>
                  <a:gd name="connsiteX217" fmla="*/ 28146 w 190500"/>
                  <a:gd name="connsiteY217" fmla="*/ 58960 h 149161"/>
                  <a:gd name="connsiteX218" fmla="*/ 22336 w 190500"/>
                  <a:gd name="connsiteY218" fmla="*/ 64770 h 149161"/>
                  <a:gd name="connsiteX219" fmla="*/ 28146 w 190500"/>
                  <a:gd name="connsiteY219" fmla="*/ 70580 h 149161"/>
                  <a:gd name="connsiteX220" fmla="*/ 5810 w 190500"/>
                  <a:gd name="connsiteY220" fmla="*/ 70580 h 149161"/>
                  <a:gd name="connsiteX221" fmla="*/ 11621 w 190500"/>
                  <a:gd name="connsiteY221" fmla="*/ 64770 h 149161"/>
                  <a:gd name="connsiteX222" fmla="*/ 5810 w 190500"/>
                  <a:gd name="connsiteY222" fmla="*/ 58960 h 149161"/>
                  <a:gd name="connsiteX223" fmla="*/ 0 w 190500"/>
                  <a:gd name="connsiteY223" fmla="*/ 64770 h 149161"/>
                  <a:gd name="connsiteX224" fmla="*/ 5810 w 190500"/>
                  <a:gd name="connsiteY224" fmla="*/ 70580 h 149161"/>
                  <a:gd name="connsiteX225" fmla="*/ 184690 w 190500"/>
                  <a:gd name="connsiteY225" fmla="*/ 50911 h 149161"/>
                  <a:gd name="connsiteX226" fmla="*/ 190500 w 190500"/>
                  <a:gd name="connsiteY226" fmla="*/ 45101 h 149161"/>
                  <a:gd name="connsiteX227" fmla="*/ 184690 w 190500"/>
                  <a:gd name="connsiteY227" fmla="*/ 39291 h 149161"/>
                  <a:gd name="connsiteX228" fmla="*/ 178879 w 190500"/>
                  <a:gd name="connsiteY228" fmla="*/ 45101 h 149161"/>
                  <a:gd name="connsiteX229" fmla="*/ 184690 w 190500"/>
                  <a:gd name="connsiteY229" fmla="*/ 50911 h 149161"/>
                  <a:gd name="connsiteX230" fmla="*/ 162353 w 190500"/>
                  <a:gd name="connsiteY230" fmla="*/ 50911 h 149161"/>
                  <a:gd name="connsiteX231" fmla="*/ 168164 w 190500"/>
                  <a:gd name="connsiteY231" fmla="*/ 45101 h 149161"/>
                  <a:gd name="connsiteX232" fmla="*/ 162353 w 190500"/>
                  <a:gd name="connsiteY232" fmla="*/ 39291 h 149161"/>
                  <a:gd name="connsiteX233" fmla="*/ 156543 w 190500"/>
                  <a:gd name="connsiteY233" fmla="*/ 45101 h 149161"/>
                  <a:gd name="connsiteX234" fmla="*/ 162353 w 190500"/>
                  <a:gd name="connsiteY234" fmla="*/ 50911 h 149161"/>
                  <a:gd name="connsiteX235" fmla="*/ 139970 w 190500"/>
                  <a:gd name="connsiteY235" fmla="*/ 50911 h 149161"/>
                  <a:gd name="connsiteX236" fmla="*/ 145780 w 190500"/>
                  <a:gd name="connsiteY236" fmla="*/ 45101 h 149161"/>
                  <a:gd name="connsiteX237" fmla="*/ 139970 w 190500"/>
                  <a:gd name="connsiteY237" fmla="*/ 39291 h 149161"/>
                  <a:gd name="connsiteX238" fmla="*/ 134160 w 190500"/>
                  <a:gd name="connsiteY238" fmla="*/ 45101 h 149161"/>
                  <a:gd name="connsiteX239" fmla="*/ 139970 w 190500"/>
                  <a:gd name="connsiteY239" fmla="*/ 50911 h 149161"/>
                  <a:gd name="connsiteX240" fmla="*/ 117634 w 190500"/>
                  <a:gd name="connsiteY240" fmla="*/ 50911 h 149161"/>
                  <a:gd name="connsiteX241" fmla="*/ 123444 w 190500"/>
                  <a:gd name="connsiteY241" fmla="*/ 45101 h 149161"/>
                  <a:gd name="connsiteX242" fmla="*/ 117634 w 190500"/>
                  <a:gd name="connsiteY242" fmla="*/ 39291 h 149161"/>
                  <a:gd name="connsiteX243" fmla="*/ 111823 w 190500"/>
                  <a:gd name="connsiteY243" fmla="*/ 45101 h 149161"/>
                  <a:gd name="connsiteX244" fmla="*/ 117634 w 190500"/>
                  <a:gd name="connsiteY244" fmla="*/ 50911 h 149161"/>
                  <a:gd name="connsiteX245" fmla="*/ 95250 w 190500"/>
                  <a:gd name="connsiteY245" fmla="*/ 50911 h 149161"/>
                  <a:gd name="connsiteX246" fmla="*/ 101060 w 190500"/>
                  <a:gd name="connsiteY246" fmla="*/ 45101 h 149161"/>
                  <a:gd name="connsiteX247" fmla="*/ 95250 w 190500"/>
                  <a:gd name="connsiteY247" fmla="*/ 39291 h 149161"/>
                  <a:gd name="connsiteX248" fmla="*/ 89440 w 190500"/>
                  <a:gd name="connsiteY248" fmla="*/ 45101 h 149161"/>
                  <a:gd name="connsiteX249" fmla="*/ 95250 w 190500"/>
                  <a:gd name="connsiteY249" fmla="*/ 50911 h 149161"/>
                  <a:gd name="connsiteX250" fmla="*/ 72914 w 190500"/>
                  <a:gd name="connsiteY250" fmla="*/ 50911 h 149161"/>
                  <a:gd name="connsiteX251" fmla="*/ 78724 w 190500"/>
                  <a:gd name="connsiteY251" fmla="*/ 45101 h 149161"/>
                  <a:gd name="connsiteX252" fmla="*/ 72914 w 190500"/>
                  <a:gd name="connsiteY252" fmla="*/ 39291 h 149161"/>
                  <a:gd name="connsiteX253" fmla="*/ 67104 w 190500"/>
                  <a:gd name="connsiteY253" fmla="*/ 45101 h 149161"/>
                  <a:gd name="connsiteX254" fmla="*/ 72914 w 190500"/>
                  <a:gd name="connsiteY254" fmla="*/ 50911 h 149161"/>
                  <a:gd name="connsiteX255" fmla="*/ 50530 w 190500"/>
                  <a:gd name="connsiteY255" fmla="*/ 50911 h 149161"/>
                  <a:gd name="connsiteX256" fmla="*/ 56340 w 190500"/>
                  <a:gd name="connsiteY256" fmla="*/ 45101 h 149161"/>
                  <a:gd name="connsiteX257" fmla="*/ 50530 w 190500"/>
                  <a:gd name="connsiteY257" fmla="*/ 39291 h 149161"/>
                  <a:gd name="connsiteX258" fmla="*/ 44720 w 190500"/>
                  <a:gd name="connsiteY258" fmla="*/ 45101 h 149161"/>
                  <a:gd name="connsiteX259" fmla="*/ 50530 w 190500"/>
                  <a:gd name="connsiteY259" fmla="*/ 50911 h 149161"/>
                  <a:gd name="connsiteX260" fmla="*/ 28146 w 190500"/>
                  <a:gd name="connsiteY260" fmla="*/ 50911 h 149161"/>
                  <a:gd name="connsiteX261" fmla="*/ 33957 w 190500"/>
                  <a:gd name="connsiteY261" fmla="*/ 45101 h 149161"/>
                  <a:gd name="connsiteX262" fmla="*/ 28146 w 190500"/>
                  <a:gd name="connsiteY262" fmla="*/ 39291 h 149161"/>
                  <a:gd name="connsiteX263" fmla="*/ 22336 w 190500"/>
                  <a:gd name="connsiteY263" fmla="*/ 45101 h 149161"/>
                  <a:gd name="connsiteX264" fmla="*/ 28146 w 190500"/>
                  <a:gd name="connsiteY264" fmla="*/ 50911 h 149161"/>
                  <a:gd name="connsiteX265" fmla="*/ 5810 w 190500"/>
                  <a:gd name="connsiteY265" fmla="*/ 50911 h 149161"/>
                  <a:gd name="connsiteX266" fmla="*/ 11621 w 190500"/>
                  <a:gd name="connsiteY266" fmla="*/ 45101 h 149161"/>
                  <a:gd name="connsiteX267" fmla="*/ 5810 w 190500"/>
                  <a:gd name="connsiteY267" fmla="*/ 39291 h 149161"/>
                  <a:gd name="connsiteX268" fmla="*/ 0 w 190500"/>
                  <a:gd name="connsiteY268" fmla="*/ 45101 h 149161"/>
                  <a:gd name="connsiteX269" fmla="*/ 5810 w 190500"/>
                  <a:gd name="connsiteY269" fmla="*/ 50911 h 149161"/>
                  <a:gd name="connsiteX270" fmla="*/ 184690 w 190500"/>
                  <a:gd name="connsiteY270" fmla="*/ 31290 h 149161"/>
                  <a:gd name="connsiteX271" fmla="*/ 190500 w 190500"/>
                  <a:gd name="connsiteY271" fmla="*/ 25479 h 149161"/>
                  <a:gd name="connsiteX272" fmla="*/ 184690 w 190500"/>
                  <a:gd name="connsiteY272" fmla="*/ 19669 h 149161"/>
                  <a:gd name="connsiteX273" fmla="*/ 178879 w 190500"/>
                  <a:gd name="connsiteY273" fmla="*/ 25479 h 149161"/>
                  <a:gd name="connsiteX274" fmla="*/ 184690 w 190500"/>
                  <a:gd name="connsiteY274" fmla="*/ 31290 h 149161"/>
                  <a:gd name="connsiteX275" fmla="*/ 162353 w 190500"/>
                  <a:gd name="connsiteY275" fmla="*/ 31290 h 149161"/>
                  <a:gd name="connsiteX276" fmla="*/ 168164 w 190500"/>
                  <a:gd name="connsiteY276" fmla="*/ 25479 h 149161"/>
                  <a:gd name="connsiteX277" fmla="*/ 162353 w 190500"/>
                  <a:gd name="connsiteY277" fmla="*/ 19669 h 149161"/>
                  <a:gd name="connsiteX278" fmla="*/ 156543 w 190500"/>
                  <a:gd name="connsiteY278" fmla="*/ 25479 h 149161"/>
                  <a:gd name="connsiteX279" fmla="*/ 162353 w 190500"/>
                  <a:gd name="connsiteY279" fmla="*/ 31290 h 149161"/>
                  <a:gd name="connsiteX280" fmla="*/ 139970 w 190500"/>
                  <a:gd name="connsiteY280" fmla="*/ 31290 h 149161"/>
                  <a:gd name="connsiteX281" fmla="*/ 145780 w 190500"/>
                  <a:gd name="connsiteY281" fmla="*/ 25479 h 149161"/>
                  <a:gd name="connsiteX282" fmla="*/ 139970 w 190500"/>
                  <a:gd name="connsiteY282" fmla="*/ 19669 h 149161"/>
                  <a:gd name="connsiteX283" fmla="*/ 134160 w 190500"/>
                  <a:gd name="connsiteY283" fmla="*/ 25479 h 149161"/>
                  <a:gd name="connsiteX284" fmla="*/ 139970 w 190500"/>
                  <a:gd name="connsiteY284" fmla="*/ 31290 h 149161"/>
                  <a:gd name="connsiteX285" fmla="*/ 117634 w 190500"/>
                  <a:gd name="connsiteY285" fmla="*/ 31290 h 149161"/>
                  <a:gd name="connsiteX286" fmla="*/ 123444 w 190500"/>
                  <a:gd name="connsiteY286" fmla="*/ 25479 h 149161"/>
                  <a:gd name="connsiteX287" fmla="*/ 117634 w 190500"/>
                  <a:gd name="connsiteY287" fmla="*/ 19669 h 149161"/>
                  <a:gd name="connsiteX288" fmla="*/ 111823 w 190500"/>
                  <a:gd name="connsiteY288" fmla="*/ 25479 h 149161"/>
                  <a:gd name="connsiteX289" fmla="*/ 117634 w 190500"/>
                  <a:gd name="connsiteY289" fmla="*/ 31290 h 149161"/>
                  <a:gd name="connsiteX290" fmla="*/ 95250 w 190500"/>
                  <a:gd name="connsiteY290" fmla="*/ 31290 h 149161"/>
                  <a:gd name="connsiteX291" fmla="*/ 101060 w 190500"/>
                  <a:gd name="connsiteY291" fmla="*/ 25479 h 149161"/>
                  <a:gd name="connsiteX292" fmla="*/ 95250 w 190500"/>
                  <a:gd name="connsiteY292" fmla="*/ 19669 h 149161"/>
                  <a:gd name="connsiteX293" fmla="*/ 89440 w 190500"/>
                  <a:gd name="connsiteY293" fmla="*/ 25479 h 149161"/>
                  <a:gd name="connsiteX294" fmla="*/ 95250 w 190500"/>
                  <a:gd name="connsiteY294" fmla="*/ 31290 h 149161"/>
                  <a:gd name="connsiteX295" fmla="*/ 72914 w 190500"/>
                  <a:gd name="connsiteY295" fmla="*/ 31290 h 149161"/>
                  <a:gd name="connsiteX296" fmla="*/ 78724 w 190500"/>
                  <a:gd name="connsiteY296" fmla="*/ 25479 h 149161"/>
                  <a:gd name="connsiteX297" fmla="*/ 72914 w 190500"/>
                  <a:gd name="connsiteY297" fmla="*/ 19669 h 149161"/>
                  <a:gd name="connsiteX298" fmla="*/ 67104 w 190500"/>
                  <a:gd name="connsiteY298" fmla="*/ 25479 h 149161"/>
                  <a:gd name="connsiteX299" fmla="*/ 72914 w 190500"/>
                  <a:gd name="connsiteY299" fmla="*/ 31290 h 149161"/>
                  <a:gd name="connsiteX300" fmla="*/ 50530 w 190500"/>
                  <a:gd name="connsiteY300" fmla="*/ 31290 h 149161"/>
                  <a:gd name="connsiteX301" fmla="*/ 56340 w 190500"/>
                  <a:gd name="connsiteY301" fmla="*/ 25479 h 149161"/>
                  <a:gd name="connsiteX302" fmla="*/ 50530 w 190500"/>
                  <a:gd name="connsiteY302" fmla="*/ 19669 h 149161"/>
                  <a:gd name="connsiteX303" fmla="*/ 44720 w 190500"/>
                  <a:gd name="connsiteY303" fmla="*/ 25479 h 149161"/>
                  <a:gd name="connsiteX304" fmla="*/ 50530 w 190500"/>
                  <a:gd name="connsiteY304" fmla="*/ 31290 h 149161"/>
                  <a:gd name="connsiteX305" fmla="*/ 28146 w 190500"/>
                  <a:gd name="connsiteY305" fmla="*/ 31290 h 149161"/>
                  <a:gd name="connsiteX306" fmla="*/ 33957 w 190500"/>
                  <a:gd name="connsiteY306" fmla="*/ 25479 h 149161"/>
                  <a:gd name="connsiteX307" fmla="*/ 28146 w 190500"/>
                  <a:gd name="connsiteY307" fmla="*/ 19669 h 149161"/>
                  <a:gd name="connsiteX308" fmla="*/ 22336 w 190500"/>
                  <a:gd name="connsiteY308" fmla="*/ 25479 h 149161"/>
                  <a:gd name="connsiteX309" fmla="*/ 28146 w 190500"/>
                  <a:gd name="connsiteY309" fmla="*/ 31290 h 149161"/>
                  <a:gd name="connsiteX310" fmla="*/ 5810 w 190500"/>
                  <a:gd name="connsiteY310" fmla="*/ 31290 h 149161"/>
                  <a:gd name="connsiteX311" fmla="*/ 11621 w 190500"/>
                  <a:gd name="connsiteY311" fmla="*/ 25479 h 149161"/>
                  <a:gd name="connsiteX312" fmla="*/ 5810 w 190500"/>
                  <a:gd name="connsiteY312" fmla="*/ 19669 h 149161"/>
                  <a:gd name="connsiteX313" fmla="*/ 0 w 190500"/>
                  <a:gd name="connsiteY313" fmla="*/ 25479 h 149161"/>
                  <a:gd name="connsiteX314" fmla="*/ 5810 w 190500"/>
                  <a:gd name="connsiteY314" fmla="*/ 31290 h 149161"/>
                  <a:gd name="connsiteX315" fmla="*/ 184690 w 190500"/>
                  <a:gd name="connsiteY315" fmla="*/ 11621 h 149161"/>
                  <a:gd name="connsiteX316" fmla="*/ 190500 w 190500"/>
                  <a:gd name="connsiteY316" fmla="*/ 5810 h 149161"/>
                  <a:gd name="connsiteX317" fmla="*/ 184690 w 190500"/>
                  <a:gd name="connsiteY317" fmla="*/ 0 h 149161"/>
                  <a:gd name="connsiteX318" fmla="*/ 178879 w 190500"/>
                  <a:gd name="connsiteY318" fmla="*/ 5810 h 149161"/>
                  <a:gd name="connsiteX319" fmla="*/ 184690 w 190500"/>
                  <a:gd name="connsiteY319" fmla="*/ 11621 h 149161"/>
                  <a:gd name="connsiteX320" fmla="*/ 162353 w 190500"/>
                  <a:gd name="connsiteY320" fmla="*/ 11621 h 149161"/>
                  <a:gd name="connsiteX321" fmla="*/ 168164 w 190500"/>
                  <a:gd name="connsiteY321" fmla="*/ 5810 h 149161"/>
                  <a:gd name="connsiteX322" fmla="*/ 162353 w 190500"/>
                  <a:gd name="connsiteY322" fmla="*/ 0 h 149161"/>
                  <a:gd name="connsiteX323" fmla="*/ 156543 w 190500"/>
                  <a:gd name="connsiteY323" fmla="*/ 5810 h 149161"/>
                  <a:gd name="connsiteX324" fmla="*/ 162353 w 190500"/>
                  <a:gd name="connsiteY324" fmla="*/ 11621 h 149161"/>
                  <a:gd name="connsiteX325" fmla="*/ 139970 w 190500"/>
                  <a:gd name="connsiteY325" fmla="*/ 11621 h 149161"/>
                  <a:gd name="connsiteX326" fmla="*/ 145780 w 190500"/>
                  <a:gd name="connsiteY326" fmla="*/ 5810 h 149161"/>
                  <a:gd name="connsiteX327" fmla="*/ 139970 w 190500"/>
                  <a:gd name="connsiteY327" fmla="*/ 0 h 149161"/>
                  <a:gd name="connsiteX328" fmla="*/ 134160 w 190500"/>
                  <a:gd name="connsiteY328" fmla="*/ 5810 h 149161"/>
                  <a:gd name="connsiteX329" fmla="*/ 139970 w 190500"/>
                  <a:gd name="connsiteY329" fmla="*/ 11621 h 149161"/>
                  <a:gd name="connsiteX330" fmla="*/ 117634 w 190500"/>
                  <a:gd name="connsiteY330" fmla="*/ 11621 h 149161"/>
                  <a:gd name="connsiteX331" fmla="*/ 123444 w 190500"/>
                  <a:gd name="connsiteY331" fmla="*/ 5810 h 149161"/>
                  <a:gd name="connsiteX332" fmla="*/ 117634 w 190500"/>
                  <a:gd name="connsiteY332" fmla="*/ 0 h 149161"/>
                  <a:gd name="connsiteX333" fmla="*/ 111823 w 190500"/>
                  <a:gd name="connsiteY333" fmla="*/ 5810 h 149161"/>
                  <a:gd name="connsiteX334" fmla="*/ 117634 w 190500"/>
                  <a:gd name="connsiteY334" fmla="*/ 11621 h 149161"/>
                  <a:gd name="connsiteX335" fmla="*/ 95250 w 190500"/>
                  <a:gd name="connsiteY335" fmla="*/ 11621 h 149161"/>
                  <a:gd name="connsiteX336" fmla="*/ 101060 w 190500"/>
                  <a:gd name="connsiteY336" fmla="*/ 5810 h 149161"/>
                  <a:gd name="connsiteX337" fmla="*/ 95250 w 190500"/>
                  <a:gd name="connsiteY337" fmla="*/ 0 h 149161"/>
                  <a:gd name="connsiteX338" fmla="*/ 89440 w 190500"/>
                  <a:gd name="connsiteY338" fmla="*/ 5810 h 149161"/>
                  <a:gd name="connsiteX339" fmla="*/ 95250 w 190500"/>
                  <a:gd name="connsiteY339" fmla="*/ 11621 h 149161"/>
                  <a:gd name="connsiteX340" fmla="*/ 72914 w 190500"/>
                  <a:gd name="connsiteY340" fmla="*/ 11621 h 149161"/>
                  <a:gd name="connsiteX341" fmla="*/ 78724 w 190500"/>
                  <a:gd name="connsiteY341" fmla="*/ 5810 h 149161"/>
                  <a:gd name="connsiteX342" fmla="*/ 72914 w 190500"/>
                  <a:gd name="connsiteY342" fmla="*/ 0 h 149161"/>
                  <a:gd name="connsiteX343" fmla="*/ 67104 w 190500"/>
                  <a:gd name="connsiteY343" fmla="*/ 5810 h 149161"/>
                  <a:gd name="connsiteX344" fmla="*/ 72914 w 190500"/>
                  <a:gd name="connsiteY344" fmla="*/ 11621 h 149161"/>
                  <a:gd name="connsiteX345" fmla="*/ 50530 w 190500"/>
                  <a:gd name="connsiteY345" fmla="*/ 11621 h 149161"/>
                  <a:gd name="connsiteX346" fmla="*/ 56340 w 190500"/>
                  <a:gd name="connsiteY346" fmla="*/ 5810 h 149161"/>
                  <a:gd name="connsiteX347" fmla="*/ 50530 w 190500"/>
                  <a:gd name="connsiteY347" fmla="*/ 0 h 149161"/>
                  <a:gd name="connsiteX348" fmla="*/ 44720 w 190500"/>
                  <a:gd name="connsiteY348" fmla="*/ 5810 h 149161"/>
                  <a:gd name="connsiteX349" fmla="*/ 50530 w 190500"/>
                  <a:gd name="connsiteY349" fmla="*/ 11621 h 149161"/>
                  <a:gd name="connsiteX350" fmla="*/ 28146 w 190500"/>
                  <a:gd name="connsiteY350" fmla="*/ 11621 h 149161"/>
                  <a:gd name="connsiteX351" fmla="*/ 33957 w 190500"/>
                  <a:gd name="connsiteY351" fmla="*/ 5810 h 149161"/>
                  <a:gd name="connsiteX352" fmla="*/ 28146 w 190500"/>
                  <a:gd name="connsiteY352" fmla="*/ 0 h 149161"/>
                  <a:gd name="connsiteX353" fmla="*/ 22336 w 190500"/>
                  <a:gd name="connsiteY353" fmla="*/ 5810 h 149161"/>
                  <a:gd name="connsiteX354" fmla="*/ 28146 w 190500"/>
                  <a:gd name="connsiteY354" fmla="*/ 11621 h 149161"/>
                  <a:gd name="connsiteX355" fmla="*/ 5810 w 190500"/>
                  <a:gd name="connsiteY355" fmla="*/ 11621 h 149161"/>
                  <a:gd name="connsiteX356" fmla="*/ 11621 w 190500"/>
                  <a:gd name="connsiteY356" fmla="*/ 5810 h 149161"/>
                  <a:gd name="connsiteX357" fmla="*/ 5810 w 190500"/>
                  <a:gd name="connsiteY357" fmla="*/ 0 h 149161"/>
                  <a:gd name="connsiteX358" fmla="*/ 0 w 190500"/>
                  <a:gd name="connsiteY358" fmla="*/ 5810 h 149161"/>
                  <a:gd name="connsiteX359" fmla="*/ 5810 w 190500"/>
                  <a:gd name="connsiteY359" fmla="*/ 11621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184690" y="149162"/>
                    </a:moveTo>
                    <a:cubicBezTo>
                      <a:pt x="187900" y="149162"/>
                      <a:pt x="190500" y="146560"/>
                      <a:pt x="190500" y="143351"/>
                    </a:cubicBezTo>
                    <a:cubicBezTo>
                      <a:pt x="190500" y="140142"/>
                      <a:pt x="187900" y="137541"/>
                      <a:pt x="184690" y="137541"/>
                    </a:cubicBezTo>
                    <a:cubicBezTo>
                      <a:pt x="181480" y="137541"/>
                      <a:pt x="178879" y="140142"/>
                      <a:pt x="178879" y="143351"/>
                    </a:cubicBezTo>
                    <a:cubicBezTo>
                      <a:pt x="178879" y="146560"/>
                      <a:pt x="181480" y="149162"/>
                      <a:pt x="184690" y="149162"/>
                    </a:cubicBezTo>
                    <a:close/>
                    <a:moveTo>
                      <a:pt x="162353" y="149162"/>
                    </a:moveTo>
                    <a:cubicBezTo>
                      <a:pt x="165563" y="149162"/>
                      <a:pt x="168164" y="146560"/>
                      <a:pt x="168164" y="143351"/>
                    </a:cubicBezTo>
                    <a:cubicBezTo>
                      <a:pt x="168164" y="140142"/>
                      <a:pt x="165563" y="137541"/>
                      <a:pt x="162353" y="137541"/>
                    </a:cubicBezTo>
                    <a:cubicBezTo>
                      <a:pt x="159144" y="137541"/>
                      <a:pt x="156543" y="140142"/>
                      <a:pt x="156543" y="143351"/>
                    </a:cubicBezTo>
                    <a:cubicBezTo>
                      <a:pt x="156543" y="146560"/>
                      <a:pt x="159144" y="149162"/>
                      <a:pt x="162353" y="149162"/>
                    </a:cubicBezTo>
                    <a:close/>
                    <a:moveTo>
                      <a:pt x="139970" y="149162"/>
                    </a:moveTo>
                    <a:cubicBezTo>
                      <a:pt x="143180" y="149162"/>
                      <a:pt x="145780" y="146560"/>
                      <a:pt x="145780" y="143351"/>
                    </a:cubicBezTo>
                    <a:cubicBezTo>
                      <a:pt x="145780" y="140142"/>
                      <a:pt x="143180" y="137541"/>
                      <a:pt x="139970" y="137541"/>
                    </a:cubicBezTo>
                    <a:cubicBezTo>
                      <a:pt x="136760" y="137541"/>
                      <a:pt x="134160" y="140142"/>
                      <a:pt x="134160" y="143351"/>
                    </a:cubicBezTo>
                    <a:cubicBezTo>
                      <a:pt x="134160" y="146560"/>
                      <a:pt x="136760" y="149162"/>
                      <a:pt x="139970" y="149162"/>
                    </a:cubicBezTo>
                    <a:close/>
                    <a:moveTo>
                      <a:pt x="117634" y="149162"/>
                    </a:moveTo>
                    <a:cubicBezTo>
                      <a:pt x="120843" y="149162"/>
                      <a:pt x="123444" y="146560"/>
                      <a:pt x="123444" y="143351"/>
                    </a:cubicBezTo>
                    <a:cubicBezTo>
                      <a:pt x="123444" y="140142"/>
                      <a:pt x="120843" y="137541"/>
                      <a:pt x="117634" y="137541"/>
                    </a:cubicBezTo>
                    <a:cubicBezTo>
                      <a:pt x="114424" y="137541"/>
                      <a:pt x="111823" y="140142"/>
                      <a:pt x="111823" y="143351"/>
                    </a:cubicBezTo>
                    <a:cubicBezTo>
                      <a:pt x="111823" y="146560"/>
                      <a:pt x="114424" y="149162"/>
                      <a:pt x="117634" y="149162"/>
                    </a:cubicBezTo>
                    <a:close/>
                    <a:moveTo>
                      <a:pt x="95250" y="149162"/>
                    </a:moveTo>
                    <a:cubicBezTo>
                      <a:pt x="98460" y="149162"/>
                      <a:pt x="101060" y="146560"/>
                      <a:pt x="101060" y="143351"/>
                    </a:cubicBezTo>
                    <a:cubicBezTo>
                      <a:pt x="101060" y="140142"/>
                      <a:pt x="98460" y="137541"/>
                      <a:pt x="95250" y="137541"/>
                    </a:cubicBezTo>
                    <a:cubicBezTo>
                      <a:pt x="92040" y="137541"/>
                      <a:pt x="89440" y="140142"/>
                      <a:pt x="89440" y="143351"/>
                    </a:cubicBezTo>
                    <a:cubicBezTo>
                      <a:pt x="89440" y="146560"/>
                      <a:pt x="92040" y="149162"/>
                      <a:pt x="95250" y="149162"/>
                    </a:cubicBezTo>
                    <a:close/>
                    <a:moveTo>
                      <a:pt x="72914" y="149162"/>
                    </a:moveTo>
                    <a:cubicBezTo>
                      <a:pt x="76124" y="149162"/>
                      <a:pt x="78724" y="146560"/>
                      <a:pt x="78724" y="143351"/>
                    </a:cubicBezTo>
                    <a:cubicBezTo>
                      <a:pt x="78724" y="140142"/>
                      <a:pt x="76124" y="137541"/>
                      <a:pt x="72914" y="137541"/>
                    </a:cubicBezTo>
                    <a:cubicBezTo>
                      <a:pt x="69704" y="137541"/>
                      <a:pt x="67104" y="140142"/>
                      <a:pt x="67104" y="143351"/>
                    </a:cubicBezTo>
                    <a:cubicBezTo>
                      <a:pt x="67104" y="146560"/>
                      <a:pt x="69704" y="149162"/>
                      <a:pt x="72914" y="149162"/>
                    </a:cubicBezTo>
                    <a:close/>
                    <a:moveTo>
                      <a:pt x="50530" y="149162"/>
                    </a:moveTo>
                    <a:cubicBezTo>
                      <a:pt x="53740" y="149162"/>
                      <a:pt x="56340" y="146560"/>
                      <a:pt x="56340" y="143351"/>
                    </a:cubicBezTo>
                    <a:cubicBezTo>
                      <a:pt x="56340" y="140142"/>
                      <a:pt x="53740" y="137541"/>
                      <a:pt x="50530" y="137541"/>
                    </a:cubicBezTo>
                    <a:cubicBezTo>
                      <a:pt x="47320" y="137541"/>
                      <a:pt x="44720" y="140142"/>
                      <a:pt x="44720" y="143351"/>
                    </a:cubicBezTo>
                    <a:cubicBezTo>
                      <a:pt x="44720" y="146560"/>
                      <a:pt x="47320" y="149162"/>
                      <a:pt x="50530" y="149162"/>
                    </a:cubicBezTo>
                    <a:close/>
                    <a:moveTo>
                      <a:pt x="28146" y="149162"/>
                    </a:moveTo>
                    <a:cubicBezTo>
                      <a:pt x="31356" y="149162"/>
                      <a:pt x="33957" y="146560"/>
                      <a:pt x="33957" y="143351"/>
                    </a:cubicBezTo>
                    <a:cubicBezTo>
                      <a:pt x="33957" y="140142"/>
                      <a:pt x="31356" y="137541"/>
                      <a:pt x="28146" y="137541"/>
                    </a:cubicBezTo>
                    <a:cubicBezTo>
                      <a:pt x="24936" y="137541"/>
                      <a:pt x="22336" y="140142"/>
                      <a:pt x="22336" y="143351"/>
                    </a:cubicBezTo>
                    <a:cubicBezTo>
                      <a:pt x="22336" y="146560"/>
                      <a:pt x="24936" y="149162"/>
                      <a:pt x="28146" y="149162"/>
                    </a:cubicBezTo>
                    <a:close/>
                    <a:moveTo>
                      <a:pt x="5810" y="149162"/>
                    </a:moveTo>
                    <a:cubicBezTo>
                      <a:pt x="9020" y="149162"/>
                      <a:pt x="11621" y="146560"/>
                      <a:pt x="11621" y="143351"/>
                    </a:cubicBezTo>
                    <a:cubicBezTo>
                      <a:pt x="11621" y="140142"/>
                      <a:pt x="9020" y="137541"/>
                      <a:pt x="5810" y="137541"/>
                    </a:cubicBezTo>
                    <a:cubicBezTo>
                      <a:pt x="2600" y="137541"/>
                      <a:pt x="0" y="140142"/>
                      <a:pt x="0" y="143351"/>
                    </a:cubicBezTo>
                    <a:cubicBezTo>
                      <a:pt x="0" y="146560"/>
                      <a:pt x="2600" y="149162"/>
                      <a:pt x="5810" y="149162"/>
                    </a:cubicBezTo>
                    <a:close/>
                    <a:moveTo>
                      <a:pt x="184690" y="129540"/>
                    </a:moveTo>
                    <a:cubicBezTo>
                      <a:pt x="187900" y="129540"/>
                      <a:pt x="190500" y="126939"/>
                      <a:pt x="190500" y="123730"/>
                    </a:cubicBezTo>
                    <a:cubicBezTo>
                      <a:pt x="190500" y="120521"/>
                      <a:pt x="187900" y="117920"/>
                      <a:pt x="184690" y="117920"/>
                    </a:cubicBezTo>
                    <a:cubicBezTo>
                      <a:pt x="181480" y="117920"/>
                      <a:pt x="178879" y="120521"/>
                      <a:pt x="178879" y="123730"/>
                    </a:cubicBezTo>
                    <a:cubicBezTo>
                      <a:pt x="178879" y="126939"/>
                      <a:pt x="181480" y="129540"/>
                      <a:pt x="184690" y="129540"/>
                    </a:cubicBezTo>
                    <a:close/>
                    <a:moveTo>
                      <a:pt x="162353" y="129540"/>
                    </a:moveTo>
                    <a:cubicBezTo>
                      <a:pt x="165563" y="129540"/>
                      <a:pt x="168164" y="126939"/>
                      <a:pt x="168164" y="123730"/>
                    </a:cubicBezTo>
                    <a:cubicBezTo>
                      <a:pt x="168164" y="120521"/>
                      <a:pt x="165563" y="117920"/>
                      <a:pt x="162353" y="117920"/>
                    </a:cubicBezTo>
                    <a:cubicBezTo>
                      <a:pt x="159144" y="117920"/>
                      <a:pt x="156543" y="120521"/>
                      <a:pt x="156543" y="123730"/>
                    </a:cubicBezTo>
                    <a:cubicBezTo>
                      <a:pt x="156543" y="126939"/>
                      <a:pt x="159144" y="129540"/>
                      <a:pt x="162353" y="129540"/>
                    </a:cubicBezTo>
                    <a:close/>
                    <a:moveTo>
                      <a:pt x="139970" y="129540"/>
                    </a:moveTo>
                    <a:cubicBezTo>
                      <a:pt x="143180" y="129540"/>
                      <a:pt x="145780" y="126939"/>
                      <a:pt x="145780" y="123730"/>
                    </a:cubicBezTo>
                    <a:cubicBezTo>
                      <a:pt x="145780" y="120521"/>
                      <a:pt x="143180" y="117920"/>
                      <a:pt x="139970" y="117920"/>
                    </a:cubicBezTo>
                    <a:cubicBezTo>
                      <a:pt x="136760" y="117920"/>
                      <a:pt x="134160" y="120521"/>
                      <a:pt x="134160" y="123730"/>
                    </a:cubicBezTo>
                    <a:cubicBezTo>
                      <a:pt x="134160" y="126939"/>
                      <a:pt x="136760" y="129540"/>
                      <a:pt x="139970" y="129540"/>
                    </a:cubicBezTo>
                    <a:close/>
                    <a:moveTo>
                      <a:pt x="117634" y="129540"/>
                    </a:moveTo>
                    <a:cubicBezTo>
                      <a:pt x="120843" y="129540"/>
                      <a:pt x="123444" y="126939"/>
                      <a:pt x="123444" y="123730"/>
                    </a:cubicBezTo>
                    <a:cubicBezTo>
                      <a:pt x="123444" y="120521"/>
                      <a:pt x="120843" y="117920"/>
                      <a:pt x="117634" y="117920"/>
                    </a:cubicBezTo>
                    <a:cubicBezTo>
                      <a:pt x="114424" y="117920"/>
                      <a:pt x="111823" y="120521"/>
                      <a:pt x="111823" y="123730"/>
                    </a:cubicBezTo>
                    <a:cubicBezTo>
                      <a:pt x="111823" y="126939"/>
                      <a:pt x="114424" y="129540"/>
                      <a:pt x="117634" y="129540"/>
                    </a:cubicBezTo>
                    <a:close/>
                    <a:moveTo>
                      <a:pt x="95250" y="129540"/>
                    </a:moveTo>
                    <a:cubicBezTo>
                      <a:pt x="98460" y="129540"/>
                      <a:pt x="101060" y="126939"/>
                      <a:pt x="101060" y="123730"/>
                    </a:cubicBezTo>
                    <a:cubicBezTo>
                      <a:pt x="101060" y="120521"/>
                      <a:pt x="98460" y="117920"/>
                      <a:pt x="95250" y="117920"/>
                    </a:cubicBezTo>
                    <a:cubicBezTo>
                      <a:pt x="92040" y="117920"/>
                      <a:pt x="89440" y="120521"/>
                      <a:pt x="89440" y="123730"/>
                    </a:cubicBezTo>
                    <a:cubicBezTo>
                      <a:pt x="89440" y="126939"/>
                      <a:pt x="92040" y="129540"/>
                      <a:pt x="95250" y="129540"/>
                    </a:cubicBezTo>
                    <a:close/>
                    <a:moveTo>
                      <a:pt x="72914" y="129540"/>
                    </a:moveTo>
                    <a:cubicBezTo>
                      <a:pt x="76124" y="129540"/>
                      <a:pt x="78724" y="126939"/>
                      <a:pt x="78724" y="123730"/>
                    </a:cubicBezTo>
                    <a:cubicBezTo>
                      <a:pt x="78724" y="120521"/>
                      <a:pt x="76124" y="117920"/>
                      <a:pt x="72914" y="117920"/>
                    </a:cubicBezTo>
                    <a:cubicBezTo>
                      <a:pt x="69704" y="117920"/>
                      <a:pt x="67104" y="120521"/>
                      <a:pt x="67104" y="123730"/>
                    </a:cubicBezTo>
                    <a:cubicBezTo>
                      <a:pt x="67104" y="126939"/>
                      <a:pt x="69704" y="129540"/>
                      <a:pt x="72914" y="129540"/>
                    </a:cubicBezTo>
                    <a:close/>
                    <a:moveTo>
                      <a:pt x="50530" y="129540"/>
                    </a:moveTo>
                    <a:cubicBezTo>
                      <a:pt x="53740" y="129540"/>
                      <a:pt x="56340" y="126939"/>
                      <a:pt x="56340" y="123730"/>
                    </a:cubicBezTo>
                    <a:cubicBezTo>
                      <a:pt x="56340" y="120521"/>
                      <a:pt x="53740" y="117920"/>
                      <a:pt x="50530" y="117920"/>
                    </a:cubicBezTo>
                    <a:cubicBezTo>
                      <a:pt x="47320" y="117920"/>
                      <a:pt x="44720" y="120521"/>
                      <a:pt x="44720" y="123730"/>
                    </a:cubicBezTo>
                    <a:cubicBezTo>
                      <a:pt x="44720" y="126939"/>
                      <a:pt x="47320" y="129540"/>
                      <a:pt x="50530" y="129540"/>
                    </a:cubicBezTo>
                    <a:close/>
                    <a:moveTo>
                      <a:pt x="28146" y="129540"/>
                    </a:moveTo>
                    <a:cubicBezTo>
                      <a:pt x="31356" y="129540"/>
                      <a:pt x="33957" y="126939"/>
                      <a:pt x="33957" y="123730"/>
                    </a:cubicBezTo>
                    <a:cubicBezTo>
                      <a:pt x="33957" y="120521"/>
                      <a:pt x="31356" y="117920"/>
                      <a:pt x="28146" y="117920"/>
                    </a:cubicBezTo>
                    <a:cubicBezTo>
                      <a:pt x="24936" y="117920"/>
                      <a:pt x="22336" y="120521"/>
                      <a:pt x="22336" y="123730"/>
                    </a:cubicBezTo>
                    <a:cubicBezTo>
                      <a:pt x="22336" y="126939"/>
                      <a:pt x="24936" y="129540"/>
                      <a:pt x="28146" y="129540"/>
                    </a:cubicBezTo>
                    <a:close/>
                    <a:moveTo>
                      <a:pt x="5810" y="129540"/>
                    </a:moveTo>
                    <a:cubicBezTo>
                      <a:pt x="9020" y="129540"/>
                      <a:pt x="11621" y="126939"/>
                      <a:pt x="11621" y="123730"/>
                    </a:cubicBezTo>
                    <a:cubicBezTo>
                      <a:pt x="11621" y="120521"/>
                      <a:pt x="9020" y="117920"/>
                      <a:pt x="5810" y="117920"/>
                    </a:cubicBezTo>
                    <a:cubicBezTo>
                      <a:pt x="2600" y="117920"/>
                      <a:pt x="0" y="120521"/>
                      <a:pt x="0" y="123730"/>
                    </a:cubicBezTo>
                    <a:cubicBezTo>
                      <a:pt x="0" y="126939"/>
                      <a:pt x="2600" y="129540"/>
                      <a:pt x="5810" y="129540"/>
                    </a:cubicBezTo>
                    <a:close/>
                    <a:moveTo>
                      <a:pt x="184690" y="109871"/>
                    </a:moveTo>
                    <a:cubicBezTo>
                      <a:pt x="187900" y="109871"/>
                      <a:pt x="190500" y="107270"/>
                      <a:pt x="190500" y="104061"/>
                    </a:cubicBezTo>
                    <a:cubicBezTo>
                      <a:pt x="190500" y="100852"/>
                      <a:pt x="187900" y="98250"/>
                      <a:pt x="184690" y="98250"/>
                    </a:cubicBezTo>
                    <a:cubicBezTo>
                      <a:pt x="181480" y="98250"/>
                      <a:pt x="178879" y="100852"/>
                      <a:pt x="178879" y="104061"/>
                    </a:cubicBezTo>
                    <a:cubicBezTo>
                      <a:pt x="178879" y="107270"/>
                      <a:pt x="181480" y="109871"/>
                      <a:pt x="184690" y="109871"/>
                    </a:cubicBezTo>
                    <a:close/>
                    <a:moveTo>
                      <a:pt x="162353" y="109871"/>
                    </a:moveTo>
                    <a:cubicBezTo>
                      <a:pt x="165563" y="109871"/>
                      <a:pt x="168164" y="107270"/>
                      <a:pt x="168164" y="104061"/>
                    </a:cubicBezTo>
                    <a:cubicBezTo>
                      <a:pt x="168164" y="100852"/>
                      <a:pt x="165563" y="98250"/>
                      <a:pt x="162353" y="98250"/>
                    </a:cubicBezTo>
                    <a:cubicBezTo>
                      <a:pt x="159144" y="98250"/>
                      <a:pt x="156543" y="100852"/>
                      <a:pt x="156543" y="104061"/>
                    </a:cubicBezTo>
                    <a:cubicBezTo>
                      <a:pt x="156543" y="107270"/>
                      <a:pt x="159144" y="109871"/>
                      <a:pt x="162353" y="109871"/>
                    </a:cubicBezTo>
                    <a:close/>
                    <a:moveTo>
                      <a:pt x="139970" y="109871"/>
                    </a:moveTo>
                    <a:cubicBezTo>
                      <a:pt x="143180" y="109871"/>
                      <a:pt x="145780" y="107270"/>
                      <a:pt x="145780" y="104061"/>
                    </a:cubicBezTo>
                    <a:cubicBezTo>
                      <a:pt x="145780" y="100852"/>
                      <a:pt x="143180" y="98250"/>
                      <a:pt x="139970" y="98250"/>
                    </a:cubicBezTo>
                    <a:cubicBezTo>
                      <a:pt x="136760" y="98250"/>
                      <a:pt x="134160" y="100852"/>
                      <a:pt x="134160" y="104061"/>
                    </a:cubicBezTo>
                    <a:cubicBezTo>
                      <a:pt x="134160" y="107270"/>
                      <a:pt x="136760" y="109871"/>
                      <a:pt x="139970" y="109871"/>
                    </a:cubicBezTo>
                    <a:close/>
                    <a:moveTo>
                      <a:pt x="117634" y="109871"/>
                    </a:moveTo>
                    <a:cubicBezTo>
                      <a:pt x="120843" y="109871"/>
                      <a:pt x="123444" y="107270"/>
                      <a:pt x="123444" y="104061"/>
                    </a:cubicBezTo>
                    <a:cubicBezTo>
                      <a:pt x="123444" y="100852"/>
                      <a:pt x="120843" y="98250"/>
                      <a:pt x="117634" y="98250"/>
                    </a:cubicBezTo>
                    <a:cubicBezTo>
                      <a:pt x="114424" y="98250"/>
                      <a:pt x="111823" y="100852"/>
                      <a:pt x="111823" y="104061"/>
                    </a:cubicBezTo>
                    <a:cubicBezTo>
                      <a:pt x="111823" y="107270"/>
                      <a:pt x="114424" y="109871"/>
                      <a:pt x="117634" y="109871"/>
                    </a:cubicBezTo>
                    <a:close/>
                    <a:moveTo>
                      <a:pt x="95250" y="109871"/>
                    </a:moveTo>
                    <a:cubicBezTo>
                      <a:pt x="98460" y="109871"/>
                      <a:pt x="101060" y="107270"/>
                      <a:pt x="101060" y="104061"/>
                    </a:cubicBezTo>
                    <a:cubicBezTo>
                      <a:pt x="101060" y="100852"/>
                      <a:pt x="98460" y="98250"/>
                      <a:pt x="95250" y="98250"/>
                    </a:cubicBezTo>
                    <a:cubicBezTo>
                      <a:pt x="92040" y="98250"/>
                      <a:pt x="89440" y="100852"/>
                      <a:pt x="89440" y="104061"/>
                    </a:cubicBezTo>
                    <a:cubicBezTo>
                      <a:pt x="89440" y="107270"/>
                      <a:pt x="92040" y="109871"/>
                      <a:pt x="95250" y="109871"/>
                    </a:cubicBezTo>
                    <a:close/>
                    <a:moveTo>
                      <a:pt x="72914" y="109871"/>
                    </a:moveTo>
                    <a:cubicBezTo>
                      <a:pt x="76124" y="109871"/>
                      <a:pt x="78724" y="107270"/>
                      <a:pt x="78724" y="104061"/>
                    </a:cubicBezTo>
                    <a:cubicBezTo>
                      <a:pt x="78724" y="100852"/>
                      <a:pt x="76124" y="98250"/>
                      <a:pt x="72914" y="98250"/>
                    </a:cubicBezTo>
                    <a:cubicBezTo>
                      <a:pt x="69704" y="98250"/>
                      <a:pt x="67104" y="100852"/>
                      <a:pt x="67104" y="104061"/>
                    </a:cubicBezTo>
                    <a:cubicBezTo>
                      <a:pt x="67104" y="107270"/>
                      <a:pt x="69704" y="109871"/>
                      <a:pt x="72914" y="109871"/>
                    </a:cubicBezTo>
                    <a:close/>
                    <a:moveTo>
                      <a:pt x="50530" y="109871"/>
                    </a:moveTo>
                    <a:cubicBezTo>
                      <a:pt x="53740" y="109871"/>
                      <a:pt x="56340" y="107270"/>
                      <a:pt x="56340" y="104061"/>
                    </a:cubicBezTo>
                    <a:cubicBezTo>
                      <a:pt x="56340" y="100852"/>
                      <a:pt x="53740" y="98250"/>
                      <a:pt x="50530" y="98250"/>
                    </a:cubicBezTo>
                    <a:cubicBezTo>
                      <a:pt x="47320" y="98250"/>
                      <a:pt x="44720" y="100852"/>
                      <a:pt x="44720" y="104061"/>
                    </a:cubicBezTo>
                    <a:cubicBezTo>
                      <a:pt x="44720" y="107270"/>
                      <a:pt x="47320" y="109871"/>
                      <a:pt x="50530" y="109871"/>
                    </a:cubicBezTo>
                    <a:close/>
                    <a:moveTo>
                      <a:pt x="28146" y="109871"/>
                    </a:moveTo>
                    <a:cubicBezTo>
                      <a:pt x="31356" y="109871"/>
                      <a:pt x="33957" y="107270"/>
                      <a:pt x="33957" y="104061"/>
                    </a:cubicBezTo>
                    <a:cubicBezTo>
                      <a:pt x="33957" y="100852"/>
                      <a:pt x="31356" y="98250"/>
                      <a:pt x="28146" y="98250"/>
                    </a:cubicBezTo>
                    <a:cubicBezTo>
                      <a:pt x="24936" y="98250"/>
                      <a:pt x="22336" y="100852"/>
                      <a:pt x="22336" y="104061"/>
                    </a:cubicBezTo>
                    <a:cubicBezTo>
                      <a:pt x="22336" y="107270"/>
                      <a:pt x="24936" y="109871"/>
                      <a:pt x="28146" y="109871"/>
                    </a:cubicBezTo>
                    <a:close/>
                    <a:moveTo>
                      <a:pt x="5810" y="109871"/>
                    </a:moveTo>
                    <a:cubicBezTo>
                      <a:pt x="9020" y="109871"/>
                      <a:pt x="11621" y="107270"/>
                      <a:pt x="11621" y="104061"/>
                    </a:cubicBezTo>
                    <a:cubicBezTo>
                      <a:pt x="11621" y="100852"/>
                      <a:pt x="9020" y="98250"/>
                      <a:pt x="5810" y="98250"/>
                    </a:cubicBezTo>
                    <a:cubicBezTo>
                      <a:pt x="2600" y="98250"/>
                      <a:pt x="0" y="100852"/>
                      <a:pt x="0" y="104061"/>
                    </a:cubicBezTo>
                    <a:cubicBezTo>
                      <a:pt x="0" y="107270"/>
                      <a:pt x="2600" y="109871"/>
                      <a:pt x="5810" y="109871"/>
                    </a:cubicBezTo>
                    <a:close/>
                    <a:moveTo>
                      <a:pt x="184690" y="90249"/>
                    </a:moveTo>
                    <a:cubicBezTo>
                      <a:pt x="187900" y="90249"/>
                      <a:pt x="190500" y="87648"/>
                      <a:pt x="190500" y="84439"/>
                    </a:cubicBezTo>
                    <a:cubicBezTo>
                      <a:pt x="190500" y="81230"/>
                      <a:pt x="187900" y="78629"/>
                      <a:pt x="184690" y="78629"/>
                    </a:cubicBezTo>
                    <a:cubicBezTo>
                      <a:pt x="181480" y="78629"/>
                      <a:pt x="178879" y="81230"/>
                      <a:pt x="178879" y="84439"/>
                    </a:cubicBezTo>
                    <a:cubicBezTo>
                      <a:pt x="178879" y="87648"/>
                      <a:pt x="181480" y="90249"/>
                      <a:pt x="184690" y="90249"/>
                    </a:cubicBezTo>
                    <a:close/>
                    <a:moveTo>
                      <a:pt x="162353" y="90249"/>
                    </a:moveTo>
                    <a:cubicBezTo>
                      <a:pt x="165563" y="90249"/>
                      <a:pt x="168164" y="87648"/>
                      <a:pt x="168164" y="84439"/>
                    </a:cubicBezTo>
                    <a:cubicBezTo>
                      <a:pt x="168164" y="81230"/>
                      <a:pt x="165563" y="78629"/>
                      <a:pt x="162353" y="78629"/>
                    </a:cubicBezTo>
                    <a:cubicBezTo>
                      <a:pt x="159144" y="78629"/>
                      <a:pt x="156543" y="81230"/>
                      <a:pt x="156543" y="84439"/>
                    </a:cubicBezTo>
                    <a:cubicBezTo>
                      <a:pt x="156543" y="87648"/>
                      <a:pt x="159144" y="90249"/>
                      <a:pt x="162353" y="90249"/>
                    </a:cubicBezTo>
                    <a:close/>
                    <a:moveTo>
                      <a:pt x="139970" y="90249"/>
                    </a:moveTo>
                    <a:cubicBezTo>
                      <a:pt x="143180" y="90249"/>
                      <a:pt x="145780" y="87648"/>
                      <a:pt x="145780" y="84439"/>
                    </a:cubicBezTo>
                    <a:cubicBezTo>
                      <a:pt x="145780" y="81230"/>
                      <a:pt x="143180" y="78629"/>
                      <a:pt x="139970" y="78629"/>
                    </a:cubicBezTo>
                    <a:cubicBezTo>
                      <a:pt x="136760" y="78629"/>
                      <a:pt x="134160" y="81230"/>
                      <a:pt x="134160" y="84439"/>
                    </a:cubicBezTo>
                    <a:cubicBezTo>
                      <a:pt x="134160" y="87648"/>
                      <a:pt x="136760" y="90249"/>
                      <a:pt x="139970" y="90249"/>
                    </a:cubicBezTo>
                    <a:close/>
                    <a:moveTo>
                      <a:pt x="117634" y="90249"/>
                    </a:moveTo>
                    <a:cubicBezTo>
                      <a:pt x="120843" y="90249"/>
                      <a:pt x="123444" y="87648"/>
                      <a:pt x="123444" y="84439"/>
                    </a:cubicBezTo>
                    <a:cubicBezTo>
                      <a:pt x="123444" y="81230"/>
                      <a:pt x="120843" y="78629"/>
                      <a:pt x="117634" y="78629"/>
                    </a:cubicBezTo>
                    <a:cubicBezTo>
                      <a:pt x="114424" y="78629"/>
                      <a:pt x="111823" y="81230"/>
                      <a:pt x="111823" y="84439"/>
                    </a:cubicBezTo>
                    <a:cubicBezTo>
                      <a:pt x="111823" y="87648"/>
                      <a:pt x="114424" y="90249"/>
                      <a:pt x="117634" y="90249"/>
                    </a:cubicBezTo>
                    <a:close/>
                    <a:moveTo>
                      <a:pt x="95250" y="90249"/>
                    </a:moveTo>
                    <a:cubicBezTo>
                      <a:pt x="98460" y="90249"/>
                      <a:pt x="101060" y="87648"/>
                      <a:pt x="101060" y="84439"/>
                    </a:cubicBezTo>
                    <a:cubicBezTo>
                      <a:pt x="101060" y="81230"/>
                      <a:pt x="98460" y="78629"/>
                      <a:pt x="95250" y="78629"/>
                    </a:cubicBezTo>
                    <a:cubicBezTo>
                      <a:pt x="92040" y="78629"/>
                      <a:pt x="89440" y="81230"/>
                      <a:pt x="89440" y="84439"/>
                    </a:cubicBezTo>
                    <a:cubicBezTo>
                      <a:pt x="89440" y="87648"/>
                      <a:pt x="92040" y="90249"/>
                      <a:pt x="95250" y="90249"/>
                    </a:cubicBezTo>
                    <a:close/>
                    <a:moveTo>
                      <a:pt x="72914" y="90249"/>
                    </a:moveTo>
                    <a:cubicBezTo>
                      <a:pt x="76124" y="90249"/>
                      <a:pt x="78724" y="87648"/>
                      <a:pt x="78724" y="84439"/>
                    </a:cubicBezTo>
                    <a:cubicBezTo>
                      <a:pt x="78724" y="81230"/>
                      <a:pt x="76124" y="78629"/>
                      <a:pt x="72914" y="78629"/>
                    </a:cubicBezTo>
                    <a:cubicBezTo>
                      <a:pt x="69704" y="78629"/>
                      <a:pt x="67104" y="81230"/>
                      <a:pt x="67104" y="84439"/>
                    </a:cubicBezTo>
                    <a:cubicBezTo>
                      <a:pt x="67104" y="87648"/>
                      <a:pt x="69704" y="90249"/>
                      <a:pt x="72914" y="90249"/>
                    </a:cubicBezTo>
                    <a:close/>
                    <a:moveTo>
                      <a:pt x="50530" y="90249"/>
                    </a:moveTo>
                    <a:cubicBezTo>
                      <a:pt x="53740" y="90249"/>
                      <a:pt x="56340" y="87648"/>
                      <a:pt x="56340" y="84439"/>
                    </a:cubicBezTo>
                    <a:cubicBezTo>
                      <a:pt x="56340" y="81230"/>
                      <a:pt x="53740" y="78629"/>
                      <a:pt x="50530" y="78629"/>
                    </a:cubicBezTo>
                    <a:cubicBezTo>
                      <a:pt x="47320" y="78629"/>
                      <a:pt x="44720" y="81230"/>
                      <a:pt x="44720" y="84439"/>
                    </a:cubicBezTo>
                    <a:cubicBezTo>
                      <a:pt x="44720" y="87648"/>
                      <a:pt x="47320" y="90249"/>
                      <a:pt x="50530" y="90249"/>
                    </a:cubicBezTo>
                    <a:close/>
                    <a:moveTo>
                      <a:pt x="28146" y="90249"/>
                    </a:moveTo>
                    <a:cubicBezTo>
                      <a:pt x="31356" y="90249"/>
                      <a:pt x="33957" y="87648"/>
                      <a:pt x="33957" y="84439"/>
                    </a:cubicBezTo>
                    <a:cubicBezTo>
                      <a:pt x="33957" y="81230"/>
                      <a:pt x="31356" y="78629"/>
                      <a:pt x="28146" y="78629"/>
                    </a:cubicBezTo>
                    <a:cubicBezTo>
                      <a:pt x="24936" y="78629"/>
                      <a:pt x="22336" y="81230"/>
                      <a:pt x="22336" y="84439"/>
                    </a:cubicBezTo>
                    <a:cubicBezTo>
                      <a:pt x="22336" y="87648"/>
                      <a:pt x="24936" y="90249"/>
                      <a:pt x="28146" y="90249"/>
                    </a:cubicBezTo>
                    <a:close/>
                    <a:moveTo>
                      <a:pt x="5810" y="90249"/>
                    </a:moveTo>
                    <a:cubicBezTo>
                      <a:pt x="9020" y="90249"/>
                      <a:pt x="11621" y="87648"/>
                      <a:pt x="11621" y="84439"/>
                    </a:cubicBezTo>
                    <a:cubicBezTo>
                      <a:pt x="11621" y="81230"/>
                      <a:pt x="9020" y="78629"/>
                      <a:pt x="5810" y="78629"/>
                    </a:cubicBezTo>
                    <a:cubicBezTo>
                      <a:pt x="2600" y="78629"/>
                      <a:pt x="0" y="81230"/>
                      <a:pt x="0" y="84439"/>
                    </a:cubicBezTo>
                    <a:cubicBezTo>
                      <a:pt x="0" y="87648"/>
                      <a:pt x="2600" y="90249"/>
                      <a:pt x="5810" y="90249"/>
                    </a:cubicBezTo>
                    <a:close/>
                    <a:moveTo>
                      <a:pt x="184690" y="70580"/>
                    </a:moveTo>
                    <a:cubicBezTo>
                      <a:pt x="187900" y="70580"/>
                      <a:pt x="190500" y="67979"/>
                      <a:pt x="190500" y="64770"/>
                    </a:cubicBezTo>
                    <a:cubicBezTo>
                      <a:pt x="190500" y="61561"/>
                      <a:pt x="187900" y="58960"/>
                      <a:pt x="184690" y="58960"/>
                    </a:cubicBezTo>
                    <a:cubicBezTo>
                      <a:pt x="181480" y="58960"/>
                      <a:pt x="178879" y="61561"/>
                      <a:pt x="178879" y="64770"/>
                    </a:cubicBezTo>
                    <a:cubicBezTo>
                      <a:pt x="178879" y="67979"/>
                      <a:pt x="181480" y="70580"/>
                      <a:pt x="184690" y="70580"/>
                    </a:cubicBezTo>
                    <a:close/>
                    <a:moveTo>
                      <a:pt x="162353" y="70580"/>
                    </a:moveTo>
                    <a:cubicBezTo>
                      <a:pt x="165563" y="70580"/>
                      <a:pt x="168164" y="67979"/>
                      <a:pt x="168164" y="64770"/>
                    </a:cubicBezTo>
                    <a:cubicBezTo>
                      <a:pt x="168164" y="61561"/>
                      <a:pt x="165563" y="58960"/>
                      <a:pt x="162353" y="58960"/>
                    </a:cubicBezTo>
                    <a:cubicBezTo>
                      <a:pt x="159144" y="58960"/>
                      <a:pt x="156543" y="61561"/>
                      <a:pt x="156543" y="64770"/>
                    </a:cubicBezTo>
                    <a:cubicBezTo>
                      <a:pt x="156543" y="67979"/>
                      <a:pt x="159144" y="70580"/>
                      <a:pt x="162353" y="70580"/>
                    </a:cubicBezTo>
                    <a:close/>
                    <a:moveTo>
                      <a:pt x="139970" y="70580"/>
                    </a:moveTo>
                    <a:cubicBezTo>
                      <a:pt x="143180" y="70580"/>
                      <a:pt x="145780" y="67979"/>
                      <a:pt x="145780" y="64770"/>
                    </a:cubicBezTo>
                    <a:cubicBezTo>
                      <a:pt x="145780" y="61561"/>
                      <a:pt x="143180" y="58960"/>
                      <a:pt x="139970" y="58960"/>
                    </a:cubicBezTo>
                    <a:cubicBezTo>
                      <a:pt x="136760" y="58960"/>
                      <a:pt x="134160" y="61561"/>
                      <a:pt x="134160" y="64770"/>
                    </a:cubicBezTo>
                    <a:cubicBezTo>
                      <a:pt x="134160" y="67979"/>
                      <a:pt x="136760" y="70580"/>
                      <a:pt x="139970" y="70580"/>
                    </a:cubicBezTo>
                    <a:close/>
                    <a:moveTo>
                      <a:pt x="117634" y="70580"/>
                    </a:moveTo>
                    <a:cubicBezTo>
                      <a:pt x="120843" y="70580"/>
                      <a:pt x="123444" y="67979"/>
                      <a:pt x="123444" y="64770"/>
                    </a:cubicBezTo>
                    <a:cubicBezTo>
                      <a:pt x="123444" y="61561"/>
                      <a:pt x="120843" y="58960"/>
                      <a:pt x="117634" y="58960"/>
                    </a:cubicBezTo>
                    <a:cubicBezTo>
                      <a:pt x="114424" y="58960"/>
                      <a:pt x="111823" y="61561"/>
                      <a:pt x="111823" y="64770"/>
                    </a:cubicBezTo>
                    <a:cubicBezTo>
                      <a:pt x="111823" y="67979"/>
                      <a:pt x="114424" y="70580"/>
                      <a:pt x="117634" y="70580"/>
                    </a:cubicBezTo>
                    <a:close/>
                    <a:moveTo>
                      <a:pt x="95250" y="70580"/>
                    </a:moveTo>
                    <a:cubicBezTo>
                      <a:pt x="98460" y="70580"/>
                      <a:pt x="101060" y="67979"/>
                      <a:pt x="101060" y="64770"/>
                    </a:cubicBezTo>
                    <a:cubicBezTo>
                      <a:pt x="101060" y="61561"/>
                      <a:pt x="98460" y="58960"/>
                      <a:pt x="95250" y="58960"/>
                    </a:cubicBezTo>
                    <a:cubicBezTo>
                      <a:pt x="92040" y="58960"/>
                      <a:pt x="89440" y="61561"/>
                      <a:pt x="89440" y="64770"/>
                    </a:cubicBezTo>
                    <a:cubicBezTo>
                      <a:pt x="89440" y="67979"/>
                      <a:pt x="92040" y="70580"/>
                      <a:pt x="95250" y="70580"/>
                    </a:cubicBezTo>
                    <a:close/>
                    <a:moveTo>
                      <a:pt x="72914" y="70580"/>
                    </a:moveTo>
                    <a:cubicBezTo>
                      <a:pt x="76124" y="70580"/>
                      <a:pt x="78724" y="67979"/>
                      <a:pt x="78724" y="64770"/>
                    </a:cubicBezTo>
                    <a:cubicBezTo>
                      <a:pt x="78724" y="61561"/>
                      <a:pt x="76124" y="58960"/>
                      <a:pt x="72914" y="58960"/>
                    </a:cubicBezTo>
                    <a:cubicBezTo>
                      <a:pt x="69704" y="58960"/>
                      <a:pt x="67104" y="61561"/>
                      <a:pt x="67104" y="64770"/>
                    </a:cubicBezTo>
                    <a:cubicBezTo>
                      <a:pt x="67104" y="67979"/>
                      <a:pt x="69704" y="70580"/>
                      <a:pt x="72914" y="70580"/>
                    </a:cubicBezTo>
                    <a:close/>
                    <a:moveTo>
                      <a:pt x="50530" y="70580"/>
                    </a:moveTo>
                    <a:cubicBezTo>
                      <a:pt x="53740" y="70580"/>
                      <a:pt x="56340" y="67979"/>
                      <a:pt x="56340" y="64770"/>
                    </a:cubicBezTo>
                    <a:cubicBezTo>
                      <a:pt x="56340" y="61561"/>
                      <a:pt x="53740" y="58960"/>
                      <a:pt x="50530" y="58960"/>
                    </a:cubicBezTo>
                    <a:cubicBezTo>
                      <a:pt x="47320" y="58960"/>
                      <a:pt x="44720" y="61561"/>
                      <a:pt x="44720" y="64770"/>
                    </a:cubicBezTo>
                    <a:cubicBezTo>
                      <a:pt x="44720" y="67979"/>
                      <a:pt x="47320" y="70580"/>
                      <a:pt x="50530" y="70580"/>
                    </a:cubicBezTo>
                    <a:close/>
                    <a:moveTo>
                      <a:pt x="28146" y="70580"/>
                    </a:moveTo>
                    <a:cubicBezTo>
                      <a:pt x="31356" y="70580"/>
                      <a:pt x="33957" y="67979"/>
                      <a:pt x="33957" y="64770"/>
                    </a:cubicBezTo>
                    <a:cubicBezTo>
                      <a:pt x="33957" y="61561"/>
                      <a:pt x="31356" y="58960"/>
                      <a:pt x="28146" y="58960"/>
                    </a:cubicBezTo>
                    <a:cubicBezTo>
                      <a:pt x="24936" y="58960"/>
                      <a:pt x="22336" y="61561"/>
                      <a:pt x="22336" y="64770"/>
                    </a:cubicBezTo>
                    <a:cubicBezTo>
                      <a:pt x="22336" y="67979"/>
                      <a:pt x="24936" y="70580"/>
                      <a:pt x="28146" y="70580"/>
                    </a:cubicBezTo>
                    <a:close/>
                    <a:moveTo>
                      <a:pt x="5810" y="70580"/>
                    </a:moveTo>
                    <a:cubicBezTo>
                      <a:pt x="9020" y="70580"/>
                      <a:pt x="11621" y="67979"/>
                      <a:pt x="11621" y="64770"/>
                    </a:cubicBezTo>
                    <a:cubicBezTo>
                      <a:pt x="11621" y="61561"/>
                      <a:pt x="9020" y="58960"/>
                      <a:pt x="5810" y="58960"/>
                    </a:cubicBezTo>
                    <a:cubicBezTo>
                      <a:pt x="2600" y="58960"/>
                      <a:pt x="0" y="61561"/>
                      <a:pt x="0" y="64770"/>
                    </a:cubicBezTo>
                    <a:cubicBezTo>
                      <a:pt x="0" y="67979"/>
                      <a:pt x="2600" y="70580"/>
                      <a:pt x="5810" y="70580"/>
                    </a:cubicBezTo>
                    <a:close/>
                    <a:moveTo>
                      <a:pt x="184690" y="50911"/>
                    </a:moveTo>
                    <a:cubicBezTo>
                      <a:pt x="187900" y="50911"/>
                      <a:pt x="190500" y="48310"/>
                      <a:pt x="190500" y="45101"/>
                    </a:cubicBezTo>
                    <a:cubicBezTo>
                      <a:pt x="190500" y="41892"/>
                      <a:pt x="187900" y="39291"/>
                      <a:pt x="184690" y="39291"/>
                    </a:cubicBezTo>
                    <a:cubicBezTo>
                      <a:pt x="181480" y="39291"/>
                      <a:pt x="178879" y="41892"/>
                      <a:pt x="178879" y="45101"/>
                    </a:cubicBezTo>
                    <a:cubicBezTo>
                      <a:pt x="178879" y="48310"/>
                      <a:pt x="181480" y="50911"/>
                      <a:pt x="184690" y="50911"/>
                    </a:cubicBezTo>
                    <a:close/>
                    <a:moveTo>
                      <a:pt x="162353" y="50911"/>
                    </a:moveTo>
                    <a:cubicBezTo>
                      <a:pt x="165563" y="50911"/>
                      <a:pt x="168164" y="48310"/>
                      <a:pt x="168164" y="45101"/>
                    </a:cubicBezTo>
                    <a:cubicBezTo>
                      <a:pt x="168164" y="41892"/>
                      <a:pt x="165563" y="39291"/>
                      <a:pt x="162353" y="39291"/>
                    </a:cubicBezTo>
                    <a:cubicBezTo>
                      <a:pt x="159144" y="39291"/>
                      <a:pt x="156543" y="41892"/>
                      <a:pt x="156543" y="45101"/>
                    </a:cubicBezTo>
                    <a:cubicBezTo>
                      <a:pt x="156543" y="48310"/>
                      <a:pt x="159144" y="50911"/>
                      <a:pt x="162353" y="50911"/>
                    </a:cubicBezTo>
                    <a:close/>
                    <a:moveTo>
                      <a:pt x="139970" y="50911"/>
                    </a:moveTo>
                    <a:cubicBezTo>
                      <a:pt x="143180" y="50911"/>
                      <a:pt x="145780" y="48310"/>
                      <a:pt x="145780" y="45101"/>
                    </a:cubicBezTo>
                    <a:cubicBezTo>
                      <a:pt x="145780" y="41892"/>
                      <a:pt x="143180" y="39291"/>
                      <a:pt x="139970" y="39291"/>
                    </a:cubicBezTo>
                    <a:cubicBezTo>
                      <a:pt x="136760" y="39291"/>
                      <a:pt x="134160" y="41892"/>
                      <a:pt x="134160" y="45101"/>
                    </a:cubicBezTo>
                    <a:cubicBezTo>
                      <a:pt x="134160" y="48310"/>
                      <a:pt x="136760" y="50911"/>
                      <a:pt x="139970" y="50911"/>
                    </a:cubicBezTo>
                    <a:close/>
                    <a:moveTo>
                      <a:pt x="117634" y="50911"/>
                    </a:moveTo>
                    <a:cubicBezTo>
                      <a:pt x="120843" y="50911"/>
                      <a:pt x="123444" y="48310"/>
                      <a:pt x="123444" y="45101"/>
                    </a:cubicBezTo>
                    <a:cubicBezTo>
                      <a:pt x="123444" y="41892"/>
                      <a:pt x="120843" y="39291"/>
                      <a:pt x="117634" y="39291"/>
                    </a:cubicBezTo>
                    <a:cubicBezTo>
                      <a:pt x="114424" y="39291"/>
                      <a:pt x="111823" y="41892"/>
                      <a:pt x="111823" y="45101"/>
                    </a:cubicBezTo>
                    <a:cubicBezTo>
                      <a:pt x="111823" y="48310"/>
                      <a:pt x="114424" y="50911"/>
                      <a:pt x="117634" y="50911"/>
                    </a:cubicBezTo>
                    <a:close/>
                    <a:moveTo>
                      <a:pt x="95250" y="50911"/>
                    </a:moveTo>
                    <a:cubicBezTo>
                      <a:pt x="98460" y="50911"/>
                      <a:pt x="101060" y="48310"/>
                      <a:pt x="101060" y="45101"/>
                    </a:cubicBezTo>
                    <a:cubicBezTo>
                      <a:pt x="101060" y="41892"/>
                      <a:pt x="98460" y="39291"/>
                      <a:pt x="95250" y="39291"/>
                    </a:cubicBezTo>
                    <a:cubicBezTo>
                      <a:pt x="92040" y="39291"/>
                      <a:pt x="89440" y="41892"/>
                      <a:pt x="89440" y="45101"/>
                    </a:cubicBezTo>
                    <a:cubicBezTo>
                      <a:pt x="89440" y="48310"/>
                      <a:pt x="92040" y="50911"/>
                      <a:pt x="95250" y="50911"/>
                    </a:cubicBezTo>
                    <a:close/>
                    <a:moveTo>
                      <a:pt x="72914" y="50911"/>
                    </a:moveTo>
                    <a:cubicBezTo>
                      <a:pt x="76124" y="50911"/>
                      <a:pt x="78724" y="48310"/>
                      <a:pt x="78724" y="45101"/>
                    </a:cubicBezTo>
                    <a:cubicBezTo>
                      <a:pt x="78724" y="41892"/>
                      <a:pt x="76124" y="39291"/>
                      <a:pt x="72914" y="39291"/>
                    </a:cubicBezTo>
                    <a:cubicBezTo>
                      <a:pt x="69704" y="39291"/>
                      <a:pt x="67104" y="41892"/>
                      <a:pt x="67104" y="45101"/>
                    </a:cubicBezTo>
                    <a:cubicBezTo>
                      <a:pt x="67104" y="48310"/>
                      <a:pt x="69704" y="50911"/>
                      <a:pt x="72914" y="50911"/>
                    </a:cubicBezTo>
                    <a:close/>
                    <a:moveTo>
                      <a:pt x="50530" y="50911"/>
                    </a:moveTo>
                    <a:cubicBezTo>
                      <a:pt x="53740" y="50911"/>
                      <a:pt x="56340" y="48310"/>
                      <a:pt x="56340" y="45101"/>
                    </a:cubicBezTo>
                    <a:cubicBezTo>
                      <a:pt x="56340" y="41892"/>
                      <a:pt x="53740" y="39291"/>
                      <a:pt x="50530" y="39291"/>
                    </a:cubicBezTo>
                    <a:cubicBezTo>
                      <a:pt x="47320" y="39291"/>
                      <a:pt x="44720" y="41892"/>
                      <a:pt x="44720" y="45101"/>
                    </a:cubicBezTo>
                    <a:cubicBezTo>
                      <a:pt x="44720" y="48310"/>
                      <a:pt x="47320" y="50911"/>
                      <a:pt x="50530" y="50911"/>
                    </a:cubicBezTo>
                    <a:close/>
                    <a:moveTo>
                      <a:pt x="28146" y="50911"/>
                    </a:moveTo>
                    <a:cubicBezTo>
                      <a:pt x="31356" y="50911"/>
                      <a:pt x="33957" y="48310"/>
                      <a:pt x="33957" y="45101"/>
                    </a:cubicBezTo>
                    <a:cubicBezTo>
                      <a:pt x="33957" y="41892"/>
                      <a:pt x="31356" y="39291"/>
                      <a:pt x="28146" y="39291"/>
                    </a:cubicBezTo>
                    <a:cubicBezTo>
                      <a:pt x="24936" y="39291"/>
                      <a:pt x="22336" y="41892"/>
                      <a:pt x="22336" y="45101"/>
                    </a:cubicBezTo>
                    <a:cubicBezTo>
                      <a:pt x="22336" y="48310"/>
                      <a:pt x="24936" y="50911"/>
                      <a:pt x="28146" y="50911"/>
                    </a:cubicBezTo>
                    <a:close/>
                    <a:moveTo>
                      <a:pt x="5810" y="50911"/>
                    </a:moveTo>
                    <a:cubicBezTo>
                      <a:pt x="9020" y="50911"/>
                      <a:pt x="11621" y="48310"/>
                      <a:pt x="11621" y="45101"/>
                    </a:cubicBezTo>
                    <a:cubicBezTo>
                      <a:pt x="11621" y="41892"/>
                      <a:pt x="9020" y="39291"/>
                      <a:pt x="5810" y="39291"/>
                    </a:cubicBezTo>
                    <a:cubicBezTo>
                      <a:pt x="2600" y="39291"/>
                      <a:pt x="0" y="41892"/>
                      <a:pt x="0" y="45101"/>
                    </a:cubicBezTo>
                    <a:cubicBezTo>
                      <a:pt x="0" y="48310"/>
                      <a:pt x="2600" y="50911"/>
                      <a:pt x="5810" y="50911"/>
                    </a:cubicBezTo>
                    <a:close/>
                    <a:moveTo>
                      <a:pt x="184690" y="31290"/>
                    </a:moveTo>
                    <a:cubicBezTo>
                      <a:pt x="187900" y="31290"/>
                      <a:pt x="190500" y="28688"/>
                      <a:pt x="190500" y="25479"/>
                    </a:cubicBezTo>
                    <a:cubicBezTo>
                      <a:pt x="190500" y="22270"/>
                      <a:pt x="187900" y="19669"/>
                      <a:pt x="184690" y="19669"/>
                    </a:cubicBezTo>
                    <a:cubicBezTo>
                      <a:pt x="181480" y="19669"/>
                      <a:pt x="178879" y="22270"/>
                      <a:pt x="178879" y="25479"/>
                    </a:cubicBezTo>
                    <a:cubicBezTo>
                      <a:pt x="178879" y="28688"/>
                      <a:pt x="181480" y="31290"/>
                      <a:pt x="184690" y="31290"/>
                    </a:cubicBezTo>
                    <a:close/>
                    <a:moveTo>
                      <a:pt x="162353" y="31290"/>
                    </a:moveTo>
                    <a:cubicBezTo>
                      <a:pt x="165563" y="31290"/>
                      <a:pt x="168164" y="28688"/>
                      <a:pt x="168164" y="25479"/>
                    </a:cubicBezTo>
                    <a:cubicBezTo>
                      <a:pt x="168164" y="22270"/>
                      <a:pt x="165563" y="19669"/>
                      <a:pt x="162353" y="19669"/>
                    </a:cubicBezTo>
                    <a:cubicBezTo>
                      <a:pt x="159144" y="19669"/>
                      <a:pt x="156543" y="22270"/>
                      <a:pt x="156543" y="25479"/>
                    </a:cubicBezTo>
                    <a:cubicBezTo>
                      <a:pt x="156543" y="28688"/>
                      <a:pt x="159144" y="31290"/>
                      <a:pt x="162353" y="31290"/>
                    </a:cubicBezTo>
                    <a:close/>
                    <a:moveTo>
                      <a:pt x="139970" y="31290"/>
                    </a:moveTo>
                    <a:cubicBezTo>
                      <a:pt x="143180" y="31290"/>
                      <a:pt x="145780" y="28688"/>
                      <a:pt x="145780" y="25479"/>
                    </a:cubicBezTo>
                    <a:cubicBezTo>
                      <a:pt x="145780" y="22270"/>
                      <a:pt x="143180" y="19669"/>
                      <a:pt x="139970" y="19669"/>
                    </a:cubicBezTo>
                    <a:cubicBezTo>
                      <a:pt x="136760" y="19669"/>
                      <a:pt x="134160" y="22270"/>
                      <a:pt x="134160" y="25479"/>
                    </a:cubicBezTo>
                    <a:cubicBezTo>
                      <a:pt x="134160" y="28688"/>
                      <a:pt x="136760" y="31290"/>
                      <a:pt x="139970" y="31290"/>
                    </a:cubicBezTo>
                    <a:close/>
                    <a:moveTo>
                      <a:pt x="117634" y="31290"/>
                    </a:moveTo>
                    <a:cubicBezTo>
                      <a:pt x="120843" y="31290"/>
                      <a:pt x="123444" y="28688"/>
                      <a:pt x="123444" y="25479"/>
                    </a:cubicBezTo>
                    <a:cubicBezTo>
                      <a:pt x="123444" y="22270"/>
                      <a:pt x="120843" y="19669"/>
                      <a:pt x="117634" y="19669"/>
                    </a:cubicBezTo>
                    <a:cubicBezTo>
                      <a:pt x="114424" y="19669"/>
                      <a:pt x="111823" y="22270"/>
                      <a:pt x="111823" y="25479"/>
                    </a:cubicBezTo>
                    <a:cubicBezTo>
                      <a:pt x="111823" y="28688"/>
                      <a:pt x="114424" y="31290"/>
                      <a:pt x="117634" y="31290"/>
                    </a:cubicBezTo>
                    <a:close/>
                    <a:moveTo>
                      <a:pt x="95250" y="31290"/>
                    </a:moveTo>
                    <a:cubicBezTo>
                      <a:pt x="98460" y="31290"/>
                      <a:pt x="101060" y="28688"/>
                      <a:pt x="101060" y="25479"/>
                    </a:cubicBezTo>
                    <a:cubicBezTo>
                      <a:pt x="101060" y="22270"/>
                      <a:pt x="98460" y="19669"/>
                      <a:pt x="95250" y="19669"/>
                    </a:cubicBezTo>
                    <a:cubicBezTo>
                      <a:pt x="92040" y="19669"/>
                      <a:pt x="89440" y="22270"/>
                      <a:pt x="89440" y="25479"/>
                    </a:cubicBezTo>
                    <a:cubicBezTo>
                      <a:pt x="89440" y="28688"/>
                      <a:pt x="92040" y="31290"/>
                      <a:pt x="95250" y="31290"/>
                    </a:cubicBezTo>
                    <a:close/>
                    <a:moveTo>
                      <a:pt x="72914" y="31290"/>
                    </a:moveTo>
                    <a:cubicBezTo>
                      <a:pt x="76124" y="31290"/>
                      <a:pt x="78724" y="28688"/>
                      <a:pt x="78724" y="25479"/>
                    </a:cubicBezTo>
                    <a:cubicBezTo>
                      <a:pt x="78724" y="22270"/>
                      <a:pt x="76124" y="19669"/>
                      <a:pt x="72914" y="19669"/>
                    </a:cubicBezTo>
                    <a:cubicBezTo>
                      <a:pt x="69704" y="19669"/>
                      <a:pt x="67104" y="22270"/>
                      <a:pt x="67104" y="25479"/>
                    </a:cubicBezTo>
                    <a:cubicBezTo>
                      <a:pt x="67104" y="28688"/>
                      <a:pt x="69704" y="31290"/>
                      <a:pt x="72914" y="31290"/>
                    </a:cubicBezTo>
                    <a:close/>
                    <a:moveTo>
                      <a:pt x="50530" y="31290"/>
                    </a:moveTo>
                    <a:cubicBezTo>
                      <a:pt x="53740" y="31290"/>
                      <a:pt x="56340" y="28688"/>
                      <a:pt x="56340" y="25479"/>
                    </a:cubicBezTo>
                    <a:cubicBezTo>
                      <a:pt x="56340" y="22270"/>
                      <a:pt x="53740" y="19669"/>
                      <a:pt x="50530" y="19669"/>
                    </a:cubicBezTo>
                    <a:cubicBezTo>
                      <a:pt x="47320" y="19669"/>
                      <a:pt x="44720" y="22270"/>
                      <a:pt x="44720" y="25479"/>
                    </a:cubicBezTo>
                    <a:cubicBezTo>
                      <a:pt x="44720" y="28688"/>
                      <a:pt x="47320" y="31290"/>
                      <a:pt x="50530" y="31290"/>
                    </a:cubicBezTo>
                    <a:close/>
                    <a:moveTo>
                      <a:pt x="28146" y="31290"/>
                    </a:moveTo>
                    <a:cubicBezTo>
                      <a:pt x="31356" y="31290"/>
                      <a:pt x="33957" y="28688"/>
                      <a:pt x="33957" y="25479"/>
                    </a:cubicBezTo>
                    <a:cubicBezTo>
                      <a:pt x="33957" y="22270"/>
                      <a:pt x="31356" y="19669"/>
                      <a:pt x="28146" y="19669"/>
                    </a:cubicBezTo>
                    <a:cubicBezTo>
                      <a:pt x="24936" y="19669"/>
                      <a:pt x="22336" y="22270"/>
                      <a:pt x="22336" y="25479"/>
                    </a:cubicBezTo>
                    <a:cubicBezTo>
                      <a:pt x="22336" y="28688"/>
                      <a:pt x="24936" y="31290"/>
                      <a:pt x="28146" y="31290"/>
                    </a:cubicBezTo>
                    <a:close/>
                    <a:moveTo>
                      <a:pt x="5810" y="31290"/>
                    </a:moveTo>
                    <a:cubicBezTo>
                      <a:pt x="9020" y="31290"/>
                      <a:pt x="11621" y="28688"/>
                      <a:pt x="11621" y="25479"/>
                    </a:cubicBezTo>
                    <a:cubicBezTo>
                      <a:pt x="11621" y="22270"/>
                      <a:pt x="9020" y="19669"/>
                      <a:pt x="5810" y="19669"/>
                    </a:cubicBezTo>
                    <a:cubicBezTo>
                      <a:pt x="2600" y="19669"/>
                      <a:pt x="0" y="22270"/>
                      <a:pt x="0" y="25479"/>
                    </a:cubicBezTo>
                    <a:cubicBezTo>
                      <a:pt x="0" y="28688"/>
                      <a:pt x="2600" y="31290"/>
                      <a:pt x="5810" y="31290"/>
                    </a:cubicBezTo>
                    <a:close/>
                    <a:moveTo>
                      <a:pt x="184690" y="11621"/>
                    </a:moveTo>
                    <a:cubicBezTo>
                      <a:pt x="187900" y="11621"/>
                      <a:pt x="190500" y="9019"/>
                      <a:pt x="190500" y="5810"/>
                    </a:cubicBezTo>
                    <a:cubicBezTo>
                      <a:pt x="190500" y="2601"/>
                      <a:pt x="187900" y="0"/>
                      <a:pt x="184690" y="0"/>
                    </a:cubicBezTo>
                    <a:cubicBezTo>
                      <a:pt x="181480" y="0"/>
                      <a:pt x="178879" y="2601"/>
                      <a:pt x="178879" y="5810"/>
                    </a:cubicBezTo>
                    <a:cubicBezTo>
                      <a:pt x="178879" y="9019"/>
                      <a:pt x="181480" y="11621"/>
                      <a:pt x="184690" y="11621"/>
                    </a:cubicBezTo>
                    <a:close/>
                    <a:moveTo>
                      <a:pt x="162353" y="11621"/>
                    </a:moveTo>
                    <a:cubicBezTo>
                      <a:pt x="165563" y="11621"/>
                      <a:pt x="168164" y="9019"/>
                      <a:pt x="168164" y="5810"/>
                    </a:cubicBezTo>
                    <a:cubicBezTo>
                      <a:pt x="168164" y="2601"/>
                      <a:pt x="165563" y="0"/>
                      <a:pt x="162353" y="0"/>
                    </a:cubicBezTo>
                    <a:cubicBezTo>
                      <a:pt x="159144" y="0"/>
                      <a:pt x="156543" y="2601"/>
                      <a:pt x="156543" y="5810"/>
                    </a:cubicBezTo>
                    <a:cubicBezTo>
                      <a:pt x="156543" y="9019"/>
                      <a:pt x="159144" y="11621"/>
                      <a:pt x="162353" y="11621"/>
                    </a:cubicBezTo>
                    <a:close/>
                    <a:moveTo>
                      <a:pt x="139970" y="11621"/>
                    </a:moveTo>
                    <a:cubicBezTo>
                      <a:pt x="143180" y="11621"/>
                      <a:pt x="145780" y="9019"/>
                      <a:pt x="145780" y="5810"/>
                    </a:cubicBezTo>
                    <a:cubicBezTo>
                      <a:pt x="145780" y="2601"/>
                      <a:pt x="143180" y="0"/>
                      <a:pt x="139970" y="0"/>
                    </a:cubicBezTo>
                    <a:cubicBezTo>
                      <a:pt x="136760" y="0"/>
                      <a:pt x="134160" y="2601"/>
                      <a:pt x="134160" y="5810"/>
                    </a:cubicBezTo>
                    <a:cubicBezTo>
                      <a:pt x="134160" y="9019"/>
                      <a:pt x="136760" y="11621"/>
                      <a:pt x="139970" y="11621"/>
                    </a:cubicBezTo>
                    <a:close/>
                    <a:moveTo>
                      <a:pt x="117634" y="11621"/>
                    </a:moveTo>
                    <a:cubicBezTo>
                      <a:pt x="120843" y="11621"/>
                      <a:pt x="123444" y="9019"/>
                      <a:pt x="123444" y="5810"/>
                    </a:cubicBezTo>
                    <a:cubicBezTo>
                      <a:pt x="123444" y="2601"/>
                      <a:pt x="120843" y="0"/>
                      <a:pt x="117634" y="0"/>
                    </a:cubicBezTo>
                    <a:cubicBezTo>
                      <a:pt x="114424" y="0"/>
                      <a:pt x="111823" y="2601"/>
                      <a:pt x="111823" y="5810"/>
                    </a:cubicBezTo>
                    <a:cubicBezTo>
                      <a:pt x="111823" y="9019"/>
                      <a:pt x="114424" y="11621"/>
                      <a:pt x="117634" y="11621"/>
                    </a:cubicBezTo>
                    <a:close/>
                    <a:moveTo>
                      <a:pt x="95250" y="11621"/>
                    </a:moveTo>
                    <a:cubicBezTo>
                      <a:pt x="98460" y="11621"/>
                      <a:pt x="101060" y="9019"/>
                      <a:pt x="101060" y="5810"/>
                    </a:cubicBezTo>
                    <a:cubicBezTo>
                      <a:pt x="101060" y="2601"/>
                      <a:pt x="98460" y="0"/>
                      <a:pt x="95250" y="0"/>
                    </a:cubicBezTo>
                    <a:cubicBezTo>
                      <a:pt x="92040" y="0"/>
                      <a:pt x="89440" y="2601"/>
                      <a:pt x="89440" y="5810"/>
                    </a:cubicBezTo>
                    <a:cubicBezTo>
                      <a:pt x="89440" y="9019"/>
                      <a:pt x="92040" y="11621"/>
                      <a:pt x="95250" y="11621"/>
                    </a:cubicBezTo>
                    <a:close/>
                    <a:moveTo>
                      <a:pt x="72914" y="11621"/>
                    </a:moveTo>
                    <a:cubicBezTo>
                      <a:pt x="76124" y="11621"/>
                      <a:pt x="78724" y="9019"/>
                      <a:pt x="78724" y="5810"/>
                    </a:cubicBezTo>
                    <a:cubicBezTo>
                      <a:pt x="78724" y="2601"/>
                      <a:pt x="76124" y="0"/>
                      <a:pt x="72914" y="0"/>
                    </a:cubicBezTo>
                    <a:cubicBezTo>
                      <a:pt x="69704" y="0"/>
                      <a:pt x="67104" y="2601"/>
                      <a:pt x="67104" y="5810"/>
                    </a:cubicBezTo>
                    <a:cubicBezTo>
                      <a:pt x="67104" y="9019"/>
                      <a:pt x="69704" y="11621"/>
                      <a:pt x="72914" y="11621"/>
                    </a:cubicBezTo>
                    <a:close/>
                    <a:moveTo>
                      <a:pt x="50530" y="11621"/>
                    </a:moveTo>
                    <a:cubicBezTo>
                      <a:pt x="53740" y="11621"/>
                      <a:pt x="56340" y="9019"/>
                      <a:pt x="56340" y="5810"/>
                    </a:cubicBezTo>
                    <a:cubicBezTo>
                      <a:pt x="56340" y="2601"/>
                      <a:pt x="53740" y="0"/>
                      <a:pt x="50530" y="0"/>
                    </a:cubicBezTo>
                    <a:cubicBezTo>
                      <a:pt x="47320" y="0"/>
                      <a:pt x="44720" y="2601"/>
                      <a:pt x="44720" y="5810"/>
                    </a:cubicBezTo>
                    <a:cubicBezTo>
                      <a:pt x="44720" y="9019"/>
                      <a:pt x="47320" y="11621"/>
                      <a:pt x="50530" y="11621"/>
                    </a:cubicBezTo>
                    <a:close/>
                    <a:moveTo>
                      <a:pt x="28146" y="11621"/>
                    </a:moveTo>
                    <a:cubicBezTo>
                      <a:pt x="31356" y="11621"/>
                      <a:pt x="33957" y="9019"/>
                      <a:pt x="33957" y="5810"/>
                    </a:cubicBezTo>
                    <a:cubicBezTo>
                      <a:pt x="33957" y="2601"/>
                      <a:pt x="31356" y="0"/>
                      <a:pt x="28146" y="0"/>
                    </a:cubicBezTo>
                    <a:cubicBezTo>
                      <a:pt x="24936" y="0"/>
                      <a:pt x="22336" y="2601"/>
                      <a:pt x="22336" y="5810"/>
                    </a:cubicBezTo>
                    <a:cubicBezTo>
                      <a:pt x="22336" y="9019"/>
                      <a:pt x="24936" y="11621"/>
                      <a:pt x="28146" y="11621"/>
                    </a:cubicBezTo>
                    <a:close/>
                    <a:moveTo>
                      <a:pt x="5810" y="11621"/>
                    </a:moveTo>
                    <a:cubicBezTo>
                      <a:pt x="9020" y="11621"/>
                      <a:pt x="11621" y="9019"/>
                      <a:pt x="11621" y="5810"/>
                    </a:cubicBezTo>
                    <a:cubicBezTo>
                      <a:pt x="11621" y="2601"/>
                      <a:pt x="9020" y="0"/>
                      <a:pt x="5810" y="0"/>
                    </a:cubicBezTo>
                    <a:cubicBezTo>
                      <a:pt x="2600" y="0"/>
                      <a:pt x="0" y="2601"/>
                      <a:pt x="0" y="5810"/>
                    </a:cubicBezTo>
                    <a:cubicBezTo>
                      <a:pt x="0" y="9019"/>
                      <a:pt x="2600" y="11621"/>
                      <a:pt x="5810" y="11621"/>
                    </a:cubicBezTo>
                    <a:close/>
                  </a:path>
                </a:pathLst>
              </a:custGeom>
              <a:solidFill>
                <a:srgbClr val="C9CACA">
                  <a:alpha val="59000"/>
                </a:srgbClr>
              </a:solidFill>
              <a:ln w="9525" cap="flat">
                <a:noFill/>
                <a:prstDash val="solid"/>
                <a:miter/>
              </a:ln>
            </p:spPr>
            <p:txBody>
              <a:bodyPr rtlCol="0" anchor="ctr"/>
              <a:lstStyle/>
              <a:p>
                <a:endParaRPr lang="zh-CN" altLang="en-US"/>
              </a:p>
            </p:txBody>
          </p:sp>
          <p:sp>
            <p:nvSpPr>
              <p:cNvPr id="348" name="任意多边形: 形状 347">
                <a:extLst>
                  <a:ext uri="{FF2B5EF4-FFF2-40B4-BE49-F238E27FC236}">
                    <a16:creationId xmlns:a16="http://schemas.microsoft.com/office/drawing/2014/main" id="{A6066E7C-CF29-A9FF-25B8-649A6AECB032}"/>
                  </a:ext>
                </a:extLst>
              </p:cNvPr>
              <p:cNvSpPr/>
              <p:nvPr/>
            </p:nvSpPr>
            <p:spPr>
              <a:xfrm>
                <a:off x="3018795" y="1547416"/>
                <a:ext cx="190500" cy="149161"/>
              </a:xfrm>
              <a:custGeom>
                <a:avLst/>
                <a:gdLst>
                  <a:gd name="connsiteX0" fmla="*/ 184690 w 190500"/>
                  <a:gd name="connsiteY0" fmla="*/ 149161 h 149161"/>
                  <a:gd name="connsiteX1" fmla="*/ 190500 w 190500"/>
                  <a:gd name="connsiteY1" fmla="*/ 143351 h 149161"/>
                  <a:gd name="connsiteX2" fmla="*/ 184690 w 190500"/>
                  <a:gd name="connsiteY2" fmla="*/ 137541 h 149161"/>
                  <a:gd name="connsiteX3" fmla="*/ 178879 w 190500"/>
                  <a:gd name="connsiteY3" fmla="*/ 143351 h 149161"/>
                  <a:gd name="connsiteX4" fmla="*/ 184690 w 190500"/>
                  <a:gd name="connsiteY4" fmla="*/ 149161 h 149161"/>
                  <a:gd name="connsiteX5" fmla="*/ 162353 w 190500"/>
                  <a:gd name="connsiteY5" fmla="*/ 149161 h 149161"/>
                  <a:gd name="connsiteX6" fmla="*/ 168164 w 190500"/>
                  <a:gd name="connsiteY6" fmla="*/ 143351 h 149161"/>
                  <a:gd name="connsiteX7" fmla="*/ 162353 w 190500"/>
                  <a:gd name="connsiteY7" fmla="*/ 137541 h 149161"/>
                  <a:gd name="connsiteX8" fmla="*/ 156543 w 190500"/>
                  <a:gd name="connsiteY8" fmla="*/ 143351 h 149161"/>
                  <a:gd name="connsiteX9" fmla="*/ 162353 w 190500"/>
                  <a:gd name="connsiteY9" fmla="*/ 149161 h 149161"/>
                  <a:gd name="connsiteX10" fmla="*/ 139970 w 190500"/>
                  <a:gd name="connsiteY10" fmla="*/ 149161 h 149161"/>
                  <a:gd name="connsiteX11" fmla="*/ 145780 w 190500"/>
                  <a:gd name="connsiteY11" fmla="*/ 143351 h 149161"/>
                  <a:gd name="connsiteX12" fmla="*/ 139970 w 190500"/>
                  <a:gd name="connsiteY12" fmla="*/ 137541 h 149161"/>
                  <a:gd name="connsiteX13" fmla="*/ 134160 w 190500"/>
                  <a:gd name="connsiteY13" fmla="*/ 143351 h 149161"/>
                  <a:gd name="connsiteX14" fmla="*/ 139970 w 190500"/>
                  <a:gd name="connsiteY14" fmla="*/ 149161 h 149161"/>
                  <a:gd name="connsiteX15" fmla="*/ 117634 w 190500"/>
                  <a:gd name="connsiteY15" fmla="*/ 149161 h 149161"/>
                  <a:gd name="connsiteX16" fmla="*/ 123444 w 190500"/>
                  <a:gd name="connsiteY16" fmla="*/ 143351 h 149161"/>
                  <a:gd name="connsiteX17" fmla="*/ 117634 w 190500"/>
                  <a:gd name="connsiteY17" fmla="*/ 137541 h 149161"/>
                  <a:gd name="connsiteX18" fmla="*/ 111823 w 190500"/>
                  <a:gd name="connsiteY18" fmla="*/ 143351 h 149161"/>
                  <a:gd name="connsiteX19" fmla="*/ 117634 w 190500"/>
                  <a:gd name="connsiteY19" fmla="*/ 149161 h 149161"/>
                  <a:gd name="connsiteX20" fmla="*/ 95250 w 190500"/>
                  <a:gd name="connsiteY20" fmla="*/ 149161 h 149161"/>
                  <a:gd name="connsiteX21" fmla="*/ 101060 w 190500"/>
                  <a:gd name="connsiteY21" fmla="*/ 143351 h 149161"/>
                  <a:gd name="connsiteX22" fmla="*/ 95250 w 190500"/>
                  <a:gd name="connsiteY22" fmla="*/ 137541 h 149161"/>
                  <a:gd name="connsiteX23" fmla="*/ 89440 w 190500"/>
                  <a:gd name="connsiteY23" fmla="*/ 143351 h 149161"/>
                  <a:gd name="connsiteX24" fmla="*/ 95250 w 190500"/>
                  <a:gd name="connsiteY24" fmla="*/ 149161 h 149161"/>
                  <a:gd name="connsiteX25" fmla="*/ 72914 w 190500"/>
                  <a:gd name="connsiteY25" fmla="*/ 149161 h 149161"/>
                  <a:gd name="connsiteX26" fmla="*/ 78724 w 190500"/>
                  <a:gd name="connsiteY26" fmla="*/ 143351 h 149161"/>
                  <a:gd name="connsiteX27" fmla="*/ 72914 w 190500"/>
                  <a:gd name="connsiteY27" fmla="*/ 137541 h 149161"/>
                  <a:gd name="connsiteX28" fmla="*/ 67104 w 190500"/>
                  <a:gd name="connsiteY28" fmla="*/ 143351 h 149161"/>
                  <a:gd name="connsiteX29" fmla="*/ 72914 w 190500"/>
                  <a:gd name="connsiteY29" fmla="*/ 149161 h 149161"/>
                  <a:gd name="connsiteX30" fmla="*/ 50530 w 190500"/>
                  <a:gd name="connsiteY30" fmla="*/ 149161 h 149161"/>
                  <a:gd name="connsiteX31" fmla="*/ 56340 w 190500"/>
                  <a:gd name="connsiteY31" fmla="*/ 143351 h 149161"/>
                  <a:gd name="connsiteX32" fmla="*/ 50530 w 190500"/>
                  <a:gd name="connsiteY32" fmla="*/ 137541 h 149161"/>
                  <a:gd name="connsiteX33" fmla="*/ 44720 w 190500"/>
                  <a:gd name="connsiteY33" fmla="*/ 143351 h 149161"/>
                  <a:gd name="connsiteX34" fmla="*/ 50530 w 190500"/>
                  <a:gd name="connsiteY34" fmla="*/ 149161 h 149161"/>
                  <a:gd name="connsiteX35" fmla="*/ 28146 w 190500"/>
                  <a:gd name="connsiteY35" fmla="*/ 149161 h 149161"/>
                  <a:gd name="connsiteX36" fmla="*/ 33957 w 190500"/>
                  <a:gd name="connsiteY36" fmla="*/ 143351 h 149161"/>
                  <a:gd name="connsiteX37" fmla="*/ 28146 w 190500"/>
                  <a:gd name="connsiteY37" fmla="*/ 137541 h 149161"/>
                  <a:gd name="connsiteX38" fmla="*/ 22336 w 190500"/>
                  <a:gd name="connsiteY38" fmla="*/ 143351 h 149161"/>
                  <a:gd name="connsiteX39" fmla="*/ 28146 w 190500"/>
                  <a:gd name="connsiteY39" fmla="*/ 149161 h 149161"/>
                  <a:gd name="connsiteX40" fmla="*/ 5810 w 190500"/>
                  <a:gd name="connsiteY40" fmla="*/ 149161 h 149161"/>
                  <a:gd name="connsiteX41" fmla="*/ 11621 w 190500"/>
                  <a:gd name="connsiteY41" fmla="*/ 143351 h 149161"/>
                  <a:gd name="connsiteX42" fmla="*/ 5810 w 190500"/>
                  <a:gd name="connsiteY42" fmla="*/ 137541 h 149161"/>
                  <a:gd name="connsiteX43" fmla="*/ 0 w 190500"/>
                  <a:gd name="connsiteY43" fmla="*/ 143351 h 149161"/>
                  <a:gd name="connsiteX44" fmla="*/ 5810 w 190500"/>
                  <a:gd name="connsiteY44" fmla="*/ 149161 h 149161"/>
                  <a:gd name="connsiteX45" fmla="*/ 184690 w 190500"/>
                  <a:gd name="connsiteY45" fmla="*/ 129492 h 149161"/>
                  <a:gd name="connsiteX46" fmla="*/ 190500 w 190500"/>
                  <a:gd name="connsiteY46" fmla="*/ 123682 h 149161"/>
                  <a:gd name="connsiteX47" fmla="*/ 184690 w 190500"/>
                  <a:gd name="connsiteY47" fmla="*/ 117872 h 149161"/>
                  <a:gd name="connsiteX48" fmla="*/ 178879 w 190500"/>
                  <a:gd name="connsiteY48" fmla="*/ 123682 h 149161"/>
                  <a:gd name="connsiteX49" fmla="*/ 184690 w 190500"/>
                  <a:gd name="connsiteY49" fmla="*/ 129492 h 149161"/>
                  <a:gd name="connsiteX50" fmla="*/ 162353 w 190500"/>
                  <a:gd name="connsiteY50" fmla="*/ 129492 h 149161"/>
                  <a:gd name="connsiteX51" fmla="*/ 168164 w 190500"/>
                  <a:gd name="connsiteY51" fmla="*/ 123682 h 149161"/>
                  <a:gd name="connsiteX52" fmla="*/ 162353 w 190500"/>
                  <a:gd name="connsiteY52" fmla="*/ 117872 h 149161"/>
                  <a:gd name="connsiteX53" fmla="*/ 156543 w 190500"/>
                  <a:gd name="connsiteY53" fmla="*/ 123682 h 149161"/>
                  <a:gd name="connsiteX54" fmla="*/ 162353 w 190500"/>
                  <a:gd name="connsiteY54" fmla="*/ 129492 h 149161"/>
                  <a:gd name="connsiteX55" fmla="*/ 139970 w 190500"/>
                  <a:gd name="connsiteY55" fmla="*/ 129492 h 149161"/>
                  <a:gd name="connsiteX56" fmla="*/ 145780 w 190500"/>
                  <a:gd name="connsiteY56" fmla="*/ 123682 h 149161"/>
                  <a:gd name="connsiteX57" fmla="*/ 139970 w 190500"/>
                  <a:gd name="connsiteY57" fmla="*/ 117872 h 149161"/>
                  <a:gd name="connsiteX58" fmla="*/ 134160 w 190500"/>
                  <a:gd name="connsiteY58" fmla="*/ 123682 h 149161"/>
                  <a:gd name="connsiteX59" fmla="*/ 139970 w 190500"/>
                  <a:gd name="connsiteY59" fmla="*/ 129492 h 149161"/>
                  <a:gd name="connsiteX60" fmla="*/ 117634 w 190500"/>
                  <a:gd name="connsiteY60" fmla="*/ 129492 h 149161"/>
                  <a:gd name="connsiteX61" fmla="*/ 123444 w 190500"/>
                  <a:gd name="connsiteY61" fmla="*/ 123682 h 149161"/>
                  <a:gd name="connsiteX62" fmla="*/ 117634 w 190500"/>
                  <a:gd name="connsiteY62" fmla="*/ 117872 h 149161"/>
                  <a:gd name="connsiteX63" fmla="*/ 111823 w 190500"/>
                  <a:gd name="connsiteY63" fmla="*/ 123682 h 149161"/>
                  <a:gd name="connsiteX64" fmla="*/ 117634 w 190500"/>
                  <a:gd name="connsiteY64" fmla="*/ 129492 h 149161"/>
                  <a:gd name="connsiteX65" fmla="*/ 95250 w 190500"/>
                  <a:gd name="connsiteY65" fmla="*/ 129492 h 149161"/>
                  <a:gd name="connsiteX66" fmla="*/ 101060 w 190500"/>
                  <a:gd name="connsiteY66" fmla="*/ 123682 h 149161"/>
                  <a:gd name="connsiteX67" fmla="*/ 95250 w 190500"/>
                  <a:gd name="connsiteY67" fmla="*/ 117872 h 149161"/>
                  <a:gd name="connsiteX68" fmla="*/ 89440 w 190500"/>
                  <a:gd name="connsiteY68" fmla="*/ 123682 h 149161"/>
                  <a:gd name="connsiteX69" fmla="*/ 95250 w 190500"/>
                  <a:gd name="connsiteY69" fmla="*/ 129492 h 149161"/>
                  <a:gd name="connsiteX70" fmla="*/ 72914 w 190500"/>
                  <a:gd name="connsiteY70" fmla="*/ 129492 h 149161"/>
                  <a:gd name="connsiteX71" fmla="*/ 78724 w 190500"/>
                  <a:gd name="connsiteY71" fmla="*/ 123682 h 149161"/>
                  <a:gd name="connsiteX72" fmla="*/ 72914 w 190500"/>
                  <a:gd name="connsiteY72" fmla="*/ 117872 h 149161"/>
                  <a:gd name="connsiteX73" fmla="*/ 67104 w 190500"/>
                  <a:gd name="connsiteY73" fmla="*/ 123682 h 149161"/>
                  <a:gd name="connsiteX74" fmla="*/ 72914 w 190500"/>
                  <a:gd name="connsiteY74" fmla="*/ 129492 h 149161"/>
                  <a:gd name="connsiteX75" fmla="*/ 50530 w 190500"/>
                  <a:gd name="connsiteY75" fmla="*/ 129492 h 149161"/>
                  <a:gd name="connsiteX76" fmla="*/ 56340 w 190500"/>
                  <a:gd name="connsiteY76" fmla="*/ 123682 h 149161"/>
                  <a:gd name="connsiteX77" fmla="*/ 50530 w 190500"/>
                  <a:gd name="connsiteY77" fmla="*/ 117872 h 149161"/>
                  <a:gd name="connsiteX78" fmla="*/ 44720 w 190500"/>
                  <a:gd name="connsiteY78" fmla="*/ 123682 h 149161"/>
                  <a:gd name="connsiteX79" fmla="*/ 50530 w 190500"/>
                  <a:gd name="connsiteY79" fmla="*/ 129492 h 149161"/>
                  <a:gd name="connsiteX80" fmla="*/ 28146 w 190500"/>
                  <a:gd name="connsiteY80" fmla="*/ 129492 h 149161"/>
                  <a:gd name="connsiteX81" fmla="*/ 33957 w 190500"/>
                  <a:gd name="connsiteY81" fmla="*/ 123682 h 149161"/>
                  <a:gd name="connsiteX82" fmla="*/ 28146 w 190500"/>
                  <a:gd name="connsiteY82" fmla="*/ 117872 h 149161"/>
                  <a:gd name="connsiteX83" fmla="*/ 22336 w 190500"/>
                  <a:gd name="connsiteY83" fmla="*/ 123682 h 149161"/>
                  <a:gd name="connsiteX84" fmla="*/ 28146 w 190500"/>
                  <a:gd name="connsiteY84" fmla="*/ 129492 h 149161"/>
                  <a:gd name="connsiteX85" fmla="*/ 5810 w 190500"/>
                  <a:gd name="connsiteY85" fmla="*/ 129492 h 149161"/>
                  <a:gd name="connsiteX86" fmla="*/ 11621 w 190500"/>
                  <a:gd name="connsiteY86" fmla="*/ 123682 h 149161"/>
                  <a:gd name="connsiteX87" fmla="*/ 5810 w 190500"/>
                  <a:gd name="connsiteY87" fmla="*/ 117872 h 149161"/>
                  <a:gd name="connsiteX88" fmla="*/ 0 w 190500"/>
                  <a:gd name="connsiteY88" fmla="*/ 123682 h 149161"/>
                  <a:gd name="connsiteX89" fmla="*/ 5810 w 190500"/>
                  <a:gd name="connsiteY89" fmla="*/ 129492 h 149161"/>
                  <a:gd name="connsiteX90" fmla="*/ 184690 w 190500"/>
                  <a:gd name="connsiteY90" fmla="*/ 109871 h 149161"/>
                  <a:gd name="connsiteX91" fmla="*/ 190500 w 190500"/>
                  <a:gd name="connsiteY91" fmla="*/ 104061 h 149161"/>
                  <a:gd name="connsiteX92" fmla="*/ 184690 w 190500"/>
                  <a:gd name="connsiteY92" fmla="*/ 98250 h 149161"/>
                  <a:gd name="connsiteX93" fmla="*/ 178879 w 190500"/>
                  <a:gd name="connsiteY93" fmla="*/ 104061 h 149161"/>
                  <a:gd name="connsiteX94" fmla="*/ 184690 w 190500"/>
                  <a:gd name="connsiteY94" fmla="*/ 109871 h 149161"/>
                  <a:gd name="connsiteX95" fmla="*/ 162353 w 190500"/>
                  <a:gd name="connsiteY95" fmla="*/ 109871 h 149161"/>
                  <a:gd name="connsiteX96" fmla="*/ 168164 w 190500"/>
                  <a:gd name="connsiteY96" fmla="*/ 104061 h 149161"/>
                  <a:gd name="connsiteX97" fmla="*/ 162353 w 190500"/>
                  <a:gd name="connsiteY97" fmla="*/ 98250 h 149161"/>
                  <a:gd name="connsiteX98" fmla="*/ 156543 w 190500"/>
                  <a:gd name="connsiteY98" fmla="*/ 104061 h 149161"/>
                  <a:gd name="connsiteX99" fmla="*/ 162353 w 190500"/>
                  <a:gd name="connsiteY99" fmla="*/ 109871 h 149161"/>
                  <a:gd name="connsiteX100" fmla="*/ 139970 w 190500"/>
                  <a:gd name="connsiteY100" fmla="*/ 109871 h 149161"/>
                  <a:gd name="connsiteX101" fmla="*/ 145780 w 190500"/>
                  <a:gd name="connsiteY101" fmla="*/ 104061 h 149161"/>
                  <a:gd name="connsiteX102" fmla="*/ 139970 w 190500"/>
                  <a:gd name="connsiteY102" fmla="*/ 98250 h 149161"/>
                  <a:gd name="connsiteX103" fmla="*/ 134160 w 190500"/>
                  <a:gd name="connsiteY103" fmla="*/ 104061 h 149161"/>
                  <a:gd name="connsiteX104" fmla="*/ 139970 w 190500"/>
                  <a:gd name="connsiteY104" fmla="*/ 109871 h 149161"/>
                  <a:gd name="connsiteX105" fmla="*/ 117634 w 190500"/>
                  <a:gd name="connsiteY105" fmla="*/ 109871 h 149161"/>
                  <a:gd name="connsiteX106" fmla="*/ 123444 w 190500"/>
                  <a:gd name="connsiteY106" fmla="*/ 104061 h 149161"/>
                  <a:gd name="connsiteX107" fmla="*/ 117634 w 190500"/>
                  <a:gd name="connsiteY107" fmla="*/ 98250 h 149161"/>
                  <a:gd name="connsiteX108" fmla="*/ 111823 w 190500"/>
                  <a:gd name="connsiteY108" fmla="*/ 104061 h 149161"/>
                  <a:gd name="connsiteX109" fmla="*/ 117634 w 190500"/>
                  <a:gd name="connsiteY109" fmla="*/ 109871 h 149161"/>
                  <a:gd name="connsiteX110" fmla="*/ 95250 w 190500"/>
                  <a:gd name="connsiteY110" fmla="*/ 109871 h 149161"/>
                  <a:gd name="connsiteX111" fmla="*/ 101060 w 190500"/>
                  <a:gd name="connsiteY111" fmla="*/ 104061 h 149161"/>
                  <a:gd name="connsiteX112" fmla="*/ 95250 w 190500"/>
                  <a:gd name="connsiteY112" fmla="*/ 98250 h 149161"/>
                  <a:gd name="connsiteX113" fmla="*/ 89440 w 190500"/>
                  <a:gd name="connsiteY113" fmla="*/ 104061 h 149161"/>
                  <a:gd name="connsiteX114" fmla="*/ 95250 w 190500"/>
                  <a:gd name="connsiteY114" fmla="*/ 109871 h 149161"/>
                  <a:gd name="connsiteX115" fmla="*/ 72914 w 190500"/>
                  <a:gd name="connsiteY115" fmla="*/ 109871 h 149161"/>
                  <a:gd name="connsiteX116" fmla="*/ 78724 w 190500"/>
                  <a:gd name="connsiteY116" fmla="*/ 104061 h 149161"/>
                  <a:gd name="connsiteX117" fmla="*/ 72914 w 190500"/>
                  <a:gd name="connsiteY117" fmla="*/ 98250 h 149161"/>
                  <a:gd name="connsiteX118" fmla="*/ 67104 w 190500"/>
                  <a:gd name="connsiteY118" fmla="*/ 104061 h 149161"/>
                  <a:gd name="connsiteX119" fmla="*/ 72914 w 190500"/>
                  <a:gd name="connsiteY119" fmla="*/ 109871 h 149161"/>
                  <a:gd name="connsiteX120" fmla="*/ 50530 w 190500"/>
                  <a:gd name="connsiteY120" fmla="*/ 109871 h 149161"/>
                  <a:gd name="connsiteX121" fmla="*/ 56340 w 190500"/>
                  <a:gd name="connsiteY121" fmla="*/ 104061 h 149161"/>
                  <a:gd name="connsiteX122" fmla="*/ 50530 w 190500"/>
                  <a:gd name="connsiteY122" fmla="*/ 98250 h 149161"/>
                  <a:gd name="connsiteX123" fmla="*/ 44720 w 190500"/>
                  <a:gd name="connsiteY123" fmla="*/ 104061 h 149161"/>
                  <a:gd name="connsiteX124" fmla="*/ 50530 w 190500"/>
                  <a:gd name="connsiteY124" fmla="*/ 109871 h 149161"/>
                  <a:gd name="connsiteX125" fmla="*/ 28146 w 190500"/>
                  <a:gd name="connsiteY125" fmla="*/ 109871 h 149161"/>
                  <a:gd name="connsiteX126" fmla="*/ 33957 w 190500"/>
                  <a:gd name="connsiteY126" fmla="*/ 104061 h 149161"/>
                  <a:gd name="connsiteX127" fmla="*/ 28146 w 190500"/>
                  <a:gd name="connsiteY127" fmla="*/ 98250 h 149161"/>
                  <a:gd name="connsiteX128" fmla="*/ 22336 w 190500"/>
                  <a:gd name="connsiteY128" fmla="*/ 104061 h 149161"/>
                  <a:gd name="connsiteX129" fmla="*/ 28146 w 190500"/>
                  <a:gd name="connsiteY129" fmla="*/ 109871 h 149161"/>
                  <a:gd name="connsiteX130" fmla="*/ 5810 w 190500"/>
                  <a:gd name="connsiteY130" fmla="*/ 109871 h 149161"/>
                  <a:gd name="connsiteX131" fmla="*/ 11621 w 190500"/>
                  <a:gd name="connsiteY131" fmla="*/ 104061 h 149161"/>
                  <a:gd name="connsiteX132" fmla="*/ 5810 w 190500"/>
                  <a:gd name="connsiteY132" fmla="*/ 98250 h 149161"/>
                  <a:gd name="connsiteX133" fmla="*/ 0 w 190500"/>
                  <a:gd name="connsiteY133" fmla="*/ 104061 h 149161"/>
                  <a:gd name="connsiteX134" fmla="*/ 5810 w 190500"/>
                  <a:gd name="connsiteY134" fmla="*/ 109871 h 149161"/>
                  <a:gd name="connsiteX135" fmla="*/ 184690 w 190500"/>
                  <a:gd name="connsiteY135" fmla="*/ 90202 h 149161"/>
                  <a:gd name="connsiteX136" fmla="*/ 190500 w 190500"/>
                  <a:gd name="connsiteY136" fmla="*/ 84392 h 149161"/>
                  <a:gd name="connsiteX137" fmla="*/ 184690 w 190500"/>
                  <a:gd name="connsiteY137" fmla="*/ 78581 h 149161"/>
                  <a:gd name="connsiteX138" fmla="*/ 178879 w 190500"/>
                  <a:gd name="connsiteY138" fmla="*/ 84392 h 149161"/>
                  <a:gd name="connsiteX139" fmla="*/ 184690 w 190500"/>
                  <a:gd name="connsiteY139" fmla="*/ 90202 h 149161"/>
                  <a:gd name="connsiteX140" fmla="*/ 162353 w 190500"/>
                  <a:gd name="connsiteY140" fmla="*/ 90202 h 149161"/>
                  <a:gd name="connsiteX141" fmla="*/ 168164 w 190500"/>
                  <a:gd name="connsiteY141" fmla="*/ 84392 h 149161"/>
                  <a:gd name="connsiteX142" fmla="*/ 162353 w 190500"/>
                  <a:gd name="connsiteY142" fmla="*/ 78581 h 149161"/>
                  <a:gd name="connsiteX143" fmla="*/ 156543 w 190500"/>
                  <a:gd name="connsiteY143" fmla="*/ 84392 h 149161"/>
                  <a:gd name="connsiteX144" fmla="*/ 162353 w 190500"/>
                  <a:gd name="connsiteY144" fmla="*/ 90202 h 149161"/>
                  <a:gd name="connsiteX145" fmla="*/ 139970 w 190500"/>
                  <a:gd name="connsiteY145" fmla="*/ 90202 h 149161"/>
                  <a:gd name="connsiteX146" fmla="*/ 145780 w 190500"/>
                  <a:gd name="connsiteY146" fmla="*/ 84392 h 149161"/>
                  <a:gd name="connsiteX147" fmla="*/ 139970 w 190500"/>
                  <a:gd name="connsiteY147" fmla="*/ 78581 h 149161"/>
                  <a:gd name="connsiteX148" fmla="*/ 134160 w 190500"/>
                  <a:gd name="connsiteY148" fmla="*/ 84392 h 149161"/>
                  <a:gd name="connsiteX149" fmla="*/ 139970 w 190500"/>
                  <a:gd name="connsiteY149" fmla="*/ 90202 h 149161"/>
                  <a:gd name="connsiteX150" fmla="*/ 117634 w 190500"/>
                  <a:gd name="connsiteY150" fmla="*/ 90202 h 149161"/>
                  <a:gd name="connsiteX151" fmla="*/ 123444 w 190500"/>
                  <a:gd name="connsiteY151" fmla="*/ 84392 h 149161"/>
                  <a:gd name="connsiteX152" fmla="*/ 117634 w 190500"/>
                  <a:gd name="connsiteY152" fmla="*/ 78581 h 149161"/>
                  <a:gd name="connsiteX153" fmla="*/ 111823 w 190500"/>
                  <a:gd name="connsiteY153" fmla="*/ 84392 h 149161"/>
                  <a:gd name="connsiteX154" fmla="*/ 117634 w 190500"/>
                  <a:gd name="connsiteY154" fmla="*/ 90202 h 149161"/>
                  <a:gd name="connsiteX155" fmla="*/ 95250 w 190500"/>
                  <a:gd name="connsiteY155" fmla="*/ 90202 h 149161"/>
                  <a:gd name="connsiteX156" fmla="*/ 101060 w 190500"/>
                  <a:gd name="connsiteY156" fmla="*/ 84392 h 149161"/>
                  <a:gd name="connsiteX157" fmla="*/ 95250 w 190500"/>
                  <a:gd name="connsiteY157" fmla="*/ 78581 h 149161"/>
                  <a:gd name="connsiteX158" fmla="*/ 89440 w 190500"/>
                  <a:gd name="connsiteY158" fmla="*/ 84392 h 149161"/>
                  <a:gd name="connsiteX159" fmla="*/ 95250 w 190500"/>
                  <a:gd name="connsiteY159" fmla="*/ 90202 h 149161"/>
                  <a:gd name="connsiteX160" fmla="*/ 72914 w 190500"/>
                  <a:gd name="connsiteY160" fmla="*/ 90202 h 149161"/>
                  <a:gd name="connsiteX161" fmla="*/ 78724 w 190500"/>
                  <a:gd name="connsiteY161" fmla="*/ 84392 h 149161"/>
                  <a:gd name="connsiteX162" fmla="*/ 72914 w 190500"/>
                  <a:gd name="connsiteY162" fmla="*/ 78581 h 149161"/>
                  <a:gd name="connsiteX163" fmla="*/ 67104 w 190500"/>
                  <a:gd name="connsiteY163" fmla="*/ 84392 h 149161"/>
                  <a:gd name="connsiteX164" fmla="*/ 72914 w 190500"/>
                  <a:gd name="connsiteY164" fmla="*/ 90202 h 149161"/>
                  <a:gd name="connsiteX165" fmla="*/ 50530 w 190500"/>
                  <a:gd name="connsiteY165" fmla="*/ 90202 h 149161"/>
                  <a:gd name="connsiteX166" fmla="*/ 56340 w 190500"/>
                  <a:gd name="connsiteY166" fmla="*/ 84392 h 149161"/>
                  <a:gd name="connsiteX167" fmla="*/ 50530 w 190500"/>
                  <a:gd name="connsiteY167" fmla="*/ 78581 h 149161"/>
                  <a:gd name="connsiteX168" fmla="*/ 44720 w 190500"/>
                  <a:gd name="connsiteY168" fmla="*/ 84392 h 149161"/>
                  <a:gd name="connsiteX169" fmla="*/ 50530 w 190500"/>
                  <a:gd name="connsiteY169" fmla="*/ 90202 h 149161"/>
                  <a:gd name="connsiteX170" fmla="*/ 28146 w 190500"/>
                  <a:gd name="connsiteY170" fmla="*/ 90202 h 149161"/>
                  <a:gd name="connsiteX171" fmla="*/ 33957 w 190500"/>
                  <a:gd name="connsiteY171" fmla="*/ 84392 h 149161"/>
                  <a:gd name="connsiteX172" fmla="*/ 28146 w 190500"/>
                  <a:gd name="connsiteY172" fmla="*/ 78581 h 149161"/>
                  <a:gd name="connsiteX173" fmla="*/ 22336 w 190500"/>
                  <a:gd name="connsiteY173" fmla="*/ 84392 h 149161"/>
                  <a:gd name="connsiteX174" fmla="*/ 28146 w 190500"/>
                  <a:gd name="connsiteY174" fmla="*/ 90202 h 149161"/>
                  <a:gd name="connsiteX175" fmla="*/ 5810 w 190500"/>
                  <a:gd name="connsiteY175" fmla="*/ 90202 h 149161"/>
                  <a:gd name="connsiteX176" fmla="*/ 11621 w 190500"/>
                  <a:gd name="connsiteY176" fmla="*/ 84392 h 149161"/>
                  <a:gd name="connsiteX177" fmla="*/ 5810 w 190500"/>
                  <a:gd name="connsiteY177" fmla="*/ 78581 h 149161"/>
                  <a:gd name="connsiteX178" fmla="*/ 0 w 190500"/>
                  <a:gd name="connsiteY178" fmla="*/ 84392 h 149161"/>
                  <a:gd name="connsiteX179" fmla="*/ 5810 w 190500"/>
                  <a:gd name="connsiteY179" fmla="*/ 90202 h 149161"/>
                  <a:gd name="connsiteX180" fmla="*/ 184690 w 190500"/>
                  <a:gd name="connsiteY180" fmla="*/ 70533 h 149161"/>
                  <a:gd name="connsiteX181" fmla="*/ 190500 w 190500"/>
                  <a:gd name="connsiteY181" fmla="*/ 64722 h 149161"/>
                  <a:gd name="connsiteX182" fmla="*/ 184690 w 190500"/>
                  <a:gd name="connsiteY182" fmla="*/ 58912 h 149161"/>
                  <a:gd name="connsiteX183" fmla="*/ 178879 w 190500"/>
                  <a:gd name="connsiteY183" fmla="*/ 64722 h 149161"/>
                  <a:gd name="connsiteX184" fmla="*/ 184690 w 190500"/>
                  <a:gd name="connsiteY184" fmla="*/ 70533 h 149161"/>
                  <a:gd name="connsiteX185" fmla="*/ 162353 w 190500"/>
                  <a:gd name="connsiteY185" fmla="*/ 70533 h 149161"/>
                  <a:gd name="connsiteX186" fmla="*/ 168164 w 190500"/>
                  <a:gd name="connsiteY186" fmla="*/ 64722 h 149161"/>
                  <a:gd name="connsiteX187" fmla="*/ 162353 w 190500"/>
                  <a:gd name="connsiteY187" fmla="*/ 58912 h 149161"/>
                  <a:gd name="connsiteX188" fmla="*/ 156543 w 190500"/>
                  <a:gd name="connsiteY188" fmla="*/ 64722 h 149161"/>
                  <a:gd name="connsiteX189" fmla="*/ 162353 w 190500"/>
                  <a:gd name="connsiteY189" fmla="*/ 70533 h 149161"/>
                  <a:gd name="connsiteX190" fmla="*/ 139970 w 190500"/>
                  <a:gd name="connsiteY190" fmla="*/ 70533 h 149161"/>
                  <a:gd name="connsiteX191" fmla="*/ 145780 w 190500"/>
                  <a:gd name="connsiteY191" fmla="*/ 64722 h 149161"/>
                  <a:gd name="connsiteX192" fmla="*/ 139970 w 190500"/>
                  <a:gd name="connsiteY192" fmla="*/ 58912 h 149161"/>
                  <a:gd name="connsiteX193" fmla="*/ 134160 w 190500"/>
                  <a:gd name="connsiteY193" fmla="*/ 64722 h 149161"/>
                  <a:gd name="connsiteX194" fmla="*/ 139970 w 190500"/>
                  <a:gd name="connsiteY194" fmla="*/ 70533 h 149161"/>
                  <a:gd name="connsiteX195" fmla="*/ 117634 w 190500"/>
                  <a:gd name="connsiteY195" fmla="*/ 70533 h 149161"/>
                  <a:gd name="connsiteX196" fmla="*/ 123444 w 190500"/>
                  <a:gd name="connsiteY196" fmla="*/ 64722 h 149161"/>
                  <a:gd name="connsiteX197" fmla="*/ 117634 w 190500"/>
                  <a:gd name="connsiteY197" fmla="*/ 58912 h 149161"/>
                  <a:gd name="connsiteX198" fmla="*/ 111823 w 190500"/>
                  <a:gd name="connsiteY198" fmla="*/ 64722 h 149161"/>
                  <a:gd name="connsiteX199" fmla="*/ 117634 w 190500"/>
                  <a:gd name="connsiteY199" fmla="*/ 70533 h 149161"/>
                  <a:gd name="connsiteX200" fmla="*/ 95250 w 190500"/>
                  <a:gd name="connsiteY200" fmla="*/ 70533 h 149161"/>
                  <a:gd name="connsiteX201" fmla="*/ 101060 w 190500"/>
                  <a:gd name="connsiteY201" fmla="*/ 64722 h 149161"/>
                  <a:gd name="connsiteX202" fmla="*/ 95250 w 190500"/>
                  <a:gd name="connsiteY202" fmla="*/ 58912 h 149161"/>
                  <a:gd name="connsiteX203" fmla="*/ 89440 w 190500"/>
                  <a:gd name="connsiteY203" fmla="*/ 64722 h 149161"/>
                  <a:gd name="connsiteX204" fmla="*/ 95250 w 190500"/>
                  <a:gd name="connsiteY204" fmla="*/ 70533 h 149161"/>
                  <a:gd name="connsiteX205" fmla="*/ 72914 w 190500"/>
                  <a:gd name="connsiteY205" fmla="*/ 70533 h 149161"/>
                  <a:gd name="connsiteX206" fmla="*/ 78724 w 190500"/>
                  <a:gd name="connsiteY206" fmla="*/ 64722 h 149161"/>
                  <a:gd name="connsiteX207" fmla="*/ 72914 w 190500"/>
                  <a:gd name="connsiteY207" fmla="*/ 58912 h 149161"/>
                  <a:gd name="connsiteX208" fmla="*/ 67104 w 190500"/>
                  <a:gd name="connsiteY208" fmla="*/ 64722 h 149161"/>
                  <a:gd name="connsiteX209" fmla="*/ 72914 w 190500"/>
                  <a:gd name="connsiteY209" fmla="*/ 70533 h 149161"/>
                  <a:gd name="connsiteX210" fmla="*/ 50530 w 190500"/>
                  <a:gd name="connsiteY210" fmla="*/ 70533 h 149161"/>
                  <a:gd name="connsiteX211" fmla="*/ 56340 w 190500"/>
                  <a:gd name="connsiteY211" fmla="*/ 64722 h 149161"/>
                  <a:gd name="connsiteX212" fmla="*/ 50530 w 190500"/>
                  <a:gd name="connsiteY212" fmla="*/ 58912 h 149161"/>
                  <a:gd name="connsiteX213" fmla="*/ 44720 w 190500"/>
                  <a:gd name="connsiteY213" fmla="*/ 64722 h 149161"/>
                  <a:gd name="connsiteX214" fmla="*/ 50530 w 190500"/>
                  <a:gd name="connsiteY214" fmla="*/ 70533 h 149161"/>
                  <a:gd name="connsiteX215" fmla="*/ 28146 w 190500"/>
                  <a:gd name="connsiteY215" fmla="*/ 70533 h 149161"/>
                  <a:gd name="connsiteX216" fmla="*/ 33957 w 190500"/>
                  <a:gd name="connsiteY216" fmla="*/ 64722 h 149161"/>
                  <a:gd name="connsiteX217" fmla="*/ 28146 w 190500"/>
                  <a:gd name="connsiteY217" fmla="*/ 58912 h 149161"/>
                  <a:gd name="connsiteX218" fmla="*/ 22336 w 190500"/>
                  <a:gd name="connsiteY218" fmla="*/ 64722 h 149161"/>
                  <a:gd name="connsiteX219" fmla="*/ 28146 w 190500"/>
                  <a:gd name="connsiteY219" fmla="*/ 70533 h 149161"/>
                  <a:gd name="connsiteX220" fmla="*/ 5810 w 190500"/>
                  <a:gd name="connsiteY220" fmla="*/ 70533 h 149161"/>
                  <a:gd name="connsiteX221" fmla="*/ 11621 w 190500"/>
                  <a:gd name="connsiteY221" fmla="*/ 64722 h 149161"/>
                  <a:gd name="connsiteX222" fmla="*/ 5810 w 190500"/>
                  <a:gd name="connsiteY222" fmla="*/ 58912 h 149161"/>
                  <a:gd name="connsiteX223" fmla="*/ 0 w 190500"/>
                  <a:gd name="connsiteY223" fmla="*/ 64722 h 149161"/>
                  <a:gd name="connsiteX224" fmla="*/ 5810 w 190500"/>
                  <a:gd name="connsiteY224" fmla="*/ 70533 h 149161"/>
                  <a:gd name="connsiteX225" fmla="*/ 184690 w 190500"/>
                  <a:gd name="connsiteY225" fmla="*/ 50911 h 149161"/>
                  <a:gd name="connsiteX226" fmla="*/ 190500 w 190500"/>
                  <a:gd name="connsiteY226" fmla="*/ 45101 h 149161"/>
                  <a:gd name="connsiteX227" fmla="*/ 184690 w 190500"/>
                  <a:gd name="connsiteY227" fmla="*/ 39291 h 149161"/>
                  <a:gd name="connsiteX228" fmla="*/ 178879 w 190500"/>
                  <a:gd name="connsiteY228" fmla="*/ 45101 h 149161"/>
                  <a:gd name="connsiteX229" fmla="*/ 184690 w 190500"/>
                  <a:gd name="connsiteY229" fmla="*/ 50911 h 149161"/>
                  <a:gd name="connsiteX230" fmla="*/ 162353 w 190500"/>
                  <a:gd name="connsiteY230" fmla="*/ 50911 h 149161"/>
                  <a:gd name="connsiteX231" fmla="*/ 168164 w 190500"/>
                  <a:gd name="connsiteY231" fmla="*/ 45101 h 149161"/>
                  <a:gd name="connsiteX232" fmla="*/ 162353 w 190500"/>
                  <a:gd name="connsiteY232" fmla="*/ 39291 h 149161"/>
                  <a:gd name="connsiteX233" fmla="*/ 156543 w 190500"/>
                  <a:gd name="connsiteY233" fmla="*/ 45101 h 149161"/>
                  <a:gd name="connsiteX234" fmla="*/ 162353 w 190500"/>
                  <a:gd name="connsiteY234" fmla="*/ 50911 h 149161"/>
                  <a:gd name="connsiteX235" fmla="*/ 139970 w 190500"/>
                  <a:gd name="connsiteY235" fmla="*/ 50911 h 149161"/>
                  <a:gd name="connsiteX236" fmla="*/ 145780 w 190500"/>
                  <a:gd name="connsiteY236" fmla="*/ 45101 h 149161"/>
                  <a:gd name="connsiteX237" fmla="*/ 139970 w 190500"/>
                  <a:gd name="connsiteY237" fmla="*/ 39291 h 149161"/>
                  <a:gd name="connsiteX238" fmla="*/ 134160 w 190500"/>
                  <a:gd name="connsiteY238" fmla="*/ 45101 h 149161"/>
                  <a:gd name="connsiteX239" fmla="*/ 139970 w 190500"/>
                  <a:gd name="connsiteY239" fmla="*/ 50911 h 149161"/>
                  <a:gd name="connsiteX240" fmla="*/ 117634 w 190500"/>
                  <a:gd name="connsiteY240" fmla="*/ 50911 h 149161"/>
                  <a:gd name="connsiteX241" fmla="*/ 123444 w 190500"/>
                  <a:gd name="connsiteY241" fmla="*/ 45101 h 149161"/>
                  <a:gd name="connsiteX242" fmla="*/ 117634 w 190500"/>
                  <a:gd name="connsiteY242" fmla="*/ 39291 h 149161"/>
                  <a:gd name="connsiteX243" fmla="*/ 111823 w 190500"/>
                  <a:gd name="connsiteY243" fmla="*/ 45101 h 149161"/>
                  <a:gd name="connsiteX244" fmla="*/ 117634 w 190500"/>
                  <a:gd name="connsiteY244" fmla="*/ 50911 h 149161"/>
                  <a:gd name="connsiteX245" fmla="*/ 95250 w 190500"/>
                  <a:gd name="connsiteY245" fmla="*/ 50911 h 149161"/>
                  <a:gd name="connsiteX246" fmla="*/ 101060 w 190500"/>
                  <a:gd name="connsiteY246" fmla="*/ 45101 h 149161"/>
                  <a:gd name="connsiteX247" fmla="*/ 95250 w 190500"/>
                  <a:gd name="connsiteY247" fmla="*/ 39291 h 149161"/>
                  <a:gd name="connsiteX248" fmla="*/ 89440 w 190500"/>
                  <a:gd name="connsiteY248" fmla="*/ 45101 h 149161"/>
                  <a:gd name="connsiteX249" fmla="*/ 95250 w 190500"/>
                  <a:gd name="connsiteY249" fmla="*/ 50911 h 149161"/>
                  <a:gd name="connsiteX250" fmla="*/ 72914 w 190500"/>
                  <a:gd name="connsiteY250" fmla="*/ 50911 h 149161"/>
                  <a:gd name="connsiteX251" fmla="*/ 78724 w 190500"/>
                  <a:gd name="connsiteY251" fmla="*/ 45101 h 149161"/>
                  <a:gd name="connsiteX252" fmla="*/ 72914 w 190500"/>
                  <a:gd name="connsiteY252" fmla="*/ 39291 h 149161"/>
                  <a:gd name="connsiteX253" fmla="*/ 67104 w 190500"/>
                  <a:gd name="connsiteY253" fmla="*/ 45101 h 149161"/>
                  <a:gd name="connsiteX254" fmla="*/ 72914 w 190500"/>
                  <a:gd name="connsiteY254" fmla="*/ 50911 h 149161"/>
                  <a:gd name="connsiteX255" fmla="*/ 50530 w 190500"/>
                  <a:gd name="connsiteY255" fmla="*/ 50911 h 149161"/>
                  <a:gd name="connsiteX256" fmla="*/ 56340 w 190500"/>
                  <a:gd name="connsiteY256" fmla="*/ 45101 h 149161"/>
                  <a:gd name="connsiteX257" fmla="*/ 50530 w 190500"/>
                  <a:gd name="connsiteY257" fmla="*/ 39291 h 149161"/>
                  <a:gd name="connsiteX258" fmla="*/ 44720 w 190500"/>
                  <a:gd name="connsiteY258" fmla="*/ 45101 h 149161"/>
                  <a:gd name="connsiteX259" fmla="*/ 50530 w 190500"/>
                  <a:gd name="connsiteY259" fmla="*/ 50911 h 149161"/>
                  <a:gd name="connsiteX260" fmla="*/ 28146 w 190500"/>
                  <a:gd name="connsiteY260" fmla="*/ 50911 h 149161"/>
                  <a:gd name="connsiteX261" fmla="*/ 33957 w 190500"/>
                  <a:gd name="connsiteY261" fmla="*/ 45101 h 149161"/>
                  <a:gd name="connsiteX262" fmla="*/ 28146 w 190500"/>
                  <a:gd name="connsiteY262" fmla="*/ 39291 h 149161"/>
                  <a:gd name="connsiteX263" fmla="*/ 22336 w 190500"/>
                  <a:gd name="connsiteY263" fmla="*/ 45101 h 149161"/>
                  <a:gd name="connsiteX264" fmla="*/ 28146 w 190500"/>
                  <a:gd name="connsiteY264" fmla="*/ 50911 h 149161"/>
                  <a:gd name="connsiteX265" fmla="*/ 5810 w 190500"/>
                  <a:gd name="connsiteY265" fmla="*/ 50911 h 149161"/>
                  <a:gd name="connsiteX266" fmla="*/ 11621 w 190500"/>
                  <a:gd name="connsiteY266" fmla="*/ 45101 h 149161"/>
                  <a:gd name="connsiteX267" fmla="*/ 5810 w 190500"/>
                  <a:gd name="connsiteY267" fmla="*/ 39291 h 149161"/>
                  <a:gd name="connsiteX268" fmla="*/ 0 w 190500"/>
                  <a:gd name="connsiteY268" fmla="*/ 45101 h 149161"/>
                  <a:gd name="connsiteX269" fmla="*/ 5810 w 190500"/>
                  <a:gd name="connsiteY269" fmla="*/ 50911 h 149161"/>
                  <a:gd name="connsiteX270" fmla="*/ 184690 w 190500"/>
                  <a:gd name="connsiteY270" fmla="*/ 31242 h 149161"/>
                  <a:gd name="connsiteX271" fmla="*/ 190500 w 190500"/>
                  <a:gd name="connsiteY271" fmla="*/ 25432 h 149161"/>
                  <a:gd name="connsiteX272" fmla="*/ 184690 w 190500"/>
                  <a:gd name="connsiteY272" fmla="*/ 19621 h 149161"/>
                  <a:gd name="connsiteX273" fmla="*/ 178879 w 190500"/>
                  <a:gd name="connsiteY273" fmla="*/ 25432 h 149161"/>
                  <a:gd name="connsiteX274" fmla="*/ 184690 w 190500"/>
                  <a:gd name="connsiteY274" fmla="*/ 31242 h 149161"/>
                  <a:gd name="connsiteX275" fmla="*/ 162353 w 190500"/>
                  <a:gd name="connsiteY275" fmla="*/ 31242 h 149161"/>
                  <a:gd name="connsiteX276" fmla="*/ 168164 w 190500"/>
                  <a:gd name="connsiteY276" fmla="*/ 25432 h 149161"/>
                  <a:gd name="connsiteX277" fmla="*/ 162353 w 190500"/>
                  <a:gd name="connsiteY277" fmla="*/ 19621 h 149161"/>
                  <a:gd name="connsiteX278" fmla="*/ 156543 w 190500"/>
                  <a:gd name="connsiteY278" fmla="*/ 25432 h 149161"/>
                  <a:gd name="connsiteX279" fmla="*/ 162353 w 190500"/>
                  <a:gd name="connsiteY279" fmla="*/ 31242 h 149161"/>
                  <a:gd name="connsiteX280" fmla="*/ 139970 w 190500"/>
                  <a:gd name="connsiteY280" fmla="*/ 31242 h 149161"/>
                  <a:gd name="connsiteX281" fmla="*/ 145780 w 190500"/>
                  <a:gd name="connsiteY281" fmla="*/ 25432 h 149161"/>
                  <a:gd name="connsiteX282" fmla="*/ 139970 w 190500"/>
                  <a:gd name="connsiteY282" fmla="*/ 19621 h 149161"/>
                  <a:gd name="connsiteX283" fmla="*/ 134160 w 190500"/>
                  <a:gd name="connsiteY283" fmla="*/ 25432 h 149161"/>
                  <a:gd name="connsiteX284" fmla="*/ 139970 w 190500"/>
                  <a:gd name="connsiteY284" fmla="*/ 31242 h 149161"/>
                  <a:gd name="connsiteX285" fmla="*/ 117634 w 190500"/>
                  <a:gd name="connsiteY285" fmla="*/ 31242 h 149161"/>
                  <a:gd name="connsiteX286" fmla="*/ 123444 w 190500"/>
                  <a:gd name="connsiteY286" fmla="*/ 25432 h 149161"/>
                  <a:gd name="connsiteX287" fmla="*/ 117634 w 190500"/>
                  <a:gd name="connsiteY287" fmla="*/ 19621 h 149161"/>
                  <a:gd name="connsiteX288" fmla="*/ 111823 w 190500"/>
                  <a:gd name="connsiteY288" fmla="*/ 25432 h 149161"/>
                  <a:gd name="connsiteX289" fmla="*/ 117634 w 190500"/>
                  <a:gd name="connsiteY289" fmla="*/ 31242 h 149161"/>
                  <a:gd name="connsiteX290" fmla="*/ 95250 w 190500"/>
                  <a:gd name="connsiteY290" fmla="*/ 31242 h 149161"/>
                  <a:gd name="connsiteX291" fmla="*/ 101060 w 190500"/>
                  <a:gd name="connsiteY291" fmla="*/ 25432 h 149161"/>
                  <a:gd name="connsiteX292" fmla="*/ 95250 w 190500"/>
                  <a:gd name="connsiteY292" fmla="*/ 19621 h 149161"/>
                  <a:gd name="connsiteX293" fmla="*/ 89440 w 190500"/>
                  <a:gd name="connsiteY293" fmla="*/ 25432 h 149161"/>
                  <a:gd name="connsiteX294" fmla="*/ 95250 w 190500"/>
                  <a:gd name="connsiteY294" fmla="*/ 31242 h 149161"/>
                  <a:gd name="connsiteX295" fmla="*/ 72914 w 190500"/>
                  <a:gd name="connsiteY295" fmla="*/ 31242 h 149161"/>
                  <a:gd name="connsiteX296" fmla="*/ 78724 w 190500"/>
                  <a:gd name="connsiteY296" fmla="*/ 25432 h 149161"/>
                  <a:gd name="connsiteX297" fmla="*/ 72914 w 190500"/>
                  <a:gd name="connsiteY297" fmla="*/ 19621 h 149161"/>
                  <a:gd name="connsiteX298" fmla="*/ 67104 w 190500"/>
                  <a:gd name="connsiteY298" fmla="*/ 25432 h 149161"/>
                  <a:gd name="connsiteX299" fmla="*/ 72914 w 190500"/>
                  <a:gd name="connsiteY299" fmla="*/ 31242 h 149161"/>
                  <a:gd name="connsiteX300" fmla="*/ 50530 w 190500"/>
                  <a:gd name="connsiteY300" fmla="*/ 31242 h 149161"/>
                  <a:gd name="connsiteX301" fmla="*/ 56340 w 190500"/>
                  <a:gd name="connsiteY301" fmla="*/ 25432 h 149161"/>
                  <a:gd name="connsiteX302" fmla="*/ 50530 w 190500"/>
                  <a:gd name="connsiteY302" fmla="*/ 19621 h 149161"/>
                  <a:gd name="connsiteX303" fmla="*/ 44720 w 190500"/>
                  <a:gd name="connsiteY303" fmla="*/ 25432 h 149161"/>
                  <a:gd name="connsiteX304" fmla="*/ 50530 w 190500"/>
                  <a:gd name="connsiteY304" fmla="*/ 31242 h 149161"/>
                  <a:gd name="connsiteX305" fmla="*/ 28146 w 190500"/>
                  <a:gd name="connsiteY305" fmla="*/ 31242 h 149161"/>
                  <a:gd name="connsiteX306" fmla="*/ 33957 w 190500"/>
                  <a:gd name="connsiteY306" fmla="*/ 25432 h 149161"/>
                  <a:gd name="connsiteX307" fmla="*/ 28146 w 190500"/>
                  <a:gd name="connsiteY307" fmla="*/ 19621 h 149161"/>
                  <a:gd name="connsiteX308" fmla="*/ 22336 w 190500"/>
                  <a:gd name="connsiteY308" fmla="*/ 25432 h 149161"/>
                  <a:gd name="connsiteX309" fmla="*/ 28146 w 190500"/>
                  <a:gd name="connsiteY309" fmla="*/ 31242 h 149161"/>
                  <a:gd name="connsiteX310" fmla="*/ 5810 w 190500"/>
                  <a:gd name="connsiteY310" fmla="*/ 31242 h 149161"/>
                  <a:gd name="connsiteX311" fmla="*/ 11621 w 190500"/>
                  <a:gd name="connsiteY311" fmla="*/ 25432 h 149161"/>
                  <a:gd name="connsiteX312" fmla="*/ 5810 w 190500"/>
                  <a:gd name="connsiteY312" fmla="*/ 19621 h 149161"/>
                  <a:gd name="connsiteX313" fmla="*/ 0 w 190500"/>
                  <a:gd name="connsiteY313" fmla="*/ 25432 h 149161"/>
                  <a:gd name="connsiteX314" fmla="*/ 5810 w 190500"/>
                  <a:gd name="connsiteY314" fmla="*/ 31242 h 149161"/>
                  <a:gd name="connsiteX315" fmla="*/ 184690 w 190500"/>
                  <a:gd name="connsiteY315" fmla="*/ 11620 h 149161"/>
                  <a:gd name="connsiteX316" fmla="*/ 190500 w 190500"/>
                  <a:gd name="connsiteY316" fmla="*/ 5810 h 149161"/>
                  <a:gd name="connsiteX317" fmla="*/ 184690 w 190500"/>
                  <a:gd name="connsiteY317" fmla="*/ 0 h 149161"/>
                  <a:gd name="connsiteX318" fmla="*/ 178879 w 190500"/>
                  <a:gd name="connsiteY318" fmla="*/ 5810 h 149161"/>
                  <a:gd name="connsiteX319" fmla="*/ 184690 w 190500"/>
                  <a:gd name="connsiteY319" fmla="*/ 11620 h 149161"/>
                  <a:gd name="connsiteX320" fmla="*/ 162353 w 190500"/>
                  <a:gd name="connsiteY320" fmla="*/ 11620 h 149161"/>
                  <a:gd name="connsiteX321" fmla="*/ 168164 w 190500"/>
                  <a:gd name="connsiteY321" fmla="*/ 5810 h 149161"/>
                  <a:gd name="connsiteX322" fmla="*/ 162353 w 190500"/>
                  <a:gd name="connsiteY322" fmla="*/ 0 h 149161"/>
                  <a:gd name="connsiteX323" fmla="*/ 156543 w 190500"/>
                  <a:gd name="connsiteY323" fmla="*/ 5810 h 149161"/>
                  <a:gd name="connsiteX324" fmla="*/ 162353 w 190500"/>
                  <a:gd name="connsiteY324" fmla="*/ 11620 h 149161"/>
                  <a:gd name="connsiteX325" fmla="*/ 139970 w 190500"/>
                  <a:gd name="connsiteY325" fmla="*/ 11620 h 149161"/>
                  <a:gd name="connsiteX326" fmla="*/ 145780 w 190500"/>
                  <a:gd name="connsiteY326" fmla="*/ 5810 h 149161"/>
                  <a:gd name="connsiteX327" fmla="*/ 139970 w 190500"/>
                  <a:gd name="connsiteY327" fmla="*/ 0 h 149161"/>
                  <a:gd name="connsiteX328" fmla="*/ 134160 w 190500"/>
                  <a:gd name="connsiteY328" fmla="*/ 5810 h 149161"/>
                  <a:gd name="connsiteX329" fmla="*/ 139970 w 190500"/>
                  <a:gd name="connsiteY329" fmla="*/ 11620 h 149161"/>
                  <a:gd name="connsiteX330" fmla="*/ 117634 w 190500"/>
                  <a:gd name="connsiteY330" fmla="*/ 11620 h 149161"/>
                  <a:gd name="connsiteX331" fmla="*/ 123444 w 190500"/>
                  <a:gd name="connsiteY331" fmla="*/ 5810 h 149161"/>
                  <a:gd name="connsiteX332" fmla="*/ 117634 w 190500"/>
                  <a:gd name="connsiteY332" fmla="*/ 0 h 149161"/>
                  <a:gd name="connsiteX333" fmla="*/ 111823 w 190500"/>
                  <a:gd name="connsiteY333" fmla="*/ 5810 h 149161"/>
                  <a:gd name="connsiteX334" fmla="*/ 117634 w 190500"/>
                  <a:gd name="connsiteY334" fmla="*/ 11620 h 149161"/>
                  <a:gd name="connsiteX335" fmla="*/ 95250 w 190500"/>
                  <a:gd name="connsiteY335" fmla="*/ 11620 h 149161"/>
                  <a:gd name="connsiteX336" fmla="*/ 101060 w 190500"/>
                  <a:gd name="connsiteY336" fmla="*/ 5810 h 149161"/>
                  <a:gd name="connsiteX337" fmla="*/ 95250 w 190500"/>
                  <a:gd name="connsiteY337" fmla="*/ 0 h 149161"/>
                  <a:gd name="connsiteX338" fmla="*/ 89440 w 190500"/>
                  <a:gd name="connsiteY338" fmla="*/ 5810 h 149161"/>
                  <a:gd name="connsiteX339" fmla="*/ 95250 w 190500"/>
                  <a:gd name="connsiteY339" fmla="*/ 11620 h 149161"/>
                  <a:gd name="connsiteX340" fmla="*/ 72914 w 190500"/>
                  <a:gd name="connsiteY340" fmla="*/ 11620 h 149161"/>
                  <a:gd name="connsiteX341" fmla="*/ 78724 w 190500"/>
                  <a:gd name="connsiteY341" fmla="*/ 5810 h 149161"/>
                  <a:gd name="connsiteX342" fmla="*/ 72914 w 190500"/>
                  <a:gd name="connsiteY342" fmla="*/ 0 h 149161"/>
                  <a:gd name="connsiteX343" fmla="*/ 67104 w 190500"/>
                  <a:gd name="connsiteY343" fmla="*/ 5810 h 149161"/>
                  <a:gd name="connsiteX344" fmla="*/ 72914 w 190500"/>
                  <a:gd name="connsiteY344" fmla="*/ 11620 h 149161"/>
                  <a:gd name="connsiteX345" fmla="*/ 50530 w 190500"/>
                  <a:gd name="connsiteY345" fmla="*/ 11620 h 149161"/>
                  <a:gd name="connsiteX346" fmla="*/ 56340 w 190500"/>
                  <a:gd name="connsiteY346" fmla="*/ 5810 h 149161"/>
                  <a:gd name="connsiteX347" fmla="*/ 50530 w 190500"/>
                  <a:gd name="connsiteY347" fmla="*/ 0 h 149161"/>
                  <a:gd name="connsiteX348" fmla="*/ 44720 w 190500"/>
                  <a:gd name="connsiteY348" fmla="*/ 5810 h 149161"/>
                  <a:gd name="connsiteX349" fmla="*/ 50530 w 190500"/>
                  <a:gd name="connsiteY349" fmla="*/ 11620 h 149161"/>
                  <a:gd name="connsiteX350" fmla="*/ 28146 w 190500"/>
                  <a:gd name="connsiteY350" fmla="*/ 11620 h 149161"/>
                  <a:gd name="connsiteX351" fmla="*/ 33957 w 190500"/>
                  <a:gd name="connsiteY351" fmla="*/ 5810 h 149161"/>
                  <a:gd name="connsiteX352" fmla="*/ 28146 w 190500"/>
                  <a:gd name="connsiteY352" fmla="*/ 0 h 149161"/>
                  <a:gd name="connsiteX353" fmla="*/ 22336 w 190500"/>
                  <a:gd name="connsiteY353" fmla="*/ 5810 h 149161"/>
                  <a:gd name="connsiteX354" fmla="*/ 28146 w 190500"/>
                  <a:gd name="connsiteY354" fmla="*/ 11620 h 149161"/>
                  <a:gd name="connsiteX355" fmla="*/ 5810 w 190500"/>
                  <a:gd name="connsiteY355" fmla="*/ 11620 h 149161"/>
                  <a:gd name="connsiteX356" fmla="*/ 11621 w 190500"/>
                  <a:gd name="connsiteY356" fmla="*/ 5810 h 149161"/>
                  <a:gd name="connsiteX357" fmla="*/ 5810 w 190500"/>
                  <a:gd name="connsiteY357" fmla="*/ 0 h 149161"/>
                  <a:gd name="connsiteX358" fmla="*/ 0 w 190500"/>
                  <a:gd name="connsiteY358" fmla="*/ 5810 h 149161"/>
                  <a:gd name="connsiteX359" fmla="*/ 5810 w 190500"/>
                  <a:gd name="connsiteY359" fmla="*/ 11620 h 14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90500" h="149161">
                    <a:moveTo>
                      <a:pt x="184690" y="149161"/>
                    </a:moveTo>
                    <a:cubicBezTo>
                      <a:pt x="187900" y="149161"/>
                      <a:pt x="190500" y="146560"/>
                      <a:pt x="190500" y="143351"/>
                    </a:cubicBezTo>
                    <a:cubicBezTo>
                      <a:pt x="190500" y="140142"/>
                      <a:pt x="187900" y="137541"/>
                      <a:pt x="184690" y="137541"/>
                    </a:cubicBezTo>
                    <a:cubicBezTo>
                      <a:pt x="181480" y="137541"/>
                      <a:pt x="178879" y="140142"/>
                      <a:pt x="178879" y="143351"/>
                    </a:cubicBezTo>
                    <a:cubicBezTo>
                      <a:pt x="178879" y="146560"/>
                      <a:pt x="181480" y="149161"/>
                      <a:pt x="184690" y="149161"/>
                    </a:cubicBezTo>
                    <a:close/>
                    <a:moveTo>
                      <a:pt x="162353" y="149161"/>
                    </a:moveTo>
                    <a:cubicBezTo>
                      <a:pt x="165563" y="149161"/>
                      <a:pt x="168164" y="146560"/>
                      <a:pt x="168164" y="143351"/>
                    </a:cubicBezTo>
                    <a:cubicBezTo>
                      <a:pt x="168164" y="140142"/>
                      <a:pt x="165563" y="137541"/>
                      <a:pt x="162353" y="137541"/>
                    </a:cubicBezTo>
                    <a:cubicBezTo>
                      <a:pt x="159144" y="137541"/>
                      <a:pt x="156543" y="140142"/>
                      <a:pt x="156543" y="143351"/>
                    </a:cubicBezTo>
                    <a:cubicBezTo>
                      <a:pt x="156543" y="146560"/>
                      <a:pt x="159144" y="149161"/>
                      <a:pt x="162353" y="149161"/>
                    </a:cubicBezTo>
                    <a:close/>
                    <a:moveTo>
                      <a:pt x="139970" y="149161"/>
                    </a:moveTo>
                    <a:cubicBezTo>
                      <a:pt x="143180" y="149161"/>
                      <a:pt x="145780" y="146560"/>
                      <a:pt x="145780" y="143351"/>
                    </a:cubicBezTo>
                    <a:cubicBezTo>
                      <a:pt x="145780" y="140142"/>
                      <a:pt x="143180" y="137541"/>
                      <a:pt x="139970" y="137541"/>
                    </a:cubicBezTo>
                    <a:cubicBezTo>
                      <a:pt x="136760" y="137541"/>
                      <a:pt x="134160" y="140142"/>
                      <a:pt x="134160" y="143351"/>
                    </a:cubicBezTo>
                    <a:cubicBezTo>
                      <a:pt x="134160" y="146560"/>
                      <a:pt x="136760" y="149161"/>
                      <a:pt x="139970" y="149161"/>
                    </a:cubicBezTo>
                    <a:close/>
                    <a:moveTo>
                      <a:pt x="117634" y="149161"/>
                    </a:moveTo>
                    <a:cubicBezTo>
                      <a:pt x="120843" y="149161"/>
                      <a:pt x="123444" y="146560"/>
                      <a:pt x="123444" y="143351"/>
                    </a:cubicBezTo>
                    <a:cubicBezTo>
                      <a:pt x="123444" y="140142"/>
                      <a:pt x="120843" y="137541"/>
                      <a:pt x="117634" y="137541"/>
                    </a:cubicBezTo>
                    <a:cubicBezTo>
                      <a:pt x="114424" y="137541"/>
                      <a:pt x="111823" y="140142"/>
                      <a:pt x="111823" y="143351"/>
                    </a:cubicBezTo>
                    <a:cubicBezTo>
                      <a:pt x="111823" y="146560"/>
                      <a:pt x="114424" y="149161"/>
                      <a:pt x="117634" y="149161"/>
                    </a:cubicBezTo>
                    <a:close/>
                    <a:moveTo>
                      <a:pt x="95250" y="149161"/>
                    </a:moveTo>
                    <a:cubicBezTo>
                      <a:pt x="98460" y="149161"/>
                      <a:pt x="101060" y="146560"/>
                      <a:pt x="101060" y="143351"/>
                    </a:cubicBezTo>
                    <a:cubicBezTo>
                      <a:pt x="101060" y="140142"/>
                      <a:pt x="98460" y="137541"/>
                      <a:pt x="95250" y="137541"/>
                    </a:cubicBezTo>
                    <a:cubicBezTo>
                      <a:pt x="92040" y="137541"/>
                      <a:pt x="89440" y="140142"/>
                      <a:pt x="89440" y="143351"/>
                    </a:cubicBezTo>
                    <a:cubicBezTo>
                      <a:pt x="89440" y="146560"/>
                      <a:pt x="92040" y="149161"/>
                      <a:pt x="95250" y="149161"/>
                    </a:cubicBezTo>
                    <a:close/>
                    <a:moveTo>
                      <a:pt x="72914" y="149161"/>
                    </a:moveTo>
                    <a:cubicBezTo>
                      <a:pt x="76124" y="149161"/>
                      <a:pt x="78724" y="146560"/>
                      <a:pt x="78724" y="143351"/>
                    </a:cubicBezTo>
                    <a:cubicBezTo>
                      <a:pt x="78724" y="140142"/>
                      <a:pt x="76124" y="137541"/>
                      <a:pt x="72914" y="137541"/>
                    </a:cubicBezTo>
                    <a:cubicBezTo>
                      <a:pt x="69704" y="137541"/>
                      <a:pt x="67104" y="140142"/>
                      <a:pt x="67104" y="143351"/>
                    </a:cubicBezTo>
                    <a:cubicBezTo>
                      <a:pt x="67104" y="146560"/>
                      <a:pt x="69704" y="149161"/>
                      <a:pt x="72914" y="149161"/>
                    </a:cubicBezTo>
                    <a:close/>
                    <a:moveTo>
                      <a:pt x="50530" y="149161"/>
                    </a:moveTo>
                    <a:cubicBezTo>
                      <a:pt x="53740" y="149161"/>
                      <a:pt x="56340" y="146560"/>
                      <a:pt x="56340" y="143351"/>
                    </a:cubicBezTo>
                    <a:cubicBezTo>
                      <a:pt x="56340" y="140142"/>
                      <a:pt x="53740" y="137541"/>
                      <a:pt x="50530" y="137541"/>
                    </a:cubicBezTo>
                    <a:cubicBezTo>
                      <a:pt x="47320" y="137541"/>
                      <a:pt x="44720" y="140142"/>
                      <a:pt x="44720" y="143351"/>
                    </a:cubicBezTo>
                    <a:cubicBezTo>
                      <a:pt x="44720" y="146560"/>
                      <a:pt x="47320" y="149161"/>
                      <a:pt x="50530" y="149161"/>
                    </a:cubicBezTo>
                    <a:close/>
                    <a:moveTo>
                      <a:pt x="28146" y="149161"/>
                    </a:moveTo>
                    <a:cubicBezTo>
                      <a:pt x="31356" y="149161"/>
                      <a:pt x="33957" y="146560"/>
                      <a:pt x="33957" y="143351"/>
                    </a:cubicBezTo>
                    <a:cubicBezTo>
                      <a:pt x="33957" y="140142"/>
                      <a:pt x="31356" y="137541"/>
                      <a:pt x="28146" y="137541"/>
                    </a:cubicBezTo>
                    <a:cubicBezTo>
                      <a:pt x="24936" y="137541"/>
                      <a:pt x="22336" y="140142"/>
                      <a:pt x="22336" y="143351"/>
                    </a:cubicBezTo>
                    <a:cubicBezTo>
                      <a:pt x="22336" y="146560"/>
                      <a:pt x="24936" y="149161"/>
                      <a:pt x="28146" y="149161"/>
                    </a:cubicBezTo>
                    <a:close/>
                    <a:moveTo>
                      <a:pt x="5810" y="149161"/>
                    </a:moveTo>
                    <a:cubicBezTo>
                      <a:pt x="9020" y="149161"/>
                      <a:pt x="11621" y="146560"/>
                      <a:pt x="11621" y="143351"/>
                    </a:cubicBezTo>
                    <a:cubicBezTo>
                      <a:pt x="11621" y="140142"/>
                      <a:pt x="9020" y="137541"/>
                      <a:pt x="5810" y="137541"/>
                    </a:cubicBezTo>
                    <a:cubicBezTo>
                      <a:pt x="2600" y="137541"/>
                      <a:pt x="0" y="140142"/>
                      <a:pt x="0" y="143351"/>
                    </a:cubicBezTo>
                    <a:cubicBezTo>
                      <a:pt x="0" y="146560"/>
                      <a:pt x="2600" y="149161"/>
                      <a:pt x="5810" y="149161"/>
                    </a:cubicBezTo>
                    <a:close/>
                    <a:moveTo>
                      <a:pt x="184690" y="129492"/>
                    </a:moveTo>
                    <a:cubicBezTo>
                      <a:pt x="187900" y="129492"/>
                      <a:pt x="190500" y="126891"/>
                      <a:pt x="190500" y="123682"/>
                    </a:cubicBezTo>
                    <a:cubicBezTo>
                      <a:pt x="190500" y="120473"/>
                      <a:pt x="187900" y="117872"/>
                      <a:pt x="184690" y="117872"/>
                    </a:cubicBezTo>
                    <a:cubicBezTo>
                      <a:pt x="181480" y="117872"/>
                      <a:pt x="178879" y="120473"/>
                      <a:pt x="178879" y="123682"/>
                    </a:cubicBezTo>
                    <a:cubicBezTo>
                      <a:pt x="178879" y="126891"/>
                      <a:pt x="181480" y="129492"/>
                      <a:pt x="184690" y="129492"/>
                    </a:cubicBezTo>
                    <a:close/>
                    <a:moveTo>
                      <a:pt x="162353" y="129492"/>
                    </a:moveTo>
                    <a:cubicBezTo>
                      <a:pt x="165563" y="129492"/>
                      <a:pt x="168164" y="126891"/>
                      <a:pt x="168164" y="123682"/>
                    </a:cubicBezTo>
                    <a:cubicBezTo>
                      <a:pt x="168164" y="120473"/>
                      <a:pt x="165563" y="117872"/>
                      <a:pt x="162353" y="117872"/>
                    </a:cubicBezTo>
                    <a:cubicBezTo>
                      <a:pt x="159144" y="117872"/>
                      <a:pt x="156543" y="120473"/>
                      <a:pt x="156543" y="123682"/>
                    </a:cubicBezTo>
                    <a:cubicBezTo>
                      <a:pt x="156543" y="126891"/>
                      <a:pt x="159144" y="129492"/>
                      <a:pt x="162353" y="129492"/>
                    </a:cubicBezTo>
                    <a:close/>
                    <a:moveTo>
                      <a:pt x="139970" y="129492"/>
                    </a:moveTo>
                    <a:cubicBezTo>
                      <a:pt x="143180" y="129492"/>
                      <a:pt x="145780" y="126891"/>
                      <a:pt x="145780" y="123682"/>
                    </a:cubicBezTo>
                    <a:cubicBezTo>
                      <a:pt x="145780" y="120473"/>
                      <a:pt x="143180" y="117872"/>
                      <a:pt x="139970" y="117872"/>
                    </a:cubicBezTo>
                    <a:cubicBezTo>
                      <a:pt x="136760" y="117872"/>
                      <a:pt x="134160" y="120473"/>
                      <a:pt x="134160" y="123682"/>
                    </a:cubicBezTo>
                    <a:cubicBezTo>
                      <a:pt x="134160" y="126891"/>
                      <a:pt x="136760" y="129492"/>
                      <a:pt x="139970" y="129492"/>
                    </a:cubicBezTo>
                    <a:close/>
                    <a:moveTo>
                      <a:pt x="117634" y="129492"/>
                    </a:moveTo>
                    <a:cubicBezTo>
                      <a:pt x="120843" y="129492"/>
                      <a:pt x="123444" y="126891"/>
                      <a:pt x="123444" y="123682"/>
                    </a:cubicBezTo>
                    <a:cubicBezTo>
                      <a:pt x="123444" y="120473"/>
                      <a:pt x="120843" y="117872"/>
                      <a:pt x="117634" y="117872"/>
                    </a:cubicBezTo>
                    <a:cubicBezTo>
                      <a:pt x="114424" y="117872"/>
                      <a:pt x="111823" y="120473"/>
                      <a:pt x="111823" y="123682"/>
                    </a:cubicBezTo>
                    <a:cubicBezTo>
                      <a:pt x="111823" y="126891"/>
                      <a:pt x="114424" y="129492"/>
                      <a:pt x="117634" y="129492"/>
                    </a:cubicBezTo>
                    <a:close/>
                    <a:moveTo>
                      <a:pt x="95250" y="129492"/>
                    </a:moveTo>
                    <a:cubicBezTo>
                      <a:pt x="98460" y="129492"/>
                      <a:pt x="101060" y="126891"/>
                      <a:pt x="101060" y="123682"/>
                    </a:cubicBezTo>
                    <a:cubicBezTo>
                      <a:pt x="101060" y="120473"/>
                      <a:pt x="98460" y="117872"/>
                      <a:pt x="95250" y="117872"/>
                    </a:cubicBezTo>
                    <a:cubicBezTo>
                      <a:pt x="92040" y="117872"/>
                      <a:pt x="89440" y="120473"/>
                      <a:pt x="89440" y="123682"/>
                    </a:cubicBezTo>
                    <a:cubicBezTo>
                      <a:pt x="89440" y="126891"/>
                      <a:pt x="92040" y="129492"/>
                      <a:pt x="95250" y="129492"/>
                    </a:cubicBezTo>
                    <a:close/>
                    <a:moveTo>
                      <a:pt x="72914" y="129492"/>
                    </a:moveTo>
                    <a:cubicBezTo>
                      <a:pt x="76124" y="129492"/>
                      <a:pt x="78724" y="126891"/>
                      <a:pt x="78724" y="123682"/>
                    </a:cubicBezTo>
                    <a:cubicBezTo>
                      <a:pt x="78724" y="120473"/>
                      <a:pt x="76124" y="117872"/>
                      <a:pt x="72914" y="117872"/>
                    </a:cubicBezTo>
                    <a:cubicBezTo>
                      <a:pt x="69704" y="117872"/>
                      <a:pt x="67104" y="120473"/>
                      <a:pt x="67104" y="123682"/>
                    </a:cubicBezTo>
                    <a:cubicBezTo>
                      <a:pt x="67104" y="126891"/>
                      <a:pt x="69704" y="129492"/>
                      <a:pt x="72914" y="129492"/>
                    </a:cubicBezTo>
                    <a:close/>
                    <a:moveTo>
                      <a:pt x="50530" y="129492"/>
                    </a:moveTo>
                    <a:cubicBezTo>
                      <a:pt x="53740" y="129492"/>
                      <a:pt x="56340" y="126891"/>
                      <a:pt x="56340" y="123682"/>
                    </a:cubicBezTo>
                    <a:cubicBezTo>
                      <a:pt x="56340" y="120473"/>
                      <a:pt x="53740" y="117872"/>
                      <a:pt x="50530" y="117872"/>
                    </a:cubicBezTo>
                    <a:cubicBezTo>
                      <a:pt x="47320" y="117872"/>
                      <a:pt x="44720" y="120473"/>
                      <a:pt x="44720" y="123682"/>
                    </a:cubicBezTo>
                    <a:cubicBezTo>
                      <a:pt x="44720" y="126891"/>
                      <a:pt x="47320" y="129492"/>
                      <a:pt x="50530" y="129492"/>
                    </a:cubicBezTo>
                    <a:close/>
                    <a:moveTo>
                      <a:pt x="28146" y="129492"/>
                    </a:moveTo>
                    <a:cubicBezTo>
                      <a:pt x="31356" y="129492"/>
                      <a:pt x="33957" y="126891"/>
                      <a:pt x="33957" y="123682"/>
                    </a:cubicBezTo>
                    <a:cubicBezTo>
                      <a:pt x="33957" y="120473"/>
                      <a:pt x="31356" y="117872"/>
                      <a:pt x="28146" y="117872"/>
                    </a:cubicBezTo>
                    <a:cubicBezTo>
                      <a:pt x="24936" y="117872"/>
                      <a:pt x="22336" y="120473"/>
                      <a:pt x="22336" y="123682"/>
                    </a:cubicBezTo>
                    <a:cubicBezTo>
                      <a:pt x="22336" y="126891"/>
                      <a:pt x="24936" y="129492"/>
                      <a:pt x="28146" y="129492"/>
                    </a:cubicBezTo>
                    <a:close/>
                    <a:moveTo>
                      <a:pt x="5810" y="129492"/>
                    </a:moveTo>
                    <a:cubicBezTo>
                      <a:pt x="9020" y="129492"/>
                      <a:pt x="11621" y="126891"/>
                      <a:pt x="11621" y="123682"/>
                    </a:cubicBezTo>
                    <a:cubicBezTo>
                      <a:pt x="11621" y="120473"/>
                      <a:pt x="9020" y="117872"/>
                      <a:pt x="5810" y="117872"/>
                    </a:cubicBezTo>
                    <a:cubicBezTo>
                      <a:pt x="2600" y="117872"/>
                      <a:pt x="0" y="120473"/>
                      <a:pt x="0" y="123682"/>
                    </a:cubicBezTo>
                    <a:cubicBezTo>
                      <a:pt x="0" y="126891"/>
                      <a:pt x="2600" y="129492"/>
                      <a:pt x="5810" y="129492"/>
                    </a:cubicBezTo>
                    <a:close/>
                    <a:moveTo>
                      <a:pt x="184690" y="109871"/>
                    </a:moveTo>
                    <a:cubicBezTo>
                      <a:pt x="187900" y="109871"/>
                      <a:pt x="190500" y="107270"/>
                      <a:pt x="190500" y="104061"/>
                    </a:cubicBezTo>
                    <a:cubicBezTo>
                      <a:pt x="190500" y="100852"/>
                      <a:pt x="187900" y="98250"/>
                      <a:pt x="184690" y="98250"/>
                    </a:cubicBezTo>
                    <a:cubicBezTo>
                      <a:pt x="181480" y="98250"/>
                      <a:pt x="178879" y="100852"/>
                      <a:pt x="178879" y="104061"/>
                    </a:cubicBezTo>
                    <a:cubicBezTo>
                      <a:pt x="178879" y="107270"/>
                      <a:pt x="181480" y="109871"/>
                      <a:pt x="184690" y="109871"/>
                    </a:cubicBezTo>
                    <a:close/>
                    <a:moveTo>
                      <a:pt x="162353" y="109871"/>
                    </a:moveTo>
                    <a:cubicBezTo>
                      <a:pt x="165563" y="109871"/>
                      <a:pt x="168164" y="107270"/>
                      <a:pt x="168164" y="104061"/>
                    </a:cubicBezTo>
                    <a:cubicBezTo>
                      <a:pt x="168164" y="100852"/>
                      <a:pt x="165563" y="98250"/>
                      <a:pt x="162353" y="98250"/>
                    </a:cubicBezTo>
                    <a:cubicBezTo>
                      <a:pt x="159144" y="98250"/>
                      <a:pt x="156543" y="100852"/>
                      <a:pt x="156543" y="104061"/>
                    </a:cubicBezTo>
                    <a:cubicBezTo>
                      <a:pt x="156543" y="107270"/>
                      <a:pt x="159144" y="109871"/>
                      <a:pt x="162353" y="109871"/>
                    </a:cubicBezTo>
                    <a:close/>
                    <a:moveTo>
                      <a:pt x="139970" y="109871"/>
                    </a:moveTo>
                    <a:cubicBezTo>
                      <a:pt x="143180" y="109871"/>
                      <a:pt x="145780" y="107270"/>
                      <a:pt x="145780" y="104061"/>
                    </a:cubicBezTo>
                    <a:cubicBezTo>
                      <a:pt x="145780" y="100852"/>
                      <a:pt x="143180" y="98250"/>
                      <a:pt x="139970" y="98250"/>
                    </a:cubicBezTo>
                    <a:cubicBezTo>
                      <a:pt x="136760" y="98250"/>
                      <a:pt x="134160" y="100852"/>
                      <a:pt x="134160" y="104061"/>
                    </a:cubicBezTo>
                    <a:cubicBezTo>
                      <a:pt x="134160" y="107270"/>
                      <a:pt x="136760" y="109871"/>
                      <a:pt x="139970" y="109871"/>
                    </a:cubicBezTo>
                    <a:close/>
                    <a:moveTo>
                      <a:pt x="117634" y="109871"/>
                    </a:moveTo>
                    <a:cubicBezTo>
                      <a:pt x="120843" y="109871"/>
                      <a:pt x="123444" y="107270"/>
                      <a:pt x="123444" y="104061"/>
                    </a:cubicBezTo>
                    <a:cubicBezTo>
                      <a:pt x="123444" y="100852"/>
                      <a:pt x="120843" y="98250"/>
                      <a:pt x="117634" y="98250"/>
                    </a:cubicBezTo>
                    <a:cubicBezTo>
                      <a:pt x="114424" y="98250"/>
                      <a:pt x="111823" y="100852"/>
                      <a:pt x="111823" y="104061"/>
                    </a:cubicBezTo>
                    <a:cubicBezTo>
                      <a:pt x="111823" y="107270"/>
                      <a:pt x="114424" y="109871"/>
                      <a:pt x="117634" y="109871"/>
                    </a:cubicBezTo>
                    <a:close/>
                    <a:moveTo>
                      <a:pt x="95250" y="109871"/>
                    </a:moveTo>
                    <a:cubicBezTo>
                      <a:pt x="98460" y="109871"/>
                      <a:pt x="101060" y="107270"/>
                      <a:pt x="101060" y="104061"/>
                    </a:cubicBezTo>
                    <a:cubicBezTo>
                      <a:pt x="101060" y="100852"/>
                      <a:pt x="98460" y="98250"/>
                      <a:pt x="95250" y="98250"/>
                    </a:cubicBezTo>
                    <a:cubicBezTo>
                      <a:pt x="92040" y="98250"/>
                      <a:pt x="89440" y="100852"/>
                      <a:pt x="89440" y="104061"/>
                    </a:cubicBezTo>
                    <a:cubicBezTo>
                      <a:pt x="89440" y="107270"/>
                      <a:pt x="92040" y="109871"/>
                      <a:pt x="95250" y="109871"/>
                    </a:cubicBezTo>
                    <a:close/>
                    <a:moveTo>
                      <a:pt x="72914" y="109871"/>
                    </a:moveTo>
                    <a:cubicBezTo>
                      <a:pt x="76124" y="109871"/>
                      <a:pt x="78724" y="107270"/>
                      <a:pt x="78724" y="104061"/>
                    </a:cubicBezTo>
                    <a:cubicBezTo>
                      <a:pt x="78724" y="100852"/>
                      <a:pt x="76124" y="98250"/>
                      <a:pt x="72914" y="98250"/>
                    </a:cubicBezTo>
                    <a:cubicBezTo>
                      <a:pt x="69704" y="98250"/>
                      <a:pt x="67104" y="100852"/>
                      <a:pt x="67104" y="104061"/>
                    </a:cubicBezTo>
                    <a:cubicBezTo>
                      <a:pt x="67104" y="107270"/>
                      <a:pt x="69704" y="109871"/>
                      <a:pt x="72914" y="109871"/>
                    </a:cubicBezTo>
                    <a:close/>
                    <a:moveTo>
                      <a:pt x="50530" y="109871"/>
                    </a:moveTo>
                    <a:cubicBezTo>
                      <a:pt x="53740" y="109871"/>
                      <a:pt x="56340" y="107270"/>
                      <a:pt x="56340" y="104061"/>
                    </a:cubicBezTo>
                    <a:cubicBezTo>
                      <a:pt x="56340" y="100852"/>
                      <a:pt x="53740" y="98250"/>
                      <a:pt x="50530" y="98250"/>
                    </a:cubicBezTo>
                    <a:cubicBezTo>
                      <a:pt x="47320" y="98250"/>
                      <a:pt x="44720" y="100852"/>
                      <a:pt x="44720" y="104061"/>
                    </a:cubicBezTo>
                    <a:cubicBezTo>
                      <a:pt x="44720" y="107270"/>
                      <a:pt x="47320" y="109871"/>
                      <a:pt x="50530" y="109871"/>
                    </a:cubicBezTo>
                    <a:close/>
                    <a:moveTo>
                      <a:pt x="28146" y="109871"/>
                    </a:moveTo>
                    <a:cubicBezTo>
                      <a:pt x="31356" y="109871"/>
                      <a:pt x="33957" y="107270"/>
                      <a:pt x="33957" y="104061"/>
                    </a:cubicBezTo>
                    <a:cubicBezTo>
                      <a:pt x="33957" y="100852"/>
                      <a:pt x="31356" y="98250"/>
                      <a:pt x="28146" y="98250"/>
                    </a:cubicBezTo>
                    <a:cubicBezTo>
                      <a:pt x="24936" y="98250"/>
                      <a:pt x="22336" y="100852"/>
                      <a:pt x="22336" y="104061"/>
                    </a:cubicBezTo>
                    <a:cubicBezTo>
                      <a:pt x="22336" y="107270"/>
                      <a:pt x="24936" y="109871"/>
                      <a:pt x="28146" y="109871"/>
                    </a:cubicBezTo>
                    <a:close/>
                    <a:moveTo>
                      <a:pt x="5810" y="109871"/>
                    </a:moveTo>
                    <a:cubicBezTo>
                      <a:pt x="9020" y="109871"/>
                      <a:pt x="11621" y="107270"/>
                      <a:pt x="11621" y="104061"/>
                    </a:cubicBezTo>
                    <a:cubicBezTo>
                      <a:pt x="11621" y="100852"/>
                      <a:pt x="9020" y="98250"/>
                      <a:pt x="5810" y="98250"/>
                    </a:cubicBezTo>
                    <a:cubicBezTo>
                      <a:pt x="2600" y="98250"/>
                      <a:pt x="0" y="100852"/>
                      <a:pt x="0" y="104061"/>
                    </a:cubicBezTo>
                    <a:cubicBezTo>
                      <a:pt x="0" y="107270"/>
                      <a:pt x="2600" y="109871"/>
                      <a:pt x="5810" y="109871"/>
                    </a:cubicBezTo>
                    <a:close/>
                    <a:moveTo>
                      <a:pt x="184690" y="90202"/>
                    </a:moveTo>
                    <a:cubicBezTo>
                      <a:pt x="187900" y="90202"/>
                      <a:pt x="190500" y="87600"/>
                      <a:pt x="190500" y="84392"/>
                    </a:cubicBezTo>
                    <a:cubicBezTo>
                      <a:pt x="190500" y="81183"/>
                      <a:pt x="187900" y="78581"/>
                      <a:pt x="184690" y="78581"/>
                    </a:cubicBezTo>
                    <a:cubicBezTo>
                      <a:pt x="181480" y="78581"/>
                      <a:pt x="178879" y="81183"/>
                      <a:pt x="178879" y="84392"/>
                    </a:cubicBezTo>
                    <a:cubicBezTo>
                      <a:pt x="178879" y="87600"/>
                      <a:pt x="181480" y="90202"/>
                      <a:pt x="184690" y="90202"/>
                    </a:cubicBezTo>
                    <a:close/>
                    <a:moveTo>
                      <a:pt x="162353" y="90202"/>
                    </a:moveTo>
                    <a:cubicBezTo>
                      <a:pt x="165563" y="90202"/>
                      <a:pt x="168164" y="87600"/>
                      <a:pt x="168164" y="84392"/>
                    </a:cubicBezTo>
                    <a:cubicBezTo>
                      <a:pt x="168164" y="81183"/>
                      <a:pt x="165563" y="78581"/>
                      <a:pt x="162353" y="78581"/>
                    </a:cubicBezTo>
                    <a:cubicBezTo>
                      <a:pt x="159144" y="78581"/>
                      <a:pt x="156543" y="81183"/>
                      <a:pt x="156543" y="84392"/>
                    </a:cubicBezTo>
                    <a:cubicBezTo>
                      <a:pt x="156543" y="87600"/>
                      <a:pt x="159144" y="90202"/>
                      <a:pt x="162353" y="90202"/>
                    </a:cubicBezTo>
                    <a:close/>
                    <a:moveTo>
                      <a:pt x="139970" y="90202"/>
                    </a:moveTo>
                    <a:cubicBezTo>
                      <a:pt x="143180" y="90202"/>
                      <a:pt x="145780" y="87600"/>
                      <a:pt x="145780" y="84392"/>
                    </a:cubicBezTo>
                    <a:cubicBezTo>
                      <a:pt x="145780" y="81183"/>
                      <a:pt x="143180" y="78581"/>
                      <a:pt x="139970" y="78581"/>
                    </a:cubicBezTo>
                    <a:cubicBezTo>
                      <a:pt x="136760" y="78581"/>
                      <a:pt x="134160" y="81183"/>
                      <a:pt x="134160" y="84392"/>
                    </a:cubicBezTo>
                    <a:cubicBezTo>
                      <a:pt x="134160" y="87600"/>
                      <a:pt x="136760" y="90202"/>
                      <a:pt x="139970" y="90202"/>
                    </a:cubicBezTo>
                    <a:close/>
                    <a:moveTo>
                      <a:pt x="117634" y="90202"/>
                    </a:moveTo>
                    <a:cubicBezTo>
                      <a:pt x="120843" y="90202"/>
                      <a:pt x="123444" y="87600"/>
                      <a:pt x="123444" y="84392"/>
                    </a:cubicBezTo>
                    <a:cubicBezTo>
                      <a:pt x="123444" y="81183"/>
                      <a:pt x="120843" y="78581"/>
                      <a:pt x="117634" y="78581"/>
                    </a:cubicBezTo>
                    <a:cubicBezTo>
                      <a:pt x="114424" y="78581"/>
                      <a:pt x="111823" y="81183"/>
                      <a:pt x="111823" y="84392"/>
                    </a:cubicBezTo>
                    <a:cubicBezTo>
                      <a:pt x="111823" y="87600"/>
                      <a:pt x="114424" y="90202"/>
                      <a:pt x="117634" y="90202"/>
                    </a:cubicBezTo>
                    <a:close/>
                    <a:moveTo>
                      <a:pt x="95250" y="90202"/>
                    </a:moveTo>
                    <a:cubicBezTo>
                      <a:pt x="98460" y="90202"/>
                      <a:pt x="101060" y="87600"/>
                      <a:pt x="101060" y="84392"/>
                    </a:cubicBezTo>
                    <a:cubicBezTo>
                      <a:pt x="101060" y="81183"/>
                      <a:pt x="98460" y="78581"/>
                      <a:pt x="95250" y="78581"/>
                    </a:cubicBezTo>
                    <a:cubicBezTo>
                      <a:pt x="92040" y="78581"/>
                      <a:pt x="89440" y="81183"/>
                      <a:pt x="89440" y="84392"/>
                    </a:cubicBezTo>
                    <a:cubicBezTo>
                      <a:pt x="89440" y="87600"/>
                      <a:pt x="92040" y="90202"/>
                      <a:pt x="95250" y="90202"/>
                    </a:cubicBezTo>
                    <a:close/>
                    <a:moveTo>
                      <a:pt x="72914" y="90202"/>
                    </a:moveTo>
                    <a:cubicBezTo>
                      <a:pt x="76124" y="90202"/>
                      <a:pt x="78724" y="87600"/>
                      <a:pt x="78724" y="84392"/>
                    </a:cubicBezTo>
                    <a:cubicBezTo>
                      <a:pt x="78724" y="81183"/>
                      <a:pt x="76124" y="78581"/>
                      <a:pt x="72914" y="78581"/>
                    </a:cubicBezTo>
                    <a:cubicBezTo>
                      <a:pt x="69704" y="78581"/>
                      <a:pt x="67104" y="81183"/>
                      <a:pt x="67104" y="84392"/>
                    </a:cubicBezTo>
                    <a:cubicBezTo>
                      <a:pt x="67104" y="87600"/>
                      <a:pt x="69704" y="90202"/>
                      <a:pt x="72914" y="90202"/>
                    </a:cubicBezTo>
                    <a:close/>
                    <a:moveTo>
                      <a:pt x="50530" y="90202"/>
                    </a:moveTo>
                    <a:cubicBezTo>
                      <a:pt x="53740" y="90202"/>
                      <a:pt x="56340" y="87600"/>
                      <a:pt x="56340" y="84392"/>
                    </a:cubicBezTo>
                    <a:cubicBezTo>
                      <a:pt x="56340" y="81183"/>
                      <a:pt x="53740" y="78581"/>
                      <a:pt x="50530" y="78581"/>
                    </a:cubicBezTo>
                    <a:cubicBezTo>
                      <a:pt x="47320" y="78581"/>
                      <a:pt x="44720" y="81183"/>
                      <a:pt x="44720" y="84392"/>
                    </a:cubicBezTo>
                    <a:cubicBezTo>
                      <a:pt x="44720" y="87600"/>
                      <a:pt x="47320" y="90202"/>
                      <a:pt x="50530" y="90202"/>
                    </a:cubicBezTo>
                    <a:close/>
                    <a:moveTo>
                      <a:pt x="28146" y="90202"/>
                    </a:moveTo>
                    <a:cubicBezTo>
                      <a:pt x="31356" y="90202"/>
                      <a:pt x="33957" y="87600"/>
                      <a:pt x="33957" y="84392"/>
                    </a:cubicBezTo>
                    <a:cubicBezTo>
                      <a:pt x="33957" y="81183"/>
                      <a:pt x="31356" y="78581"/>
                      <a:pt x="28146" y="78581"/>
                    </a:cubicBezTo>
                    <a:cubicBezTo>
                      <a:pt x="24936" y="78581"/>
                      <a:pt x="22336" y="81183"/>
                      <a:pt x="22336" y="84392"/>
                    </a:cubicBezTo>
                    <a:cubicBezTo>
                      <a:pt x="22336" y="87600"/>
                      <a:pt x="24936" y="90202"/>
                      <a:pt x="28146" y="90202"/>
                    </a:cubicBezTo>
                    <a:close/>
                    <a:moveTo>
                      <a:pt x="5810" y="90202"/>
                    </a:moveTo>
                    <a:cubicBezTo>
                      <a:pt x="9020" y="90202"/>
                      <a:pt x="11621" y="87600"/>
                      <a:pt x="11621" y="84392"/>
                    </a:cubicBezTo>
                    <a:cubicBezTo>
                      <a:pt x="11621" y="81183"/>
                      <a:pt x="9020" y="78581"/>
                      <a:pt x="5810" y="78581"/>
                    </a:cubicBezTo>
                    <a:cubicBezTo>
                      <a:pt x="2600" y="78581"/>
                      <a:pt x="0" y="81183"/>
                      <a:pt x="0" y="84392"/>
                    </a:cubicBezTo>
                    <a:cubicBezTo>
                      <a:pt x="0" y="87600"/>
                      <a:pt x="2600" y="90202"/>
                      <a:pt x="5810" y="90202"/>
                    </a:cubicBezTo>
                    <a:close/>
                    <a:moveTo>
                      <a:pt x="184690" y="70533"/>
                    </a:moveTo>
                    <a:cubicBezTo>
                      <a:pt x="187900" y="70533"/>
                      <a:pt x="190500" y="67931"/>
                      <a:pt x="190500" y="64722"/>
                    </a:cubicBezTo>
                    <a:cubicBezTo>
                      <a:pt x="190500" y="61513"/>
                      <a:pt x="187900" y="58912"/>
                      <a:pt x="184690" y="58912"/>
                    </a:cubicBezTo>
                    <a:cubicBezTo>
                      <a:pt x="181480" y="58912"/>
                      <a:pt x="178879" y="61513"/>
                      <a:pt x="178879" y="64722"/>
                    </a:cubicBezTo>
                    <a:cubicBezTo>
                      <a:pt x="178879" y="67931"/>
                      <a:pt x="181480" y="70533"/>
                      <a:pt x="184690" y="70533"/>
                    </a:cubicBezTo>
                    <a:close/>
                    <a:moveTo>
                      <a:pt x="162353" y="70533"/>
                    </a:moveTo>
                    <a:cubicBezTo>
                      <a:pt x="165563" y="70533"/>
                      <a:pt x="168164" y="67931"/>
                      <a:pt x="168164" y="64722"/>
                    </a:cubicBezTo>
                    <a:cubicBezTo>
                      <a:pt x="168164" y="61513"/>
                      <a:pt x="165563" y="58912"/>
                      <a:pt x="162353" y="58912"/>
                    </a:cubicBezTo>
                    <a:cubicBezTo>
                      <a:pt x="159144" y="58912"/>
                      <a:pt x="156543" y="61513"/>
                      <a:pt x="156543" y="64722"/>
                    </a:cubicBezTo>
                    <a:cubicBezTo>
                      <a:pt x="156543" y="67931"/>
                      <a:pt x="159144" y="70533"/>
                      <a:pt x="162353" y="70533"/>
                    </a:cubicBezTo>
                    <a:close/>
                    <a:moveTo>
                      <a:pt x="139970" y="70533"/>
                    </a:moveTo>
                    <a:cubicBezTo>
                      <a:pt x="143180" y="70533"/>
                      <a:pt x="145780" y="67931"/>
                      <a:pt x="145780" y="64722"/>
                    </a:cubicBezTo>
                    <a:cubicBezTo>
                      <a:pt x="145780" y="61513"/>
                      <a:pt x="143180" y="58912"/>
                      <a:pt x="139970" y="58912"/>
                    </a:cubicBezTo>
                    <a:cubicBezTo>
                      <a:pt x="136760" y="58912"/>
                      <a:pt x="134160" y="61513"/>
                      <a:pt x="134160" y="64722"/>
                    </a:cubicBezTo>
                    <a:cubicBezTo>
                      <a:pt x="134160" y="67931"/>
                      <a:pt x="136760" y="70533"/>
                      <a:pt x="139970" y="70533"/>
                    </a:cubicBezTo>
                    <a:close/>
                    <a:moveTo>
                      <a:pt x="117634" y="70533"/>
                    </a:moveTo>
                    <a:cubicBezTo>
                      <a:pt x="120843" y="70533"/>
                      <a:pt x="123444" y="67931"/>
                      <a:pt x="123444" y="64722"/>
                    </a:cubicBezTo>
                    <a:cubicBezTo>
                      <a:pt x="123444" y="61513"/>
                      <a:pt x="120843" y="58912"/>
                      <a:pt x="117634" y="58912"/>
                    </a:cubicBezTo>
                    <a:cubicBezTo>
                      <a:pt x="114424" y="58912"/>
                      <a:pt x="111823" y="61513"/>
                      <a:pt x="111823" y="64722"/>
                    </a:cubicBezTo>
                    <a:cubicBezTo>
                      <a:pt x="111823" y="67931"/>
                      <a:pt x="114424" y="70533"/>
                      <a:pt x="117634" y="70533"/>
                    </a:cubicBezTo>
                    <a:close/>
                    <a:moveTo>
                      <a:pt x="95250" y="70533"/>
                    </a:moveTo>
                    <a:cubicBezTo>
                      <a:pt x="98460" y="70533"/>
                      <a:pt x="101060" y="67931"/>
                      <a:pt x="101060" y="64722"/>
                    </a:cubicBezTo>
                    <a:cubicBezTo>
                      <a:pt x="101060" y="61513"/>
                      <a:pt x="98460" y="58912"/>
                      <a:pt x="95250" y="58912"/>
                    </a:cubicBezTo>
                    <a:cubicBezTo>
                      <a:pt x="92040" y="58912"/>
                      <a:pt x="89440" y="61513"/>
                      <a:pt x="89440" y="64722"/>
                    </a:cubicBezTo>
                    <a:cubicBezTo>
                      <a:pt x="89440" y="67931"/>
                      <a:pt x="92040" y="70533"/>
                      <a:pt x="95250" y="70533"/>
                    </a:cubicBezTo>
                    <a:close/>
                    <a:moveTo>
                      <a:pt x="72914" y="70533"/>
                    </a:moveTo>
                    <a:cubicBezTo>
                      <a:pt x="76124" y="70533"/>
                      <a:pt x="78724" y="67931"/>
                      <a:pt x="78724" y="64722"/>
                    </a:cubicBezTo>
                    <a:cubicBezTo>
                      <a:pt x="78724" y="61513"/>
                      <a:pt x="76124" y="58912"/>
                      <a:pt x="72914" y="58912"/>
                    </a:cubicBezTo>
                    <a:cubicBezTo>
                      <a:pt x="69704" y="58912"/>
                      <a:pt x="67104" y="61513"/>
                      <a:pt x="67104" y="64722"/>
                    </a:cubicBezTo>
                    <a:cubicBezTo>
                      <a:pt x="67104" y="67931"/>
                      <a:pt x="69704" y="70533"/>
                      <a:pt x="72914" y="70533"/>
                    </a:cubicBezTo>
                    <a:close/>
                    <a:moveTo>
                      <a:pt x="50530" y="70533"/>
                    </a:moveTo>
                    <a:cubicBezTo>
                      <a:pt x="53740" y="70533"/>
                      <a:pt x="56340" y="67931"/>
                      <a:pt x="56340" y="64722"/>
                    </a:cubicBezTo>
                    <a:cubicBezTo>
                      <a:pt x="56340" y="61513"/>
                      <a:pt x="53740" y="58912"/>
                      <a:pt x="50530" y="58912"/>
                    </a:cubicBezTo>
                    <a:cubicBezTo>
                      <a:pt x="47320" y="58912"/>
                      <a:pt x="44720" y="61513"/>
                      <a:pt x="44720" y="64722"/>
                    </a:cubicBezTo>
                    <a:cubicBezTo>
                      <a:pt x="44720" y="67931"/>
                      <a:pt x="47320" y="70533"/>
                      <a:pt x="50530" y="70533"/>
                    </a:cubicBezTo>
                    <a:close/>
                    <a:moveTo>
                      <a:pt x="28146" y="70533"/>
                    </a:moveTo>
                    <a:cubicBezTo>
                      <a:pt x="31356" y="70533"/>
                      <a:pt x="33957" y="67931"/>
                      <a:pt x="33957" y="64722"/>
                    </a:cubicBezTo>
                    <a:cubicBezTo>
                      <a:pt x="33957" y="61513"/>
                      <a:pt x="31356" y="58912"/>
                      <a:pt x="28146" y="58912"/>
                    </a:cubicBezTo>
                    <a:cubicBezTo>
                      <a:pt x="24936" y="58912"/>
                      <a:pt x="22336" y="61513"/>
                      <a:pt x="22336" y="64722"/>
                    </a:cubicBezTo>
                    <a:cubicBezTo>
                      <a:pt x="22336" y="67931"/>
                      <a:pt x="24936" y="70533"/>
                      <a:pt x="28146" y="70533"/>
                    </a:cubicBezTo>
                    <a:close/>
                    <a:moveTo>
                      <a:pt x="5810" y="70533"/>
                    </a:moveTo>
                    <a:cubicBezTo>
                      <a:pt x="9020" y="70533"/>
                      <a:pt x="11621" y="67931"/>
                      <a:pt x="11621" y="64722"/>
                    </a:cubicBezTo>
                    <a:cubicBezTo>
                      <a:pt x="11621" y="61513"/>
                      <a:pt x="9020" y="58912"/>
                      <a:pt x="5810" y="58912"/>
                    </a:cubicBezTo>
                    <a:cubicBezTo>
                      <a:pt x="2600" y="58912"/>
                      <a:pt x="0" y="61513"/>
                      <a:pt x="0" y="64722"/>
                    </a:cubicBezTo>
                    <a:cubicBezTo>
                      <a:pt x="0" y="67931"/>
                      <a:pt x="2600" y="70533"/>
                      <a:pt x="5810" y="70533"/>
                    </a:cubicBezTo>
                    <a:close/>
                    <a:moveTo>
                      <a:pt x="184690" y="50911"/>
                    </a:moveTo>
                    <a:cubicBezTo>
                      <a:pt x="187900" y="50911"/>
                      <a:pt x="190500" y="48310"/>
                      <a:pt x="190500" y="45101"/>
                    </a:cubicBezTo>
                    <a:cubicBezTo>
                      <a:pt x="190500" y="41892"/>
                      <a:pt x="187900" y="39291"/>
                      <a:pt x="184690" y="39291"/>
                    </a:cubicBezTo>
                    <a:cubicBezTo>
                      <a:pt x="181480" y="39291"/>
                      <a:pt x="178879" y="41892"/>
                      <a:pt x="178879" y="45101"/>
                    </a:cubicBezTo>
                    <a:cubicBezTo>
                      <a:pt x="178879" y="48310"/>
                      <a:pt x="181480" y="50911"/>
                      <a:pt x="184690" y="50911"/>
                    </a:cubicBezTo>
                    <a:close/>
                    <a:moveTo>
                      <a:pt x="162353" y="50911"/>
                    </a:moveTo>
                    <a:cubicBezTo>
                      <a:pt x="165563" y="50911"/>
                      <a:pt x="168164" y="48310"/>
                      <a:pt x="168164" y="45101"/>
                    </a:cubicBezTo>
                    <a:cubicBezTo>
                      <a:pt x="168164" y="41892"/>
                      <a:pt x="165563" y="39291"/>
                      <a:pt x="162353" y="39291"/>
                    </a:cubicBezTo>
                    <a:cubicBezTo>
                      <a:pt x="159144" y="39291"/>
                      <a:pt x="156543" y="41892"/>
                      <a:pt x="156543" y="45101"/>
                    </a:cubicBezTo>
                    <a:cubicBezTo>
                      <a:pt x="156543" y="48310"/>
                      <a:pt x="159144" y="50911"/>
                      <a:pt x="162353" y="50911"/>
                    </a:cubicBezTo>
                    <a:close/>
                    <a:moveTo>
                      <a:pt x="139970" y="50911"/>
                    </a:moveTo>
                    <a:cubicBezTo>
                      <a:pt x="143180" y="50911"/>
                      <a:pt x="145780" y="48310"/>
                      <a:pt x="145780" y="45101"/>
                    </a:cubicBezTo>
                    <a:cubicBezTo>
                      <a:pt x="145780" y="41892"/>
                      <a:pt x="143180" y="39291"/>
                      <a:pt x="139970" y="39291"/>
                    </a:cubicBezTo>
                    <a:cubicBezTo>
                      <a:pt x="136760" y="39291"/>
                      <a:pt x="134160" y="41892"/>
                      <a:pt x="134160" y="45101"/>
                    </a:cubicBezTo>
                    <a:cubicBezTo>
                      <a:pt x="134160" y="48310"/>
                      <a:pt x="136760" y="50911"/>
                      <a:pt x="139970" y="50911"/>
                    </a:cubicBezTo>
                    <a:close/>
                    <a:moveTo>
                      <a:pt x="117634" y="50911"/>
                    </a:moveTo>
                    <a:cubicBezTo>
                      <a:pt x="120843" y="50911"/>
                      <a:pt x="123444" y="48310"/>
                      <a:pt x="123444" y="45101"/>
                    </a:cubicBezTo>
                    <a:cubicBezTo>
                      <a:pt x="123444" y="41892"/>
                      <a:pt x="120843" y="39291"/>
                      <a:pt x="117634" y="39291"/>
                    </a:cubicBezTo>
                    <a:cubicBezTo>
                      <a:pt x="114424" y="39291"/>
                      <a:pt x="111823" y="41892"/>
                      <a:pt x="111823" y="45101"/>
                    </a:cubicBezTo>
                    <a:cubicBezTo>
                      <a:pt x="111823" y="48310"/>
                      <a:pt x="114424" y="50911"/>
                      <a:pt x="117634" y="50911"/>
                    </a:cubicBezTo>
                    <a:close/>
                    <a:moveTo>
                      <a:pt x="95250" y="50911"/>
                    </a:moveTo>
                    <a:cubicBezTo>
                      <a:pt x="98460" y="50911"/>
                      <a:pt x="101060" y="48310"/>
                      <a:pt x="101060" y="45101"/>
                    </a:cubicBezTo>
                    <a:cubicBezTo>
                      <a:pt x="101060" y="41892"/>
                      <a:pt x="98460" y="39291"/>
                      <a:pt x="95250" y="39291"/>
                    </a:cubicBezTo>
                    <a:cubicBezTo>
                      <a:pt x="92040" y="39291"/>
                      <a:pt x="89440" y="41892"/>
                      <a:pt x="89440" y="45101"/>
                    </a:cubicBezTo>
                    <a:cubicBezTo>
                      <a:pt x="89440" y="48310"/>
                      <a:pt x="92040" y="50911"/>
                      <a:pt x="95250" y="50911"/>
                    </a:cubicBezTo>
                    <a:close/>
                    <a:moveTo>
                      <a:pt x="72914" y="50911"/>
                    </a:moveTo>
                    <a:cubicBezTo>
                      <a:pt x="76124" y="50911"/>
                      <a:pt x="78724" y="48310"/>
                      <a:pt x="78724" y="45101"/>
                    </a:cubicBezTo>
                    <a:cubicBezTo>
                      <a:pt x="78724" y="41892"/>
                      <a:pt x="76124" y="39291"/>
                      <a:pt x="72914" y="39291"/>
                    </a:cubicBezTo>
                    <a:cubicBezTo>
                      <a:pt x="69704" y="39291"/>
                      <a:pt x="67104" y="41892"/>
                      <a:pt x="67104" y="45101"/>
                    </a:cubicBezTo>
                    <a:cubicBezTo>
                      <a:pt x="67104" y="48310"/>
                      <a:pt x="69704" y="50911"/>
                      <a:pt x="72914" y="50911"/>
                    </a:cubicBezTo>
                    <a:close/>
                    <a:moveTo>
                      <a:pt x="50530" y="50911"/>
                    </a:moveTo>
                    <a:cubicBezTo>
                      <a:pt x="53740" y="50911"/>
                      <a:pt x="56340" y="48310"/>
                      <a:pt x="56340" y="45101"/>
                    </a:cubicBezTo>
                    <a:cubicBezTo>
                      <a:pt x="56340" y="41892"/>
                      <a:pt x="53740" y="39291"/>
                      <a:pt x="50530" y="39291"/>
                    </a:cubicBezTo>
                    <a:cubicBezTo>
                      <a:pt x="47320" y="39291"/>
                      <a:pt x="44720" y="41892"/>
                      <a:pt x="44720" y="45101"/>
                    </a:cubicBezTo>
                    <a:cubicBezTo>
                      <a:pt x="44720" y="48310"/>
                      <a:pt x="47320" y="50911"/>
                      <a:pt x="50530" y="50911"/>
                    </a:cubicBezTo>
                    <a:close/>
                    <a:moveTo>
                      <a:pt x="28146" y="50911"/>
                    </a:moveTo>
                    <a:cubicBezTo>
                      <a:pt x="31356" y="50911"/>
                      <a:pt x="33957" y="48310"/>
                      <a:pt x="33957" y="45101"/>
                    </a:cubicBezTo>
                    <a:cubicBezTo>
                      <a:pt x="33957" y="41892"/>
                      <a:pt x="31356" y="39291"/>
                      <a:pt x="28146" y="39291"/>
                    </a:cubicBezTo>
                    <a:cubicBezTo>
                      <a:pt x="24936" y="39291"/>
                      <a:pt x="22336" y="41892"/>
                      <a:pt x="22336" y="45101"/>
                    </a:cubicBezTo>
                    <a:cubicBezTo>
                      <a:pt x="22336" y="48310"/>
                      <a:pt x="24936" y="50911"/>
                      <a:pt x="28146" y="50911"/>
                    </a:cubicBezTo>
                    <a:close/>
                    <a:moveTo>
                      <a:pt x="5810" y="50911"/>
                    </a:moveTo>
                    <a:cubicBezTo>
                      <a:pt x="9020" y="50911"/>
                      <a:pt x="11621" y="48310"/>
                      <a:pt x="11621" y="45101"/>
                    </a:cubicBezTo>
                    <a:cubicBezTo>
                      <a:pt x="11621" y="41892"/>
                      <a:pt x="9020" y="39291"/>
                      <a:pt x="5810" y="39291"/>
                    </a:cubicBezTo>
                    <a:cubicBezTo>
                      <a:pt x="2600" y="39291"/>
                      <a:pt x="0" y="41892"/>
                      <a:pt x="0" y="45101"/>
                    </a:cubicBezTo>
                    <a:cubicBezTo>
                      <a:pt x="0" y="48310"/>
                      <a:pt x="2600" y="50911"/>
                      <a:pt x="5810" y="50911"/>
                    </a:cubicBezTo>
                    <a:close/>
                    <a:moveTo>
                      <a:pt x="184690" y="31242"/>
                    </a:moveTo>
                    <a:cubicBezTo>
                      <a:pt x="187900" y="31242"/>
                      <a:pt x="190500" y="28641"/>
                      <a:pt x="190500" y="25432"/>
                    </a:cubicBezTo>
                    <a:cubicBezTo>
                      <a:pt x="190500" y="22223"/>
                      <a:pt x="187900" y="19621"/>
                      <a:pt x="184690" y="19621"/>
                    </a:cubicBezTo>
                    <a:cubicBezTo>
                      <a:pt x="181480" y="19621"/>
                      <a:pt x="178879" y="22223"/>
                      <a:pt x="178879" y="25432"/>
                    </a:cubicBezTo>
                    <a:cubicBezTo>
                      <a:pt x="178879" y="28641"/>
                      <a:pt x="181480" y="31242"/>
                      <a:pt x="184690" y="31242"/>
                    </a:cubicBezTo>
                    <a:close/>
                    <a:moveTo>
                      <a:pt x="162353" y="31242"/>
                    </a:moveTo>
                    <a:cubicBezTo>
                      <a:pt x="165563" y="31242"/>
                      <a:pt x="168164" y="28641"/>
                      <a:pt x="168164" y="25432"/>
                    </a:cubicBezTo>
                    <a:cubicBezTo>
                      <a:pt x="168164" y="22223"/>
                      <a:pt x="165563" y="19621"/>
                      <a:pt x="162353" y="19621"/>
                    </a:cubicBezTo>
                    <a:cubicBezTo>
                      <a:pt x="159144" y="19621"/>
                      <a:pt x="156543" y="22223"/>
                      <a:pt x="156543" y="25432"/>
                    </a:cubicBezTo>
                    <a:cubicBezTo>
                      <a:pt x="156543" y="28641"/>
                      <a:pt x="159144" y="31242"/>
                      <a:pt x="162353" y="31242"/>
                    </a:cubicBezTo>
                    <a:close/>
                    <a:moveTo>
                      <a:pt x="139970" y="31242"/>
                    </a:moveTo>
                    <a:cubicBezTo>
                      <a:pt x="143180" y="31242"/>
                      <a:pt x="145780" y="28641"/>
                      <a:pt x="145780" y="25432"/>
                    </a:cubicBezTo>
                    <a:cubicBezTo>
                      <a:pt x="145780" y="22223"/>
                      <a:pt x="143180" y="19621"/>
                      <a:pt x="139970" y="19621"/>
                    </a:cubicBezTo>
                    <a:cubicBezTo>
                      <a:pt x="136760" y="19621"/>
                      <a:pt x="134160" y="22223"/>
                      <a:pt x="134160" y="25432"/>
                    </a:cubicBezTo>
                    <a:cubicBezTo>
                      <a:pt x="134160" y="28641"/>
                      <a:pt x="136760" y="31242"/>
                      <a:pt x="139970" y="31242"/>
                    </a:cubicBezTo>
                    <a:close/>
                    <a:moveTo>
                      <a:pt x="117634" y="31242"/>
                    </a:moveTo>
                    <a:cubicBezTo>
                      <a:pt x="120843" y="31242"/>
                      <a:pt x="123444" y="28641"/>
                      <a:pt x="123444" y="25432"/>
                    </a:cubicBezTo>
                    <a:cubicBezTo>
                      <a:pt x="123444" y="22223"/>
                      <a:pt x="120843" y="19621"/>
                      <a:pt x="117634" y="19621"/>
                    </a:cubicBezTo>
                    <a:cubicBezTo>
                      <a:pt x="114424" y="19621"/>
                      <a:pt x="111823" y="22223"/>
                      <a:pt x="111823" y="25432"/>
                    </a:cubicBezTo>
                    <a:cubicBezTo>
                      <a:pt x="111823" y="28641"/>
                      <a:pt x="114424" y="31242"/>
                      <a:pt x="117634" y="31242"/>
                    </a:cubicBezTo>
                    <a:close/>
                    <a:moveTo>
                      <a:pt x="95250" y="31242"/>
                    </a:moveTo>
                    <a:cubicBezTo>
                      <a:pt x="98460" y="31242"/>
                      <a:pt x="101060" y="28641"/>
                      <a:pt x="101060" y="25432"/>
                    </a:cubicBezTo>
                    <a:cubicBezTo>
                      <a:pt x="101060" y="22223"/>
                      <a:pt x="98460" y="19621"/>
                      <a:pt x="95250" y="19621"/>
                    </a:cubicBezTo>
                    <a:cubicBezTo>
                      <a:pt x="92040" y="19621"/>
                      <a:pt x="89440" y="22223"/>
                      <a:pt x="89440" y="25432"/>
                    </a:cubicBezTo>
                    <a:cubicBezTo>
                      <a:pt x="89440" y="28641"/>
                      <a:pt x="92040" y="31242"/>
                      <a:pt x="95250" y="31242"/>
                    </a:cubicBezTo>
                    <a:close/>
                    <a:moveTo>
                      <a:pt x="72914" y="31242"/>
                    </a:moveTo>
                    <a:cubicBezTo>
                      <a:pt x="76124" y="31242"/>
                      <a:pt x="78724" y="28641"/>
                      <a:pt x="78724" y="25432"/>
                    </a:cubicBezTo>
                    <a:cubicBezTo>
                      <a:pt x="78724" y="22223"/>
                      <a:pt x="76124" y="19621"/>
                      <a:pt x="72914" y="19621"/>
                    </a:cubicBezTo>
                    <a:cubicBezTo>
                      <a:pt x="69704" y="19621"/>
                      <a:pt x="67104" y="22223"/>
                      <a:pt x="67104" y="25432"/>
                    </a:cubicBezTo>
                    <a:cubicBezTo>
                      <a:pt x="67104" y="28641"/>
                      <a:pt x="69704" y="31242"/>
                      <a:pt x="72914" y="31242"/>
                    </a:cubicBezTo>
                    <a:close/>
                    <a:moveTo>
                      <a:pt x="50530" y="31242"/>
                    </a:moveTo>
                    <a:cubicBezTo>
                      <a:pt x="53740" y="31242"/>
                      <a:pt x="56340" y="28641"/>
                      <a:pt x="56340" y="25432"/>
                    </a:cubicBezTo>
                    <a:cubicBezTo>
                      <a:pt x="56340" y="22223"/>
                      <a:pt x="53740" y="19621"/>
                      <a:pt x="50530" y="19621"/>
                    </a:cubicBezTo>
                    <a:cubicBezTo>
                      <a:pt x="47320" y="19621"/>
                      <a:pt x="44720" y="22223"/>
                      <a:pt x="44720" y="25432"/>
                    </a:cubicBezTo>
                    <a:cubicBezTo>
                      <a:pt x="44720" y="28641"/>
                      <a:pt x="47320" y="31242"/>
                      <a:pt x="50530" y="31242"/>
                    </a:cubicBezTo>
                    <a:close/>
                    <a:moveTo>
                      <a:pt x="28146" y="31242"/>
                    </a:moveTo>
                    <a:cubicBezTo>
                      <a:pt x="31356" y="31242"/>
                      <a:pt x="33957" y="28641"/>
                      <a:pt x="33957" y="25432"/>
                    </a:cubicBezTo>
                    <a:cubicBezTo>
                      <a:pt x="33957" y="22223"/>
                      <a:pt x="31356" y="19621"/>
                      <a:pt x="28146" y="19621"/>
                    </a:cubicBezTo>
                    <a:cubicBezTo>
                      <a:pt x="24936" y="19621"/>
                      <a:pt x="22336" y="22223"/>
                      <a:pt x="22336" y="25432"/>
                    </a:cubicBezTo>
                    <a:cubicBezTo>
                      <a:pt x="22336" y="28641"/>
                      <a:pt x="24936" y="31242"/>
                      <a:pt x="28146" y="31242"/>
                    </a:cubicBezTo>
                    <a:close/>
                    <a:moveTo>
                      <a:pt x="5810" y="31242"/>
                    </a:moveTo>
                    <a:cubicBezTo>
                      <a:pt x="9020" y="31242"/>
                      <a:pt x="11621" y="28641"/>
                      <a:pt x="11621" y="25432"/>
                    </a:cubicBezTo>
                    <a:cubicBezTo>
                      <a:pt x="11621" y="22223"/>
                      <a:pt x="9020" y="19621"/>
                      <a:pt x="5810" y="19621"/>
                    </a:cubicBezTo>
                    <a:cubicBezTo>
                      <a:pt x="2600" y="19621"/>
                      <a:pt x="0" y="22223"/>
                      <a:pt x="0" y="25432"/>
                    </a:cubicBezTo>
                    <a:cubicBezTo>
                      <a:pt x="0" y="28641"/>
                      <a:pt x="2600" y="31242"/>
                      <a:pt x="5810" y="31242"/>
                    </a:cubicBezTo>
                    <a:close/>
                    <a:moveTo>
                      <a:pt x="184690" y="11620"/>
                    </a:moveTo>
                    <a:cubicBezTo>
                      <a:pt x="187900" y="11620"/>
                      <a:pt x="190500" y="9019"/>
                      <a:pt x="190500" y="5810"/>
                    </a:cubicBezTo>
                    <a:cubicBezTo>
                      <a:pt x="190500" y="2601"/>
                      <a:pt x="187900" y="0"/>
                      <a:pt x="184690" y="0"/>
                    </a:cubicBezTo>
                    <a:cubicBezTo>
                      <a:pt x="181480" y="0"/>
                      <a:pt x="178879" y="2601"/>
                      <a:pt x="178879" y="5810"/>
                    </a:cubicBezTo>
                    <a:cubicBezTo>
                      <a:pt x="178879" y="9019"/>
                      <a:pt x="181480" y="11620"/>
                      <a:pt x="184690" y="11620"/>
                    </a:cubicBezTo>
                    <a:close/>
                    <a:moveTo>
                      <a:pt x="162353" y="11620"/>
                    </a:moveTo>
                    <a:cubicBezTo>
                      <a:pt x="165563" y="11620"/>
                      <a:pt x="168164" y="9019"/>
                      <a:pt x="168164" y="5810"/>
                    </a:cubicBezTo>
                    <a:cubicBezTo>
                      <a:pt x="168164" y="2601"/>
                      <a:pt x="165563" y="0"/>
                      <a:pt x="162353" y="0"/>
                    </a:cubicBezTo>
                    <a:cubicBezTo>
                      <a:pt x="159144" y="0"/>
                      <a:pt x="156543" y="2601"/>
                      <a:pt x="156543" y="5810"/>
                    </a:cubicBezTo>
                    <a:cubicBezTo>
                      <a:pt x="156543" y="9019"/>
                      <a:pt x="159144" y="11620"/>
                      <a:pt x="162353" y="11620"/>
                    </a:cubicBezTo>
                    <a:close/>
                    <a:moveTo>
                      <a:pt x="139970" y="11620"/>
                    </a:moveTo>
                    <a:cubicBezTo>
                      <a:pt x="143180" y="11620"/>
                      <a:pt x="145780" y="9019"/>
                      <a:pt x="145780" y="5810"/>
                    </a:cubicBezTo>
                    <a:cubicBezTo>
                      <a:pt x="145780" y="2601"/>
                      <a:pt x="143180" y="0"/>
                      <a:pt x="139970" y="0"/>
                    </a:cubicBezTo>
                    <a:cubicBezTo>
                      <a:pt x="136760" y="0"/>
                      <a:pt x="134160" y="2601"/>
                      <a:pt x="134160" y="5810"/>
                    </a:cubicBezTo>
                    <a:cubicBezTo>
                      <a:pt x="134160" y="9019"/>
                      <a:pt x="136760" y="11620"/>
                      <a:pt x="139970" y="11620"/>
                    </a:cubicBezTo>
                    <a:close/>
                    <a:moveTo>
                      <a:pt x="117634" y="11620"/>
                    </a:moveTo>
                    <a:cubicBezTo>
                      <a:pt x="120843" y="11620"/>
                      <a:pt x="123444" y="9019"/>
                      <a:pt x="123444" y="5810"/>
                    </a:cubicBezTo>
                    <a:cubicBezTo>
                      <a:pt x="123444" y="2601"/>
                      <a:pt x="120843" y="0"/>
                      <a:pt x="117634" y="0"/>
                    </a:cubicBezTo>
                    <a:cubicBezTo>
                      <a:pt x="114424" y="0"/>
                      <a:pt x="111823" y="2601"/>
                      <a:pt x="111823" y="5810"/>
                    </a:cubicBezTo>
                    <a:cubicBezTo>
                      <a:pt x="111823" y="9019"/>
                      <a:pt x="114424" y="11620"/>
                      <a:pt x="117634" y="11620"/>
                    </a:cubicBezTo>
                    <a:close/>
                    <a:moveTo>
                      <a:pt x="95250" y="11620"/>
                    </a:moveTo>
                    <a:cubicBezTo>
                      <a:pt x="98460" y="11620"/>
                      <a:pt x="101060" y="9019"/>
                      <a:pt x="101060" y="5810"/>
                    </a:cubicBezTo>
                    <a:cubicBezTo>
                      <a:pt x="101060" y="2601"/>
                      <a:pt x="98460" y="0"/>
                      <a:pt x="95250" y="0"/>
                    </a:cubicBezTo>
                    <a:cubicBezTo>
                      <a:pt x="92040" y="0"/>
                      <a:pt x="89440" y="2601"/>
                      <a:pt x="89440" y="5810"/>
                    </a:cubicBezTo>
                    <a:cubicBezTo>
                      <a:pt x="89440" y="9019"/>
                      <a:pt x="92040" y="11620"/>
                      <a:pt x="95250" y="11620"/>
                    </a:cubicBezTo>
                    <a:close/>
                    <a:moveTo>
                      <a:pt x="72914" y="11620"/>
                    </a:moveTo>
                    <a:cubicBezTo>
                      <a:pt x="76124" y="11620"/>
                      <a:pt x="78724" y="9019"/>
                      <a:pt x="78724" y="5810"/>
                    </a:cubicBezTo>
                    <a:cubicBezTo>
                      <a:pt x="78724" y="2601"/>
                      <a:pt x="76124" y="0"/>
                      <a:pt x="72914" y="0"/>
                    </a:cubicBezTo>
                    <a:cubicBezTo>
                      <a:pt x="69704" y="0"/>
                      <a:pt x="67104" y="2601"/>
                      <a:pt x="67104" y="5810"/>
                    </a:cubicBezTo>
                    <a:cubicBezTo>
                      <a:pt x="67104" y="9019"/>
                      <a:pt x="69704" y="11620"/>
                      <a:pt x="72914" y="11620"/>
                    </a:cubicBezTo>
                    <a:close/>
                    <a:moveTo>
                      <a:pt x="50530" y="11620"/>
                    </a:moveTo>
                    <a:cubicBezTo>
                      <a:pt x="53740" y="11620"/>
                      <a:pt x="56340" y="9019"/>
                      <a:pt x="56340" y="5810"/>
                    </a:cubicBezTo>
                    <a:cubicBezTo>
                      <a:pt x="56340" y="2601"/>
                      <a:pt x="53740" y="0"/>
                      <a:pt x="50530" y="0"/>
                    </a:cubicBezTo>
                    <a:cubicBezTo>
                      <a:pt x="47320" y="0"/>
                      <a:pt x="44720" y="2601"/>
                      <a:pt x="44720" y="5810"/>
                    </a:cubicBezTo>
                    <a:cubicBezTo>
                      <a:pt x="44720" y="9019"/>
                      <a:pt x="47320" y="11620"/>
                      <a:pt x="50530" y="11620"/>
                    </a:cubicBezTo>
                    <a:close/>
                    <a:moveTo>
                      <a:pt x="28146" y="11620"/>
                    </a:moveTo>
                    <a:cubicBezTo>
                      <a:pt x="31356" y="11620"/>
                      <a:pt x="33957" y="9019"/>
                      <a:pt x="33957" y="5810"/>
                    </a:cubicBezTo>
                    <a:cubicBezTo>
                      <a:pt x="33957" y="2601"/>
                      <a:pt x="31356" y="0"/>
                      <a:pt x="28146" y="0"/>
                    </a:cubicBezTo>
                    <a:cubicBezTo>
                      <a:pt x="24936" y="0"/>
                      <a:pt x="22336" y="2601"/>
                      <a:pt x="22336" y="5810"/>
                    </a:cubicBezTo>
                    <a:cubicBezTo>
                      <a:pt x="22336" y="9019"/>
                      <a:pt x="24936" y="11620"/>
                      <a:pt x="28146" y="11620"/>
                    </a:cubicBezTo>
                    <a:close/>
                    <a:moveTo>
                      <a:pt x="5810" y="11620"/>
                    </a:moveTo>
                    <a:cubicBezTo>
                      <a:pt x="9020" y="11620"/>
                      <a:pt x="11621" y="9019"/>
                      <a:pt x="11621" y="5810"/>
                    </a:cubicBezTo>
                    <a:cubicBezTo>
                      <a:pt x="11621" y="2601"/>
                      <a:pt x="9020" y="0"/>
                      <a:pt x="5810" y="0"/>
                    </a:cubicBezTo>
                    <a:cubicBezTo>
                      <a:pt x="2600" y="0"/>
                      <a:pt x="0" y="2601"/>
                      <a:pt x="0" y="5810"/>
                    </a:cubicBezTo>
                    <a:cubicBezTo>
                      <a:pt x="0" y="9019"/>
                      <a:pt x="2600" y="11620"/>
                      <a:pt x="5810" y="11620"/>
                    </a:cubicBezTo>
                    <a:close/>
                  </a:path>
                </a:pathLst>
              </a:custGeom>
              <a:solidFill>
                <a:srgbClr val="C9CACA">
                  <a:alpha val="59000"/>
                </a:srgbClr>
              </a:solidFill>
              <a:ln w="9525" cap="flat">
                <a:noFill/>
                <a:prstDash val="solid"/>
                <a:miter/>
              </a:ln>
            </p:spPr>
            <p:txBody>
              <a:bodyPr rtlCol="0" anchor="ctr"/>
              <a:lstStyle/>
              <a:p>
                <a:endParaRPr lang="zh-CN" altLang="en-US"/>
              </a:p>
            </p:txBody>
          </p:sp>
        </p:grpSp>
        <p:sp>
          <p:nvSpPr>
            <p:cNvPr id="349" name="任意多边形: 形状 348">
              <a:extLst>
                <a:ext uri="{FF2B5EF4-FFF2-40B4-BE49-F238E27FC236}">
                  <a16:creationId xmlns:a16="http://schemas.microsoft.com/office/drawing/2014/main" id="{53A2490D-8F39-20C6-1E4D-B49DA3F496A1}"/>
                </a:ext>
              </a:extLst>
            </p:cNvPr>
            <p:cNvSpPr/>
            <p:nvPr/>
          </p:nvSpPr>
          <p:spPr>
            <a:xfrm>
              <a:off x="-1687465" y="3131449"/>
              <a:ext cx="743944" cy="522997"/>
            </a:xfrm>
            <a:custGeom>
              <a:avLst/>
              <a:gdLst>
                <a:gd name="connsiteX0" fmla="*/ 0 w 584120"/>
                <a:gd name="connsiteY0" fmla="*/ 0 h 349900"/>
                <a:gd name="connsiteX1" fmla="*/ 78391 w 584120"/>
                <a:gd name="connsiteY1" fmla="*/ 0 h 349900"/>
                <a:gd name="connsiteX2" fmla="*/ 78391 w 584120"/>
                <a:gd name="connsiteY2" fmla="*/ 215503 h 349900"/>
                <a:gd name="connsiteX3" fmla="*/ 0 w 584120"/>
                <a:gd name="connsiteY3" fmla="*/ 215503 h 349900"/>
                <a:gd name="connsiteX4" fmla="*/ 250031 w 584120"/>
                <a:gd name="connsiteY4" fmla="*/ 134398 h 349900"/>
                <a:gd name="connsiteX5" fmla="*/ 171593 w 584120"/>
                <a:gd name="connsiteY5" fmla="*/ 134398 h 349900"/>
                <a:gd name="connsiteX6" fmla="*/ 171593 w 584120"/>
                <a:gd name="connsiteY6" fmla="*/ 349901 h 349900"/>
                <a:gd name="connsiteX7" fmla="*/ 250031 w 584120"/>
                <a:gd name="connsiteY7" fmla="*/ 349901 h 349900"/>
                <a:gd name="connsiteX8" fmla="*/ 250031 w 584120"/>
                <a:gd name="connsiteY8" fmla="*/ 134398 h 349900"/>
                <a:gd name="connsiteX9" fmla="*/ 423005 w 584120"/>
                <a:gd name="connsiteY9" fmla="*/ 2858 h 349900"/>
                <a:gd name="connsiteX10" fmla="*/ 344567 w 584120"/>
                <a:gd name="connsiteY10" fmla="*/ 2858 h 349900"/>
                <a:gd name="connsiteX11" fmla="*/ 344567 w 584120"/>
                <a:gd name="connsiteY11" fmla="*/ 218361 h 349900"/>
                <a:gd name="connsiteX12" fmla="*/ 423005 w 584120"/>
                <a:gd name="connsiteY12" fmla="*/ 218361 h 349900"/>
                <a:gd name="connsiteX13" fmla="*/ 423005 w 584120"/>
                <a:gd name="connsiteY13" fmla="*/ 2858 h 349900"/>
                <a:gd name="connsiteX14" fmla="*/ 584120 w 584120"/>
                <a:gd name="connsiteY14" fmla="*/ 80058 h 349900"/>
                <a:gd name="connsiteX15" fmla="*/ 505682 w 584120"/>
                <a:gd name="connsiteY15" fmla="*/ 80058 h 349900"/>
                <a:gd name="connsiteX16" fmla="*/ 505682 w 584120"/>
                <a:gd name="connsiteY16" fmla="*/ 295561 h 349900"/>
                <a:gd name="connsiteX17" fmla="*/ 584120 w 584120"/>
                <a:gd name="connsiteY17" fmla="*/ 295561 h 349900"/>
                <a:gd name="connsiteX18" fmla="*/ 584120 w 584120"/>
                <a:gd name="connsiteY18" fmla="*/ 80058 h 34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4120" h="349900">
                  <a:moveTo>
                    <a:pt x="0" y="0"/>
                  </a:moveTo>
                  <a:lnTo>
                    <a:pt x="78391" y="0"/>
                  </a:lnTo>
                  <a:lnTo>
                    <a:pt x="78391" y="215503"/>
                  </a:lnTo>
                  <a:lnTo>
                    <a:pt x="0" y="215503"/>
                  </a:lnTo>
                  <a:moveTo>
                    <a:pt x="250031" y="134398"/>
                  </a:moveTo>
                  <a:lnTo>
                    <a:pt x="171593" y="134398"/>
                  </a:lnTo>
                  <a:lnTo>
                    <a:pt x="171593" y="349901"/>
                  </a:lnTo>
                  <a:lnTo>
                    <a:pt x="250031" y="349901"/>
                  </a:lnTo>
                  <a:lnTo>
                    <a:pt x="250031" y="134398"/>
                  </a:lnTo>
                  <a:close/>
                  <a:moveTo>
                    <a:pt x="423005" y="2858"/>
                  </a:moveTo>
                  <a:lnTo>
                    <a:pt x="344567" y="2858"/>
                  </a:lnTo>
                  <a:lnTo>
                    <a:pt x="344567" y="218361"/>
                  </a:lnTo>
                  <a:lnTo>
                    <a:pt x="423005" y="218361"/>
                  </a:lnTo>
                  <a:lnTo>
                    <a:pt x="423005" y="2858"/>
                  </a:lnTo>
                  <a:close/>
                  <a:moveTo>
                    <a:pt x="584120" y="80058"/>
                  </a:moveTo>
                  <a:lnTo>
                    <a:pt x="505682" y="80058"/>
                  </a:lnTo>
                  <a:lnTo>
                    <a:pt x="505682" y="295561"/>
                  </a:lnTo>
                  <a:lnTo>
                    <a:pt x="584120" y="295561"/>
                  </a:lnTo>
                  <a:lnTo>
                    <a:pt x="584120" y="80058"/>
                  </a:lnTo>
                  <a:close/>
                </a:path>
              </a:pathLst>
            </a:custGeom>
            <a:solidFill>
              <a:srgbClr val="49E5DB"/>
            </a:solidFill>
            <a:ln w="9525" cap="flat">
              <a:noFill/>
              <a:prstDash val="solid"/>
              <a:miter/>
            </a:ln>
          </p:spPr>
          <p:txBody>
            <a:bodyPr rtlCol="0" anchor="ctr"/>
            <a:lstStyle/>
            <a:p>
              <a:endParaRPr lang="zh-CN" altLang="en-US"/>
            </a:p>
          </p:txBody>
        </p:sp>
        <p:sp>
          <p:nvSpPr>
            <p:cNvPr id="351" name="任意多边形: 形状 350">
              <a:extLst>
                <a:ext uri="{FF2B5EF4-FFF2-40B4-BE49-F238E27FC236}">
                  <a16:creationId xmlns:a16="http://schemas.microsoft.com/office/drawing/2014/main" id="{565BC50C-84D8-FEA0-3B50-2A1EC84C73EB}"/>
                </a:ext>
              </a:extLst>
            </p:cNvPr>
            <p:cNvSpPr/>
            <p:nvPr/>
          </p:nvSpPr>
          <p:spPr>
            <a:xfrm>
              <a:off x="-2966153" y="2630446"/>
              <a:ext cx="566161" cy="633051"/>
            </a:xfrm>
            <a:custGeom>
              <a:avLst/>
              <a:gdLst>
                <a:gd name="connsiteX0" fmla="*/ 444532 w 444531"/>
                <a:gd name="connsiteY0" fmla="*/ 0 h 423529"/>
                <a:gd name="connsiteX1" fmla="*/ 405051 w 444531"/>
                <a:gd name="connsiteY1" fmla="*/ 41958 h 423529"/>
                <a:gd name="connsiteX2" fmla="*/ 405051 w 444531"/>
                <a:gd name="connsiteY2" fmla="*/ 18764 h 423529"/>
                <a:gd name="connsiteX3" fmla="*/ 444532 w 444531"/>
                <a:gd name="connsiteY3" fmla="*/ 0 h 423529"/>
                <a:gd name="connsiteX4" fmla="*/ 40862 w 444531"/>
                <a:gd name="connsiteY4" fmla="*/ 262747 h 423529"/>
                <a:gd name="connsiteX5" fmla="*/ 0 w 444531"/>
                <a:gd name="connsiteY5" fmla="*/ 423529 h 423529"/>
                <a:gd name="connsiteX6" fmla="*/ 35957 w 444531"/>
                <a:gd name="connsiteY6" fmla="*/ 420481 h 423529"/>
                <a:gd name="connsiteX7" fmla="*/ 40862 w 444531"/>
                <a:gd name="connsiteY7" fmla="*/ 262747 h 4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531" h="423529">
                  <a:moveTo>
                    <a:pt x="444532" y="0"/>
                  </a:moveTo>
                  <a:lnTo>
                    <a:pt x="405051" y="41958"/>
                  </a:lnTo>
                  <a:lnTo>
                    <a:pt x="405051" y="18764"/>
                  </a:lnTo>
                  <a:cubicBezTo>
                    <a:pt x="419443" y="15535"/>
                    <a:pt x="432940" y="9125"/>
                    <a:pt x="444532" y="0"/>
                  </a:cubicBezTo>
                  <a:close/>
                  <a:moveTo>
                    <a:pt x="40862" y="262747"/>
                  </a:moveTo>
                  <a:lnTo>
                    <a:pt x="0" y="423529"/>
                  </a:lnTo>
                  <a:lnTo>
                    <a:pt x="35957" y="420481"/>
                  </a:lnTo>
                  <a:lnTo>
                    <a:pt x="40862" y="262747"/>
                  </a:lnTo>
                  <a:close/>
                </a:path>
              </a:pathLst>
            </a:custGeom>
            <a:solidFill>
              <a:srgbClr val="231815"/>
            </a:solidFill>
            <a:ln w="9525" cap="flat">
              <a:noFill/>
              <a:prstDash val="solid"/>
              <a:miter/>
            </a:ln>
          </p:spPr>
          <p:txBody>
            <a:bodyPr rtlCol="0" anchor="ctr"/>
            <a:lstStyle/>
            <a:p>
              <a:endParaRPr lang="zh-CN" altLang="en-US"/>
            </a:p>
          </p:txBody>
        </p:sp>
        <p:sp>
          <p:nvSpPr>
            <p:cNvPr id="354" name="任意多边形: 形状 353">
              <a:extLst>
                <a:ext uri="{FF2B5EF4-FFF2-40B4-BE49-F238E27FC236}">
                  <a16:creationId xmlns:a16="http://schemas.microsoft.com/office/drawing/2014/main" id="{F59E2956-D6DD-298B-3461-38D47AE909AC}"/>
                </a:ext>
              </a:extLst>
            </p:cNvPr>
            <p:cNvSpPr/>
            <p:nvPr/>
          </p:nvSpPr>
          <p:spPr>
            <a:xfrm>
              <a:off x="-3812182" y="3269619"/>
              <a:ext cx="1229312" cy="73463"/>
            </a:xfrm>
            <a:custGeom>
              <a:avLst/>
              <a:gdLst>
                <a:gd name="connsiteX0" fmla="*/ 138208 w 965215"/>
                <a:gd name="connsiteY0" fmla="*/ 0 h 49149"/>
                <a:gd name="connsiteX1" fmla="*/ 0 w 965215"/>
                <a:gd name="connsiteY1" fmla="*/ 0 h 49149"/>
                <a:gd name="connsiteX2" fmla="*/ 756761 w 965215"/>
                <a:gd name="connsiteY2" fmla="*/ 49149 h 49149"/>
                <a:gd name="connsiteX3" fmla="*/ 965216 w 965215"/>
                <a:gd name="connsiteY3" fmla="*/ 49149 h 49149"/>
              </a:gdLst>
              <a:ahLst/>
              <a:cxnLst>
                <a:cxn ang="0">
                  <a:pos x="connsiteX0" y="connsiteY0"/>
                </a:cxn>
                <a:cxn ang="0">
                  <a:pos x="connsiteX1" y="connsiteY1"/>
                </a:cxn>
                <a:cxn ang="0">
                  <a:pos x="connsiteX2" y="connsiteY2"/>
                </a:cxn>
                <a:cxn ang="0">
                  <a:pos x="connsiteX3" y="connsiteY3"/>
                </a:cxn>
              </a:cxnLst>
              <a:rect l="l" t="t" r="r" b="b"/>
              <a:pathLst>
                <a:path w="965215" h="49149">
                  <a:moveTo>
                    <a:pt x="138208" y="0"/>
                  </a:moveTo>
                  <a:lnTo>
                    <a:pt x="0" y="0"/>
                  </a:lnTo>
                  <a:moveTo>
                    <a:pt x="756761" y="49149"/>
                  </a:moveTo>
                  <a:lnTo>
                    <a:pt x="965216" y="49149"/>
                  </a:lnTo>
                </a:path>
              </a:pathLst>
            </a:custGeom>
            <a:noFill/>
            <a:ln w="4096" cap="flat">
              <a:solidFill>
                <a:srgbClr val="231815"/>
              </a:solidFill>
              <a:prstDash val="solid"/>
              <a:miter/>
            </a:ln>
          </p:spPr>
          <p:txBody>
            <a:bodyPr rtlCol="0" anchor="ctr"/>
            <a:lstStyle/>
            <a:p>
              <a:endParaRPr lang="zh-CN" altLang="en-US"/>
            </a:p>
          </p:txBody>
        </p:sp>
        <p:sp>
          <p:nvSpPr>
            <p:cNvPr id="356" name="任意多边形: 形状 355">
              <a:extLst>
                <a:ext uri="{FF2B5EF4-FFF2-40B4-BE49-F238E27FC236}">
                  <a16:creationId xmlns:a16="http://schemas.microsoft.com/office/drawing/2014/main" id="{6BCDBBE9-F2D1-9321-8F8D-7E6FFC5D9564}"/>
                </a:ext>
              </a:extLst>
            </p:cNvPr>
            <p:cNvSpPr/>
            <p:nvPr/>
          </p:nvSpPr>
          <p:spPr>
            <a:xfrm>
              <a:off x="-2925634" y="2588730"/>
              <a:ext cx="855672" cy="778767"/>
            </a:xfrm>
            <a:custGeom>
              <a:avLst/>
              <a:gdLst>
                <a:gd name="connsiteX0" fmla="*/ 0 w 671845"/>
                <a:gd name="connsiteY0" fmla="*/ 125635 h 521017"/>
                <a:gd name="connsiteX1" fmla="*/ 126921 w 671845"/>
                <a:gd name="connsiteY1" fmla="*/ 0 h 521017"/>
                <a:gd name="connsiteX2" fmla="*/ 671846 w 671845"/>
                <a:gd name="connsiteY2" fmla="*/ 446723 h 521017"/>
                <a:gd name="connsiteX3" fmla="*/ 594789 w 671845"/>
                <a:gd name="connsiteY3" fmla="*/ 521018 h 521017"/>
              </a:gdLst>
              <a:ahLst/>
              <a:cxnLst>
                <a:cxn ang="0">
                  <a:pos x="connsiteX0" y="connsiteY0"/>
                </a:cxn>
                <a:cxn ang="0">
                  <a:pos x="connsiteX1" y="connsiteY1"/>
                </a:cxn>
                <a:cxn ang="0">
                  <a:pos x="connsiteX2" y="connsiteY2"/>
                </a:cxn>
                <a:cxn ang="0">
                  <a:pos x="connsiteX3" y="connsiteY3"/>
                </a:cxn>
              </a:cxnLst>
              <a:rect l="l" t="t" r="r" b="b"/>
              <a:pathLst>
                <a:path w="671845" h="521017">
                  <a:moveTo>
                    <a:pt x="0" y="125635"/>
                  </a:moveTo>
                  <a:cubicBezTo>
                    <a:pt x="0" y="125635"/>
                    <a:pt x="24336" y="42291"/>
                    <a:pt x="126921" y="0"/>
                  </a:cubicBezTo>
                  <a:moveTo>
                    <a:pt x="671846" y="446723"/>
                  </a:moveTo>
                  <a:cubicBezTo>
                    <a:pt x="671846" y="446723"/>
                    <a:pt x="645795" y="513398"/>
                    <a:pt x="594789" y="521018"/>
                  </a:cubicBezTo>
                </a:path>
              </a:pathLst>
            </a:custGeom>
            <a:noFill/>
            <a:ln w="4096" cap="flat">
              <a:solidFill>
                <a:srgbClr val="231815"/>
              </a:solidFill>
              <a:prstDash val="solid"/>
              <a:miter/>
            </a:ln>
          </p:spPr>
          <p:txBody>
            <a:bodyPr rtlCol="0" anchor="ctr"/>
            <a:lstStyle/>
            <a:p>
              <a:endParaRPr lang="zh-CN" altLang="en-US"/>
            </a:p>
          </p:txBody>
        </p:sp>
        <p:sp>
          <p:nvSpPr>
            <p:cNvPr id="357" name="任意多边形: 形状 356">
              <a:extLst>
                <a:ext uri="{FF2B5EF4-FFF2-40B4-BE49-F238E27FC236}">
                  <a16:creationId xmlns:a16="http://schemas.microsoft.com/office/drawing/2014/main" id="{61D736F6-5D1E-B6EA-3907-C21D3F1706A9}"/>
                </a:ext>
              </a:extLst>
            </p:cNvPr>
            <p:cNvSpPr/>
            <p:nvPr/>
          </p:nvSpPr>
          <p:spPr>
            <a:xfrm>
              <a:off x="-3954602" y="3902528"/>
              <a:ext cx="181360" cy="319194"/>
            </a:xfrm>
            <a:custGeom>
              <a:avLst/>
              <a:gdLst>
                <a:gd name="connsiteX0" fmla="*/ 0 w 142398"/>
                <a:gd name="connsiteY0" fmla="*/ 213550 h 213550"/>
                <a:gd name="connsiteX1" fmla="*/ 142399 w 142398"/>
                <a:gd name="connsiteY1" fmla="*/ 0 h 213550"/>
              </a:gdLst>
              <a:ahLst/>
              <a:cxnLst>
                <a:cxn ang="0">
                  <a:pos x="connsiteX0" y="connsiteY0"/>
                </a:cxn>
                <a:cxn ang="0">
                  <a:pos x="connsiteX1" y="connsiteY1"/>
                </a:cxn>
              </a:cxnLst>
              <a:rect l="l" t="t" r="r" b="b"/>
              <a:pathLst>
                <a:path w="142398" h="213550">
                  <a:moveTo>
                    <a:pt x="0" y="213550"/>
                  </a:moveTo>
                  <a:lnTo>
                    <a:pt x="142399" y="0"/>
                  </a:lnTo>
                </a:path>
              </a:pathLst>
            </a:custGeom>
            <a:noFill/>
            <a:ln w="4953" cap="rnd">
              <a:solidFill>
                <a:srgbClr val="000000"/>
              </a:solidFill>
              <a:prstDash val="solid"/>
              <a:round/>
            </a:ln>
          </p:spPr>
          <p:txBody>
            <a:bodyPr rtlCol="0" anchor="ctr"/>
            <a:lstStyle/>
            <a:p>
              <a:endParaRPr lang="zh-CN" altLang="en-US"/>
            </a:p>
          </p:txBody>
        </p:sp>
        <p:sp>
          <p:nvSpPr>
            <p:cNvPr id="358" name="任意多边形: 形状 357">
              <a:extLst>
                <a:ext uri="{FF2B5EF4-FFF2-40B4-BE49-F238E27FC236}">
                  <a16:creationId xmlns:a16="http://schemas.microsoft.com/office/drawing/2014/main" id="{F9761ABF-E9BC-1EB7-ED63-31E4A2214945}"/>
                </a:ext>
              </a:extLst>
            </p:cNvPr>
            <p:cNvSpPr/>
            <p:nvPr/>
          </p:nvSpPr>
          <p:spPr>
            <a:xfrm>
              <a:off x="-4138291" y="3132658"/>
              <a:ext cx="95617" cy="181237"/>
            </a:xfrm>
            <a:custGeom>
              <a:avLst/>
              <a:gdLst>
                <a:gd name="connsiteX0" fmla="*/ 352 w 75075"/>
                <a:gd name="connsiteY0" fmla="*/ 0 h 121253"/>
                <a:gd name="connsiteX1" fmla="*/ 75076 w 75075"/>
                <a:gd name="connsiteY1" fmla="*/ 121253 h 121253"/>
              </a:gdLst>
              <a:ahLst/>
              <a:cxnLst>
                <a:cxn ang="0">
                  <a:pos x="connsiteX0" y="connsiteY0"/>
                </a:cxn>
                <a:cxn ang="0">
                  <a:pos x="connsiteX1" y="connsiteY1"/>
                </a:cxn>
              </a:cxnLst>
              <a:rect l="l" t="t" r="r" b="b"/>
              <a:pathLst>
                <a:path w="75075" h="121253">
                  <a:moveTo>
                    <a:pt x="352" y="0"/>
                  </a:moveTo>
                  <a:cubicBezTo>
                    <a:pt x="352" y="0"/>
                    <a:pt x="-9506" y="101489"/>
                    <a:pt x="75076" y="121253"/>
                  </a:cubicBezTo>
                </a:path>
              </a:pathLst>
            </a:custGeom>
            <a:noFill/>
            <a:ln w="3810" cap="flat">
              <a:solidFill>
                <a:srgbClr val="000000"/>
              </a:solid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DA34C202-45C6-80EB-0797-5E341C42696C}"/>
                </a:ext>
              </a:extLst>
            </p:cNvPr>
            <p:cNvSpPr/>
            <p:nvPr/>
          </p:nvSpPr>
          <p:spPr>
            <a:xfrm>
              <a:off x="-501680" y="2928643"/>
              <a:ext cx="214847" cy="754070"/>
            </a:xfrm>
            <a:custGeom>
              <a:avLst/>
              <a:gdLst>
                <a:gd name="connsiteX0" fmla="*/ 37701 w 168691"/>
                <a:gd name="connsiteY0" fmla="*/ 49958 h 504494"/>
                <a:gd name="connsiteX1" fmla="*/ 57989 w 168691"/>
                <a:gd name="connsiteY1" fmla="*/ 502062 h 504494"/>
                <a:gd name="connsiteX2" fmla="*/ 155097 w 168691"/>
                <a:gd name="connsiteY2" fmla="*/ 75485 h 504494"/>
                <a:gd name="connsiteX3" fmla="*/ 37701 w 168691"/>
                <a:gd name="connsiteY3" fmla="*/ 49958 h 504494"/>
              </a:gdLst>
              <a:ahLst/>
              <a:cxnLst>
                <a:cxn ang="0">
                  <a:pos x="connsiteX0" y="connsiteY0"/>
                </a:cxn>
                <a:cxn ang="0">
                  <a:pos x="connsiteX1" y="connsiteY1"/>
                </a:cxn>
                <a:cxn ang="0">
                  <a:pos x="connsiteX2" y="connsiteY2"/>
                </a:cxn>
                <a:cxn ang="0">
                  <a:pos x="connsiteX3" y="connsiteY3"/>
                </a:cxn>
              </a:cxnLst>
              <a:rect l="l" t="t" r="r" b="b"/>
              <a:pathLst>
                <a:path w="168691" h="504494">
                  <a:moveTo>
                    <a:pt x="37701" y="49958"/>
                  </a:moveTo>
                  <a:cubicBezTo>
                    <a:pt x="37701" y="49958"/>
                    <a:pt x="-59359" y="543162"/>
                    <a:pt x="57989" y="502062"/>
                  </a:cubicBezTo>
                  <a:cubicBezTo>
                    <a:pt x="175337" y="460961"/>
                    <a:pt x="183195" y="170020"/>
                    <a:pt x="155097" y="75485"/>
                  </a:cubicBezTo>
                  <a:cubicBezTo>
                    <a:pt x="126998" y="-19051"/>
                    <a:pt x="55608" y="-21575"/>
                    <a:pt x="37701" y="49958"/>
                  </a:cubicBezTo>
                  <a:close/>
                </a:path>
              </a:pathLst>
            </a:custGeom>
            <a:solidFill>
              <a:srgbClr val="C2D3F9">
                <a:alpha val="39000"/>
              </a:srgbClr>
            </a:solidFill>
            <a:ln w="9525"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4F624FB0-373A-D8B9-86C3-BBCBF6834A67}"/>
                </a:ext>
              </a:extLst>
            </p:cNvPr>
            <p:cNvSpPr/>
            <p:nvPr/>
          </p:nvSpPr>
          <p:spPr>
            <a:xfrm>
              <a:off x="-4510331" y="3844939"/>
              <a:ext cx="3821746" cy="481995"/>
            </a:xfrm>
            <a:custGeom>
              <a:avLst/>
              <a:gdLst>
                <a:gd name="connsiteX0" fmla="*/ 0 w 3000708"/>
                <a:gd name="connsiteY0" fmla="*/ 322469 h 322468"/>
                <a:gd name="connsiteX1" fmla="*/ 60722 w 3000708"/>
                <a:gd name="connsiteY1" fmla="*/ 280464 h 322468"/>
                <a:gd name="connsiteX2" fmla="*/ 3000709 w 3000708"/>
                <a:gd name="connsiteY2" fmla="*/ 215360 h 322468"/>
                <a:gd name="connsiteX3" fmla="*/ 3000709 w 3000708"/>
                <a:gd name="connsiteY3" fmla="*/ 242411 h 322468"/>
                <a:gd name="connsiteX4" fmla="*/ 3000709 w 3000708"/>
                <a:gd name="connsiteY4" fmla="*/ 259413 h 322468"/>
                <a:gd name="connsiteX5" fmla="*/ 3000709 w 3000708"/>
                <a:gd name="connsiteY5" fmla="*/ 269415 h 322468"/>
                <a:gd name="connsiteX6" fmla="*/ 2671572 w 3000708"/>
                <a:gd name="connsiteY6" fmla="*/ 0 h 322468"/>
                <a:gd name="connsiteX7" fmla="*/ 2632282 w 3000708"/>
                <a:gd name="connsiteY7" fmla="*/ 0 h 32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0708" h="322468">
                  <a:moveTo>
                    <a:pt x="0" y="322469"/>
                  </a:moveTo>
                  <a:cubicBezTo>
                    <a:pt x="0" y="322469"/>
                    <a:pt x="12144" y="264557"/>
                    <a:pt x="60722" y="280464"/>
                  </a:cubicBezTo>
                  <a:moveTo>
                    <a:pt x="3000709" y="215360"/>
                  </a:moveTo>
                  <a:lnTo>
                    <a:pt x="3000709" y="242411"/>
                  </a:lnTo>
                  <a:moveTo>
                    <a:pt x="3000709" y="259413"/>
                  </a:moveTo>
                  <a:lnTo>
                    <a:pt x="3000709" y="269415"/>
                  </a:lnTo>
                  <a:moveTo>
                    <a:pt x="2671572" y="0"/>
                  </a:moveTo>
                  <a:lnTo>
                    <a:pt x="2632282" y="0"/>
                  </a:lnTo>
                </a:path>
              </a:pathLst>
            </a:custGeom>
            <a:noFill/>
            <a:ln w="4096" cap="flat">
              <a:solidFill>
                <a:srgbClr val="FFFFFF"/>
              </a:solid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694B6677-6996-EEB4-1C53-3BEF04E2BF2D}"/>
                </a:ext>
              </a:extLst>
            </p:cNvPr>
            <p:cNvSpPr/>
            <p:nvPr/>
          </p:nvSpPr>
          <p:spPr>
            <a:xfrm>
              <a:off x="-3145027" y="2340366"/>
              <a:ext cx="12131" cy="268368"/>
            </a:xfrm>
            <a:custGeom>
              <a:avLst/>
              <a:gdLst>
                <a:gd name="connsiteX0" fmla="*/ 0 w 9525"/>
                <a:gd name="connsiteY0" fmla="*/ 0 h 179546"/>
                <a:gd name="connsiteX1" fmla="*/ 0 w 9525"/>
                <a:gd name="connsiteY1" fmla="*/ 179546 h 179546"/>
              </a:gdLst>
              <a:ahLst/>
              <a:cxnLst>
                <a:cxn ang="0">
                  <a:pos x="connsiteX0" y="connsiteY0"/>
                </a:cxn>
                <a:cxn ang="0">
                  <a:pos x="connsiteX1" y="connsiteY1"/>
                </a:cxn>
              </a:cxnLst>
              <a:rect l="l" t="t" r="r" b="b"/>
              <a:pathLst>
                <a:path w="9525" h="179546">
                  <a:moveTo>
                    <a:pt x="0" y="0"/>
                  </a:moveTo>
                  <a:lnTo>
                    <a:pt x="0" y="179546"/>
                  </a:lnTo>
                </a:path>
              </a:pathLst>
            </a:custGeom>
            <a:noFill/>
            <a:ln w="4096" cap="flat">
              <a:solidFill>
                <a:srgbClr val="231815"/>
              </a:solid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A0FAE3D3-B022-5F2D-7369-35E24B8420DA}"/>
                </a:ext>
              </a:extLst>
            </p:cNvPr>
            <p:cNvSpPr/>
            <p:nvPr/>
          </p:nvSpPr>
          <p:spPr>
            <a:xfrm>
              <a:off x="-1944283" y="2368982"/>
              <a:ext cx="1042553" cy="552682"/>
            </a:xfrm>
            <a:custGeom>
              <a:avLst/>
              <a:gdLst>
                <a:gd name="connsiteX0" fmla="*/ 763667 w 818578"/>
                <a:gd name="connsiteY0" fmla="*/ 0 h 369760"/>
                <a:gd name="connsiteX1" fmla="*/ 54912 w 818578"/>
                <a:gd name="connsiteY1" fmla="*/ 0 h 369760"/>
                <a:gd name="connsiteX2" fmla="*/ 0 w 818578"/>
                <a:gd name="connsiteY2" fmla="*/ 54912 h 369760"/>
                <a:gd name="connsiteX3" fmla="*/ 0 w 818578"/>
                <a:gd name="connsiteY3" fmla="*/ 314849 h 369760"/>
                <a:gd name="connsiteX4" fmla="*/ 54912 w 818578"/>
                <a:gd name="connsiteY4" fmla="*/ 369761 h 369760"/>
                <a:gd name="connsiteX5" fmla="*/ 763667 w 818578"/>
                <a:gd name="connsiteY5" fmla="*/ 369761 h 369760"/>
                <a:gd name="connsiteX6" fmla="*/ 818579 w 818578"/>
                <a:gd name="connsiteY6" fmla="*/ 314849 h 369760"/>
                <a:gd name="connsiteX7" fmla="*/ 818579 w 818578"/>
                <a:gd name="connsiteY7" fmla="*/ 54912 h 369760"/>
                <a:gd name="connsiteX8" fmla="*/ 763667 w 818578"/>
                <a:gd name="connsiteY8" fmla="*/ 0 h 36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578" h="369760">
                  <a:moveTo>
                    <a:pt x="763667" y="0"/>
                  </a:moveTo>
                  <a:lnTo>
                    <a:pt x="54912" y="0"/>
                  </a:lnTo>
                  <a:cubicBezTo>
                    <a:pt x="24584" y="0"/>
                    <a:pt x="0" y="24584"/>
                    <a:pt x="0" y="54912"/>
                  </a:cubicBezTo>
                  <a:lnTo>
                    <a:pt x="0" y="314849"/>
                  </a:lnTo>
                  <a:cubicBezTo>
                    <a:pt x="0" y="345177"/>
                    <a:pt x="24584" y="369761"/>
                    <a:pt x="54912" y="369761"/>
                  </a:cubicBezTo>
                  <a:lnTo>
                    <a:pt x="763667" y="369761"/>
                  </a:lnTo>
                  <a:cubicBezTo>
                    <a:pt x="793995" y="369761"/>
                    <a:pt x="818579" y="345177"/>
                    <a:pt x="818579" y="314849"/>
                  </a:cubicBezTo>
                  <a:lnTo>
                    <a:pt x="818579" y="54912"/>
                  </a:lnTo>
                  <a:cubicBezTo>
                    <a:pt x="818579" y="24584"/>
                    <a:pt x="793995" y="0"/>
                    <a:pt x="763667" y="0"/>
                  </a:cubicBezTo>
                  <a:close/>
                </a:path>
              </a:pathLst>
            </a:custGeom>
            <a:solidFill>
              <a:srgbClr val="FFFFFF"/>
            </a:solidFill>
            <a:ln w="4096" cap="flat">
              <a:solidFill>
                <a:srgbClr val="231815"/>
              </a:solidFill>
              <a:prstDash val="solid"/>
              <a:miter/>
            </a:ln>
          </p:spPr>
          <p:txBody>
            <a:bodyPr rtlCol="0" anchor="ctr"/>
            <a:lstStyle/>
            <a:p>
              <a:endParaRPr lang="zh-CN" altLang="en-US"/>
            </a:p>
          </p:txBody>
        </p:sp>
        <p:sp>
          <p:nvSpPr>
            <p:cNvPr id="373" name="任意多边形: 形状 372">
              <a:extLst>
                <a:ext uri="{FF2B5EF4-FFF2-40B4-BE49-F238E27FC236}">
                  <a16:creationId xmlns:a16="http://schemas.microsoft.com/office/drawing/2014/main" id="{5348890F-49D0-4D23-1DAF-88C7A52B031C}"/>
                </a:ext>
              </a:extLst>
            </p:cNvPr>
            <p:cNvSpPr/>
            <p:nvPr/>
          </p:nvSpPr>
          <p:spPr>
            <a:xfrm>
              <a:off x="-1884780" y="2429133"/>
              <a:ext cx="890629" cy="385846"/>
            </a:xfrm>
            <a:custGeom>
              <a:avLst/>
              <a:gdLst>
                <a:gd name="connsiteX0" fmla="*/ 21193 w 699292"/>
                <a:gd name="connsiteY0" fmla="*/ 42386 h 258142"/>
                <a:gd name="connsiteX1" fmla="*/ 42386 w 699292"/>
                <a:gd name="connsiteY1" fmla="*/ 21193 h 258142"/>
                <a:gd name="connsiteX2" fmla="*/ 21193 w 699292"/>
                <a:gd name="connsiteY2" fmla="*/ 0 h 258142"/>
                <a:gd name="connsiteX3" fmla="*/ 0 w 699292"/>
                <a:gd name="connsiteY3" fmla="*/ 21193 h 258142"/>
                <a:gd name="connsiteX4" fmla="*/ 21193 w 699292"/>
                <a:gd name="connsiteY4" fmla="*/ 42386 h 258142"/>
                <a:gd name="connsiteX5" fmla="*/ 107299 w 699292"/>
                <a:gd name="connsiteY5" fmla="*/ 42386 h 258142"/>
                <a:gd name="connsiteX6" fmla="*/ 128492 w 699292"/>
                <a:gd name="connsiteY6" fmla="*/ 21193 h 258142"/>
                <a:gd name="connsiteX7" fmla="*/ 107299 w 699292"/>
                <a:gd name="connsiteY7" fmla="*/ 0 h 258142"/>
                <a:gd name="connsiteX8" fmla="*/ 86106 w 699292"/>
                <a:gd name="connsiteY8" fmla="*/ 21193 h 258142"/>
                <a:gd name="connsiteX9" fmla="*/ 107299 w 699292"/>
                <a:gd name="connsiteY9" fmla="*/ 42386 h 258142"/>
                <a:gd name="connsiteX10" fmla="*/ 193405 w 699292"/>
                <a:gd name="connsiteY10" fmla="*/ 42386 h 258142"/>
                <a:gd name="connsiteX11" fmla="*/ 214598 w 699292"/>
                <a:gd name="connsiteY11" fmla="*/ 21193 h 258142"/>
                <a:gd name="connsiteX12" fmla="*/ 193405 w 699292"/>
                <a:gd name="connsiteY12" fmla="*/ 0 h 258142"/>
                <a:gd name="connsiteX13" fmla="*/ 172212 w 699292"/>
                <a:gd name="connsiteY13" fmla="*/ 21193 h 258142"/>
                <a:gd name="connsiteX14" fmla="*/ 193405 w 699292"/>
                <a:gd name="connsiteY14" fmla="*/ 42386 h 258142"/>
                <a:gd name="connsiteX15" fmla="*/ 682038 w 699292"/>
                <a:gd name="connsiteY15" fmla="*/ 135541 h 258142"/>
                <a:gd name="connsiteX16" fmla="*/ 20050 w 699292"/>
                <a:gd name="connsiteY16" fmla="*/ 135541 h 258142"/>
                <a:gd name="connsiteX17" fmla="*/ 2810 w 699292"/>
                <a:gd name="connsiteY17" fmla="*/ 151400 h 258142"/>
                <a:gd name="connsiteX18" fmla="*/ 18679 w 699292"/>
                <a:gd name="connsiteY18" fmla="*/ 168640 h 258142"/>
                <a:gd name="connsiteX19" fmla="*/ 20050 w 699292"/>
                <a:gd name="connsiteY19" fmla="*/ 168640 h 258142"/>
                <a:gd name="connsiteX20" fmla="*/ 682038 w 699292"/>
                <a:gd name="connsiteY20" fmla="*/ 168640 h 258142"/>
                <a:gd name="connsiteX21" fmla="*/ 699278 w 699292"/>
                <a:gd name="connsiteY21" fmla="*/ 152781 h 258142"/>
                <a:gd name="connsiteX22" fmla="*/ 683409 w 699292"/>
                <a:gd name="connsiteY22" fmla="*/ 135541 h 258142"/>
                <a:gd name="connsiteX23" fmla="*/ 682038 w 699292"/>
                <a:gd name="connsiteY23" fmla="*/ 135541 h 258142"/>
                <a:gd name="connsiteX24" fmla="*/ 319897 w 699292"/>
                <a:gd name="connsiteY24" fmla="*/ 225028 h 258142"/>
                <a:gd name="connsiteX25" fmla="*/ 20050 w 699292"/>
                <a:gd name="connsiteY25" fmla="*/ 225028 h 258142"/>
                <a:gd name="connsiteX26" fmla="*/ 2810 w 699292"/>
                <a:gd name="connsiteY26" fmla="*/ 240887 h 258142"/>
                <a:gd name="connsiteX27" fmla="*/ 18679 w 699292"/>
                <a:gd name="connsiteY27" fmla="*/ 258128 h 258142"/>
                <a:gd name="connsiteX28" fmla="*/ 20050 w 699292"/>
                <a:gd name="connsiteY28" fmla="*/ 258128 h 258142"/>
                <a:gd name="connsiteX29" fmla="*/ 319897 w 699292"/>
                <a:gd name="connsiteY29" fmla="*/ 258128 h 258142"/>
                <a:gd name="connsiteX30" fmla="*/ 337138 w 699292"/>
                <a:gd name="connsiteY30" fmla="*/ 242268 h 258142"/>
                <a:gd name="connsiteX31" fmla="*/ 321269 w 699292"/>
                <a:gd name="connsiteY31" fmla="*/ 225028 h 258142"/>
                <a:gd name="connsiteX32" fmla="*/ 319897 w 699292"/>
                <a:gd name="connsiteY32" fmla="*/ 225028 h 2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99292" h="258142">
                  <a:moveTo>
                    <a:pt x="21193" y="42386"/>
                  </a:moveTo>
                  <a:cubicBezTo>
                    <a:pt x="32899" y="42386"/>
                    <a:pt x="42386" y="32899"/>
                    <a:pt x="42386" y="21193"/>
                  </a:cubicBezTo>
                  <a:cubicBezTo>
                    <a:pt x="42386" y="9487"/>
                    <a:pt x="32899" y="0"/>
                    <a:pt x="21193" y="0"/>
                  </a:cubicBezTo>
                  <a:cubicBezTo>
                    <a:pt x="9487" y="0"/>
                    <a:pt x="0" y="9487"/>
                    <a:pt x="0" y="21193"/>
                  </a:cubicBezTo>
                  <a:cubicBezTo>
                    <a:pt x="0" y="32899"/>
                    <a:pt x="9487" y="42386"/>
                    <a:pt x="21193" y="42386"/>
                  </a:cubicBezTo>
                  <a:close/>
                  <a:moveTo>
                    <a:pt x="107299" y="42386"/>
                  </a:moveTo>
                  <a:cubicBezTo>
                    <a:pt x="119006" y="42386"/>
                    <a:pt x="128492" y="32899"/>
                    <a:pt x="128492" y="21193"/>
                  </a:cubicBezTo>
                  <a:cubicBezTo>
                    <a:pt x="128492" y="9487"/>
                    <a:pt x="119006" y="0"/>
                    <a:pt x="107299" y="0"/>
                  </a:cubicBezTo>
                  <a:cubicBezTo>
                    <a:pt x="95593" y="0"/>
                    <a:pt x="86106" y="9487"/>
                    <a:pt x="86106" y="21193"/>
                  </a:cubicBezTo>
                  <a:cubicBezTo>
                    <a:pt x="86106" y="32899"/>
                    <a:pt x="95593" y="42386"/>
                    <a:pt x="107299" y="42386"/>
                  </a:cubicBezTo>
                  <a:close/>
                  <a:moveTo>
                    <a:pt x="193405" y="42386"/>
                  </a:moveTo>
                  <a:cubicBezTo>
                    <a:pt x="205111" y="42386"/>
                    <a:pt x="214598" y="32899"/>
                    <a:pt x="214598" y="21193"/>
                  </a:cubicBezTo>
                  <a:cubicBezTo>
                    <a:pt x="214598" y="9487"/>
                    <a:pt x="205111" y="0"/>
                    <a:pt x="193405" y="0"/>
                  </a:cubicBezTo>
                  <a:cubicBezTo>
                    <a:pt x="181699" y="0"/>
                    <a:pt x="172212" y="9487"/>
                    <a:pt x="172212" y="21193"/>
                  </a:cubicBezTo>
                  <a:cubicBezTo>
                    <a:pt x="172212" y="32899"/>
                    <a:pt x="181699" y="42386"/>
                    <a:pt x="193405" y="42386"/>
                  </a:cubicBezTo>
                  <a:close/>
                  <a:moveTo>
                    <a:pt x="682038" y="135541"/>
                  </a:moveTo>
                  <a:lnTo>
                    <a:pt x="20050" y="135541"/>
                  </a:lnTo>
                  <a:cubicBezTo>
                    <a:pt x="10906" y="135160"/>
                    <a:pt x="3191" y="142265"/>
                    <a:pt x="2810" y="151400"/>
                  </a:cubicBezTo>
                  <a:cubicBezTo>
                    <a:pt x="2429" y="160544"/>
                    <a:pt x="9535" y="168259"/>
                    <a:pt x="18679" y="168640"/>
                  </a:cubicBezTo>
                  <a:cubicBezTo>
                    <a:pt x="19136" y="168659"/>
                    <a:pt x="19593" y="168659"/>
                    <a:pt x="20050" y="168640"/>
                  </a:cubicBezTo>
                  <a:lnTo>
                    <a:pt x="682038" y="168640"/>
                  </a:lnTo>
                  <a:cubicBezTo>
                    <a:pt x="691182" y="169021"/>
                    <a:pt x="698897" y="161915"/>
                    <a:pt x="699278" y="152781"/>
                  </a:cubicBezTo>
                  <a:cubicBezTo>
                    <a:pt x="699659" y="143637"/>
                    <a:pt x="692553" y="135922"/>
                    <a:pt x="683409" y="135541"/>
                  </a:cubicBezTo>
                  <a:cubicBezTo>
                    <a:pt x="682952" y="135522"/>
                    <a:pt x="682495" y="135522"/>
                    <a:pt x="682038" y="135541"/>
                  </a:cubicBezTo>
                  <a:close/>
                  <a:moveTo>
                    <a:pt x="319897" y="225028"/>
                  </a:moveTo>
                  <a:lnTo>
                    <a:pt x="20050" y="225028"/>
                  </a:lnTo>
                  <a:cubicBezTo>
                    <a:pt x="10906" y="224647"/>
                    <a:pt x="3191" y="231753"/>
                    <a:pt x="2810" y="240887"/>
                  </a:cubicBezTo>
                  <a:cubicBezTo>
                    <a:pt x="2429" y="250031"/>
                    <a:pt x="9535" y="257746"/>
                    <a:pt x="18679" y="258128"/>
                  </a:cubicBezTo>
                  <a:cubicBezTo>
                    <a:pt x="19136" y="258147"/>
                    <a:pt x="19593" y="258147"/>
                    <a:pt x="20050" y="258128"/>
                  </a:cubicBezTo>
                  <a:lnTo>
                    <a:pt x="319897" y="258128"/>
                  </a:lnTo>
                  <a:cubicBezTo>
                    <a:pt x="329041" y="258509"/>
                    <a:pt x="336756" y="251403"/>
                    <a:pt x="337138" y="242268"/>
                  </a:cubicBezTo>
                  <a:cubicBezTo>
                    <a:pt x="337518" y="233124"/>
                    <a:pt x="330413" y="225409"/>
                    <a:pt x="321269" y="225028"/>
                  </a:cubicBezTo>
                  <a:cubicBezTo>
                    <a:pt x="320812" y="225009"/>
                    <a:pt x="320354" y="225009"/>
                    <a:pt x="319897" y="225028"/>
                  </a:cubicBezTo>
                  <a:close/>
                </a:path>
              </a:pathLst>
            </a:custGeom>
            <a:solidFill>
              <a:srgbClr val="E1E5EA"/>
            </a:solidFill>
            <a:ln w="9525" cap="flat">
              <a:noFill/>
              <a:prstDash val="solid"/>
              <a:miter/>
            </a:ln>
          </p:spPr>
          <p:txBody>
            <a:bodyPr rtlCol="0" anchor="ctr"/>
            <a:lstStyle/>
            <a:p>
              <a:endParaRPr lang="zh-CN" altLang="en-US"/>
            </a:p>
          </p:txBody>
        </p:sp>
        <p:sp>
          <p:nvSpPr>
            <p:cNvPr id="374" name="任意多边形: 形状 373">
              <a:extLst>
                <a:ext uri="{FF2B5EF4-FFF2-40B4-BE49-F238E27FC236}">
                  <a16:creationId xmlns:a16="http://schemas.microsoft.com/office/drawing/2014/main" id="{4BACD2C5-BF36-4D20-A9ED-27481972EEA1}"/>
                </a:ext>
              </a:extLst>
            </p:cNvPr>
            <p:cNvSpPr/>
            <p:nvPr/>
          </p:nvSpPr>
          <p:spPr>
            <a:xfrm>
              <a:off x="-1947498" y="2540538"/>
              <a:ext cx="1045403" cy="14237"/>
            </a:xfrm>
            <a:custGeom>
              <a:avLst/>
              <a:gdLst>
                <a:gd name="connsiteX0" fmla="*/ 0 w 820816"/>
                <a:gd name="connsiteY0" fmla="*/ 0 h 9525"/>
                <a:gd name="connsiteX1" fmla="*/ 820817 w 820816"/>
                <a:gd name="connsiteY1" fmla="*/ 0 h 9525"/>
              </a:gdLst>
              <a:ahLst/>
              <a:cxnLst>
                <a:cxn ang="0">
                  <a:pos x="connsiteX0" y="connsiteY0"/>
                </a:cxn>
                <a:cxn ang="0">
                  <a:pos x="connsiteX1" y="connsiteY1"/>
                </a:cxn>
              </a:cxnLst>
              <a:rect l="l" t="t" r="r" b="b"/>
              <a:pathLst>
                <a:path w="820816" h="9525">
                  <a:moveTo>
                    <a:pt x="0" y="0"/>
                  </a:moveTo>
                  <a:lnTo>
                    <a:pt x="820817" y="0"/>
                  </a:lnTo>
                </a:path>
              </a:pathLst>
            </a:custGeom>
            <a:noFill/>
            <a:ln w="4096" cap="flat">
              <a:solidFill>
                <a:srgbClr val="231815"/>
              </a:solidFill>
              <a:prstDash val="solid"/>
              <a:miter/>
            </a:ln>
          </p:spPr>
          <p:txBody>
            <a:bodyPr rtlCol="0" anchor="ctr"/>
            <a:lstStyle/>
            <a:p>
              <a:endParaRPr lang="zh-CN" altLang="en-US"/>
            </a:p>
          </p:txBody>
        </p:sp>
      </p:grpSp>
      <p:sp>
        <p:nvSpPr>
          <p:cNvPr id="54" name="Rectangle 5">
            <a:extLst>
              <a:ext uri="{FF2B5EF4-FFF2-40B4-BE49-F238E27FC236}">
                <a16:creationId xmlns:a16="http://schemas.microsoft.com/office/drawing/2014/main" id="{3D74CEEA-834E-69B1-6057-A621B50D55D2}"/>
              </a:ext>
            </a:extLst>
          </p:cNvPr>
          <p:cNvSpPr/>
          <p:nvPr/>
        </p:nvSpPr>
        <p:spPr>
          <a:xfrm>
            <a:off x="2213229" y="4267200"/>
            <a:ext cx="2410168" cy="2006600"/>
          </a:xfrm>
          <a:prstGeom prst="rect">
            <a:avLst/>
          </a:prstGeom>
          <a:gradFill>
            <a:gsLst>
              <a:gs pos="100000">
                <a:schemeClr val="accent1">
                  <a:lumMod val="40000"/>
                  <a:lumOff val="60000"/>
                  <a:alpha val="0"/>
                </a:schemeClr>
              </a:gs>
              <a:gs pos="0">
                <a:schemeClr val="accent1">
                  <a:lumMod val="60000"/>
                  <a:lumOff val="40000"/>
                  <a:alpha val="52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5" name="Title 1">
            <a:extLst>
              <a:ext uri="{FF2B5EF4-FFF2-40B4-BE49-F238E27FC236}">
                <a16:creationId xmlns:a16="http://schemas.microsoft.com/office/drawing/2014/main" id="{475668A4-A00B-78C7-E492-8A2CD749AFF1}"/>
              </a:ext>
            </a:extLst>
          </p:cNvPr>
          <p:cNvSpPr txBox="1">
            <a:spLocks/>
          </p:cNvSpPr>
          <p:nvPr/>
        </p:nvSpPr>
        <p:spPr>
          <a:xfrm>
            <a:off x="2359465" y="4885050"/>
            <a:ext cx="2117697" cy="116198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10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10000"/>
                </a:schemeClr>
              </a:solidFill>
              <a:latin typeface="+mn-ea"/>
              <a:ea typeface="+mn-ea"/>
              <a:cs typeface="Segoe UI" panose="020B0502040204020203" pitchFamily="34" charset="0"/>
            </a:endParaRPr>
          </a:p>
        </p:txBody>
      </p:sp>
      <p:sp>
        <p:nvSpPr>
          <p:cNvPr id="2" name="文本框 1">
            <a:extLst>
              <a:ext uri="{FF2B5EF4-FFF2-40B4-BE49-F238E27FC236}">
                <a16:creationId xmlns:a16="http://schemas.microsoft.com/office/drawing/2014/main" id="{912FE2D6-3AD3-F440-205F-3F35765E15EE}"/>
              </a:ext>
            </a:extLst>
          </p:cNvPr>
          <p:cNvSpPr txBox="1"/>
          <p:nvPr/>
        </p:nvSpPr>
        <p:spPr>
          <a:xfrm>
            <a:off x="522290" y="336552"/>
            <a:ext cx="2366169" cy="523220"/>
          </a:xfrm>
          <a:prstGeom prst="rect">
            <a:avLst/>
          </a:prstGeom>
          <a:noFill/>
        </p:spPr>
        <p:txBody>
          <a:bodyPr wrap="square">
            <a:spAutoFit/>
          </a:bodyPr>
          <a:lstStyle/>
          <a:p>
            <a:r>
              <a:rPr lang="zh-CN" altLang="en-US" sz="2800" dirty="0">
                <a:solidFill>
                  <a:schemeClr val="bg1"/>
                </a:solidFill>
                <a:latin typeface="思源黑体 CN Bold" panose="020B0800000000000000" pitchFamily="34" charset="-122"/>
                <a:ea typeface="思源黑体 CN Bold" panose="020B0800000000000000" pitchFamily="34" charset="-122"/>
                <a:cs typeface="阿里巴巴普惠体 B" panose="00020600040101010101" pitchFamily="18" charset="-122"/>
              </a:rPr>
              <a:t>面临问题、</a:t>
            </a:r>
          </a:p>
        </p:txBody>
      </p:sp>
      <p:sp>
        <p:nvSpPr>
          <p:cNvPr id="5" name="Rectangle 5">
            <a:extLst>
              <a:ext uri="{FF2B5EF4-FFF2-40B4-BE49-F238E27FC236}">
                <a16:creationId xmlns:a16="http://schemas.microsoft.com/office/drawing/2014/main" id="{4982EFC6-F760-69D8-510A-5A0B24D9E10B}"/>
              </a:ext>
            </a:extLst>
          </p:cNvPr>
          <p:cNvSpPr/>
          <p:nvPr/>
        </p:nvSpPr>
        <p:spPr>
          <a:xfrm>
            <a:off x="4674870" y="3448318"/>
            <a:ext cx="2142784" cy="2803711"/>
          </a:xfrm>
          <a:prstGeom prst="rect">
            <a:avLst/>
          </a:prstGeom>
          <a:gradFill>
            <a:gsLst>
              <a:gs pos="100000">
                <a:schemeClr val="accent1">
                  <a:lumMod val="40000"/>
                  <a:lumOff val="60000"/>
                  <a:alpha val="0"/>
                </a:schemeClr>
              </a:gs>
              <a:gs pos="0">
                <a:schemeClr val="accent1">
                  <a:lumMod val="60000"/>
                  <a:lumOff val="40000"/>
                  <a:alpha val="52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34">
            <a:extLst>
              <a:ext uri="{FF2B5EF4-FFF2-40B4-BE49-F238E27FC236}">
                <a16:creationId xmlns:a16="http://schemas.microsoft.com/office/drawing/2014/main" id="{C78A5673-21BC-1E53-97A7-169EAA8D1BE9}"/>
              </a:ext>
            </a:extLst>
          </p:cNvPr>
          <p:cNvSpPr/>
          <p:nvPr/>
        </p:nvSpPr>
        <p:spPr>
          <a:xfrm>
            <a:off x="7055992" y="2272847"/>
            <a:ext cx="2142784" cy="4000953"/>
          </a:xfrm>
          <a:prstGeom prst="rect">
            <a:avLst/>
          </a:prstGeom>
          <a:gradFill>
            <a:gsLst>
              <a:gs pos="100000">
                <a:schemeClr val="accent1">
                  <a:lumMod val="40000"/>
                  <a:lumOff val="60000"/>
                  <a:alpha val="0"/>
                </a:schemeClr>
              </a:gs>
              <a:gs pos="0">
                <a:schemeClr val="accent1">
                  <a:lumMod val="60000"/>
                  <a:lumOff val="40000"/>
                  <a:alpha val="52000"/>
                </a:schemeClr>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35">
            <a:extLst>
              <a:ext uri="{FF2B5EF4-FFF2-40B4-BE49-F238E27FC236}">
                <a16:creationId xmlns:a16="http://schemas.microsoft.com/office/drawing/2014/main" id="{E40824DC-9662-CABB-1456-295CDFEAB11B}"/>
              </a:ext>
            </a:extLst>
          </p:cNvPr>
          <p:cNvSpPr/>
          <p:nvPr/>
        </p:nvSpPr>
        <p:spPr>
          <a:xfrm>
            <a:off x="9224795" y="1711154"/>
            <a:ext cx="2142784" cy="4562645"/>
          </a:xfrm>
          <a:prstGeom prst="rect">
            <a:avLst/>
          </a:prstGeom>
          <a:gradFill>
            <a:gsLst>
              <a:gs pos="100000">
                <a:schemeClr val="accent1">
                  <a:lumMod val="40000"/>
                  <a:lumOff val="60000"/>
                  <a:alpha val="0"/>
                </a:schemeClr>
              </a:gs>
              <a:gs pos="0">
                <a:schemeClr val="accent1">
                  <a:lumMod val="60000"/>
                  <a:lumOff val="40000"/>
                  <a:alpha val="52000"/>
                </a:schemeClr>
              </a:gs>
            </a:gsLst>
            <a:lin ang="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3">
            <a:extLst>
              <a:ext uri="{FF2B5EF4-FFF2-40B4-BE49-F238E27FC236}">
                <a16:creationId xmlns:a16="http://schemas.microsoft.com/office/drawing/2014/main" id="{ADA18865-2A15-B88C-8924-01C25E6492CE}"/>
              </a:ext>
            </a:extLst>
          </p:cNvPr>
          <p:cNvSpPr/>
          <p:nvPr/>
        </p:nvSpPr>
        <p:spPr>
          <a:xfrm>
            <a:off x="5248537" y="2867809"/>
            <a:ext cx="995451" cy="995451"/>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19">
            <a:extLst>
              <a:ext uri="{FF2B5EF4-FFF2-40B4-BE49-F238E27FC236}">
                <a16:creationId xmlns:a16="http://schemas.microsoft.com/office/drawing/2014/main" id="{C2778D5D-F448-50B5-8B15-2BA8D2F60C77}"/>
              </a:ext>
            </a:extLst>
          </p:cNvPr>
          <p:cNvSpPr/>
          <p:nvPr/>
        </p:nvSpPr>
        <p:spPr>
          <a:xfrm>
            <a:off x="5396366" y="3015638"/>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38">
            <a:extLst>
              <a:ext uri="{FF2B5EF4-FFF2-40B4-BE49-F238E27FC236}">
                <a16:creationId xmlns:a16="http://schemas.microsoft.com/office/drawing/2014/main" id="{A835B589-EDC6-1740-7A95-BD5DD35E5DF0}"/>
              </a:ext>
            </a:extLst>
          </p:cNvPr>
          <p:cNvSpPr/>
          <p:nvPr/>
        </p:nvSpPr>
        <p:spPr>
          <a:xfrm>
            <a:off x="7629659" y="1779049"/>
            <a:ext cx="995451" cy="995451"/>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39">
            <a:extLst>
              <a:ext uri="{FF2B5EF4-FFF2-40B4-BE49-F238E27FC236}">
                <a16:creationId xmlns:a16="http://schemas.microsoft.com/office/drawing/2014/main" id="{2A00881A-6A2C-0F97-AE57-870D581216AB}"/>
              </a:ext>
            </a:extLst>
          </p:cNvPr>
          <p:cNvSpPr/>
          <p:nvPr/>
        </p:nvSpPr>
        <p:spPr>
          <a:xfrm>
            <a:off x="7777488" y="1926878"/>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41">
            <a:extLst>
              <a:ext uri="{FF2B5EF4-FFF2-40B4-BE49-F238E27FC236}">
                <a16:creationId xmlns:a16="http://schemas.microsoft.com/office/drawing/2014/main" id="{8EB5C8F6-E4A6-3C2B-B95C-CE1C01E6B380}"/>
              </a:ext>
            </a:extLst>
          </p:cNvPr>
          <p:cNvSpPr/>
          <p:nvPr/>
        </p:nvSpPr>
        <p:spPr>
          <a:xfrm>
            <a:off x="9798462" y="1066037"/>
            <a:ext cx="995451" cy="995451"/>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42">
            <a:extLst>
              <a:ext uri="{FF2B5EF4-FFF2-40B4-BE49-F238E27FC236}">
                <a16:creationId xmlns:a16="http://schemas.microsoft.com/office/drawing/2014/main" id="{E45EC59E-3BB4-FBA4-5380-1BE6208AA9F0}"/>
              </a:ext>
            </a:extLst>
          </p:cNvPr>
          <p:cNvSpPr/>
          <p:nvPr/>
        </p:nvSpPr>
        <p:spPr>
          <a:xfrm>
            <a:off x="9946291" y="1213866"/>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TextBox 64">
            <a:extLst>
              <a:ext uri="{FF2B5EF4-FFF2-40B4-BE49-F238E27FC236}">
                <a16:creationId xmlns:a16="http://schemas.microsoft.com/office/drawing/2014/main" id="{CDFACC6B-7FB0-7448-F03D-0431F9638C75}"/>
              </a:ext>
            </a:extLst>
          </p:cNvPr>
          <p:cNvSpPr txBox="1"/>
          <p:nvPr/>
        </p:nvSpPr>
        <p:spPr>
          <a:xfrm>
            <a:off x="5556931" y="3176203"/>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pPr algn="ctr"/>
            <a:r>
              <a:rPr lang="en-US" sz="2400" dirty="0">
                <a:solidFill>
                  <a:srgbClr val="192B60"/>
                </a:solidFill>
                <a:latin typeface="+mj-ea"/>
                <a:ea typeface="+mj-ea"/>
                <a:cs typeface="Segoe UI" panose="020B0502040204020203" pitchFamily="34" charset="0"/>
              </a:rPr>
              <a:t>02</a:t>
            </a:r>
          </a:p>
        </p:txBody>
      </p:sp>
      <p:sp>
        <p:nvSpPr>
          <p:cNvPr id="37" name="TextBox 65">
            <a:extLst>
              <a:ext uri="{FF2B5EF4-FFF2-40B4-BE49-F238E27FC236}">
                <a16:creationId xmlns:a16="http://schemas.microsoft.com/office/drawing/2014/main" id="{C2DE917F-30AE-9D77-57CC-6D898F46338D}"/>
              </a:ext>
            </a:extLst>
          </p:cNvPr>
          <p:cNvSpPr txBox="1"/>
          <p:nvPr/>
        </p:nvSpPr>
        <p:spPr>
          <a:xfrm>
            <a:off x="7938053" y="2087443"/>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pPr algn="ctr"/>
            <a:r>
              <a:rPr lang="en-US" sz="2400" dirty="0">
                <a:solidFill>
                  <a:srgbClr val="192B60"/>
                </a:solidFill>
                <a:latin typeface="+mj-ea"/>
                <a:ea typeface="+mj-ea"/>
                <a:cs typeface="Segoe UI" panose="020B0502040204020203" pitchFamily="34" charset="0"/>
              </a:rPr>
              <a:t>03</a:t>
            </a:r>
          </a:p>
        </p:txBody>
      </p:sp>
      <p:sp>
        <p:nvSpPr>
          <p:cNvPr id="38" name="TextBox 66">
            <a:extLst>
              <a:ext uri="{FF2B5EF4-FFF2-40B4-BE49-F238E27FC236}">
                <a16:creationId xmlns:a16="http://schemas.microsoft.com/office/drawing/2014/main" id="{5241D71D-5D55-6E8C-ADFE-3498C496FD49}"/>
              </a:ext>
            </a:extLst>
          </p:cNvPr>
          <p:cNvSpPr txBox="1"/>
          <p:nvPr/>
        </p:nvSpPr>
        <p:spPr>
          <a:xfrm>
            <a:off x="10106856" y="1374431"/>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pPr algn="ctr"/>
            <a:r>
              <a:rPr lang="en-US" sz="2400" dirty="0">
                <a:solidFill>
                  <a:srgbClr val="192B60"/>
                </a:solidFill>
                <a:latin typeface="+mj-ea"/>
                <a:ea typeface="+mj-ea"/>
                <a:cs typeface="Segoe UI" panose="020B0502040204020203" pitchFamily="34" charset="0"/>
              </a:rPr>
              <a:t>04</a:t>
            </a:r>
          </a:p>
        </p:txBody>
      </p:sp>
      <p:sp>
        <p:nvSpPr>
          <p:cNvPr id="42" name="Rectangle 3">
            <a:extLst>
              <a:ext uri="{FF2B5EF4-FFF2-40B4-BE49-F238E27FC236}">
                <a16:creationId xmlns:a16="http://schemas.microsoft.com/office/drawing/2014/main" id="{456332AD-A225-C7D8-4755-B57B2B7260D0}"/>
              </a:ext>
            </a:extLst>
          </p:cNvPr>
          <p:cNvSpPr/>
          <p:nvPr/>
        </p:nvSpPr>
        <p:spPr>
          <a:xfrm>
            <a:off x="2920588" y="3738666"/>
            <a:ext cx="995451" cy="995451"/>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19">
            <a:extLst>
              <a:ext uri="{FF2B5EF4-FFF2-40B4-BE49-F238E27FC236}">
                <a16:creationId xmlns:a16="http://schemas.microsoft.com/office/drawing/2014/main" id="{BC37A297-319C-4B4B-CFF9-0F458F7A9DEC}"/>
              </a:ext>
            </a:extLst>
          </p:cNvPr>
          <p:cNvSpPr/>
          <p:nvPr/>
        </p:nvSpPr>
        <p:spPr>
          <a:xfrm>
            <a:off x="3068417" y="3886495"/>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TextBox 64">
            <a:extLst>
              <a:ext uri="{FF2B5EF4-FFF2-40B4-BE49-F238E27FC236}">
                <a16:creationId xmlns:a16="http://schemas.microsoft.com/office/drawing/2014/main" id="{A9ECCA17-486C-1E43-3A1E-86EAFAC0A0AF}"/>
              </a:ext>
            </a:extLst>
          </p:cNvPr>
          <p:cNvSpPr txBox="1"/>
          <p:nvPr/>
        </p:nvSpPr>
        <p:spPr>
          <a:xfrm>
            <a:off x="3228982" y="4047060"/>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pPr algn="ctr"/>
            <a:r>
              <a:rPr lang="en-US" sz="2400" dirty="0">
                <a:solidFill>
                  <a:srgbClr val="192B60"/>
                </a:solidFill>
                <a:latin typeface="+mj-ea"/>
                <a:ea typeface="+mj-ea"/>
                <a:cs typeface="Segoe UI" panose="020B0502040204020203" pitchFamily="34" charset="0"/>
              </a:rPr>
              <a:t>01</a:t>
            </a:r>
          </a:p>
        </p:txBody>
      </p:sp>
      <p:sp>
        <p:nvSpPr>
          <p:cNvPr id="58" name="Title 1">
            <a:extLst>
              <a:ext uri="{FF2B5EF4-FFF2-40B4-BE49-F238E27FC236}">
                <a16:creationId xmlns:a16="http://schemas.microsoft.com/office/drawing/2014/main" id="{2C7B707A-2D33-694C-07C5-F867C639C861}"/>
              </a:ext>
            </a:extLst>
          </p:cNvPr>
          <p:cNvSpPr txBox="1">
            <a:spLocks/>
          </p:cNvSpPr>
          <p:nvPr/>
        </p:nvSpPr>
        <p:spPr>
          <a:xfrm>
            <a:off x="4724082" y="4008297"/>
            <a:ext cx="2044361" cy="1457450"/>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10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10000"/>
                </a:schemeClr>
              </a:solidFill>
              <a:latin typeface="+mn-ea"/>
              <a:ea typeface="+mn-ea"/>
              <a:cs typeface="Segoe UI" panose="020B0502040204020203" pitchFamily="34" charset="0"/>
            </a:endParaRPr>
          </a:p>
          <a:p>
            <a:pPr>
              <a:lnSpc>
                <a:spcPct val="120000"/>
              </a:lnSpc>
            </a:pPr>
            <a:r>
              <a:rPr lang="zh-CN" altLang="en-US" sz="1600" spc="120" dirty="0">
                <a:solidFill>
                  <a:schemeClr val="bg2">
                    <a:lumMod val="10000"/>
                  </a:schemeClr>
                </a:solidFill>
                <a:latin typeface="+mn-ea"/>
                <a:ea typeface="+mn-ea"/>
                <a:cs typeface="Segoe UI" panose="020B0502040204020203" pitchFamily="34" charset="0"/>
              </a:rPr>
              <a:t>请在此输入您的内容</a:t>
            </a:r>
            <a:endParaRPr lang="en-US" altLang="zh-CN" sz="1600" spc="120" dirty="0">
              <a:solidFill>
                <a:schemeClr val="bg2">
                  <a:lumMod val="10000"/>
                </a:schemeClr>
              </a:solidFill>
              <a:latin typeface="+mn-ea"/>
              <a:ea typeface="+mn-ea"/>
              <a:cs typeface="Segoe UI" panose="020B0502040204020203" pitchFamily="34" charset="0"/>
            </a:endParaRPr>
          </a:p>
        </p:txBody>
      </p:sp>
      <p:sp>
        <p:nvSpPr>
          <p:cNvPr id="59" name="Title 1">
            <a:extLst>
              <a:ext uri="{FF2B5EF4-FFF2-40B4-BE49-F238E27FC236}">
                <a16:creationId xmlns:a16="http://schemas.microsoft.com/office/drawing/2014/main" id="{D189A4C9-4C96-F51B-6394-1539C4799C6D}"/>
              </a:ext>
            </a:extLst>
          </p:cNvPr>
          <p:cNvSpPr txBox="1">
            <a:spLocks/>
          </p:cNvSpPr>
          <p:nvPr/>
        </p:nvSpPr>
        <p:spPr>
          <a:xfrm>
            <a:off x="7105204" y="2916097"/>
            <a:ext cx="2044361" cy="204838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a:t>
            </a:r>
            <a:endParaRPr lang="en-US" altLang="zh-CN" sz="1600" spc="120" dirty="0">
              <a:solidFill>
                <a:schemeClr val="bg2">
                  <a:lumMod val="25000"/>
                </a:schemeClr>
              </a:solidFill>
              <a:latin typeface="+mn-ea"/>
              <a:ea typeface="+mn-ea"/>
              <a:cs typeface="Segoe UI" panose="020B0502040204020203" pitchFamily="34" charset="0"/>
            </a:endParaRPr>
          </a:p>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a:t>
            </a:r>
            <a:endParaRPr lang="en-US" altLang="zh-CN" sz="1600" spc="120" dirty="0">
              <a:solidFill>
                <a:schemeClr val="bg2">
                  <a:lumMod val="25000"/>
                </a:schemeClr>
              </a:solidFill>
              <a:latin typeface="+mn-ea"/>
              <a:ea typeface="+mn-ea"/>
              <a:cs typeface="Segoe UI" panose="020B0502040204020203" pitchFamily="34" charset="0"/>
            </a:endParaRPr>
          </a:p>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60" name="Title 1">
            <a:extLst>
              <a:ext uri="{FF2B5EF4-FFF2-40B4-BE49-F238E27FC236}">
                <a16:creationId xmlns:a16="http://schemas.microsoft.com/office/drawing/2014/main" id="{55CBD0DE-3D34-E492-CBF6-16D0F4D3225A}"/>
              </a:ext>
            </a:extLst>
          </p:cNvPr>
          <p:cNvSpPr txBox="1">
            <a:spLocks/>
          </p:cNvSpPr>
          <p:nvPr/>
        </p:nvSpPr>
        <p:spPr>
          <a:xfrm>
            <a:off x="9274007" y="2141397"/>
            <a:ext cx="2044361" cy="204838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10000"/>
                  </a:schemeClr>
                </a:solidFill>
                <a:latin typeface="+mn-ea"/>
                <a:ea typeface="+mn-ea"/>
                <a:cs typeface="Segoe UI" panose="020B0502040204020203" pitchFamily="34" charset="0"/>
              </a:rPr>
              <a:t>请在此输入您的内容请在此输入您的内容请在此输入您的内容请在此输入您的内容</a:t>
            </a:r>
            <a:endParaRPr lang="en-US" altLang="zh-CN" sz="1600" spc="120" dirty="0">
              <a:solidFill>
                <a:schemeClr val="bg2">
                  <a:lumMod val="10000"/>
                </a:schemeClr>
              </a:solidFill>
              <a:latin typeface="+mn-ea"/>
              <a:ea typeface="+mn-ea"/>
              <a:cs typeface="Segoe UI" panose="020B0502040204020203" pitchFamily="34" charset="0"/>
            </a:endParaRPr>
          </a:p>
          <a:p>
            <a:pPr>
              <a:lnSpc>
                <a:spcPct val="120000"/>
              </a:lnSpc>
            </a:pPr>
            <a:r>
              <a:rPr lang="zh-CN" altLang="en-US" sz="1600" spc="120" dirty="0">
                <a:solidFill>
                  <a:schemeClr val="bg2">
                    <a:lumMod val="10000"/>
                  </a:schemeClr>
                </a:solidFill>
                <a:latin typeface="+mn-ea"/>
                <a:ea typeface="+mn-ea"/>
                <a:cs typeface="Segoe UI" panose="020B0502040204020203" pitchFamily="34" charset="0"/>
              </a:rPr>
              <a:t>请在此输入您的内容</a:t>
            </a:r>
            <a:endParaRPr lang="en-US" altLang="zh-CN" sz="1600" spc="120" dirty="0">
              <a:solidFill>
                <a:schemeClr val="bg2">
                  <a:lumMod val="10000"/>
                </a:schemeClr>
              </a:solidFill>
              <a:latin typeface="+mn-ea"/>
              <a:ea typeface="+mn-ea"/>
              <a:cs typeface="Segoe UI" panose="020B0502040204020203" pitchFamily="34" charset="0"/>
            </a:endParaRPr>
          </a:p>
          <a:p>
            <a:pPr>
              <a:lnSpc>
                <a:spcPct val="120000"/>
              </a:lnSpc>
            </a:pPr>
            <a:r>
              <a:rPr lang="zh-CN" altLang="en-US" sz="1600" spc="120" dirty="0">
                <a:solidFill>
                  <a:schemeClr val="bg2">
                    <a:lumMod val="10000"/>
                  </a:schemeClr>
                </a:solidFill>
                <a:latin typeface="+mn-ea"/>
                <a:ea typeface="+mn-ea"/>
                <a:cs typeface="Segoe UI" panose="020B0502040204020203" pitchFamily="34" charset="0"/>
              </a:rPr>
              <a:t>请在此输入您的内容</a:t>
            </a:r>
            <a:endParaRPr lang="en-US" altLang="zh-CN" sz="1600" spc="120" dirty="0">
              <a:solidFill>
                <a:schemeClr val="bg2">
                  <a:lumMod val="10000"/>
                </a:schemeClr>
              </a:solidFill>
              <a:latin typeface="+mn-ea"/>
              <a:ea typeface="+mn-ea"/>
              <a:cs typeface="Segoe UI" panose="020B0502040204020203" pitchFamily="34" charset="0"/>
            </a:endParaRPr>
          </a:p>
          <a:p>
            <a:pPr>
              <a:lnSpc>
                <a:spcPct val="120000"/>
              </a:lnSpc>
            </a:pPr>
            <a:r>
              <a:rPr lang="zh-CN" altLang="en-US" sz="1600" spc="120" dirty="0">
                <a:solidFill>
                  <a:schemeClr val="bg2">
                    <a:lumMod val="10000"/>
                  </a:schemeClr>
                </a:solidFill>
                <a:latin typeface="+mn-ea"/>
                <a:ea typeface="+mn-ea"/>
                <a:cs typeface="Segoe UI" panose="020B0502040204020203" pitchFamily="34" charset="0"/>
              </a:rPr>
              <a:t>请在此输入您的内容</a:t>
            </a:r>
            <a:endParaRPr lang="en-US" altLang="zh-CN" sz="1600" spc="120" dirty="0">
              <a:solidFill>
                <a:schemeClr val="bg2">
                  <a:lumMod val="10000"/>
                </a:schemeClr>
              </a:solidFill>
              <a:latin typeface="+mn-ea"/>
              <a:ea typeface="+mn-ea"/>
              <a:cs typeface="Segoe UI" panose="020B0502040204020203" pitchFamily="34" charset="0"/>
            </a:endParaRPr>
          </a:p>
        </p:txBody>
      </p:sp>
      <p:sp>
        <p:nvSpPr>
          <p:cNvPr id="128" name="矩形: 圆顶角 127">
            <a:extLst>
              <a:ext uri="{FF2B5EF4-FFF2-40B4-BE49-F238E27FC236}">
                <a16:creationId xmlns:a16="http://schemas.microsoft.com/office/drawing/2014/main" id="{F9D96BA0-EB3F-5DCF-6746-DF09F642AA8E}"/>
              </a:ext>
            </a:extLst>
          </p:cNvPr>
          <p:cNvSpPr/>
          <p:nvPr/>
        </p:nvSpPr>
        <p:spPr>
          <a:xfrm>
            <a:off x="3116688" y="6184900"/>
            <a:ext cx="603250" cy="88900"/>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圆顶角 128">
            <a:extLst>
              <a:ext uri="{FF2B5EF4-FFF2-40B4-BE49-F238E27FC236}">
                <a16:creationId xmlns:a16="http://schemas.microsoft.com/office/drawing/2014/main" id="{23723A3D-4A3A-D5D1-0BAA-878051D5A15D}"/>
              </a:ext>
            </a:extLst>
          </p:cNvPr>
          <p:cNvSpPr/>
          <p:nvPr/>
        </p:nvSpPr>
        <p:spPr>
          <a:xfrm>
            <a:off x="6015669" y="6184900"/>
            <a:ext cx="603250" cy="88900"/>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顶角 129">
            <a:extLst>
              <a:ext uri="{FF2B5EF4-FFF2-40B4-BE49-F238E27FC236}">
                <a16:creationId xmlns:a16="http://schemas.microsoft.com/office/drawing/2014/main" id="{F489E5D1-6A3D-8430-79D1-CDABDD0BEA58}"/>
              </a:ext>
            </a:extLst>
          </p:cNvPr>
          <p:cNvSpPr/>
          <p:nvPr/>
        </p:nvSpPr>
        <p:spPr>
          <a:xfrm>
            <a:off x="7825759" y="6184900"/>
            <a:ext cx="603250" cy="88900"/>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圆顶角 130">
            <a:extLst>
              <a:ext uri="{FF2B5EF4-FFF2-40B4-BE49-F238E27FC236}">
                <a16:creationId xmlns:a16="http://schemas.microsoft.com/office/drawing/2014/main" id="{132C2014-C81D-8196-4C8E-23023A8FD724}"/>
              </a:ext>
            </a:extLst>
          </p:cNvPr>
          <p:cNvSpPr/>
          <p:nvPr/>
        </p:nvSpPr>
        <p:spPr>
          <a:xfrm>
            <a:off x="9994562" y="6184900"/>
            <a:ext cx="603250" cy="88900"/>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a:extLst>
              <a:ext uri="{FF2B5EF4-FFF2-40B4-BE49-F238E27FC236}">
                <a16:creationId xmlns:a16="http://schemas.microsoft.com/office/drawing/2014/main" id="{823C8424-5DAC-E29B-46FB-5EFE8DF98A12}"/>
              </a:ext>
            </a:extLst>
          </p:cNvPr>
          <p:cNvSpPr>
            <a:spLocks noGrp="1"/>
          </p:cNvSpPr>
          <p:nvPr>
            <p:ph type="body" sz="quarter" idx="10"/>
          </p:nvPr>
        </p:nvSpPr>
        <p:spPr/>
        <p:txBody>
          <a:bodyPr/>
          <a:lstStyle/>
          <a:p>
            <a:r>
              <a:rPr lang="zh-CN" altLang="en-US" dirty="0"/>
              <a:t>盈利情况分析</a:t>
            </a:r>
          </a:p>
          <a:p>
            <a:endParaRPr lang="zh-CN" altLang="en-US" dirty="0"/>
          </a:p>
        </p:txBody>
      </p:sp>
      <p:sp>
        <p:nvSpPr>
          <p:cNvPr id="4" name="Rectangle 5">
            <a:extLst>
              <a:ext uri="{FF2B5EF4-FFF2-40B4-BE49-F238E27FC236}">
                <a16:creationId xmlns:a16="http://schemas.microsoft.com/office/drawing/2014/main" id="{3AC3FAF1-5012-ABCF-058E-7D92F5E9BC4B}"/>
              </a:ext>
            </a:extLst>
          </p:cNvPr>
          <p:cNvSpPr/>
          <p:nvPr/>
        </p:nvSpPr>
        <p:spPr>
          <a:xfrm>
            <a:off x="0" y="4586288"/>
            <a:ext cx="2761734" cy="1687511"/>
          </a:xfrm>
          <a:prstGeom prst="rect">
            <a:avLst/>
          </a:prstGeom>
          <a:gradFill>
            <a:gsLst>
              <a:gs pos="100000">
                <a:schemeClr val="accent1">
                  <a:lumMod val="40000"/>
                  <a:lumOff val="60000"/>
                  <a:alpha val="0"/>
                </a:schemeClr>
              </a:gs>
              <a:gs pos="0">
                <a:schemeClr val="accent1">
                  <a:lumMod val="60000"/>
                  <a:lumOff val="40000"/>
                  <a:alpha val="52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矩形: 圆顶角 10">
            <a:extLst>
              <a:ext uri="{FF2B5EF4-FFF2-40B4-BE49-F238E27FC236}">
                <a16:creationId xmlns:a16="http://schemas.microsoft.com/office/drawing/2014/main" id="{79CD2165-1923-9F77-34B4-3D04C045A480}"/>
              </a:ext>
            </a:extLst>
          </p:cNvPr>
          <p:cNvSpPr/>
          <p:nvPr/>
        </p:nvSpPr>
        <p:spPr>
          <a:xfrm>
            <a:off x="889111" y="6184900"/>
            <a:ext cx="603250" cy="88900"/>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itle 1">
            <a:extLst>
              <a:ext uri="{FF2B5EF4-FFF2-40B4-BE49-F238E27FC236}">
                <a16:creationId xmlns:a16="http://schemas.microsoft.com/office/drawing/2014/main" id="{6A5DBA15-735A-B192-68DF-52711A8FD99D}"/>
              </a:ext>
            </a:extLst>
          </p:cNvPr>
          <p:cNvSpPr txBox="1">
            <a:spLocks/>
          </p:cNvSpPr>
          <p:nvPr/>
        </p:nvSpPr>
        <p:spPr>
          <a:xfrm>
            <a:off x="674693" y="4888903"/>
            <a:ext cx="1032086" cy="1082476"/>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2000" spc="120" dirty="0">
                <a:solidFill>
                  <a:schemeClr val="bg2">
                    <a:lumMod val="10000"/>
                  </a:schemeClr>
                </a:solidFill>
                <a:latin typeface="+mj-ea"/>
                <a:cs typeface="Segoe UI" panose="020B0502040204020203" pitchFamily="34" charset="0"/>
              </a:rPr>
              <a:t>此处</a:t>
            </a:r>
            <a:endParaRPr lang="en-US" altLang="zh-CN" sz="2000" spc="120" dirty="0">
              <a:solidFill>
                <a:schemeClr val="bg2">
                  <a:lumMod val="10000"/>
                </a:schemeClr>
              </a:solidFill>
              <a:latin typeface="+mj-ea"/>
              <a:cs typeface="Segoe UI" panose="020B0502040204020203" pitchFamily="34" charset="0"/>
            </a:endParaRPr>
          </a:p>
          <a:p>
            <a:pPr>
              <a:lnSpc>
                <a:spcPct val="120000"/>
              </a:lnSpc>
            </a:pPr>
            <a:r>
              <a:rPr lang="zh-CN" altLang="en-US" sz="2000" spc="120" dirty="0">
                <a:solidFill>
                  <a:schemeClr val="bg2">
                    <a:lumMod val="10000"/>
                  </a:schemeClr>
                </a:solidFill>
                <a:latin typeface="+mj-ea"/>
                <a:cs typeface="Segoe UI" panose="020B0502040204020203" pitchFamily="34" charset="0"/>
              </a:rPr>
              <a:t>输入</a:t>
            </a:r>
            <a:endParaRPr lang="en-US" altLang="zh-CN" sz="2000" spc="120" dirty="0">
              <a:solidFill>
                <a:schemeClr val="bg2">
                  <a:lumMod val="10000"/>
                </a:schemeClr>
              </a:solidFill>
              <a:latin typeface="+mj-ea"/>
              <a:cs typeface="Segoe UI" panose="020B0502040204020203" pitchFamily="34" charset="0"/>
            </a:endParaRPr>
          </a:p>
          <a:p>
            <a:pPr>
              <a:lnSpc>
                <a:spcPct val="120000"/>
              </a:lnSpc>
            </a:pPr>
            <a:r>
              <a:rPr lang="zh-CN" altLang="en-US" sz="2000" spc="120" dirty="0">
                <a:solidFill>
                  <a:schemeClr val="bg2">
                    <a:lumMod val="10000"/>
                  </a:schemeClr>
                </a:solidFill>
                <a:latin typeface="+mj-ea"/>
                <a:cs typeface="Segoe UI" panose="020B0502040204020203" pitchFamily="34" charset="0"/>
              </a:rPr>
              <a:t>标题</a:t>
            </a:r>
            <a:endParaRPr lang="en-US" altLang="zh-CN" sz="2000" spc="120" dirty="0">
              <a:solidFill>
                <a:schemeClr val="bg2">
                  <a:lumMod val="10000"/>
                </a:schemeClr>
              </a:solidFill>
              <a:latin typeface="+mj-ea"/>
              <a:cs typeface="Segoe UI" panose="020B0502040204020203" pitchFamily="34" charset="0"/>
            </a:endParaRPr>
          </a:p>
        </p:txBody>
      </p:sp>
    </p:spTree>
    <p:custDataLst>
      <p:tags r:id="rId1"/>
    </p:custDataLst>
    <p:extLst>
      <p:ext uri="{BB962C8B-B14F-4D97-AF65-F5344CB8AC3E}">
        <p14:creationId xmlns:p14="http://schemas.microsoft.com/office/powerpoint/2010/main" val="1932480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0"/>
              </a:schemeClr>
            </a:gs>
            <a:gs pos="100000">
              <a:schemeClr val="accent1">
                <a:lumMod val="30000"/>
                <a:lumOff val="70000"/>
                <a:alpha val="2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67" name="等腰三角形 265">
            <a:extLst>
              <a:ext uri="{FF2B5EF4-FFF2-40B4-BE49-F238E27FC236}">
                <a16:creationId xmlns:a16="http://schemas.microsoft.com/office/drawing/2014/main" id="{1EDB04BC-CABF-FA5E-66F5-5D4F2C55E0AB}"/>
              </a:ext>
            </a:extLst>
          </p:cNvPr>
          <p:cNvSpPr/>
          <p:nvPr/>
        </p:nvSpPr>
        <p:spPr>
          <a:xfrm>
            <a:off x="1527858" y="97369"/>
            <a:ext cx="10648004"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Lst>
            <a:ahLst/>
            <a:cxnLst>
              <a:cxn ang="0">
                <a:pos x="connsiteX0" y="connsiteY0"/>
              </a:cxn>
              <a:cxn ang="0">
                <a:pos x="connsiteX1" y="connsiteY1"/>
              </a:cxn>
              <a:cxn ang="0">
                <a:pos x="connsiteX2" y="connsiteY2"/>
              </a:cxn>
              <a:cxn ang="0">
                <a:pos x="connsiteX3" y="connsiteY3"/>
              </a:cxn>
            </a:cxnLst>
            <a:rect l="l" t="t" r="r" b="b"/>
            <a:pathLst>
              <a:path w="12478127" h="6813082">
                <a:moveTo>
                  <a:pt x="0" y="6778358"/>
                </a:moveTo>
                <a:cubicBezTo>
                  <a:pt x="6010281" y="6197235"/>
                  <a:pt x="10172836" y="4169276"/>
                  <a:pt x="12478127" y="0"/>
                </a:cubicBezTo>
                <a:lnTo>
                  <a:pt x="12478127" y="6813082"/>
                </a:lnTo>
                <a:lnTo>
                  <a:pt x="0" y="6778358"/>
                </a:lnTo>
                <a:close/>
              </a:path>
            </a:pathLst>
          </a:custGeom>
          <a:gradFill>
            <a:gsLst>
              <a:gs pos="0">
                <a:schemeClr val="accent1">
                  <a:lumMod val="40000"/>
                  <a:lumOff val="60000"/>
                  <a:alpha val="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等腰三角形 265">
            <a:extLst>
              <a:ext uri="{FF2B5EF4-FFF2-40B4-BE49-F238E27FC236}">
                <a16:creationId xmlns:a16="http://schemas.microsoft.com/office/drawing/2014/main" id="{8C5C3FDF-424E-1DF0-BA24-1102E81E7F5F}"/>
              </a:ext>
            </a:extLst>
          </p:cNvPr>
          <p:cNvSpPr/>
          <p:nvPr/>
        </p:nvSpPr>
        <p:spPr>
          <a:xfrm>
            <a:off x="2983981" y="38554"/>
            <a:ext cx="9205093"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Lst>
            <a:ahLst/>
            <a:cxnLst>
              <a:cxn ang="0">
                <a:pos x="connsiteX0" y="connsiteY0"/>
              </a:cxn>
              <a:cxn ang="0">
                <a:pos x="connsiteX1" y="connsiteY1"/>
              </a:cxn>
              <a:cxn ang="0">
                <a:pos x="connsiteX2" y="connsiteY2"/>
              </a:cxn>
              <a:cxn ang="0">
                <a:pos x="connsiteX3" y="connsiteY3"/>
              </a:cxn>
            </a:cxnLst>
            <a:rect l="l" t="t" r="r" b="b"/>
            <a:pathLst>
              <a:path w="12207414" h="6813082">
                <a:moveTo>
                  <a:pt x="0" y="6813082"/>
                </a:moveTo>
                <a:cubicBezTo>
                  <a:pt x="5816915" y="6324557"/>
                  <a:pt x="9631410" y="4910055"/>
                  <a:pt x="12207414" y="0"/>
                </a:cubicBezTo>
                <a:lnTo>
                  <a:pt x="12207414" y="6813082"/>
                </a:lnTo>
                <a:lnTo>
                  <a:pt x="0" y="6813082"/>
                </a:lnTo>
                <a:close/>
              </a:path>
            </a:pathLst>
          </a:custGeom>
          <a:gradFill>
            <a:gsLst>
              <a:gs pos="0">
                <a:schemeClr val="accent1">
                  <a:lumMod val="40000"/>
                  <a:lumOff val="60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99F3636E-7D96-2ECE-FEDA-717797D1F340}"/>
              </a:ext>
            </a:extLst>
          </p:cNvPr>
          <p:cNvSpPr txBox="1"/>
          <p:nvPr/>
        </p:nvSpPr>
        <p:spPr>
          <a:xfrm>
            <a:off x="528737" y="2670038"/>
            <a:ext cx="6565686" cy="830997"/>
          </a:xfrm>
          <a:prstGeom prst="rect">
            <a:avLst/>
          </a:prstGeom>
          <a:noFill/>
        </p:spPr>
        <p:txBody>
          <a:bodyPr wrap="square" rtlCol="0">
            <a:spAutoFit/>
          </a:bodyPr>
          <a:lstStyle/>
          <a:p>
            <a:r>
              <a:rPr lang="zh-CN" altLang="en-US" sz="4800" spc="250" dirty="0">
                <a:gradFill>
                  <a:gsLst>
                    <a:gs pos="0">
                      <a:schemeClr val="accent1">
                        <a:lumMod val="75000"/>
                      </a:schemeClr>
                    </a:gs>
                    <a:gs pos="100000">
                      <a:schemeClr val="accent2">
                        <a:lumMod val="75000"/>
                      </a:schemeClr>
                    </a:gs>
                  </a:gsLst>
                  <a:lin ang="2700000" scaled="0"/>
                </a:gradFill>
                <a:latin typeface="+mj-ea"/>
                <a:ea typeface="+mj-ea"/>
                <a:cs typeface="阿里巴巴普惠体 H" panose="00020600040101010101" pitchFamily="18" charset="-122"/>
              </a:rPr>
              <a:t>汇报完毕</a:t>
            </a:r>
            <a:r>
              <a:rPr lang="en-US" altLang="zh-CN" sz="4800" spc="250" dirty="0">
                <a:gradFill>
                  <a:gsLst>
                    <a:gs pos="0">
                      <a:schemeClr val="accent1">
                        <a:lumMod val="75000"/>
                      </a:schemeClr>
                    </a:gs>
                    <a:gs pos="100000">
                      <a:schemeClr val="accent2">
                        <a:lumMod val="75000"/>
                      </a:schemeClr>
                    </a:gs>
                  </a:gsLst>
                  <a:lin ang="2700000" scaled="0"/>
                </a:gradFill>
                <a:latin typeface="+mj-ea"/>
                <a:ea typeface="+mj-ea"/>
                <a:cs typeface="阿里巴巴普惠体 H" panose="00020600040101010101" pitchFamily="18" charset="-122"/>
              </a:rPr>
              <a:t>,</a:t>
            </a:r>
            <a:r>
              <a:rPr lang="zh-CN" altLang="en-US" sz="4800" spc="250" dirty="0">
                <a:gradFill>
                  <a:gsLst>
                    <a:gs pos="0">
                      <a:schemeClr val="accent1">
                        <a:lumMod val="75000"/>
                      </a:schemeClr>
                    </a:gs>
                    <a:gs pos="100000">
                      <a:schemeClr val="accent2">
                        <a:lumMod val="75000"/>
                      </a:schemeClr>
                    </a:gs>
                  </a:gsLst>
                  <a:lin ang="2700000" scaled="0"/>
                </a:gradFill>
                <a:latin typeface="+mj-ea"/>
                <a:ea typeface="+mj-ea"/>
                <a:cs typeface="阿里巴巴普惠体 H" panose="00020600040101010101" pitchFamily="18" charset="-122"/>
              </a:rPr>
              <a:t>谢谢观看！</a:t>
            </a:r>
          </a:p>
        </p:txBody>
      </p:sp>
      <p:sp>
        <p:nvSpPr>
          <p:cNvPr id="10" name="文本框 9">
            <a:extLst>
              <a:ext uri="{FF2B5EF4-FFF2-40B4-BE49-F238E27FC236}">
                <a16:creationId xmlns:a16="http://schemas.microsoft.com/office/drawing/2014/main" id="{DA11CBDB-C902-836D-3B83-EDB965AACC7A}"/>
              </a:ext>
            </a:extLst>
          </p:cNvPr>
          <p:cNvSpPr txBox="1"/>
          <p:nvPr/>
        </p:nvSpPr>
        <p:spPr>
          <a:xfrm>
            <a:off x="510467" y="2088003"/>
            <a:ext cx="2801483" cy="523220"/>
          </a:xfrm>
          <a:prstGeom prst="rect">
            <a:avLst/>
          </a:prstGeom>
          <a:noFill/>
        </p:spPr>
        <p:txBody>
          <a:bodyPr wrap="square" rtlCol="0">
            <a:spAutoFit/>
          </a:bodyPr>
          <a:lstStyle/>
          <a:p>
            <a:r>
              <a:rPr lang="en-US" altLang="zh-CN" sz="2800" dirty="0">
                <a:solidFill>
                  <a:srgbClr val="585858"/>
                </a:solidFill>
                <a:latin typeface="思源黑体 CN Medium" panose="020B0600000000000000" pitchFamily="34" charset="-122"/>
                <a:ea typeface="思源黑体 CN Medium" panose="020B0600000000000000" pitchFamily="34" charset="-122"/>
              </a:rPr>
              <a:t>20XX</a:t>
            </a:r>
            <a:r>
              <a:rPr lang="zh-CN" altLang="en-US" sz="2800" dirty="0">
                <a:solidFill>
                  <a:srgbClr val="585858"/>
                </a:solidFill>
                <a:latin typeface="思源黑体 CN Medium" panose="020B0600000000000000" pitchFamily="34" charset="-122"/>
                <a:ea typeface="思源黑体 CN Medium" panose="020B0600000000000000" pitchFamily="34" charset="-122"/>
              </a:rPr>
              <a:t>插画风</a:t>
            </a:r>
            <a:endParaRPr lang="en-US" altLang="zh-CN" sz="2800" dirty="0">
              <a:solidFill>
                <a:srgbClr val="585858"/>
              </a:solidFill>
              <a:latin typeface="思源黑体 CN Medium" panose="020B0600000000000000" pitchFamily="34" charset="-122"/>
              <a:ea typeface="思源黑体 CN Medium" panose="020B0600000000000000" pitchFamily="34" charset="-122"/>
            </a:endParaRPr>
          </a:p>
        </p:txBody>
      </p:sp>
      <p:grpSp>
        <p:nvGrpSpPr>
          <p:cNvPr id="269" name="组合 268">
            <a:extLst>
              <a:ext uri="{FF2B5EF4-FFF2-40B4-BE49-F238E27FC236}">
                <a16:creationId xmlns:a16="http://schemas.microsoft.com/office/drawing/2014/main" id="{C2F700AF-A426-7037-A5F5-32F675C89248}"/>
              </a:ext>
            </a:extLst>
          </p:cNvPr>
          <p:cNvGrpSpPr/>
          <p:nvPr/>
        </p:nvGrpSpPr>
        <p:grpSpPr>
          <a:xfrm>
            <a:off x="6746880" y="821538"/>
            <a:ext cx="4928786" cy="307777"/>
            <a:chOff x="6746880" y="821538"/>
            <a:chExt cx="4928786" cy="307777"/>
          </a:xfrm>
        </p:grpSpPr>
        <p:sp>
          <p:nvSpPr>
            <p:cNvPr id="156" name="文本框 155">
              <a:extLst>
                <a:ext uri="{FF2B5EF4-FFF2-40B4-BE49-F238E27FC236}">
                  <a16:creationId xmlns:a16="http://schemas.microsoft.com/office/drawing/2014/main" id="{B2B814FF-E120-8738-B84D-218B3A5A0F6F}"/>
                </a:ext>
              </a:extLst>
            </p:cNvPr>
            <p:cNvSpPr txBox="1"/>
            <p:nvPr/>
          </p:nvSpPr>
          <p:spPr>
            <a:xfrm>
              <a:off x="6746880" y="821538"/>
              <a:ext cx="1360086" cy="307777"/>
            </a:xfrm>
            <a:prstGeom prst="rect">
              <a:avLst/>
            </a:prstGeom>
            <a:noFill/>
          </p:spPr>
          <p:txBody>
            <a:bodyPr wrap="square" rtlCol="0">
              <a:spAutoFit/>
            </a:bodyPr>
            <a:lstStyle>
              <a:defPPr>
                <a:defRPr lang="zh-CN"/>
              </a:defPPr>
              <a:lvl1pPr>
                <a:defRPr sz="2400">
                  <a:solidFill>
                    <a:srgbClr val="585858"/>
                  </a:solidFill>
                  <a:latin typeface="思源黑体 CN Medium" panose="020B0600000000000000" pitchFamily="34" charset="-122"/>
                  <a:ea typeface="思源黑体 CN Medium" panose="020B0600000000000000" pitchFamily="34" charset="-122"/>
                </a:defRPr>
              </a:lvl1pPr>
            </a:lstStyle>
            <a:p>
              <a:pPr marL="285750" indent="-285750">
                <a:buFont typeface="Arial" panose="020B0604020202020204" pitchFamily="34" charset="0"/>
                <a:buChar char="•"/>
              </a:pPr>
              <a:r>
                <a:rPr lang="zh-CN" altLang="en-US" sz="1400" dirty="0">
                  <a:solidFill>
                    <a:schemeClr val="tx1">
                      <a:lumMod val="75000"/>
                      <a:lumOff val="25000"/>
                    </a:schemeClr>
                  </a:solidFill>
                  <a:latin typeface="+mn-ea"/>
                  <a:ea typeface="+mn-ea"/>
                </a:rPr>
                <a:t>输入内容</a:t>
              </a:r>
            </a:p>
          </p:txBody>
        </p:sp>
        <p:sp>
          <p:nvSpPr>
            <p:cNvPr id="159" name="文本框 158">
              <a:extLst>
                <a:ext uri="{FF2B5EF4-FFF2-40B4-BE49-F238E27FC236}">
                  <a16:creationId xmlns:a16="http://schemas.microsoft.com/office/drawing/2014/main" id="{70A982D5-C374-9216-76E9-D971AD30D65F}"/>
                </a:ext>
              </a:extLst>
            </p:cNvPr>
            <p:cNvSpPr txBox="1"/>
            <p:nvPr/>
          </p:nvSpPr>
          <p:spPr>
            <a:xfrm>
              <a:off x="7936447" y="821538"/>
              <a:ext cx="1360086" cy="307777"/>
            </a:xfrm>
            <a:prstGeom prst="rect">
              <a:avLst/>
            </a:prstGeom>
            <a:noFill/>
          </p:spPr>
          <p:txBody>
            <a:bodyPr wrap="square" rtlCol="0">
              <a:spAutoFit/>
            </a:bodyPr>
            <a:lstStyle>
              <a:defPPr>
                <a:defRPr lang="zh-CN"/>
              </a:defPPr>
              <a:lvl1pPr>
                <a:defRPr sz="2400">
                  <a:solidFill>
                    <a:srgbClr val="585858"/>
                  </a:solidFill>
                  <a:latin typeface="思源黑体 CN Medium" panose="020B0600000000000000" pitchFamily="34" charset="-122"/>
                  <a:ea typeface="思源黑体 CN Medium" panose="020B0600000000000000" pitchFamily="34" charset="-122"/>
                </a:defRPr>
              </a:lvl1pPr>
            </a:lstStyle>
            <a:p>
              <a:pPr marL="285750" indent="-285750">
                <a:buFont typeface="Arial" panose="020B0604020202020204" pitchFamily="34" charset="0"/>
                <a:buChar char="•"/>
              </a:pPr>
              <a:r>
                <a:rPr lang="zh-CN" altLang="en-US" sz="1400" dirty="0">
                  <a:solidFill>
                    <a:schemeClr val="tx1">
                      <a:lumMod val="75000"/>
                      <a:lumOff val="25000"/>
                    </a:schemeClr>
                  </a:solidFill>
                  <a:latin typeface="+mn-ea"/>
                  <a:ea typeface="+mn-ea"/>
                </a:rPr>
                <a:t>输入内容</a:t>
              </a:r>
            </a:p>
          </p:txBody>
        </p:sp>
        <p:sp>
          <p:nvSpPr>
            <p:cNvPr id="160" name="文本框 159">
              <a:extLst>
                <a:ext uri="{FF2B5EF4-FFF2-40B4-BE49-F238E27FC236}">
                  <a16:creationId xmlns:a16="http://schemas.microsoft.com/office/drawing/2014/main" id="{54BC953B-D6FB-80EE-574E-0851AE865F1F}"/>
                </a:ext>
              </a:extLst>
            </p:cNvPr>
            <p:cNvSpPr txBox="1"/>
            <p:nvPr/>
          </p:nvSpPr>
          <p:spPr>
            <a:xfrm>
              <a:off x="9126014" y="821538"/>
              <a:ext cx="1360086" cy="307777"/>
            </a:xfrm>
            <a:prstGeom prst="rect">
              <a:avLst/>
            </a:prstGeom>
            <a:noFill/>
          </p:spPr>
          <p:txBody>
            <a:bodyPr wrap="square" rtlCol="0">
              <a:spAutoFit/>
            </a:bodyPr>
            <a:lstStyle>
              <a:defPPr>
                <a:defRPr lang="zh-CN"/>
              </a:defPPr>
              <a:lvl1pPr>
                <a:defRPr sz="2400">
                  <a:solidFill>
                    <a:srgbClr val="585858"/>
                  </a:solidFill>
                  <a:latin typeface="思源黑体 CN Medium" panose="020B0600000000000000" pitchFamily="34" charset="-122"/>
                  <a:ea typeface="思源黑体 CN Medium" panose="020B0600000000000000" pitchFamily="34" charset="-122"/>
                </a:defRPr>
              </a:lvl1pPr>
            </a:lstStyle>
            <a:p>
              <a:pPr marL="285750" indent="-285750">
                <a:buFont typeface="Arial" panose="020B0604020202020204" pitchFamily="34" charset="0"/>
                <a:buChar char="•"/>
              </a:pPr>
              <a:r>
                <a:rPr lang="zh-CN" altLang="en-US" sz="1400" dirty="0">
                  <a:solidFill>
                    <a:schemeClr val="tx1">
                      <a:lumMod val="75000"/>
                      <a:lumOff val="25000"/>
                    </a:schemeClr>
                  </a:solidFill>
                  <a:latin typeface="+mn-ea"/>
                  <a:ea typeface="+mn-ea"/>
                </a:rPr>
                <a:t>输入内容</a:t>
              </a:r>
            </a:p>
          </p:txBody>
        </p:sp>
        <p:sp>
          <p:nvSpPr>
            <p:cNvPr id="161" name="文本框 160">
              <a:extLst>
                <a:ext uri="{FF2B5EF4-FFF2-40B4-BE49-F238E27FC236}">
                  <a16:creationId xmlns:a16="http://schemas.microsoft.com/office/drawing/2014/main" id="{FCC36009-2333-2D2A-87AB-82303C68AF8F}"/>
                </a:ext>
              </a:extLst>
            </p:cNvPr>
            <p:cNvSpPr txBox="1"/>
            <p:nvPr/>
          </p:nvSpPr>
          <p:spPr>
            <a:xfrm>
              <a:off x="10315580" y="821538"/>
              <a:ext cx="1360086" cy="307777"/>
            </a:xfrm>
            <a:prstGeom prst="rect">
              <a:avLst/>
            </a:prstGeom>
            <a:noFill/>
          </p:spPr>
          <p:txBody>
            <a:bodyPr wrap="square" rtlCol="0">
              <a:spAutoFit/>
            </a:bodyPr>
            <a:lstStyle>
              <a:defPPr>
                <a:defRPr lang="zh-CN"/>
              </a:defPPr>
              <a:lvl1pPr>
                <a:defRPr sz="2400">
                  <a:solidFill>
                    <a:srgbClr val="585858"/>
                  </a:solidFill>
                  <a:latin typeface="思源黑体 CN Medium" panose="020B0600000000000000" pitchFamily="34" charset="-122"/>
                  <a:ea typeface="思源黑体 CN Medium" panose="020B0600000000000000" pitchFamily="34" charset="-122"/>
                </a:defRPr>
              </a:lvl1pPr>
            </a:lstStyle>
            <a:p>
              <a:pPr marL="285750" indent="-285750">
                <a:buFont typeface="Arial" panose="020B0604020202020204" pitchFamily="34" charset="0"/>
                <a:buChar char="•"/>
              </a:pPr>
              <a:r>
                <a:rPr lang="zh-CN" altLang="en-US" sz="1400" dirty="0">
                  <a:solidFill>
                    <a:schemeClr val="tx1">
                      <a:lumMod val="75000"/>
                      <a:lumOff val="25000"/>
                    </a:schemeClr>
                  </a:solidFill>
                  <a:latin typeface="+mn-ea"/>
                  <a:ea typeface="+mn-ea"/>
                </a:rPr>
                <a:t>输入内容</a:t>
              </a:r>
            </a:p>
          </p:txBody>
        </p:sp>
      </p:grpSp>
      <p:sp>
        <p:nvSpPr>
          <p:cNvPr id="172" name="任意多边形: 形状 171">
            <a:extLst>
              <a:ext uri="{FF2B5EF4-FFF2-40B4-BE49-F238E27FC236}">
                <a16:creationId xmlns:a16="http://schemas.microsoft.com/office/drawing/2014/main" id="{5E89F5FE-FEC2-1328-938C-06C1F5197FF5}"/>
              </a:ext>
            </a:extLst>
          </p:cNvPr>
          <p:cNvSpPr/>
          <p:nvPr/>
        </p:nvSpPr>
        <p:spPr>
          <a:xfrm>
            <a:off x="7170784" y="3908263"/>
            <a:ext cx="3268330" cy="2465122"/>
          </a:xfrm>
          <a:custGeom>
            <a:avLst/>
            <a:gdLst>
              <a:gd name="connsiteX0" fmla="*/ 524183 w 3141500"/>
              <a:gd name="connsiteY0" fmla="*/ 0 h 2347156"/>
              <a:gd name="connsiteX1" fmla="*/ 131572 w 3141500"/>
              <a:gd name="connsiteY1" fmla="*/ 0 h 2347156"/>
              <a:gd name="connsiteX2" fmla="*/ 0 w 3141500"/>
              <a:gd name="connsiteY2" fmla="*/ 147887 h 2347156"/>
              <a:gd name="connsiteX3" fmla="*/ 0 w 3141500"/>
              <a:gd name="connsiteY3" fmla="*/ 2199358 h 2347156"/>
              <a:gd name="connsiteX4" fmla="*/ 131572 w 3141500"/>
              <a:gd name="connsiteY4" fmla="*/ 2347157 h 2347156"/>
              <a:gd name="connsiteX5" fmla="*/ 3009929 w 3141500"/>
              <a:gd name="connsiteY5" fmla="*/ 2347157 h 2347156"/>
              <a:gd name="connsiteX6" fmla="*/ 3141501 w 3141500"/>
              <a:gd name="connsiteY6" fmla="*/ 2199358 h 2347156"/>
              <a:gd name="connsiteX7" fmla="*/ 3141501 w 3141500"/>
              <a:gd name="connsiteY7" fmla="*/ 17718 h 234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1500" h="2347156">
                <a:moveTo>
                  <a:pt x="524183" y="0"/>
                </a:moveTo>
                <a:lnTo>
                  <a:pt x="131572" y="0"/>
                </a:lnTo>
                <a:cubicBezTo>
                  <a:pt x="58856" y="0"/>
                  <a:pt x="0" y="66224"/>
                  <a:pt x="0" y="147887"/>
                </a:cubicBezTo>
                <a:lnTo>
                  <a:pt x="0" y="2199358"/>
                </a:lnTo>
                <a:cubicBezTo>
                  <a:pt x="0" y="2280932"/>
                  <a:pt x="58856" y="2347157"/>
                  <a:pt x="131572" y="2347157"/>
                </a:cubicBezTo>
                <a:lnTo>
                  <a:pt x="3009929" y="2347157"/>
                </a:lnTo>
                <a:cubicBezTo>
                  <a:pt x="3082556" y="2347157"/>
                  <a:pt x="3141501" y="2280932"/>
                  <a:pt x="3141501" y="2199358"/>
                </a:cubicBezTo>
                <a:lnTo>
                  <a:pt x="3141501" y="17718"/>
                </a:lnTo>
              </a:path>
            </a:pathLst>
          </a:custGeom>
          <a:solidFill>
            <a:srgbClr val="A1BEF7">
              <a:alpha val="68000"/>
            </a:srgbClr>
          </a:solidFill>
          <a:ln w="17526" cap="flat">
            <a:no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73090678-FAD6-0E67-A5FB-FA0FBC9BCED1}"/>
              </a:ext>
            </a:extLst>
          </p:cNvPr>
          <p:cNvSpPr/>
          <p:nvPr/>
        </p:nvSpPr>
        <p:spPr>
          <a:xfrm>
            <a:off x="6618320" y="3546680"/>
            <a:ext cx="3274445" cy="2602386"/>
          </a:xfrm>
          <a:custGeom>
            <a:avLst/>
            <a:gdLst>
              <a:gd name="connsiteX0" fmla="*/ 3011508 w 3147377"/>
              <a:gd name="connsiteY0" fmla="*/ 0 h 2477851"/>
              <a:gd name="connsiteX1" fmla="*/ 135870 w 3147377"/>
              <a:gd name="connsiteY1" fmla="*/ 0 h 2477851"/>
              <a:gd name="connsiteX2" fmla="*/ 0 w 3147377"/>
              <a:gd name="connsiteY2" fmla="*/ 135870 h 2477851"/>
              <a:gd name="connsiteX3" fmla="*/ 0 w 3147377"/>
              <a:gd name="connsiteY3" fmla="*/ 2341982 h 2477851"/>
              <a:gd name="connsiteX4" fmla="*/ 135870 w 3147377"/>
              <a:gd name="connsiteY4" fmla="*/ 2477852 h 2477851"/>
              <a:gd name="connsiteX5" fmla="*/ 3011508 w 3147377"/>
              <a:gd name="connsiteY5" fmla="*/ 2477852 h 2477851"/>
              <a:gd name="connsiteX6" fmla="*/ 3147378 w 3147377"/>
              <a:gd name="connsiteY6" fmla="*/ 2341982 h 2477851"/>
              <a:gd name="connsiteX7" fmla="*/ 3147378 w 3147377"/>
              <a:gd name="connsiteY7" fmla="*/ 135870 h 2477851"/>
              <a:gd name="connsiteX8" fmla="*/ 3011508 w 3147377"/>
              <a:gd name="connsiteY8" fmla="*/ 0 h 247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7377" h="2477851">
                <a:moveTo>
                  <a:pt x="3011508" y="0"/>
                </a:moveTo>
                <a:lnTo>
                  <a:pt x="135870" y="0"/>
                </a:lnTo>
                <a:cubicBezTo>
                  <a:pt x="60831" y="0"/>
                  <a:pt x="0" y="60831"/>
                  <a:pt x="0" y="135870"/>
                </a:cubicBezTo>
                <a:lnTo>
                  <a:pt x="0" y="2341982"/>
                </a:lnTo>
                <a:cubicBezTo>
                  <a:pt x="0" y="2417021"/>
                  <a:pt x="60831" y="2477852"/>
                  <a:pt x="135870" y="2477852"/>
                </a:cubicBezTo>
                <a:lnTo>
                  <a:pt x="3011508" y="2477852"/>
                </a:lnTo>
                <a:cubicBezTo>
                  <a:pt x="3086547" y="2477852"/>
                  <a:pt x="3147378" y="2417021"/>
                  <a:pt x="3147378" y="2341982"/>
                </a:cubicBezTo>
                <a:lnTo>
                  <a:pt x="3147378" y="135870"/>
                </a:lnTo>
                <a:cubicBezTo>
                  <a:pt x="3147378" y="60831"/>
                  <a:pt x="3086546" y="0"/>
                  <a:pt x="3011508" y="0"/>
                </a:cubicBezTo>
                <a:close/>
              </a:path>
            </a:pathLst>
          </a:custGeom>
          <a:solidFill>
            <a:srgbClr val="F5F8FE"/>
          </a:solidFill>
          <a:ln w="8412" cap="flat">
            <a:solidFill>
              <a:srgbClr val="231815"/>
            </a:solid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8D0DC536-3E88-520B-03F2-24170C38FC74}"/>
              </a:ext>
            </a:extLst>
          </p:cNvPr>
          <p:cNvSpPr/>
          <p:nvPr/>
        </p:nvSpPr>
        <p:spPr>
          <a:xfrm>
            <a:off x="6837239" y="3237514"/>
            <a:ext cx="3621681" cy="2465122"/>
          </a:xfrm>
          <a:custGeom>
            <a:avLst/>
            <a:gdLst>
              <a:gd name="connsiteX0" fmla="*/ 580674 w 3481139"/>
              <a:gd name="connsiteY0" fmla="*/ 0 h 2347156"/>
              <a:gd name="connsiteX1" fmla="*/ 145522 w 3481139"/>
              <a:gd name="connsiteY1" fmla="*/ 0 h 2347156"/>
              <a:gd name="connsiteX2" fmla="*/ 3 w 3481139"/>
              <a:gd name="connsiteY2" fmla="*/ 147799 h 2347156"/>
              <a:gd name="connsiteX3" fmla="*/ 3 w 3481139"/>
              <a:gd name="connsiteY3" fmla="*/ 2199270 h 2347156"/>
              <a:gd name="connsiteX4" fmla="*/ 89683 w 3481139"/>
              <a:gd name="connsiteY4" fmla="*/ 2335579 h 2347156"/>
              <a:gd name="connsiteX5" fmla="*/ 145785 w 3481139"/>
              <a:gd name="connsiteY5" fmla="*/ 2347157 h 2347156"/>
              <a:gd name="connsiteX6" fmla="*/ 3335354 w 3481139"/>
              <a:gd name="connsiteY6" fmla="*/ 2347157 h 2347156"/>
              <a:gd name="connsiteX7" fmla="*/ 3438874 w 3481139"/>
              <a:gd name="connsiteY7" fmla="*/ 2303405 h 2347156"/>
              <a:gd name="connsiteX8" fmla="*/ 3481135 w 3481139"/>
              <a:gd name="connsiteY8" fmla="*/ 2199270 h 2347156"/>
              <a:gd name="connsiteX9" fmla="*/ 3481135 w 3481139"/>
              <a:gd name="connsiteY9" fmla="*/ 419364 h 234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1139" h="2347156">
                <a:moveTo>
                  <a:pt x="580674" y="0"/>
                </a:moveTo>
                <a:lnTo>
                  <a:pt x="145522" y="0"/>
                </a:lnTo>
                <a:cubicBezTo>
                  <a:pt x="64564" y="724"/>
                  <a:pt x="-532" y="66840"/>
                  <a:pt x="3" y="147799"/>
                </a:cubicBezTo>
                <a:lnTo>
                  <a:pt x="3" y="2199270"/>
                </a:lnTo>
                <a:cubicBezTo>
                  <a:pt x="-399" y="2258655"/>
                  <a:pt x="34989" y="2312442"/>
                  <a:pt x="89683" y="2335579"/>
                </a:cubicBezTo>
                <a:cubicBezTo>
                  <a:pt x="107442" y="2343084"/>
                  <a:pt x="126506" y="2347018"/>
                  <a:pt x="145785" y="2347157"/>
                </a:cubicBezTo>
                <a:lnTo>
                  <a:pt x="3335354" y="2347157"/>
                </a:lnTo>
                <a:cubicBezTo>
                  <a:pt x="3374295" y="2346867"/>
                  <a:pt x="3411528" y="2331130"/>
                  <a:pt x="3438874" y="2303405"/>
                </a:cubicBezTo>
                <a:cubicBezTo>
                  <a:pt x="3466222" y="2275676"/>
                  <a:pt x="3481425" y="2238214"/>
                  <a:pt x="3481135" y="2199270"/>
                </a:cubicBezTo>
                <a:lnTo>
                  <a:pt x="3481135" y="419364"/>
                </a:lnTo>
              </a:path>
            </a:pathLst>
          </a:custGeom>
          <a:solidFill>
            <a:srgbClr val="E1E5EA"/>
          </a:solidFill>
          <a:ln w="17526"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A9C7001D-9180-00F1-F984-69F8EC2CF613}"/>
              </a:ext>
            </a:extLst>
          </p:cNvPr>
          <p:cNvSpPr/>
          <p:nvPr/>
        </p:nvSpPr>
        <p:spPr>
          <a:xfrm>
            <a:off x="6961990" y="3117847"/>
            <a:ext cx="3249167" cy="2423391"/>
          </a:xfrm>
          <a:custGeom>
            <a:avLst/>
            <a:gdLst>
              <a:gd name="connsiteX0" fmla="*/ 2992474 w 3123080"/>
              <a:gd name="connsiteY0" fmla="*/ 0 h 2307422"/>
              <a:gd name="connsiteX1" fmla="*/ 130607 w 3123080"/>
              <a:gd name="connsiteY1" fmla="*/ 0 h 2307422"/>
              <a:gd name="connsiteX2" fmla="*/ 0 w 3123080"/>
              <a:gd name="connsiteY2" fmla="*/ 130607 h 2307422"/>
              <a:gd name="connsiteX3" fmla="*/ 0 w 3123080"/>
              <a:gd name="connsiteY3" fmla="*/ 2176815 h 2307422"/>
              <a:gd name="connsiteX4" fmla="*/ 130607 w 3123080"/>
              <a:gd name="connsiteY4" fmla="*/ 2307422 h 2307422"/>
              <a:gd name="connsiteX5" fmla="*/ 2992474 w 3123080"/>
              <a:gd name="connsiteY5" fmla="*/ 2307422 h 2307422"/>
              <a:gd name="connsiteX6" fmla="*/ 3123081 w 3123080"/>
              <a:gd name="connsiteY6" fmla="*/ 2176815 h 2307422"/>
              <a:gd name="connsiteX7" fmla="*/ 3123080 w 3123080"/>
              <a:gd name="connsiteY7" fmla="*/ 130607 h 2307422"/>
              <a:gd name="connsiteX8" fmla="*/ 2992473 w 3123080"/>
              <a:gd name="connsiteY8" fmla="*/ 0 h 230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3080" h="2307422">
                <a:moveTo>
                  <a:pt x="2992474" y="0"/>
                </a:moveTo>
                <a:lnTo>
                  <a:pt x="130607" y="0"/>
                </a:lnTo>
                <a:cubicBezTo>
                  <a:pt x="58475" y="0"/>
                  <a:pt x="0" y="58475"/>
                  <a:pt x="0" y="130607"/>
                </a:cubicBezTo>
                <a:lnTo>
                  <a:pt x="0" y="2176815"/>
                </a:lnTo>
                <a:cubicBezTo>
                  <a:pt x="0" y="2248947"/>
                  <a:pt x="58475" y="2307422"/>
                  <a:pt x="130607" y="2307422"/>
                </a:cubicBezTo>
                <a:lnTo>
                  <a:pt x="2992474" y="2307422"/>
                </a:lnTo>
                <a:cubicBezTo>
                  <a:pt x="3064606" y="2307422"/>
                  <a:pt x="3123081" y="2248947"/>
                  <a:pt x="3123081" y="2176815"/>
                </a:cubicBezTo>
                <a:lnTo>
                  <a:pt x="3123080" y="130607"/>
                </a:lnTo>
                <a:cubicBezTo>
                  <a:pt x="3123080" y="58475"/>
                  <a:pt x="3064605" y="0"/>
                  <a:pt x="2992473" y="0"/>
                </a:cubicBezTo>
                <a:close/>
              </a:path>
            </a:pathLst>
          </a:custGeom>
          <a:solidFill>
            <a:srgbClr val="F5F8FE"/>
          </a:solidFill>
          <a:ln w="8062" cap="flat">
            <a:solidFill>
              <a:srgbClr val="231815"/>
            </a:solidFill>
            <a:prstDash val="solid"/>
            <a:miter/>
          </a:ln>
        </p:spPr>
        <p:txBody>
          <a:bodyPr rtlCol="0" anchor="ctr"/>
          <a:lstStyle/>
          <a:p>
            <a:endParaRPr lang="zh-CN" altLang="en-US"/>
          </a:p>
        </p:txBody>
      </p:sp>
      <p:grpSp>
        <p:nvGrpSpPr>
          <p:cNvPr id="176" name="图形 168">
            <a:extLst>
              <a:ext uri="{FF2B5EF4-FFF2-40B4-BE49-F238E27FC236}">
                <a16:creationId xmlns:a16="http://schemas.microsoft.com/office/drawing/2014/main" id="{028AA763-D657-603D-D84F-F4DFB0296866}"/>
              </a:ext>
            </a:extLst>
          </p:cNvPr>
          <p:cNvGrpSpPr/>
          <p:nvPr/>
        </p:nvGrpSpPr>
        <p:grpSpPr>
          <a:xfrm>
            <a:off x="8585250" y="4682724"/>
            <a:ext cx="1617784" cy="394398"/>
            <a:chOff x="8520745" y="4422826"/>
            <a:chExt cx="1555005" cy="375524"/>
          </a:xfrm>
          <a:solidFill>
            <a:srgbClr val="C9CACA">
              <a:alpha val="59000"/>
            </a:srgbClr>
          </a:solidFill>
        </p:grpSpPr>
        <p:sp>
          <p:nvSpPr>
            <p:cNvPr id="177" name="任意多边形: 形状 176">
              <a:extLst>
                <a:ext uri="{FF2B5EF4-FFF2-40B4-BE49-F238E27FC236}">
                  <a16:creationId xmlns:a16="http://schemas.microsoft.com/office/drawing/2014/main" id="{659D8837-7A54-3020-AD2D-9B96FEB119F2}"/>
                </a:ext>
              </a:extLst>
            </p:cNvPr>
            <p:cNvSpPr/>
            <p:nvPr/>
          </p:nvSpPr>
          <p:spPr>
            <a:xfrm>
              <a:off x="9471660" y="4422826"/>
              <a:ext cx="294019" cy="375524"/>
            </a:xfrm>
            <a:custGeom>
              <a:avLst/>
              <a:gdLst>
                <a:gd name="connsiteX0" fmla="*/ 282616 w 294019"/>
                <a:gd name="connsiteY0" fmla="*/ 22823 h 375524"/>
                <a:gd name="connsiteX1" fmla="*/ 294019 w 294019"/>
                <a:gd name="connsiteY1" fmla="*/ 11420 h 375524"/>
                <a:gd name="connsiteX2" fmla="*/ 282616 w 294019"/>
                <a:gd name="connsiteY2" fmla="*/ 18 h 375524"/>
                <a:gd name="connsiteX3" fmla="*/ 271214 w 294019"/>
                <a:gd name="connsiteY3" fmla="*/ 11420 h 375524"/>
                <a:gd name="connsiteX4" fmla="*/ 282616 w 294019"/>
                <a:gd name="connsiteY4" fmla="*/ 22823 h 375524"/>
                <a:gd name="connsiteX5" fmla="*/ 282616 w 294019"/>
                <a:gd name="connsiteY5" fmla="*/ 66856 h 375524"/>
                <a:gd name="connsiteX6" fmla="*/ 294019 w 294019"/>
                <a:gd name="connsiteY6" fmla="*/ 55453 h 375524"/>
                <a:gd name="connsiteX7" fmla="*/ 282616 w 294019"/>
                <a:gd name="connsiteY7" fmla="*/ 44051 h 375524"/>
                <a:gd name="connsiteX8" fmla="*/ 271214 w 294019"/>
                <a:gd name="connsiteY8" fmla="*/ 55453 h 375524"/>
                <a:gd name="connsiteX9" fmla="*/ 282616 w 294019"/>
                <a:gd name="connsiteY9" fmla="*/ 66856 h 375524"/>
                <a:gd name="connsiteX10" fmla="*/ 282616 w 294019"/>
                <a:gd name="connsiteY10" fmla="*/ 110977 h 375524"/>
                <a:gd name="connsiteX11" fmla="*/ 294019 w 294019"/>
                <a:gd name="connsiteY11" fmla="*/ 99574 h 375524"/>
                <a:gd name="connsiteX12" fmla="*/ 282616 w 294019"/>
                <a:gd name="connsiteY12" fmla="*/ 88171 h 375524"/>
                <a:gd name="connsiteX13" fmla="*/ 271214 w 294019"/>
                <a:gd name="connsiteY13" fmla="*/ 99574 h 375524"/>
                <a:gd name="connsiteX14" fmla="*/ 282616 w 294019"/>
                <a:gd name="connsiteY14" fmla="*/ 110977 h 375524"/>
                <a:gd name="connsiteX15" fmla="*/ 282616 w 294019"/>
                <a:gd name="connsiteY15" fmla="*/ 155097 h 375524"/>
                <a:gd name="connsiteX16" fmla="*/ 294019 w 294019"/>
                <a:gd name="connsiteY16" fmla="*/ 143694 h 375524"/>
                <a:gd name="connsiteX17" fmla="*/ 282616 w 294019"/>
                <a:gd name="connsiteY17" fmla="*/ 132292 h 375524"/>
                <a:gd name="connsiteX18" fmla="*/ 271214 w 294019"/>
                <a:gd name="connsiteY18" fmla="*/ 143694 h 375524"/>
                <a:gd name="connsiteX19" fmla="*/ 282616 w 294019"/>
                <a:gd name="connsiteY19" fmla="*/ 155097 h 375524"/>
                <a:gd name="connsiteX20" fmla="*/ 282616 w 294019"/>
                <a:gd name="connsiteY20" fmla="*/ 199130 h 375524"/>
                <a:gd name="connsiteX21" fmla="*/ 294019 w 294019"/>
                <a:gd name="connsiteY21" fmla="*/ 187727 h 375524"/>
                <a:gd name="connsiteX22" fmla="*/ 282616 w 294019"/>
                <a:gd name="connsiteY22" fmla="*/ 176324 h 375524"/>
                <a:gd name="connsiteX23" fmla="*/ 271214 w 294019"/>
                <a:gd name="connsiteY23" fmla="*/ 187727 h 375524"/>
                <a:gd name="connsiteX24" fmla="*/ 282616 w 294019"/>
                <a:gd name="connsiteY24" fmla="*/ 199130 h 375524"/>
                <a:gd name="connsiteX25" fmla="*/ 282616 w 294019"/>
                <a:gd name="connsiteY25" fmla="*/ 243250 h 375524"/>
                <a:gd name="connsiteX26" fmla="*/ 294019 w 294019"/>
                <a:gd name="connsiteY26" fmla="*/ 231847 h 375524"/>
                <a:gd name="connsiteX27" fmla="*/ 282616 w 294019"/>
                <a:gd name="connsiteY27" fmla="*/ 220445 h 375524"/>
                <a:gd name="connsiteX28" fmla="*/ 271214 w 294019"/>
                <a:gd name="connsiteY28" fmla="*/ 231847 h 375524"/>
                <a:gd name="connsiteX29" fmla="*/ 282616 w 294019"/>
                <a:gd name="connsiteY29" fmla="*/ 243250 h 375524"/>
                <a:gd name="connsiteX30" fmla="*/ 282616 w 294019"/>
                <a:gd name="connsiteY30" fmla="*/ 287283 h 375524"/>
                <a:gd name="connsiteX31" fmla="*/ 294019 w 294019"/>
                <a:gd name="connsiteY31" fmla="*/ 275880 h 375524"/>
                <a:gd name="connsiteX32" fmla="*/ 282616 w 294019"/>
                <a:gd name="connsiteY32" fmla="*/ 264478 h 375524"/>
                <a:gd name="connsiteX33" fmla="*/ 271214 w 294019"/>
                <a:gd name="connsiteY33" fmla="*/ 275880 h 375524"/>
                <a:gd name="connsiteX34" fmla="*/ 282616 w 294019"/>
                <a:gd name="connsiteY34" fmla="*/ 287283 h 375524"/>
                <a:gd name="connsiteX35" fmla="*/ 282616 w 294019"/>
                <a:gd name="connsiteY35" fmla="*/ 331404 h 375524"/>
                <a:gd name="connsiteX36" fmla="*/ 294019 w 294019"/>
                <a:gd name="connsiteY36" fmla="*/ 320001 h 375524"/>
                <a:gd name="connsiteX37" fmla="*/ 282616 w 294019"/>
                <a:gd name="connsiteY37" fmla="*/ 308598 h 375524"/>
                <a:gd name="connsiteX38" fmla="*/ 271214 w 294019"/>
                <a:gd name="connsiteY38" fmla="*/ 320001 h 375524"/>
                <a:gd name="connsiteX39" fmla="*/ 282616 w 294019"/>
                <a:gd name="connsiteY39" fmla="*/ 331404 h 375524"/>
                <a:gd name="connsiteX40" fmla="*/ 282616 w 294019"/>
                <a:gd name="connsiteY40" fmla="*/ 375524 h 375524"/>
                <a:gd name="connsiteX41" fmla="*/ 294019 w 294019"/>
                <a:gd name="connsiteY41" fmla="*/ 364121 h 375524"/>
                <a:gd name="connsiteX42" fmla="*/ 282616 w 294019"/>
                <a:gd name="connsiteY42" fmla="*/ 352719 h 375524"/>
                <a:gd name="connsiteX43" fmla="*/ 271214 w 294019"/>
                <a:gd name="connsiteY43" fmla="*/ 364121 h 375524"/>
                <a:gd name="connsiteX44" fmla="*/ 282616 w 294019"/>
                <a:gd name="connsiteY44" fmla="*/ 375524 h 375524"/>
                <a:gd name="connsiteX45" fmla="*/ 243847 w 294019"/>
                <a:gd name="connsiteY45" fmla="*/ 22823 h 375524"/>
                <a:gd name="connsiteX46" fmla="*/ 255249 w 294019"/>
                <a:gd name="connsiteY46" fmla="*/ 11420 h 375524"/>
                <a:gd name="connsiteX47" fmla="*/ 243847 w 294019"/>
                <a:gd name="connsiteY47" fmla="*/ 18 h 375524"/>
                <a:gd name="connsiteX48" fmla="*/ 232444 w 294019"/>
                <a:gd name="connsiteY48" fmla="*/ 11420 h 375524"/>
                <a:gd name="connsiteX49" fmla="*/ 243847 w 294019"/>
                <a:gd name="connsiteY49" fmla="*/ 22823 h 375524"/>
                <a:gd name="connsiteX50" fmla="*/ 243847 w 294019"/>
                <a:gd name="connsiteY50" fmla="*/ 66856 h 375524"/>
                <a:gd name="connsiteX51" fmla="*/ 255249 w 294019"/>
                <a:gd name="connsiteY51" fmla="*/ 55453 h 375524"/>
                <a:gd name="connsiteX52" fmla="*/ 243847 w 294019"/>
                <a:gd name="connsiteY52" fmla="*/ 44051 h 375524"/>
                <a:gd name="connsiteX53" fmla="*/ 232444 w 294019"/>
                <a:gd name="connsiteY53" fmla="*/ 55453 h 375524"/>
                <a:gd name="connsiteX54" fmla="*/ 243847 w 294019"/>
                <a:gd name="connsiteY54" fmla="*/ 66856 h 375524"/>
                <a:gd name="connsiteX55" fmla="*/ 243847 w 294019"/>
                <a:gd name="connsiteY55" fmla="*/ 110977 h 375524"/>
                <a:gd name="connsiteX56" fmla="*/ 255249 w 294019"/>
                <a:gd name="connsiteY56" fmla="*/ 99574 h 375524"/>
                <a:gd name="connsiteX57" fmla="*/ 243847 w 294019"/>
                <a:gd name="connsiteY57" fmla="*/ 88171 h 375524"/>
                <a:gd name="connsiteX58" fmla="*/ 232444 w 294019"/>
                <a:gd name="connsiteY58" fmla="*/ 99574 h 375524"/>
                <a:gd name="connsiteX59" fmla="*/ 243847 w 294019"/>
                <a:gd name="connsiteY59" fmla="*/ 110977 h 375524"/>
                <a:gd name="connsiteX60" fmla="*/ 243847 w 294019"/>
                <a:gd name="connsiteY60" fmla="*/ 155097 h 375524"/>
                <a:gd name="connsiteX61" fmla="*/ 255249 w 294019"/>
                <a:gd name="connsiteY61" fmla="*/ 143694 h 375524"/>
                <a:gd name="connsiteX62" fmla="*/ 243847 w 294019"/>
                <a:gd name="connsiteY62" fmla="*/ 132292 h 375524"/>
                <a:gd name="connsiteX63" fmla="*/ 232444 w 294019"/>
                <a:gd name="connsiteY63" fmla="*/ 143694 h 375524"/>
                <a:gd name="connsiteX64" fmla="*/ 243847 w 294019"/>
                <a:gd name="connsiteY64" fmla="*/ 155097 h 375524"/>
                <a:gd name="connsiteX65" fmla="*/ 243847 w 294019"/>
                <a:gd name="connsiteY65" fmla="*/ 199130 h 375524"/>
                <a:gd name="connsiteX66" fmla="*/ 255249 w 294019"/>
                <a:gd name="connsiteY66" fmla="*/ 187727 h 375524"/>
                <a:gd name="connsiteX67" fmla="*/ 243847 w 294019"/>
                <a:gd name="connsiteY67" fmla="*/ 176324 h 375524"/>
                <a:gd name="connsiteX68" fmla="*/ 232444 w 294019"/>
                <a:gd name="connsiteY68" fmla="*/ 187727 h 375524"/>
                <a:gd name="connsiteX69" fmla="*/ 243847 w 294019"/>
                <a:gd name="connsiteY69" fmla="*/ 199130 h 375524"/>
                <a:gd name="connsiteX70" fmla="*/ 243847 w 294019"/>
                <a:gd name="connsiteY70" fmla="*/ 243250 h 375524"/>
                <a:gd name="connsiteX71" fmla="*/ 255249 w 294019"/>
                <a:gd name="connsiteY71" fmla="*/ 231847 h 375524"/>
                <a:gd name="connsiteX72" fmla="*/ 243847 w 294019"/>
                <a:gd name="connsiteY72" fmla="*/ 220445 h 375524"/>
                <a:gd name="connsiteX73" fmla="*/ 232444 w 294019"/>
                <a:gd name="connsiteY73" fmla="*/ 231847 h 375524"/>
                <a:gd name="connsiteX74" fmla="*/ 243847 w 294019"/>
                <a:gd name="connsiteY74" fmla="*/ 243250 h 375524"/>
                <a:gd name="connsiteX75" fmla="*/ 243847 w 294019"/>
                <a:gd name="connsiteY75" fmla="*/ 287283 h 375524"/>
                <a:gd name="connsiteX76" fmla="*/ 255249 w 294019"/>
                <a:gd name="connsiteY76" fmla="*/ 275880 h 375524"/>
                <a:gd name="connsiteX77" fmla="*/ 243847 w 294019"/>
                <a:gd name="connsiteY77" fmla="*/ 264478 h 375524"/>
                <a:gd name="connsiteX78" fmla="*/ 232444 w 294019"/>
                <a:gd name="connsiteY78" fmla="*/ 275880 h 375524"/>
                <a:gd name="connsiteX79" fmla="*/ 243847 w 294019"/>
                <a:gd name="connsiteY79" fmla="*/ 287283 h 375524"/>
                <a:gd name="connsiteX80" fmla="*/ 243847 w 294019"/>
                <a:gd name="connsiteY80" fmla="*/ 331404 h 375524"/>
                <a:gd name="connsiteX81" fmla="*/ 255249 w 294019"/>
                <a:gd name="connsiteY81" fmla="*/ 320001 h 375524"/>
                <a:gd name="connsiteX82" fmla="*/ 243847 w 294019"/>
                <a:gd name="connsiteY82" fmla="*/ 308598 h 375524"/>
                <a:gd name="connsiteX83" fmla="*/ 232444 w 294019"/>
                <a:gd name="connsiteY83" fmla="*/ 320001 h 375524"/>
                <a:gd name="connsiteX84" fmla="*/ 243847 w 294019"/>
                <a:gd name="connsiteY84" fmla="*/ 331404 h 375524"/>
                <a:gd name="connsiteX85" fmla="*/ 243847 w 294019"/>
                <a:gd name="connsiteY85" fmla="*/ 375524 h 375524"/>
                <a:gd name="connsiteX86" fmla="*/ 255249 w 294019"/>
                <a:gd name="connsiteY86" fmla="*/ 364121 h 375524"/>
                <a:gd name="connsiteX87" fmla="*/ 243847 w 294019"/>
                <a:gd name="connsiteY87" fmla="*/ 352719 h 375524"/>
                <a:gd name="connsiteX88" fmla="*/ 232444 w 294019"/>
                <a:gd name="connsiteY88" fmla="*/ 364121 h 375524"/>
                <a:gd name="connsiteX89" fmla="*/ 243847 w 294019"/>
                <a:gd name="connsiteY89" fmla="*/ 375524 h 375524"/>
                <a:gd name="connsiteX90" fmla="*/ 205094 w 294019"/>
                <a:gd name="connsiteY90" fmla="*/ 22823 h 375524"/>
                <a:gd name="connsiteX91" fmla="*/ 216497 w 294019"/>
                <a:gd name="connsiteY91" fmla="*/ 11403 h 375524"/>
                <a:gd name="connsiteX92" fmla="*/ 205077 w 294019"/>
                <a:gd name="connsiteY92" fmla="*/ 0 h 375524"/>
                <a:gd name="connsiteX93" fmla="*/ 193674 w 294019"/>
                <a:gd name="connsiteY93" fmla="*/ 11420 h 375524"/>
                <a:gd name="connsiteX94" fmla="*/ 205094 w 294019"/>
                <a:gd name="connsiteY94" fmla="*/ 22823 h 375524"/>
                <a:gd name="connsiteX95" fmla="*/ 205094 w 294019"/>
                <a:gd name="connsiteY95" fmla="*/ 66856 h 375524"/>
                <a:gd name="connsiteX96" fmla="*/ 216497 w 294019"/>
                <a:gd name="connsiteY96" fmla="*/ 55436 h 375524"/>
                <a:gd name="connsiteX97" fmla="*/ 205077 w 294019"/>
                <a:gd name="connsiteY97" fmla="*/ 44033 h 375524"/>
                <a:gd name="connsiteX98" fmla="*/ 193674 w 294019"/>
                <a:gd name="connsiteY98" fmla="*/ 55453 h 375524"/>
                <a:gd name="connsiteX99" fmla="*/ 205094 w 294019"/>
                <a:gd name="connsiteY99" fmla="*/ 66856 h 375524"/>
                <a:gd name="connsiteX100" fmla="*/ 205094 w 294019"/>
                <a:gd name="connsiteY100" fmla="*/ 110977 h 375524"/>
                <a:gd name="connsiteX101" fmla="*/ 216497 w 294019"/>
                <a:gd name="connsiteY101" fmla="*/ 99556 h 375524"/>
                <a:gd name="connsiteX102" fmla="*/ 205077 w 294019"/>
                <a:gd name="connsiteY102" fmla="*/ 88153 h 375524"/>
                <a:gd name="connsiteX103" fmla="*/ 193674 w 294019"/>
                <a:gd name="connsiteY103" fmla="*/ 99574 h 375524"/>
                <a:gd name="connsiteX104" fmla="*/ 205094 w 294019"/>
                <a:gd name="connsiteY104" fmla="*/ 110977 h 375524"/>
                <a:gd name="connsiteX105" fmla="*/ 205094 w 294019"/>
                <a:gd name="connsiteY105" fmla="*/ 155097 h 375524"/>
                <a:gd name="connsiteX106" fmla="*/ 216497 w 294019"/>
                <a:gd name="connsiteY106" fmla="*/ 143677 h 375524"/>
                <a:gd name="connsiteX107" fmla="*/ 205077 w 294019"/>
                <a:gd name="connsiteY107" fmla="*/ 132274 h 375524"/>
                <a:gd name="connsiteX108" fmla="*/ 193674 w 294019"/>
                <a:gd name="connsiteY108" fmla="*/ 143694 h 375524"/>
                <a:gd name="connsiteX109" fmla="*/ 205094 w 294019"/>
                <a:gd name="connsiteY109" fmla="*/ 155097 h 375524"/>
                <a:gd name="connsiteX110" fmla="*/ 205094 w 294019"/>
                <a:gd name="connsiteY110" fmla="*/ 199130 h 375524"/>
                <a:gd name="connsiteX111" fmla="*/ 216497 w 294019"/>
                <a:gd name="connsiteY111" fmla="*/ 187709 h 375524"/>
                <a:gd name="connsiteX112" fmla="*/ 205077 w 294019"/>
                <a:gd name="connsiteY112" fmla="*/ 176307 h 375524"/>
                <a:gd name="connsiteX113" fmla="*/ 193674 w 294019"/>
                <a:gd name="connsiteY113" fmla="*/ 187727 h 375524"/>
                <a:gd name="connsiteX114" fmla="*/ 205094 w 294019"/>
                <a:gd name="connsiteY114" fmla="*/ 199130 h 375524"/>
                <a:gd name="connsiteX115" fmla="*/ 205094 w 294019"/>
                <a:gd name="connsiteY115" fmla="*/ 243250 h 375524"/>
                <a:gd name="connsiteX116" fmla="*/ 216497 w 294019"/>
                <a:gd name="connsiteY116" fmla="*/ 231830 h 375524"/>
                <a:gd name="connsiteX117" fmla="*/ 205077 w 294019"/>
                <a:gd name="connsiteY117" fmla="*/ 220427 h 375524"/>
                <a:gd name="connsiteX118" fmla="*/ 193674 w 294019"/>
                <a:gd name="connsiteY118" fmla="*/ 231847 h 375524"/>
                <a:gd name="connsiteX119" fmla="*/ 205094 w 294019"/>
                <a:gd name="connsiteY119" fmla="*/ 243250 h 375524"/>
                <a:gd name="connsiteX120" fmla="*/ 205094 w 294019"/>
                <a:gd name="connsiteY120" fmla="*/ 287283 h 375524"/>
                <a:gd name="connsiteX121" fmla="*/ 216497 w 294019"/>
                <a:gd name="connsiteY121" fmla="*/ 275863 h 375524"/>
                <a:gd name="connsiteX122" fmla="*/ 205077 w 294019"/>
                <a:gd name="connsiteY122" fmla="*/ 264460 h 375524"/>
                <a:gd name="connsiteX123" fmla="*/ 193674 w 294019"/>
                <a:gd name="connsiteY123" fmla="*/ 275880 h 375524"/>
                <a:gd name="connsiteX124" fmla="*/ 205094 w 294019"/>
                <a:gd name="connsiteY124" fmla="*/ 287283 h 375524"/>
                <a:gd name="connsiteX125" fmla="*/ 205094 w 294019"/>
                <a:gd name="connsiteY125" fmla="*/ 331404 h 375524"/>
                <a:gd name="connsiteX126" fmla="*/ 216497 w 294019"/>
                <a:gd name="connsiteY126" fmla="*/ 319983 h 375524"/>
                <a:gd name="connsiteX127" fmla="*/ 205077 w 294019"/>
                <a:gd name="connsiteY127" fmla="*/ 308580 h 375524"/>
                <a:gd name="connsiteX128" fmla="*/ 193674 w 294019"/>
                <a:gd name="connsiteY128" fmla="*/ 320001 h 375524"/>
                <a:gd name="connsiteX129" fmla="*/ 205094 w 294019"/>
                <a:gd name="connsiteY129" fmla="*/ 331404 h 375524"/>
                <a:gd name="connsiteX130" fmla="*/ 205094 w 294019"/>
                <a:gd name="connsiteY130" fmla="*/ 375524 h 375524"/>
                <a:gd name="connsiteX131" fmla="*/ 216497 w 294019"/>
                <a:gd name="connsiteY131" fmla="*/ 364104 h 375524"/>
                <a:gd name="connsiteX132" fmla="*/ 205077 w 294019"/>
                <a:gd name="connsiteY132" fmla="*/ 352701 h 375524"/>
                <a:gd name="connsiteX133" fmla="*/ 193674 w 294019"/>
                <a:gd name="connsiteY133" fmla="*/ 364121 h 375524"/>
                <a:gd name="connsiteX134" fmla="*/ 205094 w 294019"/>
                <a:gd name="connsiteY134" fmla="*/ 375524 h 375524"/>
                <a:gd name="connsiteX135" fmla="*/ 166394 w 294019"/>
                <a:gd name="connsiteY135" fmla="*/ 22823 h 375524"/>
                <a:gd name="connsiteX136" fmla="*/ 177797 w 294019"/>
                <a:gd name="connsiteY136" fmla="*/ 11420 h 375524"/>
                <a:gd name="connsiteX137" fmla="*/ 166394 w 294019"/>
                <a:gd name="connsiteY137" fmla="*/ 18 h 375524"/>
                <a:gd name="connsiteX138" fmla="*/ 154992 w 294019"/>
                <a:gd name="connsiteY138" fmla="*/ 11420 h 375524"/>
                <a:gd name="connsiteX139" fmla="*/ 166394 w 294019"/>
                <a:gd name="connsiteY139" fmla="*/ 22823 h 375524"/>
                <a:gd name="connsiteX140" fmla="*/ 166394 w 294019"/>
                <a:gd name="connsiteY140" fmla="*/ 66856 h 375524"/>
                <a:gd name="connsiteX141" fmla="*/ 177797 w 294019"/>
                <a:gd name="connsiteY141" fmla="*/ 55453 h 375524"/>
                <a:gd name="connsiteX142" fmla="*/ 166394 w 294019"/>
                <a:gd name="connsiteY142" fmla="*/ 44051 h 375524"/>
                <a:gd name="connsiteX143" fmla="*/ 154992 w 294019"/>
                <a:gd name="connsiteY143" fmla="*/ 55453 h 375524"/>
                <a:gd name="connsiteX144" fmla="*/ 166394 w 294019"/>
                <a:gd name="connsiteY144" fmla="*/ 66856 h 375524"/>
                <a:gd name="connsiteX145" fmla="*/ 166394 w 294019"/>
                <a:gd name="connsiteY145" fmla="*/ 110977 h 375524"/>
                <a:gd name="connsiteX146" fmla="*/ 177797 w 294019"/>
                <a:gd name="connsiteY146" fmla="*/ 99574 h 375524"/>
                <a:gd name="connsiteX147" fmla="*/ 166394 w 294019"/>
                <a:gd name="connsiteY147" fmla="*/ 88171 h 375524"/>
                <a:gd name="connsiteX148" fmla="*/ 154992 w 294019"/>
                <a:gd name="connsiteY148" fmla="*/ 99574 h 375524"/>
                <a:gd name="connsiteX149" fmla="*/ 166394 w 294019"/>
                <a:gd name="connsiteY149" fmla="*/ 110977 h 375524"/>
                <a:gd name="connsiteX150" fmla="*/ 166394 w 294019"/>
                <a:gd name="connsiteY150" fmla="*/ 155097 h 375524"/>
                <a:gd name="connsiteX151" fmla="*/ 177797 w 294019"/>
                <a:gd name="connsiteY151" fmla="*/ 143694 h 375524"/>
                <a:gd name="connsiteX152" fmla="*/ 166394 w 294019"/>
                <a:gd name="connsiteY152" fmla="*/ 132292 h 375524"/>
                <a:gd name="connsiteX153" fmla="*/ 154992 w 294019"/>
                <a:gd name="connsiteY153" fmla="*/ 143694 h 375524"/>
                <a:gd name="connsiteX154" fmla="*/ 166394 w 294019"/>
                <a:gd name="connsiteY154" fmla="*/ 155097 h 375524"/>
                <a:gd name="connsiteX155" fmla="*/ 166394 w 294019"/>
                <a:gd name="connsiteY155" fmla="*/ 199130 h 375524"/>
                <a:gd name="connsiteX156" fmla="*/ 177797 w 294019"/>
                <a:gd name="connsiteY156" fmla="*/ 187727 h 375524"/>
                <a:gd name="connsiteX157" fmla="*/ 166394 w 294019"/>
                <a:gd name="connsiteY157" fmla="*/ 176324 h 375524"/>
                <a:gd name="connsiteX158" fmla="*/ 154992 w 294019"/>
                <a:gd name="connsiteY158" fmla="*/ 187727 h 375524"/>
                <a:gd name="connsiteX159" fmla="*/ 166394 w 294019"/>
                <a:gd name="connsiteY159" fmla="*/ 199130 h 375524"/>
                <a:gd name="connsiteX160" fmla="*/ 166394 w 294019"/>
                <a:gd name="connsiteY160" fmla="*/ 243250 h 375524"/>
                <a:gd name="connsiteX161" fmla="*/ 177797 w 294019"/>
                <a:gd name="connsiteY161" fmla="*/ 231847 h 375524"/>
                <a:gd name="connsiteX162" fmla="*/ 166394 w 294019"/>
                <a:gd name="connsiteY162" fmla="*/ 220445 h 375524"/>
                <a:gd name="connsiteX163" fmla="*/ 154992 w 294019"/>
                <a:gd name="connsiteY163" fmla="*/ 231847 h 375524"/>
                <a:gd name="connsiteX164" fmla="*/ 166394 w 294019"/>
                <a:gd name="connsiteY164" fmla="*/ 243250 h 375524"/>
                <a:gd name="connsiteX165" fmla="*/ 166394 w 294019"/>
                <a:gd name="connsiteY165" fmla="*/ 287283 h 375524"/>
                <a:gd name="connsiteX166" fmla="*/ 177797 w 294019"/>
                <a:gd name="connsiteY166" fmla="*/ 275880 h 375524"/>
                <a:gd name="connsiteX167" fmla="*/ 166394 w 294019"/>
                <a:gd name="connsiteY167" fmla="*/ 264478 h 375524"/>
                <a:gd name="connsiteX168" fmla="*/ 154992 w 294019"/>
                <a:gd name="connsiteY168" fmla="*/ 275880 h 375524"/>
                <a:gd name="connsiteX169" fmla="*/ 166394 w 294019"/>
                <a:gd name="connsiteY169" fmla="*/ 287283 h 375524"/>
                <a:gd name="connsiteX170" fmla="*/ 166394 w 294019"/>
                <a:gd name="connsiteY170" fmla="*/ 331404 h 375524"/>
                <a:gd name="connsiteX171" fmla="*/ 177797 w 294019"/>
                <a:gd name="connsiteY171" fmla="*/ 320001 h 375524"/>
                <a:gd name="connsiteX172" fmla="*/ 166394 w 294019"/>
                <a:gd name="connsiteY172" fmla="*/ 308598 h 375524"/>
                <a:gd name="connsiteX173" fmla="*/ 154992 w 294019"/>
                <a:gd name="connsiteY173" fmla="*/ 320001 h 375524"/>
                <a:gd name="connsiteX174" fmla="*/ 166394 w 294019"/>
                <a:gd name="connsiteY174" fmla="*/ 331404 h 375524"/>
                <a:gd name="connsiteX175" fmla="*/ 166394 w 294019"/>
                <a:gd name="connsiteY175" fmla="*/ 375524 h 375524"/>
                <a:gd name="connsiteX176" fmla="*/ 177797 w 294019"/>
                <a:gd name="connsiteY176" fmla="*/ 364121 h 375524"/>
                <a:gd name="connsiteX177" fmla="*/ 166394 w 294019"/>
                <a:gd name="connsiteY177" fmla="*/ 352719 h 375524"/>
                <a:gd name="connsiteX178" fmla="*/ 154992 w 294019"/>
                <a:gd name="connsiteY178" fmla="*/ 364121 h 375524"/>
                <a:gd name="connsiteX179" fmla="*/ 166394 w 294019"/>
                <a:gd name="connsiteY179" fmla="*/ 375524 h 375524"/>
                <a:gd name="connsiteX180" fmla="*/ 127625 w 294019"/>
                <a:gd name="connsiteY180" fmla="*/ 22823 h 375524"/>
                <a:gd name="connsiteX181" fmla="*/ 139028 w 294019"/>
                <a:gd name="connsiteY181" fmla="*/ 11420 h 375524"/>
                <a:gd name="connsiteX182" fmla="*/ 127625 w 294019"/>
                <a:gd name="connsiteY182" fmla="*/ 18 h 375524"/>
                <a:gd name="connsiteX183" fmla="*/ 116222 w 294019"/>
                <a:gd name="connsiteY183" fmla="*/ 11420 h 375524"/>
                <a:gd name="connsiteX184" fmla="*/ 127625 w 294019"/>
                <a:gd name="connsiteY184" fmla="*/ 22823 h 375524"/>
                <a:gd name="connsiteX185" fmla="*/ 127625 w 294019"/>
                <a:gd name="connsiteY185" fmla="*/ 66856 h 375524"/>
                <a:gd name="connsiteX186" fmla="*/ 139028 w 294019"/>
                <a:gd name="connsiteY186" fmla="*/ 55453 h 375524"/>
                <a:gd name="connsiteX187" fmla="*/ 127625 w 294019"/>
                <a:gd name="connsiteY187" fmla="*/ 44051 h 375524"/>
                <a:gd name="connsiteX188" fmla="*/ 116222 w 294019"/>
                <a:gd name="connsiteY188" fmla="*/ 55453 h 375524"/>
                <a:gd name="connsiteX189" fmla="*/ 127625 w 294019"/>
                <a:gd name="connsiteY189" fmla="*/ 66856 h 375524"/>
                <a:gd name="connsiteX190" fmla="*/ 127625 w 294019"/>
                <a:gd name="connsiteY190" fmla="*/ 110977 h 375524"/>
                <a:gd name="connsiteX191" fmla="*/ 139028 w 294019"/>
                <a:gd name="connsiteY191" fmla="*/ 99574 h 375524"/>
                <a:gd name="connsiteX192" fmla="*/ 127625 w 294019"/>
                <a:gd name="connsiteY192" fmla="*/ 88171 h 375524"/>
                <a:gd name="connsiteX193" fmla="*/ 116222 w 294019"/>
                <a:gd name="connsiteY193" fmla="*/ 99574 h 375524"/>
                <a:gd name="connsiteX194" fmla="*/ 127625 w 294019"/>
                <a:gd name="connsiteY194" fmla="*/ 110977 h 375524"/>
                <a:gd name="connsiteX195" fmla="*/ 127625 w 294019"/>
                <a:gd name="connsiteY195" fmla="*/ 155097 h 375524"/>
                <a:gd name="connsiteX196" fmla="*/ 139028 w 294019"/>
                <a:gd name="connsiteY196" fmla="*/ 143694 h 375524"/>
                <a:gd name="connsiteX197" fmla="*/ 127625 w 294019"/>
                <a:gd name="connsiteY197" fmla="*/ 132292 h 375524"/>
                <a:gd name="connsiteX198" fmla="*/ 116222 w 294019"/>
                <a:gd name="connsiteY198" fmla="*/ 143694 h 375524"/>
                <a:gd name="connsiteX199" fmla="*/ 127625 w 294019"/>
                <a:gd name="connsiteY199" fmla="*/ 155097 h 375524"/>
                <a:gd name="connsiteX200" fmla="*/ 127625 w 294019"/>
                <a:gd name="connsiteY200" fmla="*/ 199130 h 375524"/>
                <a:gd name="connsiteX201" fmla="*/ 139028 w 294019"/>
                <a:gd name="connsiteY201" fmla="*/ 187727 h 375524"/>
                <a:gd name="connsiteX202" fmla="*/ 127625 w 294019"/>
                <a:gd name="connsiteY202" fmla="*/ 176324 h 375524"/>
                <a:gd name="connsiteX203" fmla="*/ 116222 w 294019"/>
                <a:gd name="connsiteY203" fmla="*/ 187727 h 375524"/>
                <a:gd name="connsiteX204" fmla="*/ 127625 w 294019"/>
                <a:gd name="connsiteY204" fmla="*/ 199130 h 375524"/>
                <a:gd name="connsiteX205" fmla="*/ 127625 w 294019"/>
                <a:gd name="connsiteY205" fmla="*/ 243250 h 375524"/>
                <a:gd name="connsiteX206" fmla="*/ 139028 w 294019"/>
                <a:gd name="connsiteY206" fmla="*/ 231847 h 375524"/>
                <a:gd name="connsiteX207" fmla="*/ 127625 w 294019"/>
                <a:gd name="connsiteY207" fmla="*/ 220445 h 375524"/>
                <a:gd name="connsiteX208" fmla="*/ 116222 w 294019"/>
                <a:gd name="connsiteY208" fmla="*/ 231847 h 375524"/>
                <a:gd name="connsiteX209" fmla="*/ 127625 w 294019"/>
                <a:gd name="connsiteY209" fmla="*/ 243250 h 375524"/>
                <a:gd name="connsiteX210" fmla="*/ 127625 w 294019"/>
                <a:gd name="connsiteY210" fmla="*/ 287283 h 375524"/>
                <a:gd name="connsiteX211" fmla="*/ 139028 w 294019"/>
                <a:gd name="connsiteY211" fmla="*/ 275880 h 375524"/>
                <a:gd name="connsiteX212" fmla="*/ 127625 w 294019"/>
                <a:gd name="connsiteY212" fmla="*/ 264478 h 375524"/>
                <a:gd name="connsiteX213" fmla="*/ 116222 w 294019"/>
                <a:gd name="connsiteY213" fmla="*/ 275880 h 375524"/>
                <a:gd name="connsiteX214" fmla="*/ 127625 w 294019"/>
                <a:gd name="connsiteY214" fmla="*/ 287283 h 375524"/>
                <a:gd name="connsiteX215" fmla="*/ 127625 w 294019"/>
                <a:gd name="connsiteY215" fmla="*/ 331404 h 375524"/>
                <a:gd name="connsiteX216" fmla="*/ 139028 w 294019"/>
                <a:gd name="connsiteY216" fmla="*/ 320001 h 375524"/>
                <a:gd name="connsiteX217" fmla="*/ 127625 w 294019"/>
                <a:gd name="connsiteY217" fmla="*/ 308598 h 375524"/>
                <a:gd name="connsiteX218" fmla="*/ 116222 w 294019"/>
                <a:gd name="connsiteY218" fmla="*/ 320001 h 375524"/>
                <a:gd name="connsiteX219" fmla="*/ 127625 w 294019"/>
                <a:gd name="connsiteY219" fmla="*/ 331404 h 375524"/>
                <a:gd name="connsiteX220" fmla="*/ 127625 w 294019"/>
                <a:gd name="connsiteY220" fmla="*/ 375524 h 375524"/>
                <a:gd name="connsiteX221" fmla="*/ 139028 w 294019"/>
                <a:gd name="connsiteY221" fmla="*/ 364121 h 375524"/>
                <a:gd name="connsiteX222" fmla="*/ 127625 w 294019"/>
                <a:gd name="connsiteY222" fmla="*/ 352719 h 375524"/>
                <a:gd name="connsiteX223" fmla="*/ 116222 w 294019"/>
                <a:gd name="connsiteY223" fmla="*/ 364121 h 375524"/>
                <a:gd name="connsiteX224" fmla="*/ 127625 w 294019"/>
                <a:gd name="connsiteY224" fmla="*/ 375524 h 375524"/>
                <a:gd name="connsiteX225" fmla="*/ 88943 w 294019"/>
                <a:gd name="connsiteY225" fmla="*/ 22823 h 375524"/>
                <a:gd name="connsiteX226" fmla="*/ 100345 w 294019"/>
                <a:gd name="connsiteY226" fmla="*/ 11420 h 375524"/>
                <a:gd name="connsiteX227" fmla="*/ 88943 w 294019"/>
                <a:gd name="connsiteY227" fmla="*/ 18 h 375524"/>
                <a:gd name="connsiteX228" fmla="*/ 77540 w 294019"/>
                <a:gd name="connsiteY228" fmla="*/ 11420 h 375524"/>
                <a:gd name="connsiteX229" fmla="*/ 88943 w 294019"/>
                <a:gd name="connsiteY229" fmla="*/ 22823 h 375524"/>
                <a:gd name="connsiteX230" fmla="*/ 88943 w 294019"/>
                <a:gd name="connsiteY230" fmla="*/ 66856 h 375524"/>
                <a:gd name="connsiteX231" fmla="*/ 100345 w 294019"/>
                <a:gd name="connsiteY231" fmla="*/ 55453 h 375524"/>
                <a:gd name="connsiteX232" fmla="*/ 88943 w 294019"/>
                <a:gd name="connsiteY232" fmla="*/ 44051 h 375524"/>
                <a:gd name="connsiteX233" fmla="*/ 77540 w 294019"/>
                <a:gd name="connsiteY233" fmla="*/ 55453 h 375524"/>
                <a:gd name="connsiteX234" fmla="*/ 88943 w 294019"/>
                <a:gd name="connsiteY234" fmla="*/ 66856 h 375524"/>
                <a:gd name="connsiteX235" fmla="*/ 88943 w 294019"/>
                <a:gd name="connsiteY235" fmla="*/ 110977 h 375524"/>
                <a:gd name="connsiteX236" fmla="*/ 100345 w 294019"/>
                <a:gd name="connsiteY236" fmla="*/ 99574 h 375524"/>
                <a:gd name="connsiteX237" fmla="*/ 88943 w 294019"/>
                <a:gd name="connsiteY237" fmla="*/ 88171 h 375524"/>
                <a:gd name="connsiteX238" fmla="*/ 77540 w 294019"/>
                <a:gd name="connsiteY238" fmla="*/ 99574 h 375524"/>
                <a:gd name="connsiteX239" fmla="*/ 88943 w 294019"/>
                <a:gd name="connsiteY239" fmla="*/ 110977 h 375524"/>
                <a:gd name="connsiteX240" fmla="*/ 88943 w 294019"/>
                <a:gd name="connsiteY240" fmla="*/ 155097 h 375524"/>
                <a:gd name="connsiteX241" fmla="*/ 100345 w 294019"/>
                <a:gd name="connsiteY241" fmla="*/ 143694 h 375524"/>
                <a:gd name="connsiteX242" fmla="*/ 88943 w 294019"/>
                <a:gd name="connsiteY242" fmla="*/ 132292 h 375524"/>
                <a:gd name="connsiteX243" fmla="*/ 77540 w 294019"/>
                <a:gd name="connsiteY243" fmla="*/ 143694 h 375524"/>
                <a:gd name="connsiteX244" fmla="*/ 88943 w 294019"/>
                <a:gd name="connsiteY244" fmla="*/ 155097 h 375524"/>
                <a:gd name="connsiteX245" fmla="*/ 88943 w 294019"/>
                <a:gd name="connsiteY245" fmla="*/ 199130 h 375524"/>
                <a:gd name="connsiteX246" fmla="*/ 100345 w 294019"/>
                <a:gd name="connsiteY246" fmla="*/ 187727 h 375524"/>
                <a:gd name="connsiteX247" fmla="*/ 88943 w 294019"/>
                <a:gd name="connsiteY247" fmla="*/ 176324 h 375524"/>
                <a:gd name="connsiteX248" fmla="*/ 77540 w 294019"/>
                <a:gd name="connsiteY248" fmla="*/ 187727 h 375524"/>
                <a:gd name="connsiteX249" fmla="*/ 88943 w 294019"/>
                <a:gd name="connsiteY249" fmla="*/ 199130 h 375524"/>
                <a:gd name="connsiteX250" fmla="*/ 88943 w 294019"/>
                <a:gd name="connsiteY250" fmla="*/ 243250 h 375524"/>
                <a:gd name="connsiteX251" fmla="*/ 100345 w 294019"/>
                <a:gd name="connsiteY251" fmla="*/ 231847 h 375524"/>
                <a:gd name="connsiteX252" fmla="*/ 88943 w 294019"/>
                <a:gd name="connsiteY252" fmla="*/ 220445 h 375524"/>
                <a:gd name="connsiteX253" fmla="*/ 77540 w 294019"/>
                <a:gd name="connsiteY253" fmla="*/ 231847 h 375524"/>
                <a:gd name="connsiteX254" fmla="*/ 88943 w 294019"/>
                <a:gd name="connsiteY254" fmla="*/ 243250 h 375524"/>
                <a:gd name="connsiteX255" fmla="*/ 88943 w 294019"/>
                <a:gd name="connsiteY255" fmla="*/ 287283 h 375524"/>
                <a:gd name="connsiteX256" fmla="*/ 100345 w 294019"/>
                <a:gd name="connsiteY256" fmla="*/ 275880 h 375524"/>
                <a:gd name="connsiteX257" fmla="*/ 88943 w 294019"/>
                <a:gd name="connsiteY257" fmla="*/ 264478 h 375524"/>
                <a:gd name="connsiteX258" fmla="*/ 77540 w 294019"/>
                <a:gd name="connsiteY258" fmla="*/ 275880 h 375524"/>
                <a:gd name="connsiteX259" fmla="*/ 88943 w 294019"/>
                <a:gd name="connsiteY259" fmla="*/ 287283 h 375524"/>
                <a:gd name="connsiteX260" fmla="*/ 88943 w 294019"/>
                <a:gd name="connsiteY260" fmla="*/ 331404 h 375524"/>
                <a:gd name="connsiteX261" fmla="*/ 100345 w 294019"/>
                <a:gd name="connsiteY261" fmla="*/ 320001 h 375524"/>
                <a:gd name="connsiteX262" fmla="*/ 88943 w 294019"/>
                <a:gd name="connsiteY262" fmla="*/ 308598 h 375524"/>
                <a:gd name="connsiteX263" fmla="*/ 77540 w 294019"/>
                <a:gd name="connsiteY263" fmla="*/ 320001 h 375524"/>
                <a:gd name="connsiteX264" fmla="*/ 88943 w 294019"/>
                <a:gd name="connsiteY264" fmla="*/ 331404 h 375524"/>
                <a:gd name="connsiteX265" fmla="*/ 88943 w 294019"/>
                <a:gd name="connsiteY265" fmla="*/ 375524 h 375524"/>
                <a:gd name="connsiteX266" fmla="*/ 100345 w 294019"/>
                <a:gd name="connsiteY266" fmla="*/ 364121 h 375524"/>
                <a:gd name="connsiteX267" fmla="*/ 88943 w 294019"/>
                <a:gd name="connsiteY267" fmla="*/ 352719 h 375524"/>
                <a:gd name="connsiteX268" fmla="*/ 77540 w 294019"/>
                <a:gd name="connsiteY268" fmla="*/ 364121 h 375524"/>
                <a:gd name="connsiteX269" fmla="*/ 88943 w 294019"/>
                <a:gd name="connsiteY269" fmla="*/ 375524 h 375524"/>
                <a:gd name="connsiteX270" fmla="*/ 50173 w 294019"/>
                <a:gd name="connsiteY270" fmla="*/ 22823 h 375524"/>
                <a:gd name="connsiteX271" fmla="*/ 61575 w 294019"/>
                <a:gd name="connsiteY271" fmla="*/ 11420 h 375524"/>
                <a:gd name="connsiteX272" fmla="*/ 50173 w 294019"/>
                <a:gd name="connsiteY272" fmla="*/ 18 h 375524"/>
                <a:gd name="connsiteX273" fmla="*/ 38770 w 294019"/>
                <a:gd name="connsiteY273" fmla="*/ 11420 h 375524"/>
                <a:gd name="connsiteX274" fmla="*/ 50173 w 294019"/>
                <a:gd name="connsiteY274" fmla="*/ 22823 h 375524"/>
                <a:gd name="connsiteX275" fmla="*/ 50173 w 294019"/>
                <a:gd name="connsiteY275" fmla="*/ 66856 h 375524"/>
                <a:gd name="connsiteX276" fmla="*/ 61575 w 294019"/>
                <a:gd name="connsiteY276" fmla="*/ 55453 h 375524"/>
                <a:gd name="connsiteX277" fmla="*/ 50173 w 294019"/>
                <a:gd name="connsiteY277" fmla="*/ 44051 h 375524"/>
                <a:gd name="connsiteX278" fmla="*/ 38770 w 294019"/>
                <a:gd name="connsiteY278" fmla="*/ 55453 h 375524"/>
                <a:gd name="connsiteX279" fmla="*/ 50173 w 294019"/>
                <a:gd name="connsiteY279" fmla="*/ 66856 h 375524"/>
                <a:gd name="connsiteX280" fmla="*/ 50173 w 294019"/>
                <a:gd name="connsiteY280" fmla="*/ 110977 h 375524"/>
                <a:gd name="connsiteX281" fmla="*/ 61575 w 294019"/>
                <a:gd name="connsiteY281" fmla="*/ 99574 h 375524"/>
                <a:gd name="connsiteX282" fmla="*/ 50173 w 294019"/>
                <a:gd name="connsiteY282" fmla="*/ 88171 h 375524"/>
                <a:gd name="connsiteX283" fmla="*/ 38770 w 294019"/>
                <a:gd name="connsiteY283" fmla="*/ 99574 h 375524"/>
                <a:gd name="connsiteX284" fmla="*/ 50173 w 294019"/>
                <a:gd name="connsiteY284" fmla="*/ 110977 h 375524"/>
                <a:gd name="connsiteX285" fmla="*/ 50173 w 294019"/>
                <a:gd name="connsiteY285" fmla="*/ 155097 h 375524"/>
                <a:gd name="connsiteX286" fmla="*/ 61575 w 294019"/>
                <a:gd name="connsiteY286" fmla="*/ 143694 h 375524"/>
                <a:gd name="connsiteX287" fmla="*/ 50173 w 294019"/>
                <a:gd name="connsiteY287" fmla="*/ 132292 h 375524"/>
                <a:gd name="connsiteX288" fmla="*/ 38770 w 294019"/>
                <a:gd name="connsiteY288" fmla="*/ 143694 h 375524"/>
                <a:gd name="connsiteX289" fmla="*/ 50173 w 294019"/>
                <a:gd name="connsiteY289" fmla="*/ 155097 h 375524"/>
                <a:gd name="connsiteX290" fmla="*/ 50173 w 294019"/>
                <a:gd name="connsiteY290" fmla="*/ 199130 h 375524"/>
                <a:gd name="connsiteX291" fmla="*/ 61575 w 294019"/>
                <a:gd name="connsiteY291" fmla="*/ 187727 h 375524"/>
                <a:gd name="connsiteX292" fmla="*/ 50173 w 294019"/>
                <a:gd name="connsiteY292" fmla="*/ 176324 h 375524"/>
                <a:gd name="connsiteX293" fmla="*/ 38770 w 294019"/>
                <a:gd name="connsiteY293" fmla="*/ 187727 h 375524"/>
                <a:gd name="connsiteX294" fmla="*/ 50173 w 294019"/>
                <a:gd name="connsiteY294" fmla="*/ 199130 h 375524"/>
                <a:gd name="connsiteX295" fmla="*/ 50173 w 294019"/>
                <a:gd name="connsiteY295" fmla="*/ 243250 h 375524"/>
                <a:gd name="connsiteX296" fmla="*/ 61575 w 294019"/>
                <a:gd name="connsiteY296" fmla="*/ 231847 h 375524"/>
                <a:gd name="connsiteX297" fmla="*/ 50173 w 294019"/>
                <a:gd name="connsiteY297" fmla="*/ 220445 h 375524"/>
                <a:gd name="connsiteX298" fmla="*/ 38770 w 294019"/>
                <a:gd name="connsiteY298" fmla="*/ 231847 h 375524"/>
                <a:gd name="connsiteX299" fmla="*/ 50173 w 294019"/>
                <a:gd name="connsiteY299" fmla="*/ 243250 h 375524"/>
                <a:gd name="connsiteX300" fmla="*/ 50173 w 294019"/>
                <a:gd name="connsiteY300" fmla="*/ 287283 h 375524"/>
                <a:gd name="connsiteX301" fmla="*/ 61575 w 294019"/>
                <a:gd name="connsiteY301" fmla="*/ 275880 h 375524"/>
                <a:gd name="connsiteX302" fmla="*/ 50173 w 294019"/>
                <a:gd name="connsiteY302" fmla="*/ 264478 h 375524"/>
                <a:gd name="connsiteX303" fmla="*/ 38770 w 294019"/>
                <a:gd name="connsiteY303" fmla="*/ 275880 h 375524"/>
                <a:gd name="connsiteX304" fmla="*/ 50173 w 294019"/>
                <a:gd name="connsiteY304" fmla="*/ 287283 h 375524"/>
                <a:gd name="connsiteX305" fmla="*/ 50173 w 294019"/>
                <a:gd name="connsiteY305" fmla="*/ 331404 h 375524"/>
                <a:gd name="connsiteX306" fmla="*/ 61575 w 294019"/>
                <a:gd name="connsiteY306" fmla="*/ 320001 h 375524"/>
                <a:gd name="connsiteX307" fmla="*/ 50173 w 294019"/>
                <a:gd name="connsiteY307" fmla="*/ 308598 h 375524"/>
                <a:gd name="connsiteX308" fmla="*/ 38770 w 294019"/>
                <a:gd name="connsiteY308" fmla="*/ 320001 h 375524"/>
                <a:gd name="connsiteX309" fmla="*/ 50173 w 294019"/>
                <a:gd name="connsiteY309" fmla="*/ 331404 h 375524"/>
                <a:gd name="connsiteX310" fmla="*/ 50173 w 294019"/>
                <a:gd name="connsiteY310" fmla="*/ 375524 h 375524"/>
                <a:gd name="connsiteX311" fmla="*/ 61575 w 294019"/>
                <a:gd name="connsiteY311" fmla="*/ 364121 h 375524"/>
                <a:gd name="connsiteX312" fmla="*/ 50173 w 294019"/>
                <a:gd name="connsiteY312" fmla="*/ 352719 h 375524"/>
                <a:gd name="connsiteX313" fmla="*/ 38770 w 294019"/>
                <a:gd name="connsiteY313" fmla="*/ 364121 h 375524"/>
                <a:gd name="connsiteX314" fmla="*/ 50173 w 294019"/>
                <a:gd name="connsiteY314" fmla="*/ 375524 h 375524"/>
                <a:gd name="connsiteX315" fmla="*/ 11403 w 294019"/>
                <a:gd name="connsiteY315" fmla="*/ 22823 h 375524"/>
                <a:gd name="connsiteX316" fmla="*/ 22806 w 294019"/>
                <a:gd name="connsiteY316" fmla="*/ 11420 h 375524"/>
                <a:gd name="connsiteX317" fmla="*/ 11403 w 294019"/>
                <a:gd name="connsiteY317" fmla="*/ 18 h 375524"/>
                <a:gd name="connsiteX318" fmla="*/ 0 w 294019"/>
                <a:gd name="connsiteY318" fmla="*/ 11420 h 375524"/>
                <a:gd name="connsiteX319" fmla="*/ 11403 w 294019"/>
                <a:gd name="connsiteY319" fmla="*/ 22823 h 375524"/>
                <a:gd name="connsiteX320" fmla="*/ 11403 w 294019"/>
                <a:gd name="connsiteY320" fmla="*/ 66856 h 375524"/>
                <a:gd name="connsiteX321" fmla="*/ 22806 w 294019"/>
                <a:gd name="connsiteY321" fmla="*/ 55453 h 375524"/>
                <a:gd name="connsiteX322" fmla="*/ 11403 w 294019"/>
                <a:gd name="connsiteY322" fmla="*/ 44051 h 375524"/>
                <a:gd name="connsiteX323" fmla="*/ 0 w 294019"/>
                <a:gd name="connsiteY323" fmla="*/ 55453 h 375524"/>
                <a:gd name="connsiteX324" fmla="*/ 11403 w 294019"/>
                <a:gd name="connsiteY324" fmla="*/ 66856 h 375524"/>
                <a:gd name="connsiteX325" fmla="*/ 11403 w 294019"/>
                <a:gd name="connsiteY325" fmla="*/ 110977 h 375524"/>
                <a:gd name="connsiteX326" fmla="*/ 22806 w 294019"/>
                <a:gd name="connsiteY326" fmla="*/ 99574 h 375524"/>
                <a:gd name="connsiteX327" fmla="*/ 11403 w 294019"/>
                <a:gd name="connsiteY327" fmla="*/ 88171 h 375524"/>
                <a:gd name="connsiteX328" fmla="*/ 0 w 294019"/>
                <a:gd name="connsiteY328" fmla="*/ 99574 h 375524"/>
                <a:gd name="connsiteX329" fmla="*/ 11403 w 294019"/>
                <a:gd name="connsiteY329" fmla="*/ 110977 h 375524"/>
                <a:gd name="connsiteX330" fmla="*/ 11403 w 294019"/>
                <a:gd name="connsiteY330" fmla="*/ 155097 h 375524"/>
                <a:gd name="connsiteX331" fmla="*/ 22806 w 294019"/>
                <a:gd name="connsiteY331" fmla="*/ 143694 h 375524"/>
                <a:gd name="connsiteX332" fmla="*/ 11403 w 294019"/>
                <a:gd name="connsiteY332" fmla="*/ 132292 h 375524"/>
                <a:gd name="connsiteX333" fmla="*/ 0 w 294019"/>
                <a:gd name="connsiteY333" fmla="*/ 143694 h 375524"/>
                <a:gd name="connsiteX334" fmla="*/ 11403 w 294019"/>
                <a:gd name="connsiteY334" fmla="*/ 155097 h 375524"/>
                <a:gd name="connsiteX335" fmla="*/ 11403 w 294019"/>
                <a:gd name="connsiteY335" fmla="*/ 199130 h 375524"/>
                <a:gd name="connsiteX336" fmla="*/ 22806 w 294019"/>
                <a:gd name="connsiteY336" fmla="*/ 187727 h 375524"/>
                <a:gd name="connsiteX337" fmla="*/ 11403 w 294019"/>
                <a:gd name="connsiteY337" fmla="*/ 176324 h 375524"/>
                <a:gd name="connsiteX338" fmla="*/ 0 w 294019"/>
                <a:gd name="connsiteY338" fmla="*/ 187727 h 375524"/>
                <a:gd name="connsiteX339" fmla="*/ 11403 w 294019"/>
                <a:gd name="connsiteY339" fmla="*/ 199130 h 375524"/>
                <a:gd name="connsiteX340" fmla="*/ 11403 w 294019"/>
                <a:gd name="connsiteY340" fmla="*/ 243250 h 375524"/>
                <a:gd name="connsiteX341" fmla="*/ 22806 w 294019"/>
                <a:gd name="connsiteY341" fmla="*/ 231847 h 375524"/>
                <a:gd name="connsiteX342" fmla="*/ 11403 w 294019"/>
                <a:gd name="connsiteY342" fmla="*/ 220445 h 375524"/>
                <a:gd name="connsiteX343" fmla="*/ 0 w 294019"/>
                <a:gd name="connsiteY343" fmla="*/ 231847 h 375524"/>
                <a:gd name="connsiteX344" fmla="*/ 11403 w 294019"/>
                <a:gd name="connsiteY344" fmla="*/ 243250 h 375524"/>
                <a:gd name="connsiteX345" fmla="*/ 11403 w 294019"/>
                <a:gd name="connsiteY345" fmla="*/ 287283 h 375524"/>
                <a:gd name="connsiteX346" fmla="*/ 22806 w 294019"/>
                <a:gd name="connsiteY346" fmla="*/ 275880 h 375524"/>
                <a:gd name="connsiteX347" fmla="*/ 11403 w 294019"/>
                <a:gd name="connsiteY347" fmla="*/ 264478 h 375524"/>
                <a:gd name="connsiteX348" fmla="*/ 0 w 294019"/>
                <a:gd name="connsiteY348" fmla="*/ 275880 h 375524"/>
                <a:gd name="connsiteX349" fmla="*/ 11403 w 294019"/>
                <a:gd name="connsiteY349" fmla="*/ 287283 h 375524"/>
                <a:gd name="connsiteX350" fmla="*/ 11403 w 294019"/>
                <a:gd name="connsiteY350" fmla="*/ 331404 h 375524"/>
                <a:gd name="connsiteX351" fmla="*/ 22806 w 294019"/>
                <a:gd name="connsiteY351" fmla="*/ 320001 h 375524"/>
                <a:gd name="connsiteX352" fmla="*/ 11403 w 294019"/>
                <a:gd name="connsiteY352" fmla="*/ 308598 h 375524"/>
                <a:gd name="connsiteX353" fmla="*/ 0 w 294019"/>
                <a:gd name="connsiteY353" fmla="*/ 320001 h 375524"/>
                <a:gd name="connsiteX354" fmla="*/ 11403 w 294019"/>
                <a:gd name="connsiteY354" fmla="*/ 331404 h 375524"/>
                <a:gd name="connsiteX355" fmla="*/ 11403 w 294019"/>
                <a:gd name="connsiteY355" fmla="*/ 375524 h 375524"/>
                <a:gd name="connsiteX356" fmla="*/ 22806 w 294019"/>
                <a:gd name="connsiteY356" fmla="*/ 364121 h 375524"/>
                <a:gd name="connsiteX357" fmla="*/ 11403 w 294019"/>
                <a:gd name="connsiteY357" fmla="*/ 352719 h 375524"/>
                <a:gd name="connsiteX358" fmla="*/ 0 w 294019"/>
                <a:gd name="connsiteY358" fmla="*/ 364121 h 375524"/>
                <a:gd name="connsiteX359" fmla="*/ 11403 w 294019"/>
                <a:gd name="connsiteY359" fmla="*/ 375524 h 37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94019" h="375524">
                  <a:moveTo>
                    <a:pt x="282616" y="22823"/>
                  </a:moveTo>
                  <a:cubicBezTo>
                    <a:pt x="288914" y="22823"/>
                    <a:pt x="294019" y="17718"/>
                    <a:pt x="294019" y="11420"/>
                  </a:cubicBezTo>
                  <a:cubicBezTo>
                    <a:pt x="294019" y="5123"/>
                    <a:pt x="288914" y="18"/>
                    <a:pt x="282616" y="18"/>
                  </a:cubicBezTo>
                  <a:cubicBezTo>
                    <a:pt x="276319" y="18"/>
                    <a:pt x="271214" y="5123"/>
                    <a:pt x="271214" y="11420"/>
                  </a:cubicBezTo>
                  <a:cubicBezTo>
                    <a:pt x="271214" y="17718"/>
                    <a:pt x="276319" y="22823"/>
                    <a:pt x="282616" y="22823"/>
                  </a:cubicBezTo>
                  <a:close/>
                  <a:moveTo>
                    <a:pt x="282616" y="66856"/>
                  </a:moveTo>
                  <a:cubicBezTo>
                    <a:pt x="288914" y="66856"/>
                    <a:pt x="294019" y="61751"/>
                    <a:pt x="294019" y="55453"/>
                  </a:cubicBezTo>
                  <a:cubicBezTo>
                    <a:pt x="294019" y="49156"/>
                    <a:pt x="288914" y="44051"/>
                    <a:pt x="282616" y="44051"/>
                  </a:cubicBezTo>
                  <a:cubicBezTo>
                    <a:pt x="276319" y="44051"/>
                    <a:pt x="271214" y="49156"/>
                    <a:pt x="271214" y="55453"/>
                  </a:cubicBezTo>
                  <a:cubicBezTo>
                    <a:pt x="271214" y="61751"/>
                    <a:pt x="276319" y="66856"/>
                    <a:pt x="282616" y="66856"/>
                  </a:cubicBezTo>
                  <a:close/>
                  <a:moveTo>
                    <a:pt x="282616" y="110977"/>
                  </a:moveTo>
                  <a:cubicBezTo>
                    <a:pt x="288914" y="110977"/>
                    <a:pt x="294019" y="105871"/>
                    <a:pt x="294019" y="99574"/>
                  </a:cubicBezTo>
                  <a:cubicBezTo>
                    <a:pt x="294019" y="93276"/>
                    <a:pt x="288914" y="88171"/>
                    <a:pt x="282616" y="88171"/>
                  </a:cubicBezTo>
                  <a:cubicBezTo>
                    <a:pt x="276319" y="88171"/>
                    <a:pt x="271214" y="93276"/>
                    <a:pt x="271214" y="99574"/>
                  </a:cubicBezTo>
                  <a:cubicBezTo>
                    <a:pt x="271214" y="105871"/>
                    <a:pt x="276319" y="110977"/>
                    <a:pt x="282616" y="110977"/>
                  </a:cubicBezTo>
                  <a:close/>
                  <a:moveTo>
                    <a:pt x="282616" y="155097"/>
                  </a:moveTo>
                  <a:cubicBezTo>
                    <a:pt x="288914" y="155097"/>
                    <a:pt x="294019" y="149992"/>
                    <a:pt x="294019" y="143694"/>
                  </a:cubicBezTo>
                  <a:cubicBezTo>
                    <a:pt x="294019" y="137397"/>
                    <a:pt x="288914" y="132292"/>
                    <a:pt x="282616" y="132292"/>
                  </a:cubicBezTo>
                  <a:cubicBezTo>
                    <a:pt x="276319" y="132292"/>
                    <a:pt x="271214" y="137397"/>
                    <a:pt x="271214" y="143694"/>
                  </a:cubicBezTo>
                  <a:cubicBezTo>
                    <a:pt x="271214" y="149992"/>
                    <a:pt x="276319" y="155097"/>
                    <a:pt x="282616" y="155097"/>
                  </a:cubicBezTo>
                  <a:close/>
                  <a:moveTo>
                    <a:pt x="282616" y="199130"/>
                  </a:moveTo>
                  <a:cubicBezTo>
                    <a:pt x="288914" y="199130"/>
                    <a:pt x="294019" y="194025"/>
                    <a:pt x="294019" y="187727"/>
                  </a:cubicBezTo>
                  <a:cubicBezTo>
                    <a:pt x="294019" y="181429"/>
                    <a:pt x="288914" y="176324"/>
                    <a:pt x="282616" y="176324"/>
                  </a:cubicBezTo>
                  <a:cubicBezTo>
                    <a:pt x="276319" y="176324"/>
                    <a:pt x="271214" y="181429"/>
                    <a:pt x="271214" y="187727"/>
                  </a:cubicBezTo>
                  <a:cubicBezTo>
                    <a:pt x="271214" y="194025"/>
                    <a:pt x="276319" y="199130"/>
                    <a:pt x="282616" y="199130"/>
                  </a:cubicBezTo>
                  <a:close/>
                  <a:moveTo>
                    <a:pt x="282616" y="243250"/>
                  </a:moveTo>
                  <a:cubicBezTo>
                    <a:pt x="288914" y="243250"/>
                    <a:pt x="294019" y="238145"/>
                    <a:pt x="294019" y="231847"/>
                  </a:cubicBezTo>
                  <a:cubicBezTo>
                    <a:pt x="294019" y="225550"/>
                    <a:pt x="288914" y="220445"/>
                    <a:pt x="282616" y="220445"/>
                  </a:cubicBezTo>
                  <a:cubicBezTo>
                    <a:pt x="276319" y="220445"/>
                    <a:pt x="271214" y="225550"/>
                    <a:pt x="271214" y="231847"/>
                  </a:cubicBezTo>
                  <a:cubicBezTo>
                    <a:pt x="271214" y="238145"/>
                    <a:pt x="276319" y="243250"/>
                    <a:pt x="282616" y="243250"/>
                  </a:cubicBezTo>
                  <a:close/>
                  <a:moveTo>
                    <a:pt x="282616" y="287283"/>
                  </a:moveTo>
                  <a:cubicBezTo>
                    <a:pt x="288914" y="287283"/>
                    <a:pt x="294019" y="282178"/>
                    <a:pt x="294019" y="275880"/>
                  </a:cubicBezTo>
                  <a:cubicBezTo>
                    <a:pt x="294019" y="269583"/>
                    <a:pt x="288914" y="264478"/>
                    <a:pt x="282616" y="264478"/>
                  </a:cubicBezTo>
                  <a:cubicBezTo>
                    <a:pt x="276319" y="264478"/>
                    <a:pt x="271214" y="269583"/>
                    <a:pt x="271214" y="275880"/>
                  </a:cubicBezTo>
                  <a:cubicBezTo>
                    <a:pt x="271214" y="282178"/>
                    <a:pt x="276319" y="287283"/>
                    <a:pt x="282616" y="287283"/>
                  </a:cubicBezTo>
                  <a:close/>
                  <a:moveTo>
                    <a:pt x="282616" y="331404"/>
                  </a:moveTo>
                  <a:cubicBezTo>
                    <a:pt x="288914" y="331404"/>
                    <a:pt x="294019" y="326298"/>
                    <a:pt x="294019" y="320001"/>
                  </a:cubicBezTo>
                  <a:cubicBezTo>
                    <a:pt x="294019" y="313703"/>
                    <a:pt x="288914" y="308598"/>
                    <a:pt x="282616" y="308598"/>
                  </a:cubicBezTo>
                  <a:cubicBezTo>
                    <a:pt x="276319" y="308598"/>
                    <a:pt x="271214" y="313703"/>
                    <a:pt x="271214" y="320001"/>
                  </a:cubicBezTo>
                  <a:cubicBezTo>
                    <a:pt x="271214" y="326298"/>
                    <a:pt x="276319" y="331404"/>
                    <a:pt x="282616" y="331404"/>
                  </a:cubicBezTo>
                  <a:close/>
                  <a:moveTo>
                    <a:pt x="282616" y="375524"/>
                  </a:moveTo>
                  <a:cubicBezTo>
                    <a:pt x="288914" y="375524"/>
                    <a:pt x="294019" y="370419"/>
                    <a:pt x="294019" y="364121"/>
                  </a:cubicBezTo>
                  <a:cubicBezTo>
                    <a:pt x="294019" y="357824"/>
                    <a:pt x="288914" y="352719"/>
                    <a:pt x="282616" y="352719"/>
                  </a:cubicBezTo>
                  <a:cubicBezTo>
                    <a:pt x="276319" y="352719"/>
                    <a:pt x="271214" y="357824"/>
                    <a:pt x="271214" y="364121"/>
                  </a:cubicBezTo>
                  <a:cubicBezTo>
                    <a:pt x="271214" y="370419"/>
                    <a:pt x="276319" y="375524"/>
                    <a:pt x="282616" y="375524"/>
                  </a:cubicBezTo>
                  <a:close/>
                  <a:moveTo>
                    <a:pt x="243847" y="22823"/>
                  </a:moveTo>
                  <a:cubicBezTo>
                    <a:pt x="250144" y="22823"/>
                    <a:pt x="255249" y="17718"/>
                    <a:pt x="255249" y="11420"/>
                  </a:cubicBezTo>
                  <a:cubicBezTo>
                    <a:pt x="255249" y="5123"/>
                    <a:pt x="250144" y="18"/>
                    <a:pt x="243847" y="18"/>
                  </a:cubicBezTo>
                  <a:cubicBezTo>
                    <a:pt x="237549" y="18"/>
                    <a:pt x="232444" y="5123"/>
                    <a:pt x="232444" y="11420"/>
                  </a:cubicBezTo>
                  <a:cubicBezTo>
                    <a:pt x="232444" y="17718"/>
                    <a:pt x="237549" y="22823"/>
                    <a:pt x="243847" y="22823"/>
                  </a:cubicBezTo>
                  <a:close/>
                  <a:moveTo>
                    <a:pt x="243847" y="66856"/>
                  </a:moveTo>
                  <a:cubicBezTo>
                    <a:pt x="250144" y="66856"/>
                    <a:pt x="255249" y="61751"/>
                    <a:pt x="255249" y="55453"/>
                  </a:cubicBezTo>
                  <a:cubicBezTo>
                    <a:pt x="255249" y="49156"/>
                    <a:pt x="250144" y="44051"/>
                    <a:pt x="243847" y="44051"/>
                  </a:cubicBezTo>
                  <a:cubicBezTo>
                    <a:pt x="237549" y="44051"/>
                    <a:pt x="232444" y="49156"/>
                    <a:pt x="232444" y="55453"/>
                  </a:cubicBezTo>
                  <a:cubicBezTo>
                    <a:pt x="232444" y="61751"/>
                    <a:pt x="237549" y="66856"/>
                    <a:pt x="243847" y="66856"/>
                  </a:cubicBezTo>
                  <a:close/>
                  <a:moveTo>
                    <a:pt x="243847" y="110977"/>
                  </a:moveTo>
                  <a:cubicBezTo>
                    <a:pt x="250144" y="110977"/>
                    <a:pt x="255249" y="105871"/>
                    <a:pt x="255249" y="99574"/>
                  </a:cubicBezTo>
                  <a:cubicBezTo>
                    <a:pt x="255249" y="93276"/>
                    <a:pt x="250144" y="88171"/>
                    <a:pt x="243847" y="88171"/>
                  </a:cubicBezTo>
                  <a:cubicBezTo>
                    <a:pt x="237549" y="88171"/>
                    <a:pt x="232444" y="93276"/>
                    <a:pt x="232444" y="99574"/>
                  </a:cubicBezTo>
                  <a:cubicBezTo>
                    <a:pt x="232444" y="105871"/>
                    <a:pt x="237549" y="110977"/>
                    <a:pt x="243847" y="110977"/>
                  </a:cubicBezTo>
                  <a:close/>
                  <a:moveTo>
                    <a:pt x="243847" y="155097"/>
                  </a:moveTo>
                  <a:cubicBezTo>
                    <a:pt x="250144" y="155097"/>
                    <a:pt x="255249" y="149992"/>
                    <a:pt x="255249" y="143694"/>
                  </a:cubicBezTo>
                  <a:cubicBezTo>
                    <a:pt x="255249" y="137397"/>
                    <a:pt x="250144" y="132292"/>
                    <a:pt x="243847" y="132292"/>
                  </a:cubicBezTo>
                  <a:cubicBezTo>
                    <a:pt x="237549" y="132292"/>
                    <a:pt x="232444" y="137397"/>
                    <a:pt x="232444" y="143694"/>
                  </a:cubicBezTo>
                  <a:cubicBezTo>
                    <a:pt x="232444" y="149992"/>
                    <a:pt x="237549" y="155097"/>
                    <a:pt x="243847" y="155097"/>
                  </a:cubicBezTo>
                  <a:close/>
                  <a:moveTo>
                    <a:pt x="243847" y="199130"/>
                  </a:moveTo>
                  <a:cubicBezTo>
                    <a:pt x="250144" y="199130"/>
                    <a:pt x="255249" y="194025"/>
                    <a:pt x="255249" y="187727"/>
                  </a:cubicBezTo>
                  <a:cubicBezTo>
                    <a:pt x="255249" y="181429"/>
                    <a:pt x="250144" y="176324"/>
                    <a:pt x="243847" y="176324"/>
                  </a:cubicBezTo>
                  <a:cubicBezTo>
                    <a:pt x="237549" y="176324"/>
                    <a:pt x="232444" y="181429"/>
                    <a:pt x="232444" y="187727"/>
                  </a:cubicBezTo>
                  <a:cubicBezTo>
                    <a:pt x="232444" y="194025"/>
                    <a:pt x="237549" y="199130"/>
                    <a:pt x="243847" y="199130"/>
                  </a:cubicBezTo>
                  <a:close/>
                  <a:moveTo>
                    <a:pt x="243847" y="243250"/>
                  </a:moveTo>
                  <a:cubicBezTo>
                    <a:pt x="250144" y="243250"/>
                    <a:pt x="255249" y="238145"/>
                    <a:pt x="255249" y="231847"/>
                  </a:cubicBezTo>
                  <a:cubicBezTo>
                    <a:pt x="255249" y="225550"/>
                    <a:pt x="250144" y="220445"/>
                    <a:pt x="243847" y="220445"/>
                  </a:cubicBezTo>
                  <a:cubicBezTo>
                    <a:pt x="237549" y="220445"/>
                    <a:pt x="232444" y="225550"/>
                    <a:pt x="232444" y="231847"/>
                  </a:cubicBezTo>
                  <a:cubicBezTo>
                    <a:pt x="232444" y="238145"/>
                    <a:pt x="237549" y="243250"/>
                    <a:pt x="243847" y="243250"/>
                  </a:cubicBezTo>
                  <a:close/>
                  <a:moveTo>
                    <a:pt x="243847" y="287283"/>
                  </a:moveTo>
                  <a:cubicBezTo>
                    <a:pt x="250144" y="287283"/>
                    <a:pt x="255249" y="282178"/>
                    <a:pt x="255249" y="275880"/>
                  </a:cubicBezTo>
                  <a:cubicBezTo>
                    <a:pt x="255249" y="269583"/>
                    <a:pt x="250144" y="264478"/>
                    <a:pt x="243847" y="264478"/>
                  </a:cubicBezTo>
                  <a:cubicBezTo>
                    <a:pt x="237549" y="264478"/>
                    <a:pt x="232444" y="269583"/>
                    <a:pt x="232444" y="275880"/>
                  </a:cubicBezTo>
                  <a:cubicBezTo>
                    <a:pt x="232444" y="282178"/>
                    <a:pt x="237549" y="287283"/>
                    <a:pt x="243847" y="287283"/>
                  </a:cubicBezTo>
                  <a:close/>
                  <a:moveTo>
                    <a:pt x="243847" y="331404"/>
                  </a:moveTo>
                  <a:cubicBezTo>
                    <a:pt x="250144" y="331404"/>
                    <a:pt x="255249" y="326298"/>
                    <a:pt x="255249" y="320001"/>
                  </a:cubicBezTo>
                  <a:cubicBezTo>
                    <a:pt x="255249" y="313703"/>
                    <a:pt x="250144" y="308598"/>
                    <a:pt x="243847" y="308598"/>
                  </a:cubicBezTo>
                  <a:cubicBezTo>
                    <a:pt x="237549" y="308598"/>
                    <a:pt x="232444" y="313703"/>
                    <a:pt x="232444" y="320001"/>
                  </a:cubicBezTo>
                  <a:cubicBezTo>
                    <a:pt x="232444" y="326298"/>
                    <a:pt x="237549" y="331404"/>
                    <a:pt x="243847" y="331404"/>
                  </a:cubicBezTo>
                  <a:close/>
                  <a:moveTo>
                    <a:pt x="243847" y="375524"/>
                  </a:moveTo>
                  <a:cubicBezTo>
                    <a:pt x="250144" y="375524"/>
                    <a:pt x="255249" y="370419"/>
                    <a:pt x="255249" y="364121"/>
                  </a:cubicBezTo>
                  <a:cubicBezTo>
                    <a:pt x="255249" y="357824"/>
                    <a:pt x="250144" y="352719"/>
                    <a:pt x="243847" y="352719"/>
                  </a:cubicBezTo>
                  <a:cubicBezTo>
                    <a:pt x="237549" y="352719"/>
                    <a:pt x="232444" y="357824"/>
                    <a:pt x="232444" y="364121"/>
                  </a:cubicBezTo>
                  <a:cubicBezTo>
                    <a:pt x="232444" y="370419"/>
                    <a:pt x="237549" y="375524"/>
                    <a:pt x="243847" y="375524"/>
                  </a:cubicBezTo>
                  <a:close/>
                  <a:moveTo>
                    <a:pt x="205094" y="22823"/>
                  </a:moveTo>
                  <a:cubicBezTo>
                    <a:pt x="211397" y="22818"/>
                    <a:pt x="216502" y="17705"/>
                    <a:pt x="216497" y="11403"/>
                  </a:cubicBezTo>
                  <a:cubicBezTo>
                    <a:pt x="216492" y="5100"/>
                    <a:pt x="211379" y="-5"/>
                    <a:pt x="205077" y="0"/>
                  </a:cubicBezTo>
                  <a:cubicBezTo>
                    <a:pt x="198774" y="5"/>
                    <a:pt x="193669" y="5118"/>
                    <a:pt x="193674" y="11420"/>
                  </a:cubicBezTo>
                  <a:cubicBezTo>
                    <a:pt x="193679" y="17723"/>
                    <a:pt x="198792" y="22828"/>
                    <a:pt x="205094" y="22823"/>
                  </a:cubicBezTo>
                  <a:close/>
                  <a:moveTo>
                    <a:pt x="205094" y="66856"/>
                  </a:moveTo>
                  <a:cubicBezTo>
                    <a:pt x="211397" y="66851"/>
                    <a:pt x="216502" y="61738"/>
                    <a:pt x="216497" y="55436"/>
                  </a:cubicBezTo>
                  <a:cubicBezTo>
                    <a:pt x="216492" y="49133"/>
                    <a:pt x="211379" y="44028"/>
                    <a:pt x="205077" y="44033"/>
                  </a:cubicBezTo>
                  <a:cubicBezTo>
                    <a:pt x="198774" y="44038"/>
                    <a:pt x="193669" y="49151"/>
                    <a:pt x="193674" y="55453"/>
                  </a:cubicBezTo>
                  <a:cubicBezTo>
                    <a:pt x="193679" y="61756"/>
                    <a:pt x="198792" y="66861"/>
                    <a:pt x="205094" y="66856"/>
                  </a:cubicBezTo>
                  <a:close/>
                  <a:moveTo>
                    <a:pt x="205094" y="110977"/>
                  </a:moveTo>
                  <a:cubicBezTo>
                    <a:pt x="211397" y="110972"/>
                    <a:pt x="216502" y="105859"/>
                    <a:pt x="216497" y="99556"/>
                  </a:cubicBezTo>
                  <a:cubicBezTo>
                    <a:pt x="216492" y="93254"/>
                    <a:pt x="211379" y="88149"/>
                    <a:pt x="205077" y="88153"/>
                  </a:cubicBezTo>
                  <a:cubicBezTo>
                    <a:pt x="198774" y="88158"/>
                    <a:pt x="193669" y="93271"/>
                    <a:pt x="193674" y="99574"/>
                  </a:cubicBezTo>
                  <a:cubicBezTo>
                    <a:pt x="193679" y="105876"/>
                    <a:pt x="198792" y="110981"/>
                    <a:pt x="205094" y="110977"/>
                  </a:cubicBezTo>
                  <a:close/>
                  <a:moveTo>
                    <a:pt x="205094" y="155097"/>
                  </a:moveTo>
                  <a:cubicBezTo>
                    <a:pt x="211397" y="155092"/>
                    <a:pt x="216502" y="149979"/>
                    <a:pt x="216497" y="143677"/>
                  </a:cubicBezTo>
                  <a:cubicBezTo>
                    <a:pt x="216492" y="137374"/>
                    <a:pt x="211379" y="132269"/>
                    <a:pt x="205077" y="132274"/>
                  </a:cubicBezTo>
                  <a:cubicBezTo>
                    <a:pt x="198774" y="132279"/>
                    <a:pt x="193669" y="137392"/>
                    <a:pt x="193674" y="143694"/>
                  </a:cubicBezTo>
                  <a:cubicBezTo>
                    <a:pt x="193679" y="149997"/>
                    <a:pt x="198792" y="155102"/>
                    <a:pt x="205094" y="155097"/>
                  </a:cubicBezTo>
                  <a:close/>
                  <a:moveTo>
                    <a:pt x="205094" y="199130"/>
                  </a:moveTo>
                  <a:cubicBezTo>
                    <a:pt x="211397" y="199125"/>
                    <a:pt x="216502" y="194012"/>
                    <a:pt x="216497" y="187709"/>
                  </a:cubicBezTo>
                  <a:cubicBezTo>
                    <a:pt x="216492" y="181407"/>
                    <a:pt x="211379" y="176302"/>
                    <a:pt x="205077" y="176307"/>
                  </a:cubicBezTo>
                  <a:cubicBezTo>
                    <a:pt x="198774" y="176311"/>
                    <a:pt x="193669" y="181424"/>
                    <a:pt x="193674" y="187727"/>
                  </a:cubicBezTo>
                  <a:cubicBezTo>
                    <a:pt x="193679" y="194030"/>
                    <a:pt x="198792" y="199135"/>
                    <a:pt x="205094" y="199130"/>
                  </a:cubicBezTo>
                  <a:close/>
                  <a:moveTo>
                    <a:pt x="205094" y="243250"/>
                  </a:moveTo>
                  <a:cubicBezTo>
                    <a:pt x="211397" y="243245"/>
                    <a:pt x="216502" y="238132"/>
                    <a:pt x="216497" y="231830"/>
                  </a:cubicBezTo>
                  <a:cubicBezTo>
                    <a:pt x="216492" y="225527"/>
                    <a:pt x="211379" y="220422"/>
                    <a:pt x="205077" y="220427"/>
                  </a:cubicBezTo>
                  <a:cubicBezTo>
                    <a:pt x="198774" y="220432"/>
                    <a:pt x="193669" y="225545"/>
                    <a:pt x="193674" y="231847"/>
                  </a:cubicBezTo>
                  <a:cubicBezTo>
                    <a:pt x="193679" y="238150"/>
                    <a:pt x="198792" y="243255"/>
                    <a:pt x="205094" y="243250"/>
                  </a:cubicBezTo>
                  <a:close/>
                  <a:moveTo>
                    <a:pt x="205094" y="287283"/>
                  </a:moveTo>
                  <a:cubicBezTo>
                    <a:pt x="211397" y="287278"/>
                    <a:pt x="216502" y="282165"/>
                    <a:pt x="216497" y="275863"/>
                  </a:cubicBezTo>
                  <a:cubicBezTo>
                    <a:pt x="216492" y="269560"/>
                    <a:pt x="211379" y="264455"/>
                    <a:pt x="205077" y="264460"/>
                  </a:cubicBezTo>
                  <a:cubicBezTo>
                    <a:pt x="198774" y="264465"/>
                    <a:pt x="193669" y="269578"/>
                    <a:pt x="193674" y="275880"/>
                  </a:cubicBezTo>
                  <a:cubicBezTo>
                    <a:pt x="193679" y="282183"/>
                    <a:pt x="198792" y="287288"/>
                    <a:pt x="205094" y="287283"/>
                  </a:cubicBezTo>
                  <a:close/>
                  <a:moveTo>
                    <a:pt x="205094" y="331404"/>
                  </a:moveTo>
                  <a:cubicBezTo>
                    <a:pt x="211397" y="331399"/>
                    <a:pt x="216502" y="326286"/>
                    <a:pt x="216497" y="319983"/>
                  </a:cubicBezTo>
                  <a:cubicBezTo>
                    <a:pt x="216492" y="313681"/>
                    <a:pt x="211379" y="308576"/>
                    <a:pt x="205077" y="308580"/>
                  </a:cubicBezTo>
                  <a:cubicBezTo>
                    <a:pt x="198774" y="308585"/>
                    <a:pt x="193669" y="313698"/>
                    <a:pt x="193674" y="320001"/>
                  </a:cubicBezTo>
                  <a:cubicBezTo>
                    <a:pt x="193679" y="326304"/>
                    <a:pt x="198792" y="331409"/>
                    <a:pt x="205094" y="331404"/>
                  </a:cubicBezTo>
                  <a:close/>
                  <a:moveTo>
                    <a:pt x="205094" y="375524"/>
                  </a:moveTo>
                  <a:cubicBezTo>
                    <a:pt x="211397" y="375519"/>
                    <a:pt x="216502" y="370406"/>
                    <a:pt x="216497" y="364104"/>
                  </a:cubicBezTo>
                  <a:cubicBezTo>
                    <a:pt x="216492" y="357801"/>
                    <a:pt x="211379" y="352696"/>
                    <a:pt x="205077" y="352701"/>
                  </a:cubicBezTo>
                  <a:cubicBezTo>
                    <a:pt x="198774" y="352706"/>
                    <a:pt x="193669" y="357819"/>
                    <a:pt x="193674" y="364121"/>
                  </a:cubicBezTo>
                  <a:cubicBezTo>
                    <a:pt x="193679" y="370424"/>
                    <a:pt x="198792" y="375529"/>
                    <a:pt x="205094" y="375524"/>
                  </a:cubicBezTo>
                  <a:close/>
                  <a:moveTo>
                    <a:pt x="166394" y="22823"/>
                  </a:moveTo>
                  <a:cubicBezTo>
                    <a:pt x="172692" y="22823"/>
                    <a:pt x="177797" y="17718"/>
                    <a:pt x="177797" y="11420"/>
                  </a:cubicBezTo>
                  <a:cubicBezTo>
                    <a:pt x="177797" y="5123"/>
                    <a:pt x="172692" y="18"/>
                    <a:pt x="166394" y="18"/>
                  </a:cubicBezTo>
                  <a:cubicBezTo>
                    <a:pt x="160097" y="18"/>
                    <a:pt x="154992" y="5123"/>
                    <a:pt x="154992" y="11420"/>
                  </a:cubicBezTo>
                  <a:cubicBezTo>
                    <a:pt x="154992" y="17718"/>
                    <a:pt x="160097" y="22823"/>
                    <a:pt x="166394" y="22823"/>
                  </a:cubicBezTo>
                  <a:close/>
                  <a:moveTo>
                    <a:pt x="166394" y="66856"/>
                  </a:moveTo>
                  <a:cubicBezTo>
                    <a:pt x="172692" y="66856"/>
                    <a:pt x="177797" y="61751"/>
                    <a:pt x="177797" y="55453"/>
                  </a:cubicBezTo>
                  <a:cubicBezTo>
                    <a:pt x="177797" y="49156"/>
                    <a:pt x="172692" y="44051"/>
                    <a:pt x="166394" y="44051"/>
                  </a:cubicBezTo>
                  <a:cubicBezTo>
                    <a:pt x="160097" y="44051"/>
                    <a:pt x="154992" y="49156"/>
                    <a:pt x="154992" y="55453"/>
                  </a:cubicBezTo>
                  <a:cubicBezTo>
                    <a:pt x="154992" y="61751"/>
                    <a:pt x="160097" y="66856"/>
                    <a:pt x="166394" y="66856"/>
                  </a:cubicBezTo>
                  <a:close/>
                  <a:moveTo>
                    <a:pt x="166394" y="110977"/>
                  </a:moveTo>
                  <a:cubicBezTo>
                    <a:pt x="172692" y="110977"/>
                    <a:pt x="177797" y="105871"/>
                    <a:pt x="177797" y="99574"/>
                  </a:cubicBezTo>
                  <a:cubicBezTo>
                    <a:pt x="177797" y="93276"/>
                    <a:pt x="172692" y="88171"/>
                    <a:pt x="166394" y="88171"/>
                  </a:cubicBezTo>
                  <a:cubicBezTo>
                    <a:pt x="160097" y="88171"/>
                    <a:pt x="154992" y="93276"/>
                    <a:pt x="154992" y="99574"/>
                  </a:cubicBezTo>
                  <a:cubicBezTo>
                    <a:pt x="154992" y="105871"/>
                    <a:pt x="160097" y="110977"/>
                    <a:pt x="166394" y="110977"/>
                  </a:cubicBezTo>
                  <a:close/>
                  <a:moveTo>
                    <a:pt x="166394" y="155097"/>
                  </a:moveTo>
                  <a:cubicBezTo>
                    <a:pt x="172692" y="155097"/>
                    <a:pt x="177797" y="149992"/>
                    <a:pt x="177797" y="143694"/>
                  </a:cubicBezTo>
                  <a:cubicBezTo>
                    <a:pt x="177797" y="137397"/>
                    <a:pt x="172692" y="132292"/>
                    <a:pt x="166394" y="132292"/>
                  </a:cubicBezTo>
                  <a:cubicBezTo>
                    <a:pt x="160097" y="132292"/>
                    <a:pt x="154992" y="137397"/>
                    <a:pt x="154992" y="143694"/>
                  </a:cubicBezTo>
                  <a:cubicBezTo>
                    <a:pt x="154992" y="149992"/>
                    <a:pt x="160097" y="155097"/>
                    <a:pt x="166394" y="155097"/>
                  </a:cubicBezTo>
                  <a:close/>
                  <a:moveTo>
                    <a:pt x="166394" y="199130"/>
                  </a:moveTo>
                  <a:cubicBezTo>
                    <a:pt x="172692" y="199130"/>
                    <a:pt x="177797" y="194025"/>
                    <a:pt x="177797" y="187727"/>
                  </a:cubicBezTo>
                  <a:cubicBezTo>
                    <a:pt x="177797" y="181429"/>
                    <a:pt x="172692" y="176324"/>
                    <a:pt x="166394" y="176324"/>
                  </a:cubicBezTo>
                  <a:cubicBezTo>
                    <a:pt x="160097" y="176324"/>
                    <a:pt x="154992" y="181429"/>
                    <a:pt x="154992" y="187727"/>
                  </a:cubicBezTo>
                  <a:cubicBezTo>
                    <a:pt x="154992" y="194025"/>
                    <a:pt x="160097" y="199130"/>
                    <a:pt x="166394" y="199130"/>
                  </a:cubicBezTo>
                  <a:close/>
                  <a:moveTo>
                    <a:pt x="166394" y="243250"/>
                  </a:moveTo>
                  <a:cubicBezTo>
                    <a:pt x="172692" y="243250"/>
                    <a:pt x="177797" y="238145"/>
                    <a:pt x="177797" y="231847"/>
                  </a:cubicBezTo>
                  <a:cubicBezTo>
                    <a:pt x="177797" y="225550"/>
                    <a:pt x="172692" y="220445"/>
                    <a:pt x="166394" y="220445"/>
                  </a:cubicBezTo>
                  <a:cubicBezTo>
                    <a:pt x="160097" y="220445"/>
                    <a:pt x="154992" y="225550"/>
                    <a:pt x="154992" y="231847"/>
                  </a:cubicBezTo>
                  <a:cubicBezTo>
                    <a:pt x="154992" y="238145"/>
                    <a:pt x="160097" y="243250"/>
                    <a:pt x="166394" y="243250"/>
                  </a:cubicBezTo>
                  <a:close/>
                  <a:moveTo>
                    <a:pt x="166394" y="287283"/>
                  </a:moveTo>
                  <a:cubicBezTo>
                    <a:pt x="172692" y="287283"/>
                    <a:pt x="177797" y="282178"/>
                    <a:pt x="177797" y="275880"/>
                  </a:cubicBezTo>
                  <a:cubicBezTo>
                    <a:pt x="177797" y="269583"/>
                    <a:pt x="172692" y="264478"/>
                    <a:pt x="166394" y="264478"/>
                  </a:cubicBezTo>
                  <a:cubicBezTo>
                    <a:pt x="160097" y="264478"/>
                    <a:pt x="154992" y="269583"/>
                    <a:pt x="154992" y="275880"/>
                  </a:cubicBezTo>
                  <a:cubicBezTo>
                    <a:pt x="154992" y="282178"/>
                    <a:pt x="160097" y="287283"/>
                    <a:pt x="166394" y="287283"/>
                  </a:cubicBezTo>
                  <a:close/>
                  <a:moveTo>
                    <a:pt x="166394" y="331404"/>
                  </a:moveTo>
                  <a:cubicBezTo>
                    <a:pt x="172692" y="331404"/>
                    <a:pt x="177797" y="326298"/>
                    <a:pt x="177797" y="320001"/>
                  </a:cubicBezTo>
                  <a:cubicBezTo>
                    <a:pt x="177797" y="313703"/>
                    <a:pt x="172692" y="308598"/>
                    <a:pt x="166394" y="308598"/>
                  </a:cubicBezTo>
                  <a:cubicBezTo>
                    <a:pt x="160097" y="308598"/>
                    <a:pt x="154992" y="313703"/>
                    <a:pt x="154992" y="320001"/>
                  </a:cubicBezTo>
                  <a:cubicBezTo>
                    <a:pt x="154992" y="326298"/>
                    <a:pt x="160097" y="331404"/>
                    <a:pt x="166394" y="331404"/>
                  </a:cubicBezTo>
                  <a:close/>
                  <a:moveTo>
                    <a:pt x="166394" y="375524"/>
                  </a:moveTo>
                  <a:cubicBezTo>
                    <a:pt x="172692" y="375524"/>
                    <a:pt x="177797" y="370419"/>
                    <a:pt x="177797" y="364121"/>
                  </a:cubicBezTo>
                  <a:cubicBezTo>
                    <a:pt x="177797" y="357824"/>
                    <a:pt x="172692" y="352719"/>
                    <a:pt x="166394" y="352719"/>
                  </a:cubicBezTo>
                  <a:cubicBezTo>
                    <a:pt x="160097" y="352719"/>
                    <a:pt x="154992" y="357824"/>
                    <a:pt x="154992" y="364121"/>
                  </a:cubicBezTo>
                  <a:cubicBezTo>
                    <a:pt x="154992" y="370419"/>
                    <a:pt x="160097" y="375524"/>
                    <a:pt x="166394" y="375524"/>
                  </a:cubicBezTo>
                  <a:close/>
                  <a:moveTo>
                    <a:pt x="127625" y="22823"/>
                  </a:moveTo>
                  <a:cubicBezTo>
                    <a:pt x="133922" y="22823"/>
                    <a:pt x="139028" y="17718"/>
                    <a:pt x="139028" y="11420"/>
                  </a:cubicBezTo>
                  <a:cubicBezTo>
                    <a:pt x="139028" y="5123"/>
                    <a:pt x="133922" y="18"/>
                    <a:pt x="127625" y="18"/>
                  </a:cubicBezTo>
                  <a:cubicBezTo>
                    <a:pt x="121327" y="18"/>
                    <a:pt x="116222" y="5123"/>
                    <a:pt x="116222" y="11420"/>
                  </a:cubicBezTo>
                  <a:cubicBezTo>
                    <a:pt x="116222" y="17718"/>
                    <a:pt x="121327" y="22823"/>
                    <a:pt x="127625" y="22823"/>
                  </a:cubicBezTo>
                  <a:close/>
                  <a:moveTo>
                    <a:pt x="127625" y="66856"/>
                  </a:moveTo>
                  <a:cubicBezTo>
                    <a:pt x="133922" y="66856"/>
                    <a:pt x="139028" y="61751"/>
                    <a:pt x="139028" y="55453"/>
                  </a:cubicBezTo>
                  <a:cubicBezTo>
                    <a:pt x="139028" y="49156"/>
                    <a:pt x="133922" y="44051"/>
                    <a:pt x="127625" y="44051"/>
                  </a:cubicBezTo>
                  <a:cubicBezTo>
                    <a:pt x="121327" y="44051"/>
                    <a:pt x="116222" y="49156"/>
                    <a:pt x="116222" y="55453"/>
                  </a:cubicBezTo>
                  <a:cubicBezTo>
                    <a:pt x="116222" y="61751"/>
                    <a:pt x="121327" y="66856"/>
                    <a:pt x="127625" y="66856"/>
                  </a:cubicBezTo>
                  <a:close/>
                  <a:moveTo>
                    <a:pt x="127625" y="110977"/>
                  </a:moveTo>
                  <a:cubicBezTo>
                    <a:pt x="133922" y="110977"/>
                    <a:pt x="139028" y="105871"/>
                    <a:pt x="139028" y="99574"/>
                  </a:cubicBezTo>
                  <a:cubicBezTo>
                    <a:pt x="139028" y="93276"/>
                    <a:pt x="133922" y="88171"/>
                    <a:pt x="127625" y="88171"/>
                  </a:cubicBezTo>
                  <a:cubicBezTo>
                    <a:pt x="121327" y="88171"/>
                    <a:pt x="116222" y="93276"/>
                    <a:pt x="116222" y="99574"/>
                  </a:cubicBezTo>
                  <a:cubicBezTo>
                    <a:pt x="116222" y="105871"/>
                    <a:pt x="121327" y="110977"/>
                    <a:pt x="127625" y="110977"/>
                  </a:cubicBezTo>
                  <a:close/>
                  <a:moveTo>
                    <a:pt x="127625" y="155097"/>
                  </a:moveTo>
                  <a:cubicBezTo>
                    <a:pt x="133922" y="155097"/>
                    <a:pt x="139028" y="149992"/>
                    <a:pt x="139028" y="143694"/>
                  </a:cubicBezTo>
                  <a:cubicBezTo>
                    <a:pt x="139028" y="137397"/>
                    <a:pt x="133922" y="132292"/>
                    <a:pt x="127625" y="132292"/>
                  </a:cubicBezTo>
                  <a:cubicBezTo>
                    <a:pt x="121327" y="132292"/>
                    <a:pt x="116222" y="137397"/>
                    <a:pt x="116222" y="143694"/>
                  </a:cubicBezTo>
                  <a:cubicBezTo>
                    <a:pt x="116222" y="149992"/>
                    <a:pt x="121327" y="155097"/>
                    <a:pt x="127625" y="155097"/>
                  </a:cubicBezTo>
                  <a:close/>
                  <a:moveTo>
                    <a:pt x="127625" y="199130"/>
                  </a:moveTo>
                  <a:cubicBezTo>
                    <a:pt x="133922" y="199130"/>
                    <a:pt x="139028" y="194025"/>
                    <a:pt x="139028" y="187727"/>
                  </a:cubicBezTo>
                  <a:cubicBezTo>
                    <a:pt x="139028" y="181429"/>
                    <a:pt x="133922" y="176324"/>
                    <a:pt x="127625" y="176324"/>
                  </a:cubicBezTo>
                  <a:cubicBezTo>
                    <a:pt x="121327" y="176324"/>
                    <a:pt x="116222" y="181429"/>
                    <a:pt x="116222" y="187727"/>
                  </a:cubicBezTo>
                  <a:cubicBezTo>
                    <a:pt x="116222" y="194025"/>
                    <a:pt x="121327" y="199130"/>
                    <a:pt x="127625" y="199130"/>
                  </a:cubicBezTo>
                  <a:close/>
                  <a:moveTo>
                    <a:pt x="127625" y="243250"/>
                  </a:moveTo>
                  <a:cubicBezTo>
                    <a:pt x="133922" y="243250"/>
                    <a:pt x="139028" y="238145"/>
                    <a:pt x="139028" y="231847"/>
                  </a:cubicBezTo>
                  <a:cubicBezTo>
                    <a:pt x="139028" y="225550"/>
                    <a:pt x="133922" y="220445"/>
                    <a:pt x="127625" y="220445"/>
                  </a:cubicBezTo>
                  <a:cubicBezTo>
                    <a:pt x="121327" y="220445"/>
                    <a:pt x="116222" y="225550"/>
                    <a:pt x="116222" y="231847"/>
                  </a:cubicBezTo>
                  <a:cubicBezTo>
                    <a:pt x="116222" y="238145"/>
                    <a:pt x="121327" y="243250"/>
                    <a:pt x="127625" y="243250"/>
                  </a:cubicBezTo>
                  <a:close/>
                  <a:moveTo>
                    <a:pt x="127625" y="287283"/>
                  </a:moveTo>
                  <a:cubicBezTo>
                    <a:pt x="133922" y="287283"/>
                    <a:pt x="139028" y="282178"/>
                    <a:pt x="139028" y="275880"/>
                  </a:cubicBezTo>
                  <a:cubicBezTo>
                    <a:pt x="139028" y="269583"/>
                    <a:pt x="133922" y="264478"/>
                    <a:pt x="127625" y="264478"/>
                  </a:cubicBezTo>
                  <a:cubicBezTo>
                    <a:pt x="121327" y="264478"/>
                    <a:pt x="116222" y="269583"/>
                    <a:pt x="116222" y="275880"/>
                  </a:cubicBezTo>
                  <a:cubicBezTo>
                    <a:pt x="116222" y="282178"/>
                    <a:pt x="121327" y="287283"/>
                    <a:pt x="127625" y="287283"/>
                  </a:cubicBezTo>
                  <a:close/>
                  <a:moveTo>
                    <a:pt x="127625" y="331404"/>
                  </a:moveTo>
                  <a:cubicBezTo>
                    <a:pt x="133922" y="331404"/>
                    <a:pt x="139028" y="326298"/>
                    <a:pt x="139028" y="320001"/>
                  </a:cubicBezTo>
                  <a:cubicBezTo>
                    <a:pt x="139028" y="313703"/>
                    <a:pt x="133922" y="308598"/>
                    <a:pt x="127625" y="308598"/>
                  </a:cubicBezTo>
                  <a:cubicBezTo>
                    <a:pt x="121327" y="308598"/>
                    <a:pt x="116222" y="313703"/>
                    <a:pt x="116222" y="320001"/>
                  </a:cubicBezTo>
                  <a:cubicBezTo>
                    <a:pt x="116222" y="326298"/>
                    <a:pt x="121327" y="331404"/>
                    <a:pt x="127625" y="331404"/>
                  </a:cubicBezTo>
                  <a:close/>
                  <a:moveTo>
                    <a:pt x="127625" y="375524"/>
                  </a:moveTo>
                  <a:cubicBezTo>
                    <a:pt x="133922" y="375524"/>
                    <a:pt x="139028" y="370419"/>
                    <a:pt x="139028" y="364121"/>
                  </a:cubicBezTo>
                  <a:cubicBezTo>
                    <a:pt x="139028" y="357824"/>
                    <a:pt x="133922" y="352719"/>
                    <a:pt x="127625" y="352719"/>
                  </a:cubicBezTo>
                  <a:cubicBezTo>
                    <a:pt x="121327" y="352719"/>
                    <a:pt x="116222" y="357824"/>
                    <a:pt x="116222" y="364121"/>
                  </a:cubicBezTo>
                  <a:cubicBezTo>
                    <a:pt x="116222" y="370419"/>
                    <a:pt x="121327" y="375524"/>
                    <a:pt x="127625" y="375524"/>
                  </a:cubicBezTo>
                  <a:close/>
                  <a:moveTo>
                    <a:pt x="88943" y="22823"/>
                  </a:moveTo>
                  <a:cubicBezTo>
                    <a:pt x="95240" y="22823"/>
                    <a:pt x="100345" y="17718"/>
                    <a:pt x="100345" y="11420"/>
                  </a:cubicBezTo>
                  <a:cubicBezTo>
                    <a:pt x="100345" y="5123"/>
                    <a:pt x="95240" y="18"/>
                    <a:pt x="88943" y="18"/>
                  </a:cubicBezTo>
                  <a:cubicBezTo>
                    <a:pt x="82645" y="18"/>
                    <a:pt x="77540" y="5123"/>
                    <a:pt x="77540" y="11420"/>
                  </a:cubicBezTo>
                  <a:cubicBezTo>
                    <a:pt x="77540" y="17718"/>
                    <a:pt x="82645" y="22823"/>
                    <a:pt x="88943" y="22823"/>
                  </a:cubicBezTo>
                  <a:close/>
                  <a:moveTo>
                    <a:pt x="88943" y="66856"/>
                  </a:moveTo>
                  <a:cubicBezTo>
                    <a:pt x="95240" y="66856"/>
                    <a:pt x="100345" y="61751"/>
                    <a:pt x="100345" y="55453"/>
                  </a:cubicBezTo>
                  <a:cubicBezTo>
                    <a:pt x="100345" y="49156"/>
                    <a:pt x="95240" y="44051"/>
                    <a:pt x="88943" y="44051"/>
                  </a:cubicBezTo>
                  <a:cubicBezTo>
                    <a:pt x="82645" y="44051"/>
                    <a:pt x="77540" y="49156"/>
                    <a:pt x="77540" y="55453"/>
                  </a:cubicBezTo>
                  <a:cubicBezTo>
                    <a:pt x="77540" y="61751"/>
                    <a:pt x="82645" y="66856"/>
                    <a:pt x="88943" y="66856"/>
                  </a:cubicBezTo>
                  <a:close/>
                  <a:moveTo>
                    <a:pt x="88943" y="110977"/>
                  </a:moveTo>
                  <a:cubicBezTo>
                    <a:pt x="95240" y="110977"/>
                    <a:pt x="100345" y="105871"/>
                    <a:pt x="100345" y="99574"/>
                  </a:cubicBezTo>
                  <a:cubicBezTo>
                    <a:pt x="100345" y="93276"/>
                    <a:pt x="95240" y="88171"/>
                    <a:pt x="88943" y="88171"/>
                  </a:cubicBezTo>
                  <a:cubicBezTo>
                    <a:pt x="82645" y="88171"/>
                    <a:pt x="77540" y="93276"/>
                    <a:pt x="77540" y="99574"/>
                  </a:cubicBezTo>
                  <a:cubicBezTo>
                    <a:pt x="77540" y="105871"/>
                    <a:pt x="82645" y="110977"/>
                    <a:pt x="88943" y="110977"/>
                  </a:cubicBezTo>
                  <a:close/>
                  <a:moveTo>
                    <a:pt x="88943" y="155097"/>
                  </a:moveTo>
                  <a:cubicBezTo>
                    <a:pt x="95240" y="155097"/>
                    <a:pt x="100345" y="149992"/>
                    <a:pt x="100345" y="143694"/>
                  </a:cubicBezTo>
                  <a:cubicBezTo>
                    <a:pt x="100345" y="137397"/>
                    <a:pt x="95240" y="132292"/>
                    <a:pt x="88943" y="132292"/>
                  </a:cubicBezTo>
                  <a:cubicBezTo>
                    <a:pt x="82645" y="132292"/>
                    <a:pt x="77540" y="137397"/>
                    <a:pt x="77540" y="143694"/>
                  </a:cubicBezTo>
                  <a:cubicBezTo>
                    <a:pt x="77540" y="149992"/>
                    <a:pt x="82645" y="155097"/>
                    <a:pt x="88943" y="155097"/>
                  </a:cubicBezTo>
                  <a:close/>
                  <a:moveTo>
                    <a:pt x="88943" y="199130"/>
                  </a:moveTo>
                  <a:cubicBezTo>
                    <a:pt x="95240" y="199130"/>
                    <a:pt x="100345" y="194025"/>
                    <a:pt x="100345" y="187727"/>
                  </a:cubicBezTo>
                  <a:cubicBezTo>
                    <a:pt x="100345" y="181429"/>
                    <a:pt x="95240" y="176324"/>
                    <a:pt x="88943" y="176324"/>
                  </a:cubicBezTo>
                  <a:cubicBezTo>
                    <a:pt x="82645" y="176324"/>
                    <a:pt x="77540" y="181429"/>
                    <a:pt x="77540" y="187727"/>
                  </a:cubicBezTo>
                  <a:cubicBezTo>
                    <a:pt x="77540" y="194025"/>
                    <a:pt x="82645" y="199130"/>
                    <a:pt x="88943" y="199130"/>
                  </a:cubicBezTo>
                  <a:close/>
                  <a:moveTo>
                    <a:pt x="88943" y="243250"/>
                  </a:moveTo>
                  <a:cubicBezTo>
                    <a:pt x="95240" y="243250"/>
                    <a:pt x="100345" y="238145"/>
                    <a:pt x="100345" y="231847"/>
                  </a:cubicBezTo>
                  <a:cubicBezTo>
                    <a:pt x="100345" y="225550"/>
                    <a:pt x="95240" y="220445"/>
                    <a:pt x="88943" y="220445"/>
                  </a:cubicBezTo>
                  <a:cubicBezTo>
                    <a:pt x="82645" y="220445"/>
                    <a:pt x="77540" y="225550"/>
                    <a:pt x="77540" y="231847"/>
                  </a:cubicBezTo>
                  <a:cubicBezTo>
                    <a:pt x="77540" y="238145"/>
                    <a:pt x="82645" y="243250"/>
                    <a:pt x="88943" y="243250"/>
                  </a:cubicBezTo>
                  <a:close/>
                  <a:moveTo>
                    <a:pt x="88943" y="287283"/>
                  </a:moveTo>
                  <a:cubicBezTo>
                    <a:pt x="95240" y="287283"/>
                    <a:pt x="100345" y="282178"/>
                    <a:pt x="100345" y="275880"/>
                  </a:cubicBezTo>
                  <a:cubicBezTo>
                    <a:pt x="100345" y="269583"/>
                    <a:pt x="95240" y="264478"/>
                    <a:pt x="88943" y="264478"/>
                  </a:cubicBezTo>
                  <a:cubicBezTo>
                    <a:pt x="82645" y="264478"/>
                    <a:pt x="77540" y="269583"/>
                    <a:pt x="77540" y="275880"/>
                  </a:cubicBezTo>
                  <a:cubicBezTo>
                    <a:pt x="77540" y="282178"/>
                    <a:pt x="82645" y="287283"/>
                    <a:pt x="88943" y="287283"/>
                  </a:cubicBezTo>
                  <a:close/>
                  <a:moveTo>
                    <a:pt x="88943" y="331404"/>
                  </a:moveTo>
                  <a:cubicBezTo>
                    <a:pt x="95240" y="331404"/>
                    <a:pt x="100345" y="326298"/>
                    <a:pt x="100345" y="320001"/>
                  </a:cubicBezTo>
                  <a:cubicBezTo>
                    <a:pt x="100345" y="313703"/>
                    <a:pt x="95240" y="308598"/>
                    <a:pt x="88943" y="308598"/>
                  </a:cubicBezTo>
                  <a:cubicBezTo>
                    <a:pt x="82645" y="308598"/>
                    <a:pt x="77540" y="313703"/>
                    <a:pt x="77540" y="320001"/>
                  </a:cubicBezTo>
                  <a:cubicBezTo>
                    <a:pt x="77540" y="326298"/>
                    <a:pt x="82645" y="331404"/>
                    <a:pt x="88943" y="331404"/>
                  </a:cubicBezTo>
                  <a:close/>
                  <a:moveTo>
                    <a:pt x="88943" y="375524"/>
                  </a:moveTo>
                  <a:cubicBezTo>
                    <a:pt x="95240" y="375524"/>
                    <a:pt x="100345" y="370419"/>
                    <a:pt x="100345" y="364121"/>
                  </a:cubicBezTo>
                  <a:cubicBezTo>
                    <a:pt x="100345" y="357824"/>
                    <a:pt x="95240" y="352719"/>
                    <a:pt x="88943" y="352719"/>
                  </a:cubicBezTo>
                  <a:cubicBezTo>
                    <a:pt x="82645" y="352719"/>
                    <a:pt x="77540" y="357824"/>
                    <a:pt x="77540" y="364121"/>
                  </a:cubicBezTo>
                  <a:cubicBezTo>
                    <a:pt x="77540" y="370419"/>
                    <a:pt x="82645" y="375524"/>
                    <a:pt x="88943" y="375524"/>
                  </a:cubicBezTo>
                  <a:close/>
                  <a:moveTo>
                    <a:pt x="50173" y="22823"/>
                  </a:moveTo>
                  <a:cubicBezTo>
                    <a:pt x="56470" y="22823"/>
                    <a:pt x="61575" y="17718"/>
                    <a:pt x="61575" y="11420"/>
                  </a:cubicBezTo>
                  <a:cubicBezTo>
                    <a:pt x="61575" y="5123"/>
                    <a:pt x="56470" y="18"/>
                    <a:pt x="50173" y="18"/>
                  </a:cubicBezTo>
                  <a:cubicBezTo>
                    <a:pt x="43875" y="18"/>
                    <a:pt x="38770" y="5123"/>
                    <a:pt x="38770" y="11420"/>
                  </a:cubicBezTo>
                  <a:cubicBezTo>
                    <a:pt x="38770" y="17718"/>
                    <a:pt x="43875" y="22823"/>
                    <a:pt x="50173" y="22823"/>
                  </a:cubicBezTo>
                  <a:close/>
                  <a:moveTo>
                    <a:pt x="50173" y="66856"/>
                  </a:moveTo>
                  <a:cubicBezTo>
                    <a:pt x="56470" y="66856"/>
                    <a:pt x="61575" y="61751"/>
                    <a:pt x="61575" y="55453"/>
                  </a:cubicBezTo>
                  <a:cubicBezTo>
                    <a:pt x="61575" y="49156"/>
                    <a:pt x="56470" y="44051"/>
                    <a:pt x="50173" y="44051"/>
                  </a:cubicBezTo>
                  <a:cubicBezTo>
                    <a:pt x="43875" y="44051"/>
                    <a:pt x="38770" y="49156"/>
                    <a:pt x="38770" y="55453"/>
                  </a:cubicBezTo>
                  <a:cubicBezTo>
                    <a:pt x="38770" y="61751"/>
                    <a:pt x="43875" y="66856"/>
                    <a:pt x="50173" y="66856"/>
                  </a:cubicBezTo>
                  <a:close/>
                  <a:moveTo>
                    <a:pt x="50173" y="110977"/>
                  </a:moveTo>
                  <a:cubicBezTo>
                    <a:pt x="56470" y="110977"/>
                    <a:pt x="61575" y="105871"/>
                    <a:pt x="61575" y="99574"/>
                  </a:cubicBezTo>
                  <a:cubicBezTo>
                    <a:pt x="61575" y="93276"/>
                    <a:pt x="56470" y="88171"/>
                    <a:pt x="50173" y="88171"/>
                  </a:cubicBezTo>
                  <a:cubicBezTo>
                    <a:pt x="43875" y="88171"/>
                    <a:pt x="38770" y="93276"/>
                    <a:pt x="38770" y="99574"/>
                  </a:cubicBezTo>
                  <a:cubicBezTo>
                    <a:pt x="38770" y="105871"/>
                    <a:pt x="43875" y="110977"/>
                    <a:pt x="50173" y="110977"/>
                  </a:cubicBezTo>
                  <a:close/>
                  <a:moveTo>
                    <a:pt x="50173" y="155097"/>
                  </a:moveTo>
                  <a:cubicBezTo>
                    <a:pt x="56470" y="155097"/>
                    <a:pt x="61575" y="149992"/>
                    <a:pt x="61575" y="143694"/>
                  </a:cubicBezTo>
                  <a:cubicBezTo>
                    <a:pt x="61575" y="137397"/>
                    <a:pt x="56470" y="132292"/>
                    <a:pt x="50173" y="132292"/>
                  </a:cubicBezTo>
                  <a:cubicBezTo>
                    <a:pt x="43875" y="132292"/>
                    <a:pt x="38770" y="137397"/>
                    <a:pt x="38770" y="143694"/>
                  </a:cubicBezTo>
                  <a:cubicBezTo>
                    <a:pt x="38770" y="149992"/>
                    <a:pt x="43875" y="155097"/>
                    <a:pt x="50173" y="155097"/>
                  </a:cubicBezTo>
                  <a:close/>
                  <a:moveTo>
                    <a:pt x="50173" y="199130"/>
                  </a:moveTo>
                  <a:cubicBezTo>
                    <a:pt x="56470" y="199130"/>
                    <a:pt x="61575" y="194025"/>
                    <a:pt x="61575" y="187727"/>
                  </a:cubicBezTo>
                  <a:cubicBezTo>
                    <a:pt x="61575" y="181429"/>
                    <a:pt x="56470" y="176324"/>
                    <a:pt x="50173" y="176324"/>
                  </a:cubicBezTo>
                  <a:cubicBezTo>
                    <a:pt x="43875" y="176324"/>
                    <a:pt x="38770" y="181429"/>
                    <a:pt x="38770" y="187727"/>
                  </a:cubicBezTo>
                  <a:cubicBezTo>
                    <a:pt x="38770" y="194025"/>
                    <a:pt x="43875" y="199130"/>
                    <a:pt x="50173" y="199130"/>
                  </a:cubicBezTo>
                  <a:close/>
                  <a:moveTo>
                    <a:pt x="50173" y="243250"/>
                  </a:moveTo>
                  <a:cubicBezTo>
                    <a:pt x="56470" y="243250"/>
                    <a:pt x="61575" y="238145"/>
                    <a:pt x="61575" y="231847"/>
                  </a:cubicBezTo>
                  <a:cubicBezTo>
                    <a:pt x="61575" y="225550"/>
                    <a:pt x="56470" y="220445"/>
                    <a:pt x="50173" y="220445"/>
                  </a:cubicBezTo>
                  <a:cubicBezTo>
                    <a:pt x="43875" y="220445"/>
                    <a:pt x="38770" y="225550"/>
                    <a:pt x="38770" y="231847"/>
                  </a:cubicBezTo>
                  <a:cubicBezTo>
                    <a:pt x="38770" y="238145"/>
                    <a:pt x="43875" y="243250"/>
                    <a:pt x="50173" y="243250"/>
                  </a:cubicBezTo>
                  <a:close/>
                  <a:moveTo>
                    <a:pt x="50173" y="287283"/>
                  </a:moveTo>
                  <a:cubicBezTo>
                    <a:pt x="56470" y="287283"/>
                    <a:pt x="61575" y="282178"/>
                    <a:pt x="61575" y="275880"/>
                  </a:cubicBezTo>
                  <a:cubicBezTo>
                    <a:pt x="61575" y="269583"/>
                    <a:pt x="56470" y="264478"/>
                    <a:pt x="50173" y="264478"/>
                  </a:cubicBezTo>
                  <a:cubicBezTo>
                    <a:pt x="43875" y="264478"/>
                    <a:pt x="38770" y="269583"/>
                    <a:pt x="38770" y="275880"/>
                  </a:cubicBezTo>
                  <a:cubicBezTo>
                    <a:pt x="38770" y="282178"/>
                    <a:pt x="43875" y="287283"/>
                    <a:pt x="50173" y="287283"/>
                  </a:cubicBezTo>
                  <a:close/>
                  <a:moveTo>
                    <a:pt x="50173" y="331404"/>
                  </a:moveTo>
                  <a:cubicBezTo>
                    <a:pt x="56470" y="331404"/>
                    <a:pt x="61575" y="326298"/>
                    <a:pt x="61575" y="320001"/>
                  </a:cubicBezTo>
                  <a:cubicBezTo>
                    <a:pt x="61575" y="313703"/>
                    <a:pt x="56470" y="308598"/>
                    <a:pt x="50173" y="308598"/>
                  </a:cubicBezTo>
                  <a:cubicBezTo>
                    <a:pt x="43875" y="308598"/>
                    <a:pt x="38770" y="313703"/>
                    <a:pt x="38770" y="320001"/>
                  </a:cubicBezTo>
                  <a:cubicBezTo>
                    <a:pt x="38770" y="326298"/>
                    <a:pt x="43875" y="331404"/>
                    <a:pt x="50173" y="331404"/>
                  </a:cubicBezTo>
                  <a:close/>
                  <a:moveTo>
                    <a:pt x="50173" y="375524"/>
                  </a:moveTo>
                  <a:cubicBezTo>
                    <a:pt x="56470" y="375524"/>
                    <a:pt x="61575" y="370419"/>
                    <a:pt x="61575" y="364121"/>
                  </a:cubicBezTo>
                  <a:cubicBezTo>
                    <a:pt x="61575" y="357824"/>
                    <a:pt x="56470" y="352719"/>
                    <a:pt x="50173" y="352719"/>
                  </a:cubicBezTo>
                  <a:cubicBezTo>
                    <a:pt x="43875" y="352719"/>
                    <a:pt x="38770" y="357824"/>
                    <a:pt x="38770" y="364121"/>
                  </a:cubicBezTo>
                  <a:cubicBezTo>
                    <a:pt x="38770" y="370419"/>
                    <a:pt x="43875" y="375524"/>
                    <a:pt x="50173" y="375524"/>
                  </a:cubicBezTo>
                  <a:close/>
                  <a:moveTo>
                    <a:pt x="11403" y="22823"/>
                  </a:moveTo>
                  <a:cubicBezTo>
                    <a:pt x="17700" y="22823"/>
                    <a:pt x="22806" y="17718"/>
                    <a:pt x="22806" y="11420"/>
                  </a:cubicBezTo>
                  <a:cubicBezTo>
                    <a:pt x="22806" y="5123"/>
                    <a:pt x="17700" y="18"/>
                    <a:pt x="11403" y="18"/>
                  </a:cubicBezTo>
                  <a:cubicBezTo>
                    <a:pt x="5105" y="18"/>
                    <a:pt x="0" y="5123"/>
                    <a:pt x="0" y="11420"/>
                  </a:cubicBezTo>
                  <a:cubicBezTo>
                    <a:pt x="0" y="17718"/>
                    <a:pt x="5105" y="22823"/>
                    <a:pt x="11403" y="22823"/>
                  </a:cubicBezTo>
                  <a:close/>
                  <a:moveTo>
                    <a:pt x="11403" y="66856"/>
                  </a:moveTo>
                  <a:cubicBezTo>
                    <a:pt x="17700" y="66856"/>
                    <a:pt x="22806" y="61751"/>
                    <a:pt x="22806" y="55453"/>
                  </a:cubicBezTo>
                  <a:cubicBezTo>
                    <a:pt x="22806" y="49156"/>
                    <a:pt x="17700" y="44051"/>
                    <a:pt x="11403" y="44051"/>
                  </a:cubicBezTo>
                  <a:cubicBezTo>
                    <a:pt x="5105" y="44051"/>
                    <a:pt x="0" y="49156"/>
                    <a:pt x="0" y="55453"/>
                  </a:cubicBezTo>
                  <a:cubicBezTo>
                    <a:pt x="0" y="61751"/>
                    <a:pt x="5105" y="66856"/>
                    <a:pt x="11403" y="66856"/>
                  </a:cubicBezTo>
                  <a:close/>
                  <a:moveTo>
                    <a:pt x="11403" y="110977"/>
                  </a:moveTo>
                  <a:cubicBezTo>
                    <a:pt x="17700" y="110977"/>
                    <a:pt x="22806" y="105871"/>
                    <a:pt x="22806" y="99574"/>
                  </a:cubicBezTo>
                  <a:cubicBezTo>
                    <a:pt x="22806" y="93276"/>
                    <a:pt x="17700" y="88171"/>
                    <a:pt x="11403" y="88171"/>
                  </a:cubicBezTo>
                  <a:cubicBezTo>
                    <a:pt x="5105" y="88171"/>
                    <a:pt x="0" y="93276"/>
                    <a:pt x="0" y="99574"/>
                  </a:cubicBezTo>
                  <a:cubicBezTo>
                    <a:pt x="0" y="105871"/>
                    <a:pt x="5105" y="110977"/>
                    <a:pt x="11403" y="110977"/>
                  </a:cubicBezTo>
                  <a:close/>
                  <a:moveTo>
                    <a:pt x="11403" y="155097"/>
                  </a:moveTo>
                  <a:cubicBezTo>
                    <a:pt x="17700" y="155097"/>
                    <a:pt x="22806" y="149992"/>
                    <a:pt x="22806" y="143694"/>
                  </a:cubicBezTo>
                  <a:cubicBezTo>
                    <a:pt x="22806" y="137397"/>
                    <a:pt x="17700" y="132292"/>
                    <a:pt x="11403" y="132292"/>
                  </a:cubicBezTo>
                  <a:cubicBezTo>
                    <a:pt x="5105" y="132292"/>
                    <a:pt x="0" y="137397"/>
                    <a:pt x="0" y="143694"/>
                  </a:cubicBezTo>
                  <a:cubicBezTo>
                    <a:pt x="0" y="149992"/>
                    <a:pt x="5105" y="155097"/>
                    <a:pt x="11403" y="155097"/>
                  </a:cubicBezTo>
                  <a:close/>
                  <a:moveTo>
                    <a:pt x="11403" y="199130"/>
                  </a:moveTo>
                  <a:cubicBezTo>
                    <a:pt x="17700" y="199130"/>
                    <a:pt x="22806" y="194025"/>
                    <a:pt x="22806" y="187727"/>
                  </a:cubicBezTo>
                  <a:cubicBezTo>
                    <a:pt x="22806" y="181429"/>
                    <a:pt x="17700" y="176324"/>
                    <a:pt x="11403" y="176324"/>
                  </a:cubicBezTo>
                  <a:cubicBezTo>
                    <a:pt x="5105" y="176324"/>
                    <a:pt x="0" y="181429"/>
                    <a:pt x="0" y="187727"/>
                  </a:cubicBezTo>
                  <a:cubicBezTo>
                    <a:pt x="0" y="194025"/>
                    <a:pt x="5105" y="199130"/>
                    <a:pt x="11403" y="199130"/>
                  </a:cubicBezTo>
                  <a:close/>
                  <a:moveTo>
                    <a:pt x="11403" y="243250"/>
                  </a:moveTo>
                  <a:cubicBezTo>
                    <a:pt x="17700" y="243250"/>
                    <a:pt x="22806" y="238145"/>
                    <a:pt x="22806" y="231847"/>
                  </a:cubicBezTo>
                  <a:cubicBezTo>
                    <a:pt x="22806" y="225550"/>
                    <a:pt x="17700" y="220445"/>
                    <a:pt x="11403" y="220445"/>
                  </a:cubicBezTo>
                  <a:cubicBezTo>
                    <a:pt x="5105" y="220445"/>
                    <a:pt x="0" y="225550"/>
                    <a:pt x="0" y="231847"/>
                  </a:cubicBezTo>
                  <a:cubicBezTo>
                    <a:pt x="0" y="238145"/>
                    <a:pt x="5105" y="243250"/>
                    <a:pt x="11403" y="243250"/>
                  </a:cubicBezTo>
                  <a:close/>
                  <a:moveTo>
                    <a:pt x="11403" y="287283"/>
                  </a:moveTo>
                  <a:cubicBezTo>
                    <a:pt x="17700" y="287283"/>
                    <a:pt x="22806" y="282178"/>
                    <a:pt x="22806" y="275880"/>
                  </a:cubicBezTo>
                  <a:cubicBezTo>
                    <a:pt x="22806" y="269583"/>
                    <a:pt x="17700" y="264478"/>
                    <a:pt x="11403" y="264478"/>
                  </a:cubicBezTo>
                  <a:cubicBezTo>
                    <a:pt x="5105" y="264478"/>
                    <a:pt x="0" y="269583"/>
                    <a:pt x="0" y="275880"/>
                  </a:cubicBezTo>
                  <a:cubicBezTo>
                    <a:pt x="0" y="282178"/>
                    <a:pt x="5105" y="287283"/>
                    <a:pt x="11403" y="287283"/>
                  </a:cubicBezTo>
                  <a:close/>
                  <a:moveTo>
                    <a:pt x="11403" y="331404"/>
                  </a:moveTo>
                  <a:cubicBezTo>
                    <a:pt x="17700" y="331404"/>
                    <a:pt x="22806" y="326298"/>
                    <a:pt x="22806" y="320001"/>
                  </a:cubicBezTo>
                  <a:cubicBezTo>
                    <a:pt x="22806" y="313703"/>
                    <a:pt x="17700" y="308598"/>
                    <a:pt x="11403" y="308598"/>
                  </a:cubicBezTo>
                  <a:cubicBezTo>
                    <a:pt x="5105" y="308598"/>
                    <a:pt x="0" y="313703"/>
                    <a:pt x="0" y="320001"/>
                  </a:cubicBezTo>
                  <a:cubicBezTo>
                    <a:pt x="0" y="326298"/>
                    <a:pt x="5105" y="331404"/>
                    <a:pt x="11403" y="331404"/>
                  </a:cubicBezTo>
                  <a:close/>
                  <a:moveTo>
                    <a:pt x="11403" y="375524"/>
                  </a:moveTo>
                  <a:cubicBezTo>
                    <a:pt x="17700" y="375524"/>
                    <a:pt x="22806" y="370419"/>
                    <a:pt x="22806" y="364121"/>
                  </a:cubicBezTo>
                  <a:cubicBezTo>
                    <a:pt x="22806" y="357824"/>
                    <a:pt x="17700" y="352719"/>
                    <a:pt x="11403" y="352719"/>
                  </a:cubicBezTo>
                  <a:cubicBezTo>
                    <a:pt x="5105" y="352719"/>
                    <a:pt x="0" y="357824"/>
                    <a:pt x="0" y="364121"/>
                  </a:cubicBezTo>
                  <a:cubicBezTo>
                    <a:pt x="0" y="370419"/>
                    <a:pt x="5105" y="375524"/>
                    <a:pt x="11403" y="375524"/>
                  </a:cubicBezTo>
                  <a:close/>
                </a:path>
              </a:pathLst>
            </a:custGeom>
            <a:solidFill>
              <a:srgbClr val="C9CACA">
                <a:alpha val="59000"/>
              </a:srgbClr>
            </a:solidFill>
            <a:ln w="17526"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C4024869-D98A-3D88-5456-D480086BCA78}"/>
                </a:ext>
              </a:extLst>
            </p:cNvPr>
            <p:cNvSpPr/>
            <p:nvPr/>
          </p:nvSpPr>
          <p:spPr>
            <a:xfrm>
              <a:off x="9781731" y="4422843"/>
              <a:ext cx="294019" cy="375506"/>
            </a:xfrm>
            <a:custGeom>
              <a:avLst/>
              <a:gdLst>
                <a:gd name="connsiteX0" fmla="*/ 282617 w 294019"/>
                <a:gd name="connsiteY0" fmla="*/ 22806 h 375506"/>
                <a:gd name="connsiteX1" fmla="*/ 294020 w 294019"/>
                <a:gd name="connsiteY1" fmla="*/ 11403 h 375506"/>
                <a:gd name="connsiteX2" fmla="*/ 282617 w 294019"/>
                <a:gd name="connsiteY2" fmla="*/ 0 h 375506"/>
                <a:gd name="connsiteX3" fmla="*/ 271214 w 294019"/>
                <a:gd name="connsiteY3" fmla="*/ 11403 h 375506"/>
                <a:gd name="connsiteX4" fmla="*/ 282617 w 294019"/>
                <a:gd name="connsiteY4" fmla="*/ 22806 h 375506"/>
                <a:gd name="connsiteX5" fmla="*/ 282617 w 294019"/>
                <a:gd name="connsiteY5" fmla="*/ 66839 h 375506"/>
                <a:gd name="connsiteX6" fmla="*/ 294020 w 294019"/>
                <a:gd name="connsiteY6" fmla="*/ 55436 h 375506"/>
                <a:gd name="connsiteX7" fmla="*/ 282617 w 294019"/>
                <a:gd name="connsiteY7" fmla="*/ 44033 h 375506"/>
                <a:gd name="connsiteX8" fmla="*/ 271214 w 294019"/>
                <a:gd name="connsiteY8" fmla="*/ 55436 h 375506"/>
                <a:gd name="connsiteX9" fmla="*/ 282617 w 294019"/>
                <a:gd name="connsiteY9" fmla="*/ 66839 h 375506"/>
                <a:gd name="connsiteX10" fmla="*/ 282617 w 294019"/>
                <a:gd name="connsiteY10" fmla="*/ 110959 h 375506"/>
                <a:gd name="connsiteX11" fmla="*/ 294020 w 294019"/>
                <a:gd name="connsiteY11" fmla="*/ 99556 h 375506"/>
                <a:gd name="connsiteX12" fmla="*/ 282617 w 294019"/>
                <a:gd name="connsiteY12" fmla="*/ 88153 h 375506"/>
                <a:gd name="connsiteX13" fmla="*/ 271214 w 294019"/>
                <a:gd name="connsiteY13" fmla="*/ 99556 h 375506"/>
                <a:gd name="connsiteX14" fmla="*/ 282617 w 294019"/>
                <a:gd name="connsiteY14" fmla="*/ 110959 h 375506"/>
                <a:gd name="connsiteX15" fmla="*/ 282617 w 294019"/>
                <a:gd name="connsiteY15" fmla="*/ 155079 h 375506"/>
                <a:gd name="connsiteX16" fmla="*/ 294020 w 294019"/>
                <a:gd name="connsiteY16" fmla="*/ 143677 h 375506"/>
                <a:gd name="connsiteX17" fmla="*/ 282617 w 294019"/>
                <a:gd name="connsiteY17" fmla="*/ 132274 h 375506"/>
                <a:gd name="connsiteX18" fmla="*/ 271214 w 294019"/>
                <a:gd name="connsiteY18" fmla="*/ 143677 h 375506"/>
                <a:gd name="connsiteX19" fmla="*/ 282617 w 294019"/>
                <a:gd name="connsiteY19" fmla="*/ 155079 h 375506"/>
                <a:gd name="connsiteX20" fmla="*/ 282617 w 294019"/>
                <a:gd name="connsiteY20" fmla="*/ 199112 h 375506"/>
                <a:gd name="connsiteX21" fmla="*/ 294020 w 294019"/>
                <a:gd name="connsiteY21" fmla="*/ 187709 h 375506"/>
                <a:gd name="connsiteX22" fmla="*/ 282617 w 294019"/>
                <a:gd name="connsiteY22" fmla="*/ 176307 h 375506"/>
                <a:gd name="connsiteX23" fmla="*/ 271214 w 294019"/>
                <a:gd name="connsiteY23" fmla="*/ 187709 h 375506"/>
                <a:gd name="connsiteX24" fmla="*/ 282617 w 294019"/>
                <a:gd name="connsiteY24" fmla="*/ 199112 h 375506"/>
                <a:gd name="connsiteX25" fmla="*/ 282617 w 294019"/>
                <a:gd name="connsiteY25" fmla="*/ 243233 h 375506"/>
                <a:gd name="connsiteX26" fmla="*/ 294020 w 294019"/>
                <a:gd name="connsiteY26" fmla="*/ 231830 h 375506"/>
                <a:gd name="connsiteX27" fmla="*/ 282617 w 294019"/>
                <a:gd name="connsiteY27" fmla="*/ 220427 h 375506"/>
                <a:gd name="connsiteX28" fmla="*/ 271214 w 294019"/>
                <a:gd name="connsiteY28" fmla="*/ 231830 h 375506"/>
                <a:gd name="connsiteX29" fmla="*/ 282617 w 294019"/>
                <a:gd name="connsiteY29" fmla="*/ 243233 h 375506"/>
                <a:gd name="connsiteX30" fmla="*/ 282617 w 294019"/>
                <a:gd name="connsiteY30" fmla="*/ 287266 h 375506"/>
                <a:gd name="connsiteX31" fmla="*/ 294020 w 294019"/>
                <a:gd name="connsiteY31" fmla="*/ 275863 h 375506"/>
                <a:gd name="connsiteX32" fmla="*/ 282617 w 294019"/>
                <a:gd name="connsiteY32" fmla="*/ 264460 h 375506"/>
                <a:gd name="connsiteX33" fmla="*/ 271214 w 294019"/>
                <a:gd name="connsiteY33" fmla="*/ 275863 h 375506"/>
                <a:gd name="connsiteX34" fmla="*/ 282617 w 294019"/>
                <a:gd name="connsiteY34" fmla="*/ 287266 h 375506"/>
                <a:gd name="connsiteX35" fmla="*/ 282617 w 294019"/>
                <a:gd name="connsiteY35" fmla="*/ 331386 h 375506"/>
                <a:gd name="connsiteX36" fmla="*/ 294020 w 294019"/>
                <a:gd name="connsiteY36" fmla="*/ 319983 h 375506"/>
                <a:gd name="connsiteX37" fmla="*/ 282617 w 294019"/>
                <a:gd name="connsiteY37" fmla="*/ 308580 h 375506"/>
                <a:gd name="connsiteX38" fmla="*/ 271214 w 294019"/>
                <a:gd name="connsiteY38" fmla="*/ 319983 h 375506"/>
                <a:gd name="connsiteX39" fmla="*/ 282617 w 294019"/>
                <a:gd name="connsiteY39" fmla="*/ 331386 h 375506"/>
                <a:gd name="connsiteX40" fmla="*/ 282617 w 294019"/>
                <a:gd name="connsiteY40" fmla="*/ 375506 h 375506"/>
                <a:gd name="connsiteX41" fmla="*/ 294020 w 294019"/>
                <a:gd name="connsiteY41" fmla="*/ 364104 h 375506"/>
                <a:gd name="connsiteX42" fmla="*/ 282617 w 294019"/>
                <a:gd name="connsiteY42" fmla="*/ 352701 h 375506"/>
                <a:gd name="connsiteX43" fmla="*/ 271214 w 294019"/>
                <a:gd name="connsiteY43" fmla="*/ 364104 h 375506"/>
                <a:gd name="connsiteX44" fmla="*/ 282617 w 294019"/>
                <a:gd name="connsiteY44" fmla="*/ 375506 h 375506"/>
                <a:gd name="connsiteX45" fmla="*/ 243847 w 294019"/>
                <a:gd name="connsiteY45" fmla="*/ 22806 h 375506"/>
                <a:gd name="connsiteX46" fmla="*/ 255249 w 294019"/>
                <a:gd name="connsiteY46" fmla="*/ 11403 h 375506"/>
                <a:gd name="connsiteX47" fmla="*/ 243847 w 294019"/>
                <a:gd name="connsiteY47" fmla="*/ 0 h 375506"/>
                <a:gd name="connsiteX48" fmla="*/ 232444 w 294019"/>
                <a:gd name="connsiteY48" fmla="*/ 11403 h 375506"/>
                <a:gd name="connsiteX49" fmla="*/ 243847 w 294019"/>
                <a:gd name="connsiteY49" fmla="*/ 22806 h 375506"/>
                <a:gd name="connsiteX50" fmla="*/ 243847 w 294019"/>
                <a:gd name="connsiteY50" fmla="*/ 66839 h 375506"/>
                <a:gd name="connsiteX51" fmla="*/ 255249 w 294019"/>
                <a:gd name="connsiteY51" fmla="*/ 55436 h 375506"/>
                <a:gd name="connsiteX52" fmla="*/ 243847 w 294019"/>
                <a:gd name="connsiteY52" fmla="*/ 44033 h 375506"/>
                <a:gd name="connsiteX53" fmla="*/ 232444 w 294019"/>
                <a:gd name="connsiteY53" fmla="*/ 55436 h 375506"/>
                <a:gd name="connsiteX54" fmla="*/ 243847 w 294019"/>
                <a:gd name="connsiteY54" fmla="*/ 66839 h 375506"/>
                <a:gd name="connsiteX55" fmla="*/ 243847 w 294019"/>
                <a:gd name="connsiteY55" fmla="*/ 110959 h 375506"/>
                <a:gd name="connsiteX56" fmla="*/ 255249 w 294019"/>
                <a:gd name="connsiteY56" fmla="*/ 99556 h 375506"/>
                <a:gd name="connsiteX57" fmla="*/ 243847 w 294019"/>
                <a:gd name="connsiteY57" fmla="*/ 88153 h 375506"/>
                <a:gd name="connsiteX58" fmla="*/ 232444 w 294019"/>
                <a:gd name="connsiteY58" fmla="*/ 99556 h 375506"/>
                <a:gd name="connsiteX59" fmla="*/ 243847 w 294019"/>
                <a:gd name="connsiteY59" fmla="*/ 110959 h 375506"/>
                <a:gd name="connsiteX60" fmla="*/ 243847 w 294019"/>
                <a:gd name="connsiteY60" fmla="*/ 155079 h 375506"/>
                <a:gd name="connsiteX61" fmla="*/ 255249 w 294019"/>
                <a:gd name="connsiteY61" fmla="*/ 143677 h 375506"/>
                <a:gd name="connsiteX62" fmla="*/ 243847 w 294019"/>
                <a:gd name="connsiteY62" fmla="*/ 132274 h 375506"/>
                <a:gd name="connsiteX63" fmla="*/ 232444 w 294019"/>
                <a:gd name="connsiteY63" fmla="*/ 143677 h 375506"/>
                <a:gd name="connsiteX64" fmla="*/ 243847 w 294019"/>
                <a:gd name="connsiteY64" fmla="*/ 155079 h 375506"/>
                <a:gd name="connsiteX65" fmla="*/ 243847 w 294019"/>
                <a:gd name="connsiteY65" fmla="*/ 199112 h 375506"/>
                <a:gd name="connsiteX66" fmla="*/ 255249 w 294019"/>
                <a:gd name="connsiteY66" fmla="*/ 187709 h 375506"/>
                <a:gd name="connsiteX67" fmla="*/ 243847 w 294019"/>
                <a:gd name="connsiteY67" fmla="*/ 176307 h 375506"/>
                <a:gd name="connsiteX68" fmla="*/ 232444 w 294019"/>
                <a:gd name="connsiteY68" fmla="*/ 187709 h 375506"/>
                <a:gd name="connsiteX69" fmla="*/ 243847 w 294019"/>
                <a:gd name="connsiteY69" fmla="*/ 199112 h 375506"/>
                <a:gd name="connsiteX70" fmla="*/ 243847 w 294019"/>
                <a:gd name="connsiteY70" fmla="*/ 243233 h 375506"/>
                <a:gd name="connsiteX71" fmla="*/ 255249 w 294019"/>
                <a:gd name="connsiteY71" fmla="*/ 231830 h 375506"/>
                <a:gd name="connsiteX72" fmla="*/ 243847 w 294019"/>
                <a:gd name="connsiteY72" fmla="*/ 220427 h 375506"/>
                <a:gd name="connsiteX73" fmla="*/ 232444 w 294019"/>
                <a:gd name="connsiteY73" fmla="*/ 231830 h 375506"/>
                <a:gd name="connsiteX74" fmla="*/ 243847 w 294019"/>
                <a:gd name="connsiteY74" fmla="*/ 243233 h 375506"/>
                <a:gd name="connsiteX75" fmla="*/ 243847 w 294019"/>
                <a:gd name="connsiteY75" fmla="*/ 287266 h 375506"/>
                <a:gd name="connsiteX76" fmla="*/ 255249 w 294019"/>
                <a:gd name="connsiteY76" fmla="*/ 275863 h 375506"/>
                <a:gd name="connsiteX77" fmla="*/ 243847 w 294019"/>
                <a:gd name="connsiteY77" fmla="*/ 264460 h 375506"/>
                <a:gd name="connsiteX78" fmla="*/ 232444 w 294019"/>
                <a:gd name="connsiteY78" fmla="*/ 275863 h 375506"/>
                <a:gd name="connsiteX79" fmla="*/ 243847 w 294019"/>
                <a:gd name="connsiteY79" fmla="*/ 287266 h 375506"/>
                <a:gd name="connsiteX80" fmla="*/ 243847 w 294019"/>
                <a:gd name="connsiteY80" fmla="*/ 331386 h 375506"/>
                <a:gd name="connsiteX81" fmla="*/ 255249 w 294019"/>
                <a:gd name="connsiteY81" fmla="*/ 319983 h 375506"/>
                <a:gd name="connsiteX82" fmla="*/ 243847 w 294019"/>
                <a:gd name="connsiteY82" fmla="*/ 308580 h 375506"/>
                <a:gd name="connsiteX83" fmla="*/ 232444 w 294019"/>
                <a:gd name="connsiteY83" fmla="*/ 319983 h 375506"/>
                <a:gd name="connsiteX84" fmla="*/ 243847 w 294019"/>
                <a:gd name="connsiteY84" fmla="*/ 331386 h 375506"/>
                <a:gd name="connsiteX85" fmla="*/ 243847 w 294019"/>
                <a:gd name="connsiteY85" fmla="*/ 375506 h 375506"/>
                <a:gd name="connsiteX86" fmla="*/ 255249 w 294019"/>
                <a:gd name="connsiteY86" fmla="*/ 364104 h 375506"/>
                <a:gd name="connsiteX87" fmla="*/ 243847 w 294019"/>
                <a:gd name="connsiteY87" fmla="*/ 352701 h 375506"/>
                <a:gd name="connsiteX88" fmla="*/ 232444 w 294019"/>
                <a:gd name="connsiteY88" fmla="*/ 364104 h 375506"/>
                <a:gd name="connsiteX89" fmla="*/ 243847 w 294019"/>
                <a:gd name="connsiteY89" fmla="*/ 375506 h 375506"/>
                <a:gd name="connsiteX90" fmla="*/ 205077 w 294019"/>
                <a:gd name="connsiteY90" fmla="*/ 22806 h 375506"/>
                <a:gd name="connsiteX91" fmla="*/ 216480 w 294019"/>
                <a:gd name="connsiteY91" fmla="*/ 11403 h 375506"/>
                <a:gd name="connsiteX92" fmla="*/ 205077 w 294019"/>
                <a:gd name="connsiteY92" fmla="*/ 0 h 375506"/>
                <a:gd name="connsiteX93" fmla="*/ 193674 w 294019"/>
                <a:gd name="connsiteY93" fmla="*/ 11403 h 375506"/>
                <a:gd name="connsiteX94" fmla="*/ 205077 w 294019"/>
                <a:gd name="connsiteY94" fmla="*/ 22806 h 375506"/>
                <a:gd name="connsiteX95" fmla="*/ 205077 w 294019"/>
                <a:gd name="connsiteY95" fmla="*/ 66839 h 375506"/>
                <a:gd name="connsiteX96" fmla="*/ 216480 w 294019"/>
                <a:gd name="connsiteY96" fmla="*/ 55436 h 375506"/>
                <a:gd name="connsiteX97" fmla="*/ 205077 w 294019"/>
                <a:gd name="connsiteY97" fmla="*/ 44033 h 375506"/>
                <a:gd name="connsiteX98" fmla="*/ 193674 w 294019"/>
                <a:gd name="connsiteY98" fmla="*/ 55436 h 375506"/>
                <a:gd name="connsiteX99" fmla="*/ 205077 w 294019"/>
                <a:gd name="connsiteY99" fmla="*/ 66839 h 375506"/>
                <a:gd name="connsiteX100" fmla="*/ 205077 w 294019"/>
                <a:gd name="connsiteY100" fmla="*/ 110959 h 375506"/>
                <a:gd name="connsiteX101" fmla="*/ 216480 w 294019"/>
                <a:gd name="connsiteY101" fmla="*/ 99556 h 375506"/>
                <a:gd name="connsiteX102" fmla="*/ 205077 w 294019"/>
                <a:gd name="connsiteY102" fmla="*/ 88153 h 375506"/>
                <a:gd name="connsiteX103" fmla="*/ 193674 w 294019"/>
                <a:gd name="connsiteY103" fmla="*/ 99556 h 375506"/>
                <a:gd name="connsiteX104" fmla="*/ 205077 w 294019"/>
                <a:gd name="connsiteY104" fmla="*/ 110959 h 375506"/>
                <a:gd name="connsiteX105" fmla="*/ 205077 w 294019"/>
                <a:gd name="connsiteY105" fmla="*/ 155079 h 375506"/>
                <a:gd name="connsiteX106" fmla="*/ 216480 w 294019"/>
                <a:gd name="connsiteY106" fmla="*/ 143677 h 375506"/>
                <a:gd name="connsiteX107" fmla="*/ 205077 w 294019"/>
                <a:gd name="connsiteY107" fmla="*/ 132274 h 375506"/>
                <a:gd name="connsiteX108" fmla="*/ 193674 w 294019"/>
                <a:gd name="connsiteY108" fmla="*/ 143677 h 375506"/>
                <a:gd name="connsiteX109" fmla="*/ 205077 w 294019"/>
                <a:gd name="connsiteY109" fmla="*/ 155079 h 375506"/>
                <a:gd name="connsiteX110" fmla="*/ 205077 w 294019"/>
                <a:gd name="connsiteY110" fmla="*/ 199112 h 375506"/>
                <a:gd name="connsiteX111" fmla="*/ 216480 w 294019"/>
                <a:gd name="connsiteY111" fmla="*/ 187709 h 375506"/>
                <a:gd name="connsiteX112" fmla="*/ 205077 w 294019"/>
                <a:gd name="connsiteY112" fmla="*/ 176307 h 375506"/>
                <a:gd name="connsiteX113" fmla="*/ 193674 w 294019"/>
                <a:gd name="connsiteY113" fmla="*/ 187709 h 375506"/>
                <a:gd name="connsiteX114" fmla="*/ 205077 w 294019"/>
                <a:gd name="connsiteY114" fmla="*/ 199112 h 375506"/>
                <a:gd name="connsiteX115" fmla="*/ 205077 w 294019"/>
                <a:gd name="connsiteY115" fmla="*/ 243233 h 375506"/>
                <a:gd name="connsiteX116" fmla="*/ 216480 w 294019"/>
                <a:gd name="connsiteY116" fmla="*/ 231830 h 375506"/>
                <a:gd name="connsiteX117" fmla="*/ 205077 w 294019"/>
                <a:gd name="connsiteY117" fmla="*/ 220427 h 375506"/>
                <a:gd name="connsiteX118" fmla="*/ 193674 w 294019"/>
                <a:gd name="connsiteY118" fmla="*/ 231830 h 375506"/>
                <a:gd name="connsiteX119" fmla="*/ 205077 w 294019"/>
                <a:gd name="connsiteY119" fmla="*/ 243233 h 375506"/>
                <a:gd name="connsiteX120" fmla="*/ 205077 w 294019"/>
                <a:gd name="connsiteY120" fmla="*/ 287266 h 375506"/>
                <a:gd name="connsiteX121" fmla="*/ 216480 w 294019"/>
                <a:gd name="connsiteY121" fmla="*/ 275863 h 375506"/>
                <a:gd name="connsiteX122" fmla="*/ 205077 w 294019"/>
                <a:gd name="connsiteY122" fmla="*/ 264460 h 375506"/>
                <a:gd name="connsiteX123" fmla="*/ 193674 w 294019"/>
                <a:gd name="connsiteY123" fmla="*/ 275863 h 375506"/>
                <a:gd name="connsiteX124" fmla="*/ 205077 w 294019"/>
                <a:gd name="connsiteY124" fmla="*/ 287266 h 375506"/>
                <a:gd name="connsiteX125" fmla="*/ 205077 w 294019"/>
                <a:gd name="connsiteY125" fmla="*/ 331386 h 375506"/>
                <a:gd name="connsiteX126" fmla="*/ 216480 w 294019"/>
                <a:gd name="connsiteY126" fmla="*/ 319983 h 375506"/>
                <a:gd name="connsiteX127" fmla="*/ 205077 w 294019"/>
                <a:gd name="connsiteY127" fmla="*/ 308580 h 375506"/>
                <a:gd name="connsiteX128" fmla="*/ 193674 w 294019"/>
                <a:gd name="connsiteY128" fmla="*/ 319983 h 375506"/>
                <a:gd name="connsiteX129" fmla="*/ 205077 w 294019"/>
                <a:gd name="connsiteY129" fmla="*/ 331386 h 375506"/>
                <a:gd name="connsiteX130" fmla="*/ 205077 w 294019"/>
                <a:gd name="connsiteY130" fmla="*/ 375506 h 375506"/>
                <a:gd name="connsiteX131" fmla="*/ 216480 w 294019"/>
                <a:gd name="connsiteY131" fmla="*/ 364104 h 375506"/>
                <a:gd name="connsiteX132" fmla="*/ 205077 w 294019"/>
                <a:gd name="connsiteY132" fmla="*/ 352701 h 375506"/>
                <a:gd name="connsiteX133" fmla="*/ 193674 w 294019"/>
                <a:gd name="connsiteY133" fmla="*/ 364104 h 375506"/>
                <a:gd name="connsiteX134" fmla="*/ 205077 w 294019"/>
                <a:gd name="connsiteY134" fmla="*/ 375506 h 375506"/>
                <a:gd name="connsiteX135" fmla="*/ 166395 w 294019"/>
                <a:gd name="connsiteY135" fmla="*/ 22806 h 375506"/>
                <a:gd name="connsiteX136" fmla="*/ 177798 w 294019"/>
                <a:gd name="connsiteY136" fmla="*/ 11403 h 375506"/>
                <a:gd name="connsiteX137" fmla="*/ 166395 w 294019"/>
                <a:gd name="connsiteY137" fmla="*/ 0 h 375506"/>
                <a:gd name="connsiteX138" fmla="*/ 154992 w 294019"/>
                <a:gd name="connsiteY138" fmla="*/ 11403 h 375506"/>
                <a:gd name="connsiteX139" fmla="*/ 166395 w 294019"/>
                <a:gd name="connsiteY139" fmla="*/ 22806 h 375506"/>
                <a:gd name="connsiteX140" fmla="*/ 166395 w 294019"/>
                <a:gd name="connsiteY140" fmla="*/ 66839 h 375506"/>
                <a:gd name="connsiteX141" fmla="*/ 177798 w 294019"/>
                <a:gd name="connsiteY141" fmla="*/ 55436 h 375506"/>
                <a:gd name="connsiteX142" fmla="*/ 166395 w 294019"/>
                <a:gd name="connsiteY142" fmla="*/ 44033 h 375506"/>
                <a:gd name="connsiteX143" fmla="*/ 154992 w 294019"/>
                <a:gd name="connsiteY143" fmla="*/ 55436 h 375506"/>
                <a:gd name="connsiteX144" fmla="*/ 166395 w 294019"/>
                <a:gd name="connsiteY144" fmla="*/ 66839 h 375506"/>
                <a:gd name="connsiteX145" fmla="*/ 166395 w 294019"/>
                <a:gd name="connsiteY145" fmla="*/ 110959 h 375506"/>
                <a:gd name="connsiteX146" fmla="*/ 177798 w 294019"/>
                <a:gd name="connsiteY146" fmla="*/ 99556 h 375506"/>
                <a:gd name="connsiteX147" fmla="*/ 166395 w 294019"/>
                <a:gd name="connsiteY147" fmla="*/ 88153 h 375506"/>
                <a:gd name="connsiteX148" fmla="*/ 154992 w 294019"/>
                <a:gd name="connsiteY148" fmla="*/ 99556 h 375506"/>
                <a:gd name="connsiteX149" fmla="*/ 166395 w 294019"/>
                <a:gd name="connsiteY149" fmla="*/ 110959 h 375506"/>
                <a:gd name="connsiteX150" fmla="*/ 166395 w 294019"/>
                <a:gd name="connsiteY150" fmla="*/ 155079 h 375506"/>
                <a:gd name="connsiteX151" fmla="*/ 177798 w 294019"/>
                <a:gd name="connsiteY151" fmla="*/ 143677 h 375506"/>
                <a:gd name="connsiteX152" fmla="*/ 166395 w 294019"/>
                <a:gd name="connsiteY152" fmla="*/ 132274 h 375506"/>
                <a:gd name="connsiteX153" fmla="*/ 154992 w 294019"/>
                <a:gd name="connsiteY153" fmla="*/ 143677 h 375506"/>
                <a:gd name="connsiteX154" fmla="*/ 166395 w 294019"/>
                <a:gd name="connsiteY154" fmla="*/ 155079 h 375506"/>
                <a:gd name="connsiteX155" fmla="*/ 166395 w 294019"/>
                <a:gd name="connsiteY155" fmla="*/ 199112 h 375506"/>
                <a:gd name="connsiteX156" fmla="*/ 177798 w 294019"/>
                <a:gd name="connsiteY156" fmla="*/ 187709 h 375506"/>
                <a:gd name="connsiteX157" fmla="*/ 166395 w 294019"/>
                <a:gd name="connsiteY157" fmla="*/ 176307 h 375506"/>
                <a:gd name="connsiteX158" fmla="*/ 154992 w 294019"/>
                <a:gd name="connsiteY158" fmla="*/ 187709 h 375506"/>
                <a:gd name="connsiteX159" fmla="*/ 166395 w 294019"/>
                <a:gd name="connsiteY159" fmla="*/ 199112 h 375506"/>
                <a:gd name="connsiteX160" fmla="*/ 166395 w 294019"/>
                <a:gd name="connsiteY160" fmla="*/ 243233 h 375506"/>
                <a:gd name="connsiteX161" fmla="*/ 177798 w 294019"/>
                <a:gd name="connsiteY161" fmla="*/ 231830 h 375506"/>
                <a:gd name="connsiteX162" fmla="*/ 166395 w 294019"/>
                <a:gd name="connsiteY162" fmla="*/ 220427 h 375506"/>
                <a:gd name="connsiteX163" fmla="*/ 154992 w 294019"/>
                <a:gd name="connsiteY163" fmla="*/ 231830 h 375506"/>
                <a:gd name="connsiteX164" fmla="*/ 166395 w 294019"/>
                <a:gd name="connsiteY164" fmla="*/ 243233 h 375506"/>
                <a:gd name="connsiteX165" fmla="*/ 166395 w 294019"/>
                <a:gd name="connsiteY165" fmla="*/ 287266 h 375506"/>
                <a:gd name="connsiteX166" fmla="*/ 177798 w 294019"/>
                <a:gd name="connsiteY166" fmla="*/ 275863 h 375506"/>
                <a:gd name="connsiteX167" fmla="*/ 166395 w 294019"/>
                <a:gd name="connsiteY167" fmla="*/ 264460 h 375506"/>
                <a:gd name="connsiteX168" fmla="*/ 154992 w 294019"/>
                <a:gd name="connsiteY168" fmla="*/ 275863 h 375506"/>
                <a:gd name="connsiteX169" fmla="*/ 166395 w 294019"/>
                <a:gd name="connsiteY169" fmla="*/ 287266 h 375506"/>
                <a:gd name="connsiteX170" fmla="*/ 166395 w 294019"/>
                <a:gd name="connsiteY170" fmla="*/ 331386 h 375506"/>
                <a:gd name="connsiteX171" fmla="*/ 177798 w 294019"/>
                <a:gd name="connsiteY171" fmla="*/ 319983 h 375506"/>
                <a:gd name="connsiteX172" fmla="*/ 166395 w 294019"/>
                <a:gd name="connsiteY172" fmla="*/ 308580 h 375506"/>
                <a:gd name="connsiteX173" fmla="*/ 154992 w 294019"/>
                <a:gd name="connsiteY173" fmla="*/ 319983 h 375506"/>
                <a:gd name="connsiteX174" fmla="*/ 166395 w 294019"/>
                <a:gd name="connsiteY174" fmla="*/ 331386 h 375506"/>
                <a:gd name="connsiteX175" fmla="*/ 166395 w 294019"/>
                <a:gd name="connsiteY175" fmla="*/ 375506 h 375506"/>
                <a:gd name="connsiteX176" fmla="*/ 177798 w 294019"/>
                <a:gd name="connsiteY176" fmla="*/ 364104 h 375506"/>
                <a:gd name="connsiteX177" fmla="*/ 166395 w 294019"/>
                <a:gd name="connsiteY177" fmla="*/ 352701 h 375506"/>
                <a:gd name="connsiteX178" fmla="*/ 154992 w 294019"/>
                <a:gd name="connsiteY178" fmla="*/ 364104 h 375506"/>
                <a:gd name="connsiteX179" fmla="*/ 166395 w 294019"/>
                <a:gd name="connsiteY179" fmla="*/ 375506 h 375506"/>
                <a:gd name="connsiteX180" fmla="*/ 127625 w 294019"/>
                <a:gd name="connsiteY180" fmla="*/ 22806 h 375506"/>
                <a:gd name="connsiteX181" fmla="*/ 139028 w 294019"/>
                <a:gd name="connsiteY181" fmla="*/ 11403 h 375506"/>
                <a:gd name="connsiteX182" fmla="*/ 127625 w 294019"/>
                <a:gd name="connsiteY182" fmla="*/ 0 h 375506"/>
                <a:gd name="connsiteX183" fmla="*/ 116222 w 294019"/>
                <a:gd name="connsiteY183" fmla="*/ 11403 h 375506"/>
                <a:gd name="connsiteX184" fmla="*/ 127625 w 294019"/>
                <a:gd name="connsiteY184" fmla="*/ 22806 h 375506"/>
                <a:gd name="connsiteX185" fmla="*/ 127625 w 294019"/>
                <a:gd name="connsiteY185" fmla="*/ 66839 h 375506"/>
                <a:gd name="connsiteX186" fmla="*/ 139028 w 294019"/>
                <a:gd name="connsiteY186" fmla="*/ 55436 h 375506"/>
                <a:gd name="connsiteX187" fmla="*/ 127625 w 294019"/>
                <a:gd name="connsiteY187" fmla="*/ 44033 h 375506"/>
                <a:gd name="connsiteX188" fmla="*/ 116222 w 294019"/>
                <a:gd name="connsiteY188" fmla="*/ 55436 h 375506"/>
                <a:gd name="connsiteX189" fmla="*/ 127625 w 294019"/>
                <a:gd name="connsiteY189" fmla="*/ 66839 h 375506"/>
                <a:gd name="connsiteX190" fmla="*/ 127625 w 294019"/>
                <a:gd name="connsiteY190" fmla="*/ 110959 h 375506"/>
                <a:gd name="connsiteX191" fmla="*/ 139028 w 294019"/>
                <a:gd name="connsiteY191" fmla="*/ 99556 h 375506"/>
                <a:gd name="connsiteX192" fmla="*/ 127625 w 294019"/>
                <a:gd name="connsiteY192" fmla="*/ 88153 h 375506"/>
                <a:gd name="connsiteX193" fmla="*/ 116222 w 294019"/>
                <a:gd name="connsiteY193" fmla="*/ 99556 h 375506"/>
                <a:gd name="connsiteX194" fmla="*/ 127625 w 294019"/>
                <a:gd name="connsiteY194" fmla="*/ 110959 h 375506"/>
                <a:gd name="connsiteX195" fmla="*/ 127625 w 294019"/>
                <a:gd name="connsiteY195" fmla="*/ 155079 h 375506"/>
                <a:gd name="connsiteX196" fmla="*/ 139028 w 294019"/>
                <a:gd name="connsiteY196" fmla="*/ 143677 h 375506"/>
                <a:gd name="connsiteX197" fmla="*/ 127625 w 294019"/>
                <a:gd name="connsiteY197" fmla="*/ 132274 h 375506"/>
                <a:gd name="connsiteX198" fmla="*/ 116222 w 294019"/>
                <a:gd name="connsiteY198" fmla="*/ 143677 h 375506"/>
                <a:gd name="connsiteX199" fmla="*/ 127625 w 294019"/>
                <a:gd name="connsiteY199" fmla="*/ 155079 h 375506"/>
                <a:gd name="connsiteX200" fmla="*/ 127625 w 294019"/>
                <a:gd name="connsiteY200" fmla="*/ 199112 h 375506"/>
                <a:gd name="connsiteX201" fmla="*/ 139028 w 294019"/>
                <a:gd name="connsiteY201" fmla="*/ 187709 h 375506"/>
                <a:gd name="connsiteX202" fmla="*/ 127625 w 294019"/>
                <a:gd name="connsiteY202" fmla="*/ 176307 h 375506"/>
                <a:gd name="connsiteX203" fmla="*/ 116222 w 294019"/>
                <a:gd name="connsiteY203" fmla="*/ 187709 h 375506"/>
                <a:gd name="connsiteX204" fmla="*/ 127625 w 294019"/>
                <a:gd name="connsiteY204" fmla="*/ 199112 h 375506"/>
                <a:gd name="connsiteX205" fmla="*/ 127625 w 294019"/>
                <a:gd name="connsiteY205" fmla="*/ 243233 h 375506"/>
                <a:gd name="connsiteX206" fmla="*/ 139028 w 294019"/>
                <a:gd name="connsiteY206" fmla="*/ 231830 h 375506"/>
                <a:gd name="connsiteX207" fmla="*/ 127625 w 294019"/>
                <a:gd name="connsiteY207" fmla="*/ 220427 h 375506"/>
                <a:gd name="connsiteX208" fmla="*/ 116222 w 294019"/>
                <a:gd name="connsiteY208" fmla="*/ 231830 h 375506"/>
                <a:gd name="connsiteX209" fmla="*/ 127625 w 294019"/>
                <a:gd name="connsiteY209" fmla="*/ 243233 h 375506"/>
                <a:gd name="connsiteX210" fmla="*/ 127625 w 294019"/>
                <a:gd name="connsiteY210" fmla="*/ 287266 h 375506"/>
                <a:gd name="connsiteX211" fmla="*/ 139028 w 294019"/>
                <a:gd name="connsiteY211" fmla="*/ 275863 h 375506"/>
                <a:gd name="connsiteX212" fmla="*/ 127625 w 294019"/>
                <a:gd name="connsiteY212" fmla="*/ 264460 h 375506"/>
                <a:gd name="connsiteX213" fmla="*/ 116222 w 294019"/>
                <a:gd name="connsiteY213" fmla="*/ 275863 h 375506"/>
                <a:gd name="connsiteX214" fmla="*/ 127625 w 294019"/>
                <a:gd name="connsiteY214" fmla="*/ 287266 h 375506"/>
                <a:gd name="connsiteX215" fmla="*/ 127625 w 294019"/>
                <a:gd name="connsiteY215" fmla="*/ 331386 h 375506"/>
                <a:gd name="connsiteX216" fmla="*/ 139028 w 294019"/>
                <a:gd name="connsiteY216" fmla="*/ 319983 h 375506"/>
                <a:gd name="connsiteX217" fmla="*/ 127625 w 294019"/>
                <a:gd name="connsiteY217" fmla="*/ 308580 h 375506"/>
                <a:gd name="connsiteX218" fmla="*/ 116222 w 294019"/>
                <a:gd name="connsiteY218" fmla="*/ 319983 h 375506"/>
                <a:gd name="connsiteX219" fmla="*/ 127625 w 294019"/>
                <a:gd name="connsiteY219" fmla="*/ 331386 h 375506"/>
                <a:gd name="connsiteX220" fmla="*/ 127625 w 294019"/>
                <a:gd name="connsiteY220" fmla="*/ 375506 h 375506"/>
                <a:gd name="connsiteX221" fmla="*/ 139028 w 294019"/>
                <a:gd name="connsiteY221" fmla="*/ 364104 h 375506"/>
                <a:gd name="connsiteX222" fmla="*/ 127625 w 294019"/>
                <a:gd name="connsiteY222" fmla="*/ 352701 h 375506"/>
                <a:gd name="connsiteX223" fmla="*/ 116222 w 294019"/>
                <a:gd name="connsiteY223" fmla="*/ 364104 h 375506"/>
                <a:gd name="connsiteX224" fmla="*/ 127625 w 294019"/>
                <a:gd name="connsiteY224" fmla="*/ 375506 h 375506"/>
                <a:gd name="connsiteX225" fmla="*/ 88855 w 294019"/>
                <a:gd name="connsiteY225" fmla="*/ 22806 h 375506"/>
                <a:gd name="connsiteX226" fmla="*/ 100258 w 294019"/>
                <a:gd name="connsiteY226" fmla="*/ 11403 h 375506"/>
                <a:gd name="connsiteX227" fmla="*/ 88855 w 294019"/>
                <a:gd name="connsiteY227" fmla="*/ 0 h 375506"/>
                <a:gd name="connsiteX228" fmla="*/ 77452 w 294019"/>
                <a:gd name="connsiteY228" fmla="*/ 11403 h 375506"/>
                <a:gd name="connsiteX229" fmla="*/ 88855 w 294019"/>
                <a:gd name="connsiteY229" fmla="*/ 22806 h 375506"/>
                <a:gd name="connsiteX230" fmla="*/ 88855 w 294019"/>
                <a:gd name="connsiteY230" fmla="*/ 66839 h 375506"/>
                <a:gd name="connsiteX231" fmla="*/ 100258 w 294019"/>
                <a:gd name="connsiteY231" fmla="*/ 55436 h 375506"/>
                <a:gd name="connsiteX232" fmla="*/ 88855 w 294019"/>
                <a:gd name="connsiteY232" fmla="*/ 44033 h 375506"/>
                <a:gd name="connsiteX233" fmla="*/ 77452 w 294019"/>
                <a:gd name="connsiteY233" fmla="*/ 55436 h 375506"/>
                <a:gd name="connsiteX234" fmla="*/ 88855 w 294019"/>
                <a:gd name="connsiteY234" fmla="*/ 66839 h 375506"/>
                <a:gd name="connsiteX235" fmla="*/ 88855 w 294019"/>
                <a:gd name="connsiteY235" fmla="*/ 110959 h 375506"/>
                <a:gd name="connsiteX236" fmla="*/ 100258 w 294019"/>
                <a:gd name="connsiteY236" fmla="*/ 99556 h 375506"/>
                <a:gd name="connsiteX237" fmla="*/ 88855 w 294019"/>
                <a:gd name="connsiteY237" fmla="*/ 88153 h 375506"/>
                <a:gd name="connsiteX238" fmla="*/ 77452 w 294019"/>
                <a:gd name="connsiteY238" fmla="*/ 99556 h 375506"/>
                <a:gd name="connsiteX239" fmla="*/ 88855 w 294019"/>
                <a:gd name="connsiteY239" fmla="*/ 110959 h 375506"/>
                <a:gd name="connsiteX240" fmla="*/ 88855 w 294019"/>
                <a:gd name="connsiteY240" fmla="*/ 155079 h 375506"/>
                <a:gd name="connsiteX241" fmla="*/ 100258 w 294019"/>
                <a:gd name="connsiteY241" fmla="*/ 143677 h 375506"/>
                <a:gd name="connsiteX242" fmla="*/ 88855 w 294019"/>
                <a:gd name="connsiteY242" fmla="*/ 132274 h 375506"/>
                <a:gd name="connsiteX243" fmla="*/ 77452 w 294019"/>
                <a:gd name="connsiteY243" fmla="*/ 143677 h 375506"/>
                <a:gd name="connsiteX244" fmla="*/ 88855 w 294019"/>
                <a:gd name="connsiteY244" fmla="*/ 155079 h 375506"/>
                <a:gd name="connsiteX245" fmla="*/ 88855 w 294019"/>
                <a:gd name="connsiteY245" fmla="*/ 199112 h 375506"/>
                <a:gd name="connsiteX246" fmla="*/ 100258 w 294019"/>
                <a:gd name="connsiteY246" fmla="*/ 187709 h 375506"/>
                <a:gd name="connsiteX247" fmla="*/ 88855 w 294019"/>
                <a:gd name="connsiteY247" fmla="*/ 176307 h 375506"/>
                <a:gd name="connsiteX248" fmla="*/ 77452 w 294019"/>
                <a:gd name="connsiteY248" fmla="*/ 187709 h 375506"/>
                <a:gd name="connsiteX249" fmla="*/ 88855 w 294019"/>
                <a:gd name="connsiteY249" fmla="*/ 199112 h 375506"/>
                <a:gd name="connsiteX250" fmla="*/ 88855 w 294019"/>
                <a:gd name="connsiteY250" fmla="*/ 243233 h 375506"/>
                <a:gd name="connsiteX251" fmla="*/ 100258 w 294019"/>
                <a:gd name="connsiteY251" fmla="*/ 231830 h 375506"/>
                <a:gd name="connsiteX252" fmla="*/ 88855 w 294019"/>
                <a:gd name="connsiteY252" fmla="*/ 220427 h 375506"/>
                <a:gd name="connsiteX253" fmla="*/ 77452 w 294019"/>
                <a:gd name="connsiteY253" fmla="*/ 231830 h 375506"/>
                <a:gd name="connsiteX254" fmla="*/ 88855 w 294019"/>
                <a:gd name="connsiteY254" fmla="*/ 243233 h 375506"/>
                <a:gd name="connsiteX255" fmla="*/ 88855 w 294019"/>
                <a:gd name="connsiteY255" fmla="*/ 287266 h 375506"/>
                <a:gd name="connsiteX256" fmla="*/ 100258 w 294019"/>
                <a:gd name="connsiteY256" fmla="*/ 275863 h 375506"/>
                <a:gd name="connsiteX257" fmla="*/ 88855 w 294019"/>
                <a:gd name="connsiteY257" fmla="*/ 264460 h 375506"/>
                <a:gd name="connsiteX258" fmla="*/ 77452 w 294019"/>
                <a:gd name="connsiteY258" fmla="*/ 275863 h 375506"/>
                <a:gd name="connsiteX259" fmla="*/ 88855 w 294019"/>
                <a:gd name="connsiteY259" fmla="*/ 287266 h 375506"/>
                <a:gd name="connsiteX260" fmla="*/ 88855 w 294019"/>
                <a:gd name="connsiteY260" fmla="*/ 331386 h 375506"/>
                <a:gd name="connsiteX261" fmla="*/ 100258 w 294019"/>
                <a:gd name="connsiteY261" fmla="*/ 319983 h 375506"/>
                <a:gd name="connsiteX262" fmla="*/ 88855 w 294019"/>
                <a:gd name="connsiteY262" fmla="*/ 308580 h 375506"/>
                <a:gd name="connsiteX263" fmla="*/ 77452 w 294019"/>
                <a:gd name="connsiteY263" fmla="*/ 319983 h 375506"/>
                <a:gd name="connsiteX264" fmla="*/ 88855 w 294019"/>
                <a:gd name="connsiteY264" fmla="*/ 331386 h 375506"/>
                <a:gd name="connsiteX265" fmla="*/ 88855 w 294019"/>
                <a:gd name="connsiteY265" fmla="*/ 375506 h 375506"/>
                <a:gd name="connsiteX266" fmla="*/ 100258 w 294019"/>
                <a:gd name="connsiteY266" fmla="*/ 364104 h 375506"/>
                <a:gd name="connsiteX267" fmla="*/ 88855 w 294019"/>
                <a:gd name="connsiteY267" fmla="*/ 352701 h 375506"/>
                <a:gd name="connsiteX268" fmla="*/ 77452 w 294019"/>
                <a:gd name="connsiteY268" fmla="*/ 364104 h 375506"/>
                <a:gd name="connsiteX269" fmla="*/ 88855 w 294019"/>
                <a:gd name="connsiteY269" fmla="*/ 375506 h 375506"/>
                <a:gd name="connsiteX270" fmla="*/ 50173 w 294019"/>
                <a:gd name="connsiteY270" fmla="*/ 22806 h 375506"/>
                <a:gd name="connsiteX271" fmla="*/ 61576 w 294019"/>
                <a:gd name="connsiteY271" fmla="*/ 11403 h 375506"/>
                <a:gd name="connsiteX272" fmla="*/ 50173 w 294019"/>
                <a:gd name="connsiteY272" fmla="*/ 0 h 375506"/>
                <a:gd name="connsiteX273" fmla="*/ 38770 w 294019"/>
                <a:gd name="connsiteY273" fmla="*/ 11403 h 375506"/>
                <a:gd name="connsiteX274" fmla="*/ 50173 w 294019"/>
                <a:gd name="connsiteY274" fmla="*/ 22806 h 375506"/>
                <a:gd name="connsiteX275" fmla="*/ 50173 w 294019"/>
                <a:gd name="connsiteY275" fmla="*/ 66839 h 375506"/>
                <a:gd name="connsiteX276" fmla="*/ 61576 w 294019"/>
                <a:gd name="connsiteY276" fmla="*/ 55436 h 375506"/>
                <a:gd name="connsiteX277" fmla="*/ 50173 w 294019"/>
                <a:gd name="connsiteY277" fmla="*/ 44033 h 375506"/>
                <a:gd name="connsiteX278" fmla="*/ 38770 w 294019"/>
                <a:gd name="connsiteY278" fmla="*/ 55436 h 375506"/>
                <a:gd name="connsiteX279" fmla="*/ 50173 w 294019"/>
                <a:gd name="connsiteY279" fmla="*/ 66839 h 375506"/>
                <a:gd name="connsiteX280" fmla="*/ 50173 w 294019"/>
                <a:gd name="connsiteY280" fmla="*/ 110959 h 375506"/>
                <a:gd name="connsiteX281" fmla="*/ 61576 w 294019"/>
                <a:gd name="connsiteY281" fmla="*/ 99556 h 375506"/>
                <a:gd name="connsiteX282" fmla="*/ 50173 w 294019"/>
                <a:gd name="connsiteY282" fmla="*/ 88153 h 375506"/>
                <a:gd name="connsiteX283" fmla="*/ 38770 w 294019"/>
                <a:gd name="connsiteY283" fmla="*/ 99556 h 375506"/>
                <a:gd name="connsiteX284" fmla="*/ 50173 w 294019"/>
                <a:gd name="connsiteY284" fmla="*/ 110959 h 375506"/>
                <a:gd name="connsiteX285" fmla="*/ 50173 w 294019"/>
                <a:gd name="connsiteY285" fmla="*/ 155079 h 375506"/>
                <a:gd name="connsiteX286" fmla="*/ 61576 w 294019"/>
                <a:gd name="connsiteY286" fmla="*/ 143677 h 375506"/>
                <a:gd name="connsiteX287" fmla="*/ 50173 w 294019"/>
                <a:gd name="connsiteY287" fmla="*/ 132274 h 375506"/>
                <a:gd name="connsiteX288" fmla="*/ 38770 w 294019"/>
                <a:gd name="connsiteY288" fmla="*/ 143677 h 375506"/>
                <a:gd name="connsiteX289" fmla="*/ 50173 w 294019"/>
                <a:gd name="connsiteY289" fmla="*/ 155079 h 375506"/>
                <a:gd name="connsiteX290" fmla="*/ 50173 w 294019"/>
                <a:gd name="connsiteY290" fmla="*/ 199112 h 375506"/>
                <a:gd name="connsiteX291" fmla="*/ 61576 w 294019"/>
                <a:gd name="connsiteY291" fmla="*/ 187709 h 375506"/>
                <a:gd name="connsiteX292" fmla="*/ 50173 w 294019"/>
                <a:gd name="connsiteY292" fmla="*/ 176307 h 375506"/>
                <a:gd name="connsiteX293" fmla="*/ 38770 w 294019"/>
                <a:gd name="connsiteY293" fmla="*/ 187709 h 375506"/>
                <a:gd name="connsiteX294" fmla="*/ 50173 w 294019"/>
                <a:gd name="connsiteY294" fmla="*/ 199112 h 375506"/>
                <a:gd name="connsiteX295" fmla="*/ 50173 w 294019"/>
                <a:gd name="connsiteY295" fmla="*/ 243233 h 375506"/>
                <a:gd name="connsiteX296" fmla="*/ 61576 w 294019"/>
                <a:gd name="connsiteY296" fmla="*/ 231830 h 375506"/>
                <a:gd name="connsiteX297" fmla="*/ 50173 w 294019"/>
                <a:gd name="connsiteY297" fmla="*/ 220427 h 375506"/>
                <a:gd name="connsiteX298" fmla="*/ 38770 w 294019"/>
                <a:gd name="connsiteY298" fmla="*/ 231830 h 375506"/>
                <a:gd name="connsiteX299" fmla="*/ 50173 w 294019"/>
                <a:gd name="connsiteY299" fmla="*/ 243233 h 375506"/>
                <a:gd name="connsiteX300" fmla="*/ 50173 w 294019"/>
                <a:gd name="connsiteY300" fmla="*/ 287266 h 375506"/>
                <a:gd name="connsiteX301" fmla="*/ 61576 w 294019"/>
                <a:gd name="connsiteY301" fmla="*/ 275863 h 375506"/>
                <a:gd name="connsiteX302" fmla="*/ 50173 w 294019"/>
                <a:gd name="connsiteY302" fmla="*/ 264460 h 375506"/>
                <a:gd name="connsiteX303" fmla="*/ 38770 w 294019"/>
                <a:gd name="connsiteY303" fmla="*/ 275863 h 375506"/>
                <a:gd name="connsiteX304" fmla="*/ 50173 w 294019"/>
                <a:gd name="connsiteY304" fmla="*/ 287266 h 375506"/>
                <a:gd name="connsiteX305" fmla="*/ 50173 w 294019"/>
                <a:gd name="connsiteY305" fmla="*/ 331386 h 375506"/>
                <a:gd name="connsiteX306" fmla="*/ 61576 w 294019"/>
                <a:gd name="connsiteY306" fmla="*/ 319983 h 375506"/>
                <a:gd name="connsiteX307" fmla="*/ 50173 w 294019"/>
                <a:gd name="connsiteY307" fmla="*/ 308580 h 375506"/>
                <a:gd name="connsiteX308" fmla="*/ 38770 w 294019"/>
                <a:gd name="connsiteY308" fmla="*/ 319983 h 375506"/>
                <a:gd name="connsiteX309" fmla="*/ 50173 w 294019"/>
                <a:gd name="connsiteY309" fmla="*/ 331386 h 375506"/>
                <a:gd name="connsiteX310" fmla="*/ 50173 w 294019"/>
                <a:gd name="connsiteY310" fmla="*/ 375506 h 375506"/>
                <a:gd name="connsiteX311" fmla="*/ 61576 w 294019"/>
                <a:gd name="connsiteY311" fmla="*/ 364104 h 375506"/>
                <a:gd name="connsiteX312" fmla="*/ 50173 w 294019"/>
                <a:gd name="connsiteY312" fmla="*/ 352701 h 375506"/>
                <a:gd name="connsiteX313" fmla="*/ 38770 w 294019"/>
                <a:gd name="connsiteY313" fmla="*/ 364104 h 375506"/>
                <a:gd name="connsiteX314" fmla="*/ 50173 w 294019"/>
                <a:gd name="connsiteY314" fmla="*/ 375506 h 375506"/>
                <a:gd name="connsiteX315" fmla="*/ 11403 w 294019"/>
                <a:gd name="connsiteY315" fmla="*/ 22806 h 375506"/>
                <a:gd name="connsiteX316" fmla="*/ 22806 w 294019"/>
                <a:gd name="connsiteY316" fmla="*/ 11403 h 375506"/>
                <a:gd name="connsiteX317" fmla="*/ 11403 w 294019"/>
                <a:gd name="connsiteY317" fmla="*/ 0 h 375506"/>
                <a:gd name="connsiteX318" fmla="*/ 0 w 294019"/>
                <a:gd name="connsiteY318" fmla="*/ 11403 h 375506"/>
                <a:gd name="connsiteX319" fmla="*/ 11403 w 294019"/>
                <a:gd name="connsiteY319" fmla="*/ 22806 h 375506"/>
                <a:gd name="connsiteX320" fmla="*/ 11403 w 294019"/>
                <a:gd name="connsiteY320" fmla="*/ 66839 h 375506"/>
                <a:gd name="connsiteX321" fmla="*/ 22806 w 294019"/>
                <a:gd name="connsiteY321" fmla="*/ 55436 h 375506"/>
                <a:gd name="connsiteX322" fmla="*/ 11403 w 294019"/>
                <a:gd name="connsiteY322" fmla="*/ 44033 h 375506"/>
                <a:gd name="connsiteX323" fmla="*/ 0 w 294019"/>
                <a:gd name="connsiteY323" fmla="*/ 55436 h 375506"/>
                <a:gd name="connsiteX324" fmla="*/ 11403 w 294019"/>
                <a:gd name="connsiteY324" fmla="*/ 66839 h 375506"/>
                <a:gd name="connsiteX325" fmla="*/ 11403 w 294019"/>
                <a:gd name="connsiteY325" fmla="*/ 110959 h 375506"/>
                <a:gd name="connsiteX326" fmla="*/ 22806 w 294019"/>
                <a:gd name="connsiteY326" fmla="*/ 99556 h 375506"/>
                <a:gd name="connsiteX327" fmla="*/ 11403 w 294019"/>
                <a:gd name="connsiteY327" fmla="*/ 88153 h 375506"/>
                <a:gd name="connsiteX328" fmla="*/ 0 w 294019"/>
                <a:gd name="connsiteY328" fmla="*/ 99556 h 375506"/>
                <a:gd name="connsiteX329" fmla="*/ 11403 w 294019"/>
                <a:gd name="connsiteY329" fmla="*/ 110959 h 375506"/>
                <a:gd name="connsiteX330" fmla="*/ 11403 w 294019"/>
                <a:gd name="connsiteY330" fmla="*/ 155079 h 375506"/>
                <a:gd name="connsiteX331" fmla="*/ 22806 w 294019"/>
                <a:gd name="connsiteY331" fmla="*/ 143677 h 375506"/>
                <a:gd name="connsiteX332" fmla="*/ 11403 w 294019"/>
                <a:gd name="connsiteY332" fmla="*/ 132274 h 375506"/>
                <a:gd name="connsiteX333" fmla="*/ 0 w 294019"/>
                <a:gd name="connsiteY333" fmla="*/ 143677 h 375506"/>
                <a:gd name="connsiteX334" fmla="*/ 11403 w 294019"/>
                <a:gd name="connsiteY334" fmla="*/ 155079 h 375506"/>
                <a:gd name="connsiteX335" fmla="*/ 11403 w 294019"/>
                <a:gd name="connsiteY335" fmla="*/ 199112 h 375506"/>
                <a:gd name="connsiteX336" fmla="*/ 22806 w 294019"/>
                <a:gd name="connsiteY336" fmla="*/ 187709 h 375506"/>
                <a:gd name="connsiteX337" fmla="*/ 11403 w 294019"/>
                <a:gd name="connsiteY337" fmla="*/ 176307 h 375506"/>
                <a:gd name="connsiteX338" fmla="*/ 0 w 294019"/>
                <a:gd name="connsiteY338" fmla="*/ 187709 h 375506"/>
                <a:gd name="connsiteX339" fmla="*/ 11403 w 294019"/>
                <a:gd name="connsiteY339" fmla="*/ 199112 h 375506"/>
                <a:gd name="connsiteX340" fmla="*/ 11403 w 294019"/>
                <a:gd name="connsiteY340" fmla="*/ 243233 h 375506"/>
                <a:gd name="connsiteX341" fmla="*/ 22806 w 294019"/>
                <a:gd name="connsiteY341" fmla="*/ 231830 h 375506"/>
                <a:gd name="connsiteX342" fmla="*/ 11403 w 294019"/>
                <a:gd name="connsiteY342" fmla="*/ 220427 h 375506"/>
                <a:gd name="connsiteX343" fmla="*/ 0 w 294019"/>
                <a:gd name="connsiteY343" fmla="*/ 231830 h 375506"/>
                <a:gd name="connsiteX344" fmla="*/ 11403 w 294019"/>
                <a:gd name="connsiteY344" fmla="*/ 243233 h 375506"/>
                <a:gd name="connsiteX345" fmla="*/ 11403 w 294019"/>
                <a:gd name="connsiteY345" fmla="*/ 287266 h 375506"/>
                <a:gd name="connsiteX346" fmla="*/ 22806 w 294019"/>
                <a:gd name="connsiteY346" fmla="*/ 275863 h 375506"/>
                <a:gd name="connsiteX347" fmla="*/ 11403 w 294019"/>
                <a:gd name="connsiteY347" fmla="*/ 264460 h 375506"/>
                <a:gd name="connsiteX348" fmla="*/ 0 w 294019"/>
                <a:gd name="connsiteY348" fmla="*/ 275863 h 375506"/>
                <a:gd name="connsiteX349" fmla="*/ 11403 w 294019"/>
                <a:gd name="connsiteY349" fmla="*/ 287266 h 375506"/>
                <a:gd name="connsiteX350" fmla="*/ 11403 w 294019"/>
                <a:gd name="connsiteY350" fmla="*/ 331386 h 375506"/>
                <a:gd name="connsiteX351" fmla="*/ 22806 w 294019"/>
                <a:gd name="connsiteY351" fmla="*/ 319983 h 375506"/>
                <a:gd name="connsiteX352" fmla="*/ 11403 w 294019"/>
                <a:gd name="connsiteY352" fmla="*/ 308580 h 375506"/>
                <a:gd name="connsiteX353" fmla="*/ 0 w 294019"/>
                <a:gd name="connsiteY353" fmla="*/ 319983 h 375506"/>
                <a:gd name="connsiteX354" fmla="*/ 11403 w 294019"/>
                <a:gd name="connsiteY354" fmla="*/ 331386 h 375506"/>
                <a:gd name="connsiteX355" fmla="*/ 11403 w 294019"/>
                <a:gd name="connsiteY355" fmla="*/ 375506 h 375506"/>
                <a:gd name="connsiteX356" fmla="*/ 22806 w 294019"/>
                <a:gd name="connsiteY356" fmla="*/ 364104 h 375506"/>
                <a:gd name="connsiteX357" fmla="*/ 11403 w 294019"/>
                <a:gd name="connsiteY357" fmla="*/ 352701 h 375506"/>
                <a:gd name="connsiteX358" fmla="*/ 0 w 294019"/>
                <a:gd name="connsiteY358" fmla="*/ 364104 h 375506"/>
                <a:gd name="connsiteX359" fmla="*/ 11403 w 294019"/>
                <a:gd name="connsiteY359" fmla="*/ 375506 h 37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94019" h="375506">
                  <a:moveTo>
                    <a:pt x="282617" y="22806"/>
                  </a:moveTo>
                  <a:cubicBezTo>
                    <a:pt x="288914" y="22806"/>
                    <a:pt x="294020" y="17700"/>
                    <a:pt x="294020" y="11403"/>
                  </a:cubicBezTo>
                  <a:cubicBezTo>
                    <a:pt x="294020" y="5105"/>
                    <a:pt x="288914" y="0"/>
                    <a:pt x="282617" y="0"/>
                  </a:cubicBezTo>
                  <a:cubicBezTo>
                    <a:pt x="276319" y="0"/>
                    <a:pt x="271214" y="5105"/>
                    <a:pt x="271214" y="11403"/>
                  </a:cubicBezTo>
                  <a:cubicBezTo>
                    <a:pt x="271214" y="17700"/>
                    <a:pt x="276319" y="22806"/>
                    <a:pt x="282617" y="22806"/>
                  </a:cubicBezTo>
                  <a:close/>
                  <a:moveTo>
                    <a:pt x="282617" y="66839"/>
                  </a:moveTo>
                  <a:cubicBezTo>
                    <a:pt x="288914" y="66839"/>
                    <a:pt x="294020" y="61733"/>
                    <a:pt x="294020" y="55436"/>
                  </a:cubicBezTo>
                  <a:cubicBezTo>
                    <a:pt x="294020" y="49138"/>
                    <a:pt x="288914" y="44033"/>
                    <a:pt x="282617" y="44033"/>
                  </a:cubicBezTo>
                  <a:cubicBezTo>
                    <a:pt x="276319" y="44033"/>
                    <a:pt x="271214" y="49138"/>
                    <a:pt x="271214" y="55436"/>
                  </a:cubicBezTo>
                  <a:cubicBezTo>
                    <a:pt x="271214" y="61733"/>
                    <a:pt x="276319" y="66839"/>
                    <a:pt x="282617" y="66839"/>
                  </a:cubicBezTo>
                  <a:close/>
                  <a:moveTo>
                    <a:pt x="282617" y="110959"/>
                  </a:moveTo>
                  <a:cubicBezTo>
                    <a:pt x="288914" y="110959"/>
                    <a:pt x="294020" y="105854"/>
                    <a:pt x="294020" y="99556"/>
                  </a:cubicBezTo>
                  <a:cubicBezTo>
                    <a:pt x="294020" y="93259"/>
                    <a:pt x="288914" y="88153"/>
                    <a:pt x="282617" y="88153"/>
                  </a:cubicBezTo>
                  <a:cubicBezTo>
                    <a:pt x="276319" y="88153"/>
                    <a:pt x="271214" y="93259"/>
                    <a:pt x="271214" y="99556"/>
                  </a:cubicBezTo>
                  <a:cubicBezTo>
                    <a:pt x="271214" y="105854"/>
                    <a:pt x="276319" y="110959"/>
                    <a:pt x="282617" y="110959"/>
                  </a:cubicBezTo>
                  <a:close/>
                  <a:moveTo>
                    <a:pt x="282617" y="155079"/>
                  </a:moveTo>
                  <a:cubicBezTo>
                    <a:pt x="288914" y="155079"/>
                    <a:pt x="294020" y="149974"/>
                    <a:pt x="294020" y="143677"/>
                  </a:cubicBezTo>
                  <a:cubicBezTo>
                    <a:pt x="294020" y="137379"/>
                    <a:pt x="288914" y="132274"/>
                    <a:pt x="282617" y="132274"/>
                  </a:cubicBezTo>
                  <a:cubicBezTo>
                    <a:pt x="276319" y="132274"/>
                    <a:pt x="271214" y="137379"/>
                    <a:pt x="271214" y="143677"/>
                  </a:cubicBezTo>
                  <a:cubicBezTo>
                    <a:pt x="271214" y="149974"/>
                    <a:pt x="276319" y="155079"/>
                    <a:pt x="282617" y="155079"/>
                  </a:cubicBezTo>
                  <a:close/>
                  <a:moveTo>
                    <a:pt x="282617" y="199112"/>
                  </a:moveTo>
                  <a:cubicBezTo>
                    <a:pt x="288914" y="199112"/>
                    <a:pt x="294020" y="194007"/>
                    <a:pt x="294020" y="187709"/>
                  </a:cubicBezTo>
                  <a:cubicBezTo>
                    <a:pt x="294020" y="181412"/>
                    <a:pt x="288914" y="176307"/>
                    <a:pt x="282617" y="176307"/>
                  </a:cubicBezTo>
                  <a:cubicBezTo>
                    <a:pt x="276319" y="176307"/>
                    <a:pt x="271214" y="181412"/>
                    <a:pt x="271214" y="187709"/>
                  </a:cubicBezTo>
                  <a:cubicBezTo>
                    <a:pt x="271214" y="194007"/>
                    <a:pt x="276319" y="199112"/>
                    <a:pt x="282617" y="199112"/>
                  </a:cubicBezTo>
                  <a:close/>
                  <a:moveTo>
                    <a:pt x="282617" y="243233"/>
                  </a:moveTo>
                  <a:cubicBezTo>
                    <a:pt x="288914" y="243233"/>
                    <a:pt x="294020" y="238127"/>
                    <a:pt x="294020" y="231830"/>
                  </a:cubicBezTo>
                  <a:cubicBezTo>
                    <a:pt x="294020" y="225532"/>
                    <a:pt x="288914" y="220427"/>
                    <a:pt x="282617" y="220427"/>
                  </a:cubicBezTo>
                  <a:cubicBezTo>
                    <a:pt x="276319" y="220427"/>
                    <a:pt x="271214" y="225532"/>
                    <a:pt x="271214" y="231830"/>
                  </a:cubicBezTo>
                  <a:cubicBezTo>
                    <a:pt x="271214" y="238127"/>
                    <a:pt x="276319" y="243233"/>
                    <a:pt x="282617" y="243233"/>
                  </a:cubicBezTo>
                  <a:close/>
                  <a:moveTo>
                    <a:pt x="282617" y="287266"/>
                  </a:moveTo>
                  <a:cubicBezTo>
                    <a:pt x="288914" y="287266"/>
                    <a:pt x="294020" y="282160"/>
                    <a:pt x="294020" y="275863"/>
                  </a:cubicBezTo>
                  <a:cubicBezTo>
                    <a:pt x="294020" y="269565"/>
                    <a:pt x="288914" y="264460"/>
                    <a:pt x="282617" y="264460"/>
                  </a:cubicBezTo>
                  <a:cubicBezTo>
                    <a:pt x="276319" y="264460"/>
                    <a:pt x="271214" y="269565"/>
                    <a:pt x="271214" y="275863"/>
                  </a:cubicBezTo>
                  <a:cubicBezTo>
                    <a:pt x="271214" y="282160"/>
                    <a:pt x="276319" y="287266"/>
                    <a:pt x="282617" y="287266"/>
                  </a:cubicBezTo>
                  <a:close/>
                  <a:moveTo>
                    <a:pt x="282617" y="331386"/>
                  </a:moveTo>
                  <a:cubicBezTo>
                    <a:pt x="288914" y="331386"/>
                    <a:pt x="294020" y="326281"/>
                    <a:pt x="294020" y="319983"/>
                  </a:cubicBezTo>
                  <a:cubicBezTo>
                    <a:pt x="294020" y="313686"/>
                    <a:pt x="288914" y="308580"/>
                    <a:pt x="282617" y="308580"/>
                  </a:cubicBezTo>
                  <a:cubicBezTo>
                    <a:pt x="276319" y="308580"/>
                    <a:pt x="271214" y="313686"/>
                    <a:pt x="271214" y="319983"/>
                  </a:cubicBezTo>
                  <a:cubicBezTo>
                    <a:pt x="271214" y="326281"/>
                    <a:pt x="276319" y="331386"/>
                    <a:pt x="282617" y="331386"/>
                  </a:cubicBezTo>
                  <a:close/>
                  <a:moveTo>
                    <a:pt x="282617" y="375506"/>
                  </a:moveTo>
                  <a:cubicBezTo>
                    <a:pt x="288914" y="375506"/>
                    <a:pt x="294020" y="370401"/>
                    <a:pt x="294020" y="364104"/>
                  </a:cubicBezTo>
                  <a:cubicBezTo>
                    <a:pt x="294020" y="357806"/>
                    <a:pt x="288914" y="352701"/>
                    <a:pt x="282617" y="352701"/>
                  </a:cubicBezTo>
                  <a:cubicBezTo>
                    <a:pt x="276319" y="352701"/>
                    <a:pt x="271214" y="357806"/>
                    <a:pt x="271214" y="364104"/>
                  </a:cubicBezTo>
                  <a:cubicBezTo>
                    <a:pt x="271214" y="370401"/>
                    <a:pt x="276319" y="375506"/>
                    <a:pt x="282617" y="375506"/>
                  </a:cubicBezTo>
                  <a:close/>
                  <a:moveTo>
                    <a:pt x="243847" y="22806"/>
                  </a:moveTo>
                  <a:cubicBezTo>
                    <a:pt x="250144" y="22806"/>
                    <a:pt x="255249" y="17700"/>
                    <a:pt x="255249" y="11403"/>
                  </a:cubicBezTo>
                  <a:cubicBezTo>
                    <a:pt x="255249" y="5105"/>
                    <a:pt x="250144" y="0"/>
                    <a:pt x="243847" y="0"/>
                  </a:cubicBezTo>
                  <a:cubicBezTo>
                    <a:pt x="237549" y="0"/>
                    <a:pt x="232444" y="5105"/>
                    <a:pt x="232444" y="11403"/>
                  </a:cubicBezTo>
                  <a:cubicBezTo>
                    <a:pt x="232444" y="17700"/>
                    <a:pt x="237549" y="22806"/>
                    <a:pt x="243847" y="22806"/>
                  </a:cubicBezTo>
                  <a:close/>
                  <a:moveTo>
                    <a:pt x="243847" y="66839"/>
                  </a:moveTo>
                  <a:cubicBezTo>
                    <a:pt x="250144" y="66839"/>
                    <a:pt x="255249" y="61733"/>
                    <a:pt x="255249" y="55436"/>
                  </a:cubicBezTo>
                  <a:cubicBezTo>
                    <a:pt x="255249" y="49138"/>
                    <a:pt x="250144" y="44033"/>
                    <a:pt x="243847" y="44033"/>
                  </a:cubicBezTo>
                  <a:cubicBezTo>
                    <a:pt x="237549" y="44033"/>
                    <a:pt x="232444" y="49138"/>
                    <a:pt x="232444" y="55436"/>
                  </a:cubicBezTo>
                  <a:cubicBezTo>
                    <a:pt x="232444" y="61733"/>
                    <a:pt x="237549" y="66839"/>
                    <a:pt x="243847" y="66839"/>
                  </a:cubicBezTo>
                  <a:close/>
                  <a:moveTo>
                    <a:pt x="243847" y="110959"/>
                  </a:moveTo>
                  <a:cubicBezTo>
                    <a:pt x="250144" y="110959"/>
                    <a:pt x="255249" y="105854"/>
                    <a:pt x="255249" y="99556"/>
                  </a:cubicBezTo>
                  <a:cubicBezTo>
                    <a:pt x="255249" y="93259"/>
                    <a:pt x="250144" y="88153"/>
                    <a:pt x="243847" y="88153"/>
                  </a:cubicBezTo>
                  <a:cubicBezTo>
                    <a:pt x="237549" y="88153"/>
                    <a:pt x="232444" y="93259"/>
                    <a:pt x="232444" y="99556"/>
                  </a:cubicBezTo>
                  <a:cubicBezTo>
                    <a:pt x="232444" y="105854"/>
                    <a:pt x="237549" y="110959"/>
                    <a:pt x="243847" y="110959"/>
                  </a:cubicBezTo>
                  <a:close/>
                  <a:moveTo>
                    <a:pt x="243847" y="155079"/>
                  </a:moveTo>
                  <a:cubicBezTo>
                    <a:pt x="250144" y="155079"/>
                    <a:pt x="255249" y="149974"/>
                    <a:pt x="255249" y="143677"/>
                  </a:cubicBezTo>
                  <a:cubicBezTo>
                    <a:pt x="255249" y="137379"/>
                    <a:pt x="250144" y="132274"/>
                    <a:pt x="243847" y="132274"/>
                  </a:cubicBezTo>
                  <a:cubicBezTo>
                    <a:pt x="237549" y="132274"/>
                    <a:pt x="232444" y="137379"/>
                    <a:pt x="232444" y="143677"/>
                  </a:cubicBezTo>
                  <a:cubicBezTo>
                    <a:pt x="232444" y="149974"/>
                    <a:pt x="237549" y="155079"/>
                    <a:pt x="243847" y="155079"/>
                  </a:cubicBezTo>
                  <a:close/>
                  <a:moveTo>
                    <a:pt x="243847" y="199112"/>
                  </a:moveTo>
                  <a:cubicBezTo>
                    <a:pt x="250144" y="199112"/>
                    <a:pt x="255249" y="194007"/>
                    <a:pt x="255249" y="187709"/>
                  </a:cubicBezTo>
                  <a:cubicBezTo>
                    <a:pt x="255249" y="181412"/>
                    <a:pt x="250144" y="176307"/>
                    <a:pt x="243847" y="176307"/>
                  </a:cubicBezTo>
                  <a:cubicBezTo>
                    <a:pt x="237549" y="176307"/>
                    <a:pt x="232444" y="181412"/>
                    <a:pt x="232444" y="187709"/>
                  </a:cubicBezTo>
                  <a:cubicBezTo>
                    <a:pt x="232444" y="194007"/>
                    <a:pt x="237549" y="199112"/>
                    <a:pt x="243847" y="199112"/>
                  </a:cubicBezTo>
                  <a:close/>
                  <a:moveTo>
                    <a:pt x="243847" y="243233"/>
                  </a:moveTo>
                  <a:cubicBezTo>
                    <a:pt x="250144" y="243233"/>
                    <a:pt x="255249" y="238127"/>
                    <a:pt x="255249" y="231830"/>
                  </a:cubicBezTo>
                  <a:cubicBezTo>
                    <a:pt x="255249" y="225532"/>
                    <a:pt x="250144" y="220427"/>
                    <a:pt x="243847" y="220427"/>
                  </a:cubicBezTo>
                  <a:cubicBezTo>
                    <a:pt x="237549" y="220427"/>
                    <a:pt x="232444" y="225532"/>
                    <a:pt x="232444" y="231830"/>
                  </a:cubicBezTo>
                  <a:cubicBezTo>
                    <a:pt x="232444" y="238127"/>
                    <a:pt x="237549" y="243233"/>
                    <a:pt x="243847" y="243233"/>
                  </a:cubicBezTo>
                  <a:close/>
                  <a:moveTo>
                    <a:pt x="243847" y="287266"/>
                  </a:moveTo>
                  <a:cubicBezTo>
                    <a:pt x="250144" y="287266"/>
                    <a:pt x="255249" y="282160"/>
                    <a:pt x="255249" y="275863"/>
                  </a:cubicBezTo>
                  <a:cubicBezTo>
                    <a:pt x="255249" y="269565"/>
                    <a:pt x="250144" y="264460"/>
                    <a:pt x="243847" y="264460"/>
                  </a:cubicBezTo>
                  <a:cubicBezTo>
                    <a:pt x="237549" y="264460"/>
                    <a:pt x="232444" y="269565"/>
                    <a:pt x="232444" y="275863"/>
                  </a:cubicBezTo>
                  <a:cubicBezTo>
                    <a:pt x="232444" y="282160"/>
                    <a:pt x="237549" y="287266"/>
                    <a:pt x="243847" y="287266"/>
                  </a:cubicBezTo>
                  <a:close/>
                  <a:moveTo>
                    <a:pt x="243847" y="331386"/>
                  </a:moveTo>
                  <a:cubicBezTo>
                    <a:pt x="250144" y="331386"/>
                    <a:pt x="255249" y="326281"/>
                    <a:pt x="255249" y="319983"/>
                  </a:cubicBezTo>
                  <a:cubicBezTo>
                    <a:pt x="255249" y="313686"/>
                    <a:pt x="250144" y="308580"/>
                    <a:pt x="243847" y="308580"/>
                  </a:cubicBezTo>
                  <a:cubicBezTo>
                    <a:pt x="237549" y="308580"/>
                    <a:pt x="232444" y="313686"/>
                    <a:pt x="232444" y="319983"/>
                  </a:cubicBezTo>
                  <a:cubicBezTo>
                    <a:pt x="232444" y="326281"/>
                    <a:pt x="237549" y="331386"/>
                    <a:pt x="243847" y="331386"/>
                  </a:cubicBezTo>
                  <a:close/>
                  <a:moveTo>
                    <a:pt x="243847" y="375506"/>
                  </a:moveTo>
                  <a:cubicBezTo>
                    <a:pt x="250144" y="375506"/>
                    <a:pt x="255249" y="370401"/>
                    <a:pt x="255249" y="364104"/>
                  </a:cubicBezTo>
                  <a:cubicBezTo>
                    <a:pt x="255249" y="357806"/>
                    <a:pt x="250144" y="352701"/>
                    <a:pt x="243847" y="352701"/>
                  </a:cubicBezTo>
                  <a:cubicBezTo>
                    <a:pt x="237549" y="352701"/>
                    <a:pt x="232444" y="357806"/>
                    <a:pt x="232444" y="364104"/>
                  </a:cubicBezTo>
                  <a:cubicBezTo>
                    <a:pt x="232444" y="370401"/>
                    <a:pt x="237549" y="375506"/>
                    <a:pt x="243847" y="375506"/>
                  </a:cubicBezTo>
                  <a:close/>
                  <a:moveTo>
                    <a:pt x="205077" y="22806"/>
                  </a:moveTo>
                  <a:cubicBezTo>
                    <a:pt x="211374" y="22806"/>
                    <a:pt x="216480" y="17700"/>
                    <a:pt x="216480" y="11403"/>
                  </a:cubicBezTo>
                  <a:cubicBezTo>
                    <a:pt x="216480" y="5105"/>
                    <a:pt x="211374" y="0"/>
                    <a:pt x="205077" y="0"/>
                  </a:cubicBezTo>
                  <a:cubicBezTo>
                    <a:pt x="198779" y="0"/>
                    <a:pt x="193674" y="5105"/>
                    <a:pt x="193674" y="11403"/>
                  </a:cubicBezTo>
                  <a:cubicBezTo>
                    <a:pt x="193674" y="17700"/>
                    <a:pt x="198779" y="22806"/>
                    <a:pt x="205077" y="22806"/>
                  </a:cubicBezTo>
                  <a:close/>
                  <a:moveTo>
                    <a:pt x="205077" y="66839"/>
                  </a:moveTo>
                  <a:cubicBezTo>
                    <a:pt x="211374" y="66839"/>
                    <a:pt x="216480" y="61733"/>
                    <a:pt x="216480" y="55436"/>
                  </a:cubicBezTo>
                  <a:cubicBezTo>
                    <a:pt x="216480" y="49138"/>
                    <a:pt x="211374" y="44033"/>
                    <a:pt x="205077" y="44033"/>
                  </a:cubicBezTo>
                  <a:cubicBezTo>
                    <a:pt x="198779" y="44033"/>
                    <a:pt x="193674" y="49138"/>
                    <a:pt x="193674" y="55436"/>
                  </a:cubicBezTo>
                  <a:cubicBezTo>
                    <a:pt x="193674" y="61733"/>
                    <a:pt x="198779" y="66839"/>
                    <a:pt x="205077" y="66839"/>
                  </a:cubicBezTo>
                  <a:close/>
                  <a:moveTo>
                    <a:pt x="205077" y="110959"/>
                  </a:moveTo>
                  <a:cubicBezTo>
                    <a:pt x="211374" y="110959"/>
                    <a:pt x="216480" y="105854"/>
                    <a:pt x="216480" y="99556"/>
                  </a:cubicBezTo>
                  <a:cubicBezTo>
                    <a:pt x="216480" y="93259"/>
                    <a:pt x="211374" y="88153"/>
                    <a:pt x="205077" y="88153"/>
                  </a:cubicBezTo>
                  <a:cubicBezTo>
                    <a:pt x="198779" y="88153"/>
                    <a:pt x="193674" y="93259"/>
                    <a:pt x="193674" y="99556"/>
                  </a:cubicBezTo>
                  <a:cubicBezTo>
                    <a:pt x="193674" y="105854"/>
                    <a:pt x="198779" y="110959"/>
                    <a:pt x="205077" y="110959"/>
                  </a:cubicBezTo>
                  <a:close/>
                  <a:moveTo>
                    <a:pt x="205077" y="155079"/>
                  </a:moveTo>
                  <a:cubicBezTo>
                    <a:pt x="211374" y="155079"/>
                    <a:pt x="216480" y="149974"/>
                    <a:pt x="216480" y="143677"/>
                  </a:cubicBezTo>
                  <a:cubicBezTo>
                    <a:pt x="216480" y="137379"/>
                    <a:pt x="211374" y="132274"/>
                    <a:pt x="205077" y="132274"/>
                  </a:cubicBezTo>
                  <a:cubicBezTo>
                    <a:pt x="198779" y="132274"/>
                    <a:pt x="193674" y="137379"/>
                    <a:pt x="193674" y="143677"/>
                  </a:cubicBezTo>
                  <a:cubicBezTo>
                    <a:pt x="193674" y="149974"/>
                    <a:pt x="198779" y="155079"/>
                    <a:pt x="205077" y="155079"/>
                  </a:cubicBezTo>
                  <a:close/>
                  <a:moveTo>
                    <a:pt x="205077" y="199112"/>
                  </a:moveTo>
                  <a:cubicBezTo>
                    <a:pt x="211374" y="199112"/>
                    <a:pt x="216480" y="194007"/>
                    <a:pt x="216480" y="187709"/>
                  </a:cubicBezTo>
                  <a:cubicBezTo>
                    <a:pt x="216480" y="181412"/>
                    <a:pt x="211374" y="176307"/>
                    <a:pt x="205077" y="176307"/>
                  </a:cubicBezTo>
                  <a:cubicBezTo>
                    <a:pt x="198779" y="176307"/>
                    <a:pt x="193674" y="181412"/>
                    <a:pt x="193674" y="187709"/>
                  </a:cubicBezTo>
                  <a:cubicBezTo>
                    <a:pt x="193674" y="194007"/>
                    <a:pt x="198779" y="199112"/>
                    <a:pt x="205077" y="199112"/>
                  </a:cubicBezTo>
                  <a:close/>
                  <a:moveTo>
                    <a:pt x="205077" y="243233"/>
                  </a:moveTo>
                  <a:cubicBezTo>
                    <a:pt x="211374" y="243233"/>
                    <a:pt x="216480" y="238127"/>
                    <a:pt x="216480" y="231830"/>
                  </a:cubicBezTo>
                  <a:cubicBezTo>
                    <a:pt x="216480" y="225532"/>
                    <a:pt x="211374" y="220427"/>
                    <a:pt x="205077" y="220427"/>
                  </a:cubicBezTo>
                  <a:cubicBezTo>
                    <a:pt x="198779" y="220427"/>
                    <a:pt x="193674" y="225532"/>
                    <a:pt x="193674" y="231830"/>
                  </a:cubicBezTo>
                  <a:cubicBezTo>
                    <a:pt x="193674" y="238127"/>
                    <a:pt x="198779" y="243233"/>
                    <a:pt x="205077" y="243233"/>
                  </a:cubicBezTo>
                  <a:close/>
                  <a:moveTo>
                    <a:pt x="205077" y="287266"/>
                  </a:moveTo>
                  <a:cubicBezTo>
                    <a:pt x="211374" y="287266"/>
                    <a:pt x="216480" y="282160"/>
                    <a:pt x="216480" y="275863"/>
                  </a:cubicBezTo>
                  <a:cubicBezTo>
                    <a:pt x="216480" y="269565"/>
                    <a:pt x="211374" y="264460"/>
                    <a:pt x="205077" y="264460"/>
                  </a:cubicBezTo>
                  <a:cubicBezTo>
                    <a:pt x="198779" y="264460"/>
                    <a:pt x="193674" y="269565"/>
                    <a:pt x="193674" y="275863"/>
                  </a:cubicBezTo>
                  <a:cubicBezTo>
                    <a:pt x="193674" y="282160"/>
                    <a:pt x="198779" y="287266"/>
                    <a:pt x="205077" y="287266"/>
                  </a:cubicBezTo>
                  <a:close/>
                  <a:moveTo>
                    <a:pt x="205077" y="331386"/>
                  </a:moveTo>
                  <a:cubicBezTo>
                    <a:pt x="211374" y="331386"/>
                    <a:pt x="216480" y="326281"/>
                    <a:pt x="216480" y="319983"/>
                  </a:cubicBezTo>
                  <a:cubicBezTo>
                    <a:pt x="216480" y="313686"/>
                    <a:pt x="211374" y="308580"/>
                    <a:pt x="205077" y="308580"/>
                  </a:cubicBezTo>
                  <a:cubicBezTo>
                    <a:pt x="198779" y="308580"/>
                    <a:pt x="193674" y="313686"/>
                    <a:pt x="193674" y="319983"/>
                  </a:cubicBezTo>
                  <a:cubicBezTo>
                    <a:pt x="193674" y="326281"/>
                    <a:pt x="198779" y="331386"/>
                    <a:pt x="205077" y="331386"/>
                  </a:cubicBezTo>
                  <a:close/>
                  <a:moveTo>
                    <a:pt x="205077" y="375506"/>
                  </a:moveTo>
                  <a:cubicBezTo>
                    <a:pt x="211374" y="375506"/>
                    <a:pt x="216480" y="370401"/>
                    <a:pt x="216480" y="364104"/>
                  </a:cubicBezTo>
                  <a:cubicBezTo>
                    <a:pt x="216480" y="357806"/>
                    <a:pt x="211374" y="352701"/>
                    <a:pt x="205077" y="352701"/>
                  </a:cubicBezTo>
                  <a:cubicBezTo>
                    <a:pt x="198779" y="352701"/>
                    <a:pt x="193674" y="357806"/>
                    <a:pt x="193674" y="364104"/>
                  </a:cubicBezTo>
                  <a:cubicBezTo>
                    <a:pt x="193674" y="370401"/>
                    <a:pt x="198779" y="375506"/>
                    <a:pt x="205077" y="375506"/>
                  </a:cubicBezTo>
                  <a:close/>
                  <a:moveTo>
                    <a:pt x="166395" y="22806"/>
                  </a:moveTo>
                  <a:cubicBezTo>
                    <a:pt x="172693" y="22806"/>
                    <a:pt x="177798" y="17700"/>
                    <a:pt x="177798" y="11403"/>
                  </a:cubicBezTo>
                  <a:cubicBezTo>
                    <a:pt x="177798" y="5105"/>
                    <a:pt x="172693" y="0"/>
                    <a:pt x="166395" y="0"/>
                  </a:cubicBezTo>
                  <a:cubicBezTo>
                    <a:pt x="160097" y="0"/>
                    <a:pt x="154992" y="5105"/>
                    <a:pt x="154992" y="11403"/>
                  </a:cubicBezTo>
                  <a:cubicBezTo>
                    <a:pt x="154992" y="17700"/>
                    <a:pt x="160097" y="22806"/>
                    <a:pt x="166395" y="22806"/>
                  </a:cubicBezTo>
                  <a:close/>
                  <a:moveTo>
                    <a:pt x="166395" y="66839"/>
                  </a:moveTo>
                  <a:cubicBezTo>
                    <a:pt x="172693" y="66839"/>
                    <a:pt x="177798" y="61733"/>
                    <a:pt x="177798" y="55436"/>
                  </a:cubicBezTo>
                  <a:cubicBezTo>
                    <a:pt x="177798" y="49138"/>
                    <a:pt x="172693" y="44033"/>
                    <a:pt x="166395" y="44033"/>
                  </a:cubicBezTo>
                  <a:cubicBezTo>
                    <a:pt x="160097" y="44033"/>
                    <a:pt x="154992" y="49138"/>
                    <a:pt x="154992" y="55436"/>
                  </a:cubicBezTo>
                  <a:cubicBezTo>
                    <a:pt x="154992" y="61733"/>
                    <a:pt x="160097" y="66839"/>
                    <a:pt x="166395" y="66839"/>
                  </a:cubicBezTo>
                  <a:close/>
                  <a:moveTo>
                    <a:pt x="166395" y="110959"/>
                  </a:moveTo>
                  <a:cubicBezTo>
                    <a:pt x="172693" y="110959"/>
                    <a:pt x="177798" y="105854"/>
                    <a:pt x="177798" y="99556"/>
                  </a:cubicBezTo>
                  <a:cubicBezTo>
                    <a:pt x="177798" y="93259"/>
                    <a:pt x="172693" y="88153"/>
                    <a:pt x="166395" y="88153"/>
                  </a:cubicBezTo>
                  <a:cubicBezTo>
                    <a:pt x="160097" y="88153"/>
                    <a:pt x="154992" y="93259"/>
                    <a:pt x="154992" y="99556"/>
                  </a:cubicBezTo>
                  <a:cubicBezTo>
                    <a:pt x="154992" y="105854"/>
                    <a:pt x="160097" y="110959"/>
                    <a:pt x="166395" y="110959"/>
                  </a:cubicBezTo>
                  <a:close/>
                  <a:moveTo>
                    <a:pt x="166395" y="155079"/>
                  </a:moveTo>
                  <a:cubicBezTo>
                    <a:pt x="172693" y="155079"/>
                    <a:pt x="177798" y="149974"/>
                    <a:pt x="177798" y="143677"/>
                  </a:cubicBezTo>
                  <a:cubicBezTo>
                    <a:pt x="177798" y="137379"/>
                    <a:pt x="172693" y="132274"/>
                    <a:pt x="166395" y="132274"/>
                  </a:cubicBezTo>
                  <a:cubicBezTo>
                    <a:pt x="160097" y="132274"/>
                    <a:pt x="154992" y="137379"/>
                    <a:pt x="154992" y="143677"/>
                  </a:cubicBezTo>
                  <a:cubicBezTo>
                    <a:pt x="154992" y="149974"/>
                    <a:pt x="160097" y="155079"/>
                    <a:pt x="166395" y="155079"/>
                  </a:cubicBezTo>
                  <a:close/>
                  <a:moveTo>
                    <a:pt x="166395" y="199112"/>
                  </a:moveTo>
                  <a:cubicBezTo>
                    <a:pt x="172693" y="199112"/>
                    <a:pt x="177798" y="194007"/>
                    <a:pt x="177798" y="187709"/>
                  </a:cubicBezTo>
                  <a:cubicBezTo>
                    <a:pt x="177798" y="181412"/>
                    <a:pt x="172693" y="176307"/>
                    <a:pt x="166395" y="176307"/>
                  </a:cubicBezTo>
                  <a:cubicBezTo>
                    <a:pt x="160097" y="176307"/>
                    <a:pt x="154992" y="181412"/>
                    <a:pt x="154992" y="187709"/>
                  </a:cubicBezTo>
                  <a:cubicBezTo>
                    <a:pt x="154992" y="194007"/>
                    <a:pt x="160097" y="199112"/>
                    <a:pt x="166395" y="199112"/>
                  </a:cubicBezTo>
                  <a:close/>
                  <a:moveTo>
                    <a:pt x="166395" y="243233"/>
                  </a:moveTo>
                  <a:cubicBezTo>
                    <a:pt x="172693" y="243233"/>
                    <a:pt x="177798" y="238127"/>
                    <a:pt x="177798" y="231830"/>
                  </a:cubicBezTo>
                  <a:cubicBezTo>
                    <a:pt x="177798" y="225532"/>
                    <a:pt x="172693" y="220427"/>
                    <a:pt x="166395" y="220427"/>
                  </a:cubicBezTo>
                  <a:cubicBezTo>
                    <a:pt x="160097" y="220427"/>
                    <a:pt x="154992" y="225532"/>
                    <a:pt x="154992" y="231830"/>
                  </a:cubicBezTo>
                  <a:cubicBezTo>
                    <a:pt x="154992" y="238127"/>
                    <a:pt x="160097" y="243233"/>
                    <a:pt x="166395" y="243233"/>
                  </a:cubicBezTo>
                  <a:close/>
                  <a:moveTo>
                    <a:pt x="166395" y="287266"/>
                  </a:moveTo>
                  <a:cubicBezTo>
                    <a:pt x="172693" y="287266"/>
                    <a:pt x="177798" y="282160"/>
                    <a:pt x="177798" y="275863"/>
                  </a:cubicBezTo>
                  <a:cubicBezTo>
                    <a:pt x="177798" y="269565"/>
                    <a:pt x="172693" y="264460"/>
                    <a:pt x="166395" y="264460"/>
                  </a:cubicBezTo>
                  <a:cubicBezTo>
                    <a:pt x="160097" y="264460"/>
                    <a:pt x="154992" y="269565"/>
                    <a:pt x="154992" y="275863"/>
                  </a:cubicBezTo>
                  <a:cubicBezTo>
                    <a:pt x="154992" y="282160"/>
                    <a:pt x="160097" y="287266"/>
                    <a:pt x="166395" y="287266"/>
                  </a:cubicBezTo>
                  <a:close/>
                  <a:moveTo>
                    <a:pt x="166395" y="331386"/>
                  </a:moveTo>
                  <a:cubicBezTo>
                    <a:pt x="172693" y="331386"/>
                    <a:pt x="177798" y="326281"/>
                    <a:pt x="177798" y="319983"/>
                  </a:cubicBezTo>
                  <a:cubicBezTo>
                    <a:pt x="177798" y="313686"/>
                    <a:pt x="172693" y="308580"/>
                    <a:pt x="166395" y="308580"/>
                  </a:cubicBezTo>
                  <a:cubicBezTo>
                    <a:pt x="160097" y="308580"/>
                    <a:pt x="154992" y="313686"/>
                    <a:pt x="154992" y="319983"/>
                  </a:cubicBezTo>
                  <a:cubicBezTo>
                    <a:pt x="154992" y="326281"/>
                    <a:pt x="160097" y="331386"/>
                    <a:pt x="166395" y="331386"/>
                  </a:cubicBezTo>
                  <a:close/>
                  <a:moveTo>
                    <a:pt x="166395" y="375506"/>
                  </a:moveTo>
                  <a:cubicBezTo>
                    <a:pt x="172693" y="375506"/>
                    <a:pt x="177798" y="370401"/>
                    <a:pt x="177798" y="364104"/>
                  </a:cubicBezTo>
                  <a:cubicBezTo>
                    <a:pt x="177798" y="357806"/>
                    <a:pt x="172693" y="352701"/>
                    <a:pt x="166395" y="352701"/>
                  </a:cubicBezTo>
                  <a:cubicBezTo>
                    <a:pt x="160097" y="352701"/>
                    <a:pt x="154992" y="357806"/>
                    <a:pt x="154992" y="364104"/>
                  </a:cubicBezTo>
                  <a:cubicBezTo>
                    <a:pt x="154992" y="370401"/>
                    <a:pt x="160097" y="375506"/>
                    <a:pt x="166395" y="375506"/>
                  </a:cubicBezTo>
                  <a:close/>
                  <a:moveTo>
                    <a:pt x="127625" y="22806"/>
                  </a:moveTo>
                  <a:cubicBezTo>
                    <a:pt x="133922" y="22806"/>
                    <a:pt x="139028" y="17700"/>
                    <a:pt x="139028" y="11403"/>
                  </a:cubicBezTo>
                  <a:cubicBezTo>
                    <a:pt x="139028" y="5105"/>
                    <a:pt x="133922" y="0"/>
                    <a:pt x="127625" y="0"/>
                  </a:cubicBezTo>
                  <a:cubicBezTo>
                    <a:pt x="121327" y="0"/>
                    <a:pt x="116222" y="5105"/>
                    <a:pt x="116222" y="11403"/>
                  </a:cubicBezTo>
                  <a:cubicBezTo>
                    <a:pt x="116222" y="17700"/>
                    <a:pt x="121327" y="22806"/>
                    <a:pt x="127625" y="22806"/>
                  </a:cubicBezTo>
                  <a:close/>
                  <a:moveTo>
                    <a:pt x="127625" y="66839"/>
                  </a:moveTo>
                  <a:cubicBezTo>
                    <a:pt x="133922" y="66839"/>
                    <a:pt x="139028" y="61733"/>
                    <a:pt x="139028" y="55436"/>
                  </a:cubicBezTo>
                  <a:cubicBezTo>
                    <a:pt x="139028" y="49138"/>
                    <a:pt x="133922" y="44033"/>
                    <a:pt x="127625" y="44033"/>
                  </a:cubicBezTo>
                  <a:cubicBezTo>
                    <a:pt x="121327" y="44033"/>
                    <a:pt x="116222" y="49138"/>
                    <a:pt x="116222" y="55436"/>
                  </a:cubicBezTo>
                  <a:cubicBezTo>
                    <a:pt x="116222" y="61733"/>
                    <a:pt x="121327" y="66839"/>
                    <a:pt x="127625" y="66839"/>
                  </a:cubicBezTo>
                  <a:close/>
                  <a:moveTo>
                    <a:pt x="127625" y="110959"/>
                  </a:moveTo>
                  <a:cubicBezTo>
                    <a:pt x="133922" y="110959"/>
                    <a:pt x="139028" y="105854"/>
                    <a:pt x="139028" y="99556"/>
                  </a:cubicBezTo>
                  <a:cubicBezTo>
                    <a:pt x="139028" y="93259"/>
                    <a:pt x="133922" y="88153"/>
                    <a:pt x="127625" y="88153"/>
                  </a:cubicBezTo>
                  <a:cubicBezTo>
                    <a:pt x="121327" y="88153"/>
                    <a:pt x="116222" y="93259"/>
                    <a:pt x="116222" y="99556"/>
                  </a:cubicBezTo>
                  <a:cubicBezTo>
                    <a:pt x="116222" y="105854"/>
                    <a:pt x="121327" y="110959"/>
                    <a:pt x="127625" y="110959"/>
                  </a:cubicBezTo>
                  <a:close/>
                  <a:moveTo>
                    <a:pt x="127625" y="155079"/>
                  </a:moveTo>
                  <a:cubicBezTo>
                    <a:pt x="133922" y="155079"/>
                    <a:pt x="139028" y="149974"/>
                    <a:pt x="139028" y="143677"/>
                  </a:cubicBezTo>
                  <a:cubicBezTo>
                    <a:pt x="139028" y="137379"/>
                    <a:pt x="133922" y="132274"/>
                    <a:pt x="127625" y="132274"/>
                  </a:cubicBezTo>
                  <a:cubicBezTo>
                    <a:pt x="121327" y="132274"/>
                    <a:pt x="116222" y="137379"/>
                    <a:pt x="116222" y="143677"/>
                  </a:cubicBezTo>
                  <a:cubicBezTo>
                    <a:pt x="116222" y="149974"/>
                    <a:pt x="121327" y="155079"/>
                    <a:pt x="127625" y="155079"/>
                  </a:cubicBezTo>
                  <a:close/>
                  <a:moveTo>
                    <a:pt x="127625" y="199112"/>
                  </a:moveTo>
                  <a:cubicBezTo>
                    <a:pt x="133922" y="199112"/>
                    <a:pt x="139028" y="194007"/>
                    <a:pt x="139028" y="187709"/>
                  </a:cubicBezTo>
                  <a:cubicBezTo>
                    <a:pt x="139028" y="181412"/>
                    <a:pt x="133922" y="176307"/>
                    <a:pt x="127625" y="176307"/>
                  </a:cubicBezTo>
                  <a:cubicBezTo>
                    <a:pt x="121327" y="176307"/>
                    <a:pt x="116222" y="181412"/>
                    <a:pt x="116222" y="187709"/>
                  </a:cubicBezTo>
                  <a:cubicBezTo>
                    <a:pt x="116222" y="194007"/>
                    <a:pt x="121327" y="199112"/>
                    <a:pt x="127625" y="199112"/>
                  </a:cubicBezTo>
                  <a:close/>
                  <a:moveTo>
                    <a:pt x="127625" y="243233"/>
                  </a:moveTo>
                  <a:cubicBezTo>
                    <a:pt x="133922" y="243233"/>
                    <a:pt x="139028" y="238127"/>
                    <a:pt x="139028" y="231830"/>
                  </a:cubicBezTo>
                  <a:cubicBezTo>
                    <a:pt x="139028" y="225532"/>
                    <a:pt x="133922" y="220427"/>
                    <a:pt x="127625" y="220427"/>
                  </a:cubicBezTo>
                  <a:cubicBezTo>
                    <a:pt x="121327" y="220427"/>
                    <a:pt x="116222" y="225532"/>
                    <a:pt x="116222" y="231830"/>
                  </a:cubicBezTo>
                  <a:cubicBezTo>
                    <a:pt x="116222" y="238127"/>
                    <a:pt x="121327" y="243233"/>
                    <a:pt x="127625" y="243233"/>
                  </a:cubicBezTo>
                  <a:close/>
                  <a:moveTo>
                    <a:pt x="127625" y="287266"/>
                  </a:moveTo>
                  <a:cubicBezTo>
                    <a:pt x="133922" y="287266"/>
                    <a:pt x="139028" y="282160"/>
                    <a:pt x="139028" y="275863"/>
                  </a:cubicBezTo>
                  <a:cubicBezTo>
                    <a:pt x="139028" y="269565"/>
                    <a:pt x="133922" y="264460"/>
                    <a:pt x="127625" y="264460"/>
                  </a:cubicBezTo>
                  <a:cubicBezTo>
                    <a:pt x="121327" y="264460"/>
                    <a:pt x="116222" y="269565"/>
                    <a:pt x="116222" y="275863"/>
                  </a:cubicBezTo>
                  <a:cubicBezTo>
                    <a:pt x="116222" y="282160"/>
                    <a:pt x="121327" y="287266"/>
                    <a:pt x="127625" y="287266"/>
                  </a:cubicBezTo>
                  <a:close/>
                  <a:moveTo>
                    <a:pt x="127625" y="331386"/>
                  </a:moveTo>
                  <a:cubicBezTo>
                    <a:pt x="133922" y="331386"/>
                    <a:pt x="139028" y="326281"/>
                    <a:pt x="139028" y="319983"/>
                  </a:cubicBezTo>
                  <a:cubicBezTo>
                    <a:pt x="139028" y="313686"/>
                    <a:pt x="133922" y="308580"/>
                    <a:pt x="127625" y="308580"/>
                  </a:cubicBezTo>
                  <a:cubicBezTo>
                    <a:pt x="121327" y="308580"/>
                    <a:pt x="116222" y="313686"/>
                    <a:pt x="116222" y="319983"/>
                  </a:cubicBezTo>
                  <a:cubicBezTo>
                    <a:pt x="116222" y="326281"/>
                    <a:pt x="121327" y="331386"/>
                    <a:pt x="127625" y="331386"/>
                  </a:cubicBezTo>
                  <a:close/>
                  <a:moveTo>
                    <a:pt x="127625" y="375506"/>
                  </a:moveTo>
                  <a:cubicBezTo>
                    <a:pt x="133922" y="375506"/>
                    <a:pt x="139028" y="370401"/>
                    <a:pt x="139028" y="364104"/>
                  </a:cubicBezTo>
                  <a:cubicBezTo>
                    <a:pt x="139028" y="357806"/>
                    <a:pt x="133922" y="352701"/>
                    <a:pt x="127625" y="352701"/>
                  </a:cubicBezTo>
                  <a:cubicBezTo>
                    <a:pt x="121327" y="352701"/>
                    <a:pt x="116222" y="357806"/>
                    <a:pt x="116222" y="364104"/>
                  </a:cubicBezTo>
                  <a:cubicBezTo>
                    <a:pt x="116222" y="370401"/>
                    <a:pt x="121327" y="375506"/>
                    <a:pt x="127625" y="375506"/>
                  </a:cubicBezTo>
                  <a:close/>
                  <a:moveTo>
                    <a:pt x="88855" y="22806"/>
                  </a:moveTo>
                  <a:cubicBezTo>
                    <a:pt x="95153" y="22806"/>
                    <a:pt x="100258" y="17700"/>
                    <a:pt x="100258" y="11403"/>
                  </a:cubicBezTo>
                  <a:cubicBezTo>
                    <a:pt x="100258" y="5105"/>
                    <a:pt x="95153" y="0"/>
                    <a:pt x="88855" y="0"/>
                  </a:cubicBezTo>
                  <a:cubicBezTo>
                    <a:pt x="82557" y="0"/>
                    <a:pt x="77452" y="5105"/>
                    <a:pt x="77452" y="11403"/>
                  </a:cubicBezTo>
                  <a:cubicBezTo>
                    <a:pt x="77452" y="17700"/>
                    <a:pt x="82557" y="22806"/>
                    <a:pt x="88855" y="22806"/>
                  </a:cubicBezTo>
                  <a:close/>
                  <a:moveTo>
                    <a:pt x="88855" y="66839"/>
                  </a:moveTo>
                  <a:cubicBezTo>
                    <a:pt x="95153" y="66839"/>
                    <a:pt x="100258" y="61733"/>
                    <a:pt x="100258" y="55436"/>
                  </a:cubicBezTo>
                  <a:cubicBezTo>
                    <a:pt x="100258" y="49138"/>
                    <a:pt x="95153" y="44033"/>
                    <a:pt x="88855" y="44033"/>
                  </a:cubicBezTo>
                  <a:cubicBezTo>
                    <a:pt x="82557" y="44033"/>
                    <a:pt x="77452" y="49138"/>
                    <a:pt x="77452" y="55436"/>
                  </a:cubicBezTo>
                  <a:cubicBezTo>
                    <a:pt x="77452" y="61733"/>
                    <a:pt x="82557" y="66839"/>
                    <a:pt x="88855" y="66839"/>
                  </a:cubicBezTo>
                  <a:close/>
                  <a:moveTo>
                    <a:pt x="88855" y="110959"/>
                  </a:moveTo>
                  <a:cubicBezTo>
                    <a:pt x="95153" y="110959"/>
                    <a:pt x="100258" y="105854"/>
                    <a:pt x="100258" y="99556"/>
                  </a:cubicBezTo>
                  <a:cubicBezTo>
                    <a:pt x="100258" y="93259"/>
                    <a:pt x="95153" y="88153"/>
                    <a:pt x="88855" y="88153"/>
                  </a:cubicBezTo>
                  <a:cubicBezTo>
                    <a:pt x="82557" y="88153"/>
                    <a:pt x="77452" y="93259"/>
                    <a:pt x="77452" y="99556"/>
                  </a:cubicBezTo>
                  <a:cubicBezTo>
                    <a:pt x="77452" y="105854"/>
                    <a:pt x="82557" y="110959"/>
                    <a:pt x="88855" y="110959"/>
                  </a:cubicBezTo>
                  <a:close/>
                  <a:moveTo>
                    <a:pt x="88855" y="155079"/>
                  </a:moveTo>
                  <a:cubicBezTo>
                    <a:pt x="95153" y="155079"/>
                    <a:pt x="100258" y="149974"/>
                    <a:pt x="100258" y="143677"/>
                  </a:cubicBezTo>
                  <a:cubicBezTo>
                    <a:pt x="100258" y="137379"/>
                    <a:pt x="95153" y="132274"/>
                    <a:pt x="88855" y="132274"/>
                  </a:cubicBezTo>
                  <a:cubicBezTo>
                    <a:pt x="82557" y="132274"/>
                    <a:pt x="77452" y="137379"/>
                    <a:pt x="77452" y="143677"/>
                  </a:cubicBezTo>
                  <a:cubicBezTo>
                    <a:pt x="77452" y="149974"/>
                    <a:pt x="82557" y="155079"/>
                    <a:pt x="88855" y="155079"/>
                  </a:cubicBezTo>
                  <a:close/>
                  <a:moveTo>
                    <a:pt x="88855" y="199112"/>
                  </a:moveTo>
                  <a:cubicBezTo>
                    <a:pt x="95153" y="199112"/>
                    <a:pt x="100258" y="194007"/>
                    <a:pt x="100258" y="187709"/>
                  </a:cubicBezTo>
                  <a:cubicBezTo>
                    <a:pt x="100258" y="181412"/>
                    <a:pt x="95153" y="176307"/>
                    <a:pt x="88855" y="176307"/>
                  </a:cubicBezTo>
                  <a:cubicBezTo>
                    <a:pt x="82557" y="176307"/>
                    <a:pt x="77452" y="181412"/>
                    <a:pt x="77452" y="187709"/>
                  </a:cubicBezTo>
                  <a:cubicBezTo>
                    <a:pt x="77452" y="194007"/>
                    <a:pt x="82557" y="199112"/>
                    <a:pt x="88855" y="199112"/>
                  </a:cubicBezTo>
                  <a:close/>
                  <a:moveTo>
                    <a:pt x="88855" y="243233"/>
                  </a:moveTo>
                  <a:cubicBezTo>
                    <a:pt x="95153" y="243233"/>
                    <a:pt x="100258" y="238127"/>
                    <a:pt x="100258" y="231830"/>
                  </a:cubicBezTo>
                  <a:cubicBezTo>
                    <a:pt x="100258" y="225532"/>
                    <a:pt x="95153" y="220427"/>
                    <a:pt x="88855" y="220427"/>
                  </a:cubicBezTo>
                  <a:cubicBezTo>
                    <a:pt x="82557" y="220427"/>
                    <a:pt x="77452" y="225532"/>
                    <a:pt x="77452" y="231830"/>
                  </a:cubicBezTo>
                  <a:cubicBezTo>
                    <a:pt x="77452" y="238127"/>
                    <a:pt x="82557" y="243233"/>
                    <a:pt x="88855" y="243233"/>
                  </a:cubicBezTo>
                  <a:close/>
                  <a:moveTo>
                    <a:pt x="88855" y="287266"/>
                  </a:moveTo>
                  <a:cubicBezTo>
                    <a:pt x="95153" y="287266"/>
                    <a:pt x="100258" y="282160"/>
                    <a:pt x="100258" y="275863"/>
                  </a:cubicBezTo>
                  <a:cubicBezTo>
                    <a:pt x="100258" y="269565"/>
                    <a:pt x="95153" y="264460"/>
                    <a:pt x="88855" y="264460"/>
                  </a:cubicBezTo>
                  <a:cubicBezTo>
                    <a:pt x="82557" y="264460"/>
                    <a:pt x="77452" y="269565"/>
                    <a:pt x="77452" y="275863"/>
                  </a:cubicBezTo>
                  <a:cubicBezTo>
                    <a:pt x="77452" y="282160"/>
                    <a:pt x="82557" y="287266"/>
                    <a:pt x="88855" y="287266"/>
                  </a:cubicBezTo>
                  <a:close/>
                  <a:moveTo>
                    <a:pt x="88855" y="331386"/>
                  </a:moveTo>
                  <a:cubicBezTo>
                    <a:pt x="95153" y="331386"/>
                    <a:pt x="100258" y="326281"/>
                    <a:pt x="100258" y="319983"/>
                  </a:cubicBezTo>
                  <a:cubicBezTo>
                    <a:pt x="100258" y="313686"/>
                    <a:pt x="95153" y="308580"/>
                    <a:pt x="88855" y="308580"/>
                  </a:cubicBezTo>
                  <a:cubicBezTo>
                    <a:pt x="82557" y="308580"/>
                    <a:pt x="77452" y="313686"/>
                    <a:pt x="77452" y="319983"/>
                  </a:cubicBezTo>
                  <a:cubicBezTo>
                    <a:pt x="77452" y="326281"/>
                    <a:pt x="82557" y="331386"/>
                    <a:pt x="88855" y="331386"/>
                  </a:cubicBezTo>
                  <a:close/>
                  <a:moveTo>
                    <a:pt x="88855" y="375506"/>
                  </a:moveTo>
                  <a:cubicBezTo>
                    <a:pt x="95153" y="375506"/>
                    <a:pt x="100258" y="370401"/>
                    <a:pt x="100258" y="364104"/>
                  </a:cubicBezTo>
                  <a:cubicBezTo>
                    <a:pt x="100258" y="357806"/>
                    <a:pt x="95153" y="352701"/>
                    <a:pt x="88855" y="352701"/>
                  </a:cubicBezTo>
                  <a:cubicBezTo>
                    <a:pt x="82557" y="352701"/>
                    <a:pt x="77452" y="357806"/>
                    <a:pt x="77452" y="364104"/>
                  </a:cubicBezTo>
                  <a:cubicBezTo>
                    <a:pt x="77452" y="370401"/>
                    <a:pt x="82557" y="375506"/>
                    <a:pt x="88855" y="375506"/>
                  </a:cubicBezTo>
                  <a:close/>
                  <a:moveTo>
                    <a:pt x="50173" y="22806"/>
                  </a:moveTo>
                  <a:cubicBezTo>
                    <a:pt x="56470" y="22806"/>
                    <a:pt x="61576" y="17700"/>
                    <a:pt x="61576" y="11403"/>
                  </a:cubicBezTo>
                  <a:cubicBezTo>
                    <a:pt x="61576" y="5105"/>
                    <a:pt x="56470" y="0"/>
                    <a:pt x="50173" y="0"/>
                  </a:cubicBezTo>
                  <a:cubicBezTo>
                    <a:pt x="43875" y="0"/>
                    <a:pt x="38770" y="5105"/>
                    <a:pt x="38770" y="11403"/>
                  </a:cubicBezTo>
                  <a:cubicBezTo>
                    <a:pt x="38770" y="17700"/>
                    <a:pt x="43875" y="22806"/>
                    <a:pt x="50173" y="22806"/>
                  </a:cubicBezTo>
                  <a:close/>
                  <a:moveTo>
                    <a:pt x="50173" y="66839"/>
                  </a:moveTo>
                  <a:cubicBezTo>
                    <a:pt x="56470" y="66839"/>
                    <a:pt x="61576" y="61733"/>
                    <a:pt x="61576" y="55436"/>
                  </a:cubicBezTo>
                  <a:cubicBezTo>
                    <a:pt x="61576" y="49138"/>
                    <a:pt x="56470" y="44033"/>
                    <a:pt x="50173" y="44033"/>
                  </a:cubicBezTo>
                  <a:cubicBezTo>
                    <a:pt x="43875" y="44033"/>
                    <a:pt x="38770" y="49138"/>
                    <a:pt x="38770" y="55436"/>
                  </a:cubicBezTo>
                  <a:cubicBezTo>
                    <a:pt x="38770" y="61733"/>
                    <a:pt x="43875" y="66839"/>
                    <a:pt x="50173" y="66839"/>
                  </a:cubicBezTo>
                  <a:close/>
                  <a:moveTo>
                    <a:pt x="50173" y="110959"/>
                  </a:moveTo>
                  <a:cubicBezTo>
                    <a:pt x="56470" y="110959"/>
                    <a:pt x="61576" y="105854"/>
                    <a:pt x="61576" y="99556"/>
                  </a:cubicBezTo>
                  <a:cubicBezTo>
                    <a:pt x="61576" y="93259"/>
                    <a:pt x="56470" y="88153"/>
                    <a:pt x="50173" y="88153"/>
                  </a:cubicBezTo>
                  <a:cubicBezTo>
                    <a:pt x="43875" y="88153"/>
                    <a:pt x="38770" y="93259"/>
                    <a:pt x="38770" y="99556"/>
                  </a:cubicBezTo>
                  <a:cubicBezTo>
                    <a:pt x="38770" y="105854"/>
                    <a:pt x="43875" y="110959"/>
                    <a:pt x="50173" y="110959"/>
                  </a:cubicBezTo>
                  <a:close/>
                  <a:moveTo>
                    <a:pt x="50173" y="155079"/>
                  </a:moveTo>
                  <a:cubicBezTo>
                    <a:pt x="56470" y="155079"/>
                    <a:pt x="61576" y="149974"/>
                    <a:pt x="61576" y="143677"/>
                  </a:cubicBezTo>
                  <a:cubicBezTo>
                    <a:pt x="61576" y="137379"/>
                    <a:pt x="56470" y="132274"/>
                    <a:pt x="50173" y="132274"/>
                  </a:cubicBezTo>
                  <a:cubicBezTo>
                    <a:pt x="43875" y="132274"/>
                    <a:pt x="38770" y="137379"/>
                    <a:pt x="38770" y="143677"/>
                  </a:cubicBezTo>
                  <a:cubicBezTo>
                    <a:pt x="38770" y="149974"/>
                    <a:pt x="43875" y="155079"/>
                    <a:pt x="50173" y="155079"/>
                  </a:cubicBezTo>
                  <a:close/>
                  <a:moveTo>
                    <a:pt x="50173" y="199112"/>
                  </a:moveTo>
                  <a:cubicBezTo>
                    <a:pt x="56470" y="199112"/>
                    <a:pt x="61576" y="194007"/>
                    <a:pt x="61576" y="187709"/>
                  </a:cubicBezTo>
                  <a:cubicBezTo>
                    <a:pt x="61576" y="181412"/>
                    <a:pt x="56470" y="176307"/>
                    <a:pt x="50173" y="176307"/>
                  </a:cubicBezTo>
                  <a:cubicBezTo>
                    <a:pt x="43875" y="176307"/>
                    <a:pt x="38770" y="181412"/>
                    <a:pt x="38770" y="187709"/>
                  </a:cubicBezTo>
                  <a:cubicBezTo>
                    <a:pt x="38770" y="194007"/>
                    <a:pt x="43875" y="199112"/>
                    <a:pt x="50173" y="199112"/>
                  </a:cubicBezTo>
                  <a:close/>
                  <a:moveTo>
                    <a:pt x="50173" y="243233"/>
                  </a:moveTo>
                  <a:cubicBezTo>
                    <a:pt x="56470" y="243233"/>
                    <a:pt x="61576" y="238127"/>
                    <a:pt x="61576" y="231830"/>
                  </a:cubicBezTo>
                  <a:cubicBezTo>
                    <a:pt x="61576" y="225532"/>
                    <a:pt x="56470" y="220427"/>
                    <a:pt x="50173" y="220427"/>
                  </a:cubicBezTo>
                  <a:cubicBezTo>
                    <a:pt x="43875" y="220427"/>
                    <a:pt x="38770" y="225532"/>
                    <a:pt x="38770" y="231830"/>
                  </a:cubicBezTo>
                  <a:cubicBezTo>
                    <a:pt x="38770" y="238127"/>
                    <a:pt x="43875" y="243233"/>
                    <a:pt x="50173" y="243233"/>
                  </a:cubicBezTo>
                  <a:close/>
                  <a:moveTo>
                    <a:pt x="50173" y="287266"/>
                  </a:moveTo>
                  <a:cubicBezTo>
                    <a:pt x="56470" y="287266"/>
                    <a:pt x="61576" y="282160"/>
                    <a:pt x="61576" y="275863"/>
                  </a:cubicBezTo>
                  <a:cubicBezTo>
                    <a:pt x="61576" y="269565"/>
                    <a:pt x="56470" y="264460"/>
                    <a:pt x="50173" y="264460"/>
                  </a:cubicBezTo>
                  <a:cubicBezTo>
                    <a:pt x="43875" y="264460"/>
                    <a:pt x="38770" y="269565"/>
                    <a:pt x="38770" y="275863"/>
                  </a:cubicBezTo>
                  <a:cubicBezTo>
                    <a:pt x="38770" y="282160"/>
                    <a:pt x="43875" y="287266"/>
                    <a:pt x="50173" y="287266"/>
                  </a:cubicBezTo>
                  <a:close/>
                  <a:moveTo>
                    <a:pt x="50173" y="331386"/>
                  </a:moveTo>
                  <a:cubicBezTo>
                    <a:pt x="56470" y="331386"/>
                    <a:pt x="61576" y="326281"/>
                    <a:pt x="61576" y="319983"/>
                  </a:cubicBezTo>
                  <a:cubicBezTo>
                    <a:pt x="61576" y="313686"/>
                    <a:pt x="56470" y="308580"/>
                    <a:pt x="50173" y="308580"/>
                  </a:cubicBezTo>
                  <a:cubicBezTo>
                    <a:pt x="43875" y="308580"/>
                    <a:pt x="38770" y="313686"/>
                    <a:pt x="38770" y="319983"/>
                  </a:cubicBezTo>
                  <a:cubicBezTo>
                    <a:pt x="38770" y="326281"/>
                    <a:pt x="43875" y="331386"/>
                    <a:pt x="50173" y="331386"/>
                  </a:cubicBezTo>
                  <a:close/>
                  <a:moveTo>
                    <a:pt x="50173" y="375506"/>
                  </a:moveTo>
                  <a:cubicBezTo>
                    <a:pt x="56470" y="375506"/>
                    <a:pt x="61576" y="370401"/>
                    <a:pt x="61576" y="364104"/>
                  </a:cubicBezTo>
                  <a:cubicBezTo>
                    <a:pt x="61576" y="357806"/>
                    <a:pt x="56470" y="352701"/>
                    <a:pt x="50173" y="352701"/>
                  </a:cubicBezTo>
                  <a:cubicBezTo>
                    <a:pt x="43875" y="352701"/>
                    <a:pt x="38770" y="357806"/>
                    <a:pt x="38770" y="364104"/>
                  </a:cubicBezTo>
                  <a:cubicBezTo>
                    <a:pt x="38770" y="370401"/>
                    <a:pt x="43875" y="375506"/>
                    <a:pt x="50173" y="375506"/>
                  </a:cubicBezTo>
                  <a:close/>
                  <a:moveTo>
                    <a:pt x="11403" y="22806"/>
                  </a:moveTo>
                  <a:cubicBezTo>
                    <a:pt x="17700" y="22806"/>
                    <a:pt x="22806" y="17700"/>
                    <a:pt x="22806" y="11403"/>
                  </a:cubicBezTo>
                  <a:cubicBezTo>
                    <a:pt x="22806" y="5105"/>
                    <a:pt x="17700" y="0"/>
                    <a:pt x="11403" y="0"/>
                  </a:cubicBezTo>
                  <a:cubicBezTo>
                    <a:pt x="5105" y="0"/>
                    <a:pt x="0" y="5105"/>
                    <a:pt x="0" y="11403"/>
                  </a:cubicBezTo>
                  <a:cubicBezTo>
                    <a:pt x="0" y="17700"/>
                    <a:pt x="5105" y="22806"/>
                    <a:pt x="11403" y="22806"/>
                  </a:cubicBezTo>
                  <a:close/>
                  <a:moveTo>
                    <a:pt x="11403" y="66839"/>
                  </a:moveTo>
                  <a:cubicBezTo>
                    <a:pt x="17700" y="66839"/>
                    <a:pt x="22806" y="61733"/>
                    <a:pt x="22806" y="55436"/>
                  </a:cubicBezTo>
                  <a:cubicBezTo>
                    <a:pt x="22806" y="49138"/>
                    <a:pt x="17700" y="44033"/>
                    <a:pt x="11403" y="44033"/>
                  </a:cubicBezTo>
                  <a:cubicBezTo>
                    <a:pt x="5105" y="44033"/>
                    <a:pt x="0" y="49138"/>
                    <a:pt x="0" y="55436"/>
                  </a:cubicBezTo>
                  <a:cubicBezTo>
                    <a:pt x="0" y="61733"/>
                    <a:pt x="5105" y="66839"/>
                    <a:pt x="11403" y="66839"/>
                  </a:cubicBezTo>
                  <a:close/>
                  <a:moveTo>
                    <a:pt x="11403" y="110959"/>
                  </a:moveTo>
                  <a:cubicBezTo>
                    <a:pt x="17700" y="110959"/>
                    <a:pt x="22806" y="105854"/>
                    <a:pt x="22806" y="99556"/>
                  </a:cubicBezTo>
                  <a:cubicBezTo>
                    <a:pt x="22806" y="93259"/>
                    <a:pt x="17700" y="88153"/>
                    <a:pt x="11403" y="88153"/>
                  </a:cubicBezTo>
                  <a:cubicBezTo>
                    <a:pt x="5105" y="88153"/>
                    <a:pt x="0" y="93259"/>
                    <a:pt x="0" y="99556"/>
                  </a:cubicBezTo>
                  <a:cubicBezTo>
                    <a:pt x="0" y="105854"/>
                    <a:pt x="5105" y="110959"/>
                    <a:pt x="11403" y="110959"/>
                  </a:cubicBezTo>
                  <a:close/>
                  <a:moveTo>
                    <a:pt x="11403" y="155079"/>
                  </a:moveTo>
                  <a:cubicBezTo>
                    <a:pt x="17700" y="155079"/>
                    <a:pt x="22806" y="149974"/>
                    <a:pt x="22806" y="143677"/>
                  </a:cubicBezTo>
                  <a:cubicBezTo>
                    <a:pt x="22806" y="137379"/>
                    <a:pt x="17700" y="132274"/>
                    <a:pt x="11403" y="132274"/>
                  </a:cubicBezTo>
                  <a:cubicBezTo>
                    <a:pt x="5105" y="132274"/>
                    <a:pt x="0" y="137379"/>
                    <a:pt x="0" y="143677"/>
                  </a:cubicBezTo>
                  <a:cubicBezTo>
                    <a:pt x="0" y="149974"/>
                    <a:pt x="5105" y="155079"/>
                    <a:pt x="11403" y="155079"/>
                  </a:cubicBezTo>
                  <a:close/>
                  <a:moveTo>
                    <a:pt x="11403" y="199112"/>
                  </a:moveTo>
                  <a:cubicBezTo>
                    <a:pt x="17700" y="199112"/>
                    <a:pt x="22806" y="194007"/>
                    <a:pt x="22806" y="187709"/>
                  </a:cubicBezTo>
                  <a:cubicBezTo>
                    <a:pt x="22806" y="181412"/>
                    <a:pt x="17700" y="176307"/>
                    <a:pt x="11403" y="176307"/>
                  </a:cubicBezTo>
                  <a:cubicBezTo>
                    <a:pt x="5105" y="176307"/>
                    <a:pt x="0" y="181412"/>
                    <a:pt x="0" y="187709"/>
                  </a:cubicBezTo>
                  <a:cubicBezTo>
                    <a:pt x="0" y="194007"/>
                    <a:pt x="5105" y="199112"/>
                    <a:pt x="11403" y="199112"/>
                  </a:cubicBezTo>
                  <a:close/>
                  <a:moveTo>
                    <a:pt x="11403" y="243233"/>
                  </a:moveTo>
                  <a:cubicBezTo>
                    <a:pt x="17700" y="243233"/>
                    <a:pt x="22806" y="238127"/>
                    <a:pt x="22806" y="231830"/>
                  </a:cubicBezTo>
                  <a:cubicBezTo>
                    <a:pt x="22806" y="225532"/>
                    <a:pt x="17700" y="220427"/>
                    <a:pt x="11403" y="220427"/>
                  </a:cubicBezTo>
                  <a:cubicBezTo>
                    <a:pt x="5105" y="220427"/>
                    <a:pt x="0" y="225532"/>
                    <a:pt x="0" y="231830"/>
                  </a:cubicBezTo>
                  <a:cubicBezTo>
                    <a:pt x="0" y="238127"/>
                    <a:pt x="5105" y="243233"/>
                    <a:pt x="11403" y="243233"/>
                  </a:cubicBezTo>
                  <a:close/>
                  <a:moveTo>
                    <a:pt x="11403" y="287266"/>
                  </a:moveTo>
                  <a:cubicBezTo>
                    <a:pt x="17700" y="287266"/>
                    <a:pt x="22806" y="282160"/>
                    <a:pt x="22806" y="275863"/>
                  </a:cubicBezTo>
                  <a:cubicBezTo>
                    <a:pt x="22806" y="269565"/>
                    <a:pt x="17700" y="264460"/>
                    <a:pt x="11403" y="264460"/>
                  </a:cubicBezTo>
                  <a:cubicBezTo>
                    <a:pt x="5105" y="264460"/>
                    <a:pt x="0" y="269565"/>
                    <a:pt x="0" y="275863"/>
                  </a:cubicBezTo>
                  <a:cubicBezTo>
                    <a:pt x="0" y="282160"/>
                    <a:pt x="5105" y="287266"/>
                    <a:pt x="11403" y="287266"/>
                  </a:cubicBezTo>
                  <a:close/>
                  <a:moveTo>
                    <a:pt x="11403" y="331386"/>
                  </a:moveTo>
                  <a:cubicBezTo>
                    <a:pt x="17700" y="331386"/>
                    <a:pt x="22806" y="326281"/>
                    <a:pt x="22806" y="319983"/>
                  </a:cubicBezTo>
                  <a:cubicBezTo>
                    <a:pt x="22806" y="313686"/>
                    <a:pt x="17700" y="308580"/>
                    <a:pt x="11403" y="308580"/>
                  </a:cubicBezTo>
                  <a:cubicBezTo>
                    <a:pt x="5105" y="308580"/>
                    <a:pt x="0" y="313686"/>
                    <a:pt x="0" y="319983"/>
                  </a:cubicBezTo>
                  <a:cubicBezTo>
                    <a:pt x="0" y="326281"/>
                    <a:pt x="5105" y="331386"/>
                    <a:pt x="11403" y="331386"/>
                  </a:cubicBezTo>
                  <a:close/>
                  <a:moveTo>
                    <a:pt x="11403" y="375506"/>
                  </a:moveTo>
                  <a:cubicBezTo>
                    <a:pt x="17700" y="375506"/>
                    <a:pt x="22806" y="370401"/>
                    <a:pt x="22806" y="364104"/>
                  </a:cubicBezTo>
                  <a:cubicBezTo>
                    <a:pt x="22806" y="357806"/>
                    <a:pt x="17700" y="352701"/>
                    <a:pt x="11403" y="352701"/>
                  </a:cubicBezTo>
                  <a:cubicBezTo>
                    <a:pt x="5105" y="352701"/>
                    <a:pt x="0" y="357806"/>
                    <a:pt x="0" y="364104"/>
                  </a:cubicBezTo>
                  <a:cubicBezTo>
                    <a:pt x="0" y="370401"/>
                    <a:pt x="5105" y="375506"/>
                    <a:pt x="11403" y="375506"/>
                  </a:cubicBezTo>
                  <a:close/>
                </a:path>
              </a:pathLst>
            </a:custGeom>
            <a:solidFill>
              <a:srgbClr val="C9CACA">
                <a:alpha val="59000"/>
              </a:srgbClr>
            </a:solidFill>
            <a:ln w="17526"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4F82AD9E-9531-657F-1932-CEE203FF4155}"/>
                </a:ext>
              </a:extLst>
            </p:cNvPr>
            <p:cNvSpPr/>
            <p:nvPr/>
          </p:nvSpPr>
          <p:spPr>
            <a:xfrm>
              <a:off x="9152484" y="4422843"/>
              <a:ext cx="294019" cy="375506"/>
            </a:xfrm>
            <a:custGeom>
              <a:avLst/>
              <a:gdLst>
                <a:gd name="connsiteX0" fmla="*/ 282616 w 294019"/>
                <a:gd name="connsiteY0" fmla="*/ 22806 h 375506"/>
                <a:gd name="connsiteX1" fmla="*/ 294019 w 294019"/>
                <a:gd name="connsiteY1" fmla="*/ 11403 h 375506"/>
                <a:gd name="connsiteX2" fmla="*/ 282616 w 294019"/>
                <a:gd name="connsiteY2" fmla="*/ 0 h 375506"/>
                <a:gd name="connsiteX3" fmla="*/ 271214 w 294019"/>
                <a:gd name="connsiteY3" fmla="*/ 11403 h 375506"/>
                <a:gd name="connsiteX4" fmla="*/ 282616 w 294019"/>
                <a:gd name="connsiteY4" fmla="*/ 22806 h 375506"/>
                <a:gd name="connsiteX5" fmla="*/ 282616 w 294019"/>
                <a:gd name="connsiteY5" fmla="*/ 66839 h 375506"/>
                <a:gd name="connsiteX6" fmla="*/ 294019 w 294019"/>
                <a:gd name="connsiteY6" fmla="*/ 55436 h 375506"/>
                <a:gd name="connsiteX7" fmla="*/ 282616 w 294019"/>
                <a:gd name="connsiteY7" fmla="*/ 44033 h 375506"/>
                <a:gd name="connsiteX8" fmla="*/ 271214 w 294019"/>
                <a:gd name="connsiteY8" fmla="*/ 55436 h 375506"/>
                <a:gd name="connsiteX9" fmla="*/ 282616 w 294019"/>
                <a:gd name="connsiteY9" fmla="*/ 66839 h 375506"/>
                <a:gd name="connsiteX10" fmla="*/ 282616 w 294019"/>
                <a:gd name="connsiteY10" fmla="*/ 110959 h 375506"/>
                <a:gd name="connsiteX11" fmla="*/ 294019 w 294019"/>
                <a:gd name="connsiteY11" fmla="*/ 99556 h 375506"/>
                <a:gd name="connsiteX12" fmla="*/ 282616 w 294019"/>
                <a:gd name="connsiteY12" fmla="*/ 88153 h 375506"/>
                <a:gd name="connsiteX13" fmla="*/ 271214 w 294019"/>
                <a:gd name="connsiteY13" fmla="*/ 99556 h 375506"/>
                <a:gd name="connsiteX14" fmla="*/ 282616 w 294019"/>
                <a:gd name="connsiteY14" fmla="*/ 110959 h 375506"/>
                <a:gd name="connsiteX15" fmla="*/ 282616 w 294019"/>
                <a:gd name="connsiteY15" fmla="*/ 155079 h 375506"/>
                <a:gd name="connsiteX16" fmla="*/ 294019 w 294019"/>
                <a:gd name="connsiteY16" fmla="*/ 143677 h 375506"/>
                <a:gd name="connsiteX17" fmla="*/ 282616 w 294019"/>
                <a:gd name="connsiteY17" fmla="*/ 132274 h 375506"/>
                <a:gd name="connsiteX18" fmla="*/ 271214 w 294019"/>
                <a:gd name="connsiteY18" fmla="*/ 143677 h 375506"/>
                <a:gd name="connsiteX19" fmla="*/ 282616 w 294019"/>
                <a:gd name="connsiteY19" fmla="*/ 155079 h 375506"/>
                <a:gd name="connsiteX20" fmla="*/ 282616 w 294019"/>
                <a:gd name="connsiteY20" fmla="*/ 199112 h 375506"/>
                <a:gd name="connsiteX21" fmla="*/ 294019 w 294019"/>
                <a:gd name="connsiteY21" fmla="*/ 187709 h 375506"/>
                <a:gd name="connsiteX22" fmla="*/ 282616 w 294019"/>
                <a:gd name="connsiteY22" fmla="*/ 176307 h 375506"/>
                <a:gd name="connsiteX23" fmla="*/ 271214 w 294019"/>
                <a:gd name="connsiteY23" fmla="*/ 187709 h 375506"/>
                <a:gd name="connsiteX24" fmla="*/ 282616 w 294019"/>
                <a:gd name="connsiteY24" fmla="*/ 199112 h 375506"/>
                <a:gd name="connsiteX25" fmla="*/ 282616 w 294019"/>
                <a:gd name="connsiteY25" fmla="*/ 243233 h 375506"/>
                <a:gd name="connsiteX26" fmla="*/ 294019 w 294019"/>
                <a:gd name="connsiteY26" fmla="*/ 231830 h 375506"/>
                <a:gd name="connsiteX27" fmla="*/ 282616 w 294019"/>
                <a:gd name="connsiteY27" fmla="*/ 220427 h 375506"/>
                <a:gd name="connsiteX28" fmla="*/ 271214 w 294019"/>
                <a:gd name="connsiteY28" fmla="*/ 231830 h 375506"/>
                <a:gd name="connsiteX29" fmla="*/ 282616 w 294019"/>
                <a:gd name="connsiteY29" fmla="*/ 243233 h 375506"/>
                <a:gd name="connsiteX30" fmla="*/ 282616 w 294019"/>
                <a:gd name="connsiteY30" fmla="*/ 287266 h 375506"/>
                <a:gd name="connsiteX31" fmla="*/ 294019 w 294019"/>
                <a:gd name="connsiteY31" fmla="*/ 275863 h 375506"/>
                <a:gd name="connsiteX32" fmla="*/ 282616 w 294019"/>
                <a:gd name="connsiteY32" fmla="*/ 264460 h 375506"/>
                <a:gd name="connsiteX33" fmla="*/ 271214 w 294019"/>
                <a:gd name="connsiteY33" fmla="*/ 275863 h 375506"/>
                <a:gd name="connsiteX34" fmla="*/ 282616 w 294019"/>
                <a:gd name="connsiteY34" fmla="*/ 287266 h 375506"/>
                <a:gd name="connsiteX35" fmla="*/ 282616 w 294019"/>
                <a:gd name="connsiteY35" fmla="*/ 331386 h 375506"/>
                <a:gd name="connsiteX36" fmla="*/ 294019 w 294019"/>
                <a:gd name="connsiteY36" fmla="*/ 319983 h 375506"/>
                <a:gd name="connsiteX37" fmla="*/ 282616 w 294019"/>
                <a:gd name="connsiteY37" fmla="*/ 308580 h 375506"/>
                <a:gd name="connsiteX38" fmla="*/ 271214 w 294019"/>
                <a:gd name="connsiteY38" fmla="*/ 319983 h 375506"/>
                <a:gd name="connsiteX39" fmla="*/ 282616 w 294019"/>
                <a:gd name="connsiteY39" fmla="*/ 331386 h 375506"/>
                <a:gd name="connsiteX40" fmla="*/ 282616 w 294019"/>
                <a:gd name="connsiteY40" fmla="*/ 375506 h 375506"/>
                <a:gd name="connsiteX41" fmla="*/ 294019 w 294019"/>
                <a:gd name="connsiteY41" fmla="*/ 364104 h 375506"/>
                <a:gd name="connsiteX42" fmla="*/ 282616 w 294019"/>
                <a:gd name="connsiteY42" fmla="*/ 352701 h 375506"/>
                <a:gd name="connsiteX43" fmla="*/ 271214 w 294019"/>
                <a:gd name="connsiteY43" fmla="*/ 364104 h 375506"/>
                <a:gd name="connsiteX44" fmla="*/ 282616 w 294019"/>
                <a:gd name="connsiteY44" fmla="*/ 375506 h 375506"/>
                <a:gd name="connsiteX45" fmla="*/ 243847 w 294019"/>
                <a:gd name="connsiteY45" fmla="*/ 22806 h 375506"/>
                <a:gd name="connsiteX46" fmla="*/ 255249 w 294019"/>
                <a:gd name="connsiteY46" fmla="*/ 11403 h 375506"/>
                <a:gd name="connsiteX47" fmla="*/ 243847 w 294019"/>
                <a:gd name="connsiteY47" fmla="*/ 0 h 375506"/>
                <a:gd name="connsiteX48" fmla="*/ 232444 w 294019"/>
                <a:gd name="connsiteY48" fmla="*/ 11403 h 375506"/>
                <a:gd name="connsiteX49" fmla="*/ 243847 w 294019"/>
                <a:gd name="connsiteY49" fmla="*/ 22806 h 375506"/>
                <a:gd name="connsiteX50" fmla="*/ 243847 w 294019"/>
                <a:gd name="connsiteY50" fmla="*/ 66839 h 375506"/>
                <a:gd name="connsiteX51" fmla="*/ 255249 w 294019"/>
                <a:gd name="connsiteY51" fmla="*/ 55436 h 375506"/>
                <a:gd name="connsiteX52" fmla="*/ 243847 w 294019"/>
                <a:gd name="connsiteY52" fmla="*/ 44033 h 375506"/>
                <a:gd name="connsiteX53" fmla="*/ 232444 w 294019"/>
                <a:gd name="connsiteY53" fmla="*/ 55436 h 375506"/>
                <a:gd name="connsiteX54" fmla="*/ 243847 w 294019"/>
                <a:gd name="connsiteY54" fmla="*/ 66839 h 375506"/>
                <a:gd name="connsiteX55" fmla="*/ 243847 w 294019"/>
                <a:gd name="connsiteY55" fmla="*/ 110959 h 375506"/>
                <a:gd name="connsiteX56" fmla="*/ 255249 w 294019"/>
                <a:gd name="connsiteY56" fmla="*/ 99556 h 375506"/>
                <a:gd name="connsiteX57" fmla="*/ 243847 w 294019"/>
                <a:gd name="connsiteY57" fmla="*/ 88153 h 375506"/>
                <a:gd name="connsiteX58" fmla="*/ 232444 w 294019"/>
                <a:gd name="connsiteY58" fmla="*/ 99556 h 375506"/>
                <a:gd name="connsiteX59" fmla="*/ 243847 w 294019"/>
                <a:gd name="connsiteY59" fmla="*/ 110959 h 375506"/>
                <a:gd name="connsiteX60" fmla="*/ 243847 w 294019"/>
                <a:gd name="connsiteY60" fmla="*/ 155079 h 375506"/>
                <a:gd name="connsiteX61" fmla="*/ 255249 w 294019"/>
                <a:gd name="connsiteY61" fmla="*/ 143677 h 375506"/>
                <a:gd name="connsiteX62" fmla="*/ 243847 w 294019"/>
                <a:gd name="connsiteY62" fmla="*/ 132274 h 375506"/>
                <a:gd name="connsiteX63" fmla="*/ 232444 w 294019"/>
                <a:gd name="connsiteY63" fmla="*/ 143677 h 375506"/>
                <a:gd name="connsiteX64" fmla="*/ 243847 w 294019"/>
                <a:gd name="connsiteY64" fmla="*/ 155079 h 375506"/>
                <a:gd name="connsiteX65" fmla="*/ 243847 w 294019"/>
                <a:gd name="connsiteY65" fmla="*/ 199112 h 375506"/>
                <a:gd name="connsiteX66" fmla="*/ 255249 w 294019"/>
                <a:gd name="connsiteY66" fmla="*/ 187709 h 375506"/>
                <a:gd name="connsiteX67" fmla="*/ 243847 w 294019"/>
                <a:gd name="connsiteY67" fmla="*/ 176307 h 375506"/>
                <a:gd name="connsiteX68" fmla="*/ 232444 w 294019"/>
                <a:gd name="connsiteY68" fmla="*/ 187709 h 375506"/>
                <a:gd name="connsiteX69" fmla="*/ 243847 w 294019"/>
                <a:gd name="connsiteY69" fmla="*/ 199112 h 375506"/>
                <a:gd name="connsiteX70" fmla="*/ 243847 w 294019"/>
                <a:gd name="connsiteY70" fmla="*/ 243233 h 375506"/>
                <a:gd name="connsiteX71" fmla="*/ 255249 w 294019"/>
                <a:gd name="connsiteY71" fmla="*/ 231830 h 375506"/>
                <a:gd name="connsiteX72" fmla="*/ 243847 w 294019"/>
                <a:gd name="connsiteY72" fmla="*/ 220427 h 375506"/>
                <a:gd name="connsiteX73" fmla="*/ 232444 w 294019"/>
                <a:gd name="connsiteY73" fmla="*/ 231830 h 375506"/>
                <a:gd name="connsiteX74" fmla="*/ 243847 w 294019"/>
                <a:gd name="connsiteY74" fmla="*/ 243233 h 375506"/>
                <a:gd name="connsiteX75" fmla="*/ 243847 w 294019"/>
                <a:gd name="connsiteY75" fmla="*/ 287266 h 375506"/>
                <a:gd name="connsiteX76" fmla="*/ 255249 w 294019"/>
                <a:gd name="connsiteY76" fmla="*/ 275863 h 375506"/>
                <a:gd name="connsiteX77" fmla="*/ 243847 w 294019"/>
                <a:gd name="connsiteY77" fmla="*/ 264460 h 375506"/>
                <a:gd name="connsiteX78" fmla="*/ 232444 w 294019"/>
                <a:gd name="connsiteY78" fmla="*/ 275863 h 375506"/>
                <a:gd name="connsiteX79" fmla="*/ 243847 w 294019"/>
                <a:gd name="connsiteY79" fmla="*/ 287266 h 375506"/>
                <a:gd name="connsiteX80" fmla="*/ 243847 w 294019"/>
                <a:gd name="connsiteY80" fmla="*/ 331386 h 375506"/>
                <a:gd name="connsiteX81" fmla="*/ 255249 w 294019"/>
                <a:gd name="connsiteY81" fmla="*/ 319983 h 375506"/>
                <a:gd name="connsiteX82" fmla="*/ 243847 w 294019"/>
                <a:gd name="connsiteY82" fmla="*/ 308580 h 375506"/>
                <a:gd name="connsiteX83" fmla="*/ 232444 w 294019"/>
                <a:gd name="connsiteY83" fmla="*/ 319983 h 375506"/>
                <a:gd name="connsiteX84" fmla="*/ 243847 w 294019"/>
                <a:gd name="connsiteY84" fmla="*/ 331386 h 375506"/>
                <a:gd name="connsiteX85" fmla="*/ 243847 w 294019"/>
                <a:gd name="connsiteY85" fmla="*/ 375506 h 375506"/>
                <a:gd name="connsiteX86" fmla="*/ 255249 w 294019"/>
                <a:gd name="connsiteY86" fmla="*/ 364104 h 375506"/>
                <a:gd name="connsiteX87" fmla="*/ 243847 w 294019"/>
                <a:gd name="connsiteY87" fmla="*/ 352701 h 375506"/>
                <a:gd name="connsiteX88" fmla="*/ 232444 w 294019"/>
                <a:gd name="connsiteY88" fmla="*/ 364104 h 375506"/>
                <a:gd name="connsiteX89" fmla="*/ 243847 w 294019"/>
                <a:gd name="connsiteY89" fmla="*/ 375506 h 375506"/>
                <a:gd name="connsiteX90" fmla="*/ 205164 w 294019"/>
                <a:gd name="connsiteY90" fmla="*/ 22806 h 375506"/>
                <a:gd name="connsiteX91" fmla="*/ 216567 w 294019"/>
                <a:gd name="connsiteY91" fmla="*/ 11403 h 375506"/>
                <a:gd name="connsiteX92" fmla="*/ 205164 w 294019"/>
                <a:gd name="connsiteY92" fmla="*/ 0 h 375506"/>
                <a:gd name="connsiteX93" fmla="*/ 193762 w 294019"/>
                <a:gd name="connsiteY93" fmla="*/ 11403 h 375506"/>
                <a:gd name="connsiteX94" fmla="*/ 205164 w 294019"/>
                <a:gd name="connsiteY94" fmla="*/ 22806 h 375506"/>
                <a:gd name="connsiteX95" fmla="*/ 205164 w 294019"/>
                <a:gd name="connsiteY95" fmla="*/ 66839 h 375506"/>
                <a:gd name="connsiteX96" fmla="*/ 216567 w 294019"/>
                <a:gd name="connsiteY96" fmla="*/ 55436 h 375506"/>
                <a:gd name="connsiteX97" fmla="*/ 205164 w 294019"/>
                <a:gd name="connsiteY97" fmla="*/ 44033 h 375506"/>
                <a:gd name="connsiteX98" fmla="*/ 193762 w 294019"/>
                <a:gd name="connsiteY98" fmla="*/ 55436 h 375506"/>
                <a:gd name="connsiteX99" fmla="*/ 205164 w 294019"/>
                <a:gd name="connsiteY99" fmla="*/ 66839 h 375506"/>
                <a:gd name="connsiteX100" fmla="*/ 205164 w 294019"/>
                <a:gd name="connsiteY100" fmla="*/ 110959 h 375506"/>
                <a:gd name="connsiteX101" fmla="*/ 216567 w 294019"/>
                <a:gd name="connsiteY101" fmla="*/ 99556 h 375506"/>
                <a:gd name="connsiteX102" fmla="*/ 205164 w 294019"/>
                <a:gd name="connsiteY102" fmla="*/ 88153 h 375506"/>
                <a:gd name="connsiteX103" fmla="*/ 193762 w 294019"/>
                <a:gd name="connsiteY103" fmla="*/ 99556 h 375506"/>
                <a:gd name="connsiteX104" fmla="*/ 205164 w 294019"/>
                <a:gd name="connsiteY104" fmla="*/ 110959 h 375506"/>
                <a:gd name="connsiteX105" fmla="*/ 205164 w 294019"/>
                <a:gd name="connsiteY105" fmla="*/ 155079 h 375506"/>
                <a:gd name="connsiteX106" fmla="*/ 216567 w 294019"/>
                <a:gd name="connsiteY106" fmla="*/ 143677 h 375506"/>
                <a:gd name="connsiteX107" fmla="*/ 205164 w 294019"/>
                <a:gd name="connsiteY107" fmla="*/ 132274 h 375506"/>
                <a:gd name="connsiteX108" fmla="*/ 193762 w 294019"/>
                <a:gd name="connsiteY108" fmla="*/ 143677 h 375506"/>
                <a:gd name="connsiteX109" fmla="*/ 205164 w 294019"/>
                <a:gd name="connsiteY109" fmla="*/ 155079 h 375506"/>
                <a:gd name="connsiteX110" fmla="*/ 205164 w 294019"/>
                <a:gd name="connsiteY110" fmla="*/ 199112 h 375506"/>
                <a:gd name="connsiteX111" fmla="*/ 216567 w 294019"/>
                <a:gd name="connsiteY111" fmla="*/ 187709 h 375506"/>
                <a:gd name="connsiteX112" fmla="*/ 205164 w 294019"/>
                <a:gd name="connsiteY112" fmla="*/ 176307 h 375506"/>
                <a:gd name="connsiteX113" fmla="*/ 193762 w 294019"/>
                <a:gd name="connsiteY113" fmla="*/ 187709 h 375506"/>
                <a:gd name="connsiteX114" fmla="*/ 205164 w 294019"/>
                <a:gd name="connsiteY114" fmla="*/ 199112 h 375506"/>
                <a:gd name="connsiteX115" fmla="*/ 205164 w 294019"/>
                <a:gd name="connsiteY115" fmla="*/ 243233 h 375506"/>
                <a:gd name="connsiteX116" fmla="*/ 216567 w 294019"/>
                <a:gd name="connsiteY116" fmla="*/ 231830 h 375506"/>
                <a:gd name="connsiteX117" fmla="*/ 205164 w 294019"/>
                <a:gd name="connsiteY117" fmla="*/ 220427 h 375506"/>
                <a:gd name="connsiteX118" fmla="*/ 193762 w 294019"/>
                <a:gd name="connsiteY118" fmla="*/ 231830 h 375506"/>
                <a:gd name="connsiteX119" fmla="*/ 205164 w 294019"/>
                <a:gd name="connsiteY119" fmla="*/ 243233 h 375506"/>
                <a:gd name="connsiteX120" fmla="*/ 205164 w 294019"/>
                <a:gd name="connsiteY120" fmla="*/ 287266 h 375506"/>
                <a:gd name="connsiteX121" fmla="*/ 216567 w 294019"/>
                <a:gd name="connsiteY121" fmla="*/ 275863 h 375506"/>
                <a:gd name="connsiteX122" fmla="*/ 205164 w 294019"/>
                <a:gd name="connsiteY122" fmla="*/ 264460 h 375506"/>
                <a:gd name="connsiteX123" fmla="*/ 193762 w 294019"/>
                <a:gd name="connsiteY123" fmla="*/ 275863 h 375506"/>
                <a:gd name="connsiteX124" fmla="*/ 205164 w 294019"/>
                <a:gd name="connsiteY124" fmla="*/ 287266 h 375506"/>
                <a:gd name="connsiteX125" fmla="*/ 205164 w 294019"/>
                <a:gd name="connsiteY125" fmla="*/ 331386 h 375506"/>
                <a:gd name="connsiteX126" fmla="*/ 216567 w 294019"/>
                <a:gd name="connsiteY126" fmla="*/ 319983 h 375506"/>
                <a:gd name="connsiteX127" fmla="*/ 205164 w 294019"/>
                <a:gd name="connsiteY127" fmla="*/ 308580 h 375506"/>
                <a:gd name="connsiteX128" fmla="*/ 193762 w 294019"/>
                <a:gd name="connsiteY128" fmla="*/ 319983 h 375506"/>
                <a:gd name="connsiteX129" fmla="*/ 205164 w 294019"/>
                <a:gd name="connsiteY129" fmla="*/ 331386 h 375506"/>
                <a:gd name="connsiteX130" fmla="*/ 205164 w 294019"/>
                <a:gd name="connsiteY130" fmla="*/ 375506 h 375506"/>
                <a:gd name="connsiteX131" fmla="*/ 216567 w 294019"/>
                <a:gd name="connsiteY131" fmla="*/ 364104 h 375506"/>
                <a:gd name="connsiteX132" fmla="*/ 205164 w 294019"/>
                <a:gd name="connsiteY132" fmla="*/ 352701 h 375506"/>
                <a:gd name="connsiteX133" fmla="*/ 193762 w 294019"/>
                <a:gd name="connsiteY133" fmla="*/ 364104 h 375506"/>
                <a:gd name="connsiteX134" fmla="*/ 205164 w 294019"/>
                <a:gd name="connsiteY134" fmla="*/ 375506 h 375506"/>
                <a:gd name="connsiteX135" fmla="*/ 166394 w 294019"/>
                <a:gd name="connsiteY135" fmla="*/ 22806 h 375506"/>
                <a:gd name="connsiteX136" fmla="*/ 177797 w 294019"/>
                <a:gd name="connsiteY136" fmla="*/ 11403 h 375506"/>
                <a:gd name="connsiteX137" fmla="*/ 166394 w 294019"/>
                <a:gd name="connsiteY137" fmla="*/ 0 h 375506"/>
                <a:gd name="connsiteX138" fmla="*/ 154992 w 294019"/>
                <a:gd name="connsiteY138" fmla="*/ 11403 h 375506"/>
                <a:gd name="connsiteX139" fmla="*/ 166394 w 294019"/>
                <a:gd name="connsiteY139" fmla="*/ 22806 h 375506"/>
                <a:gd name="connsiteX140" fmla="*/ 166394 w 294019"/>
                <a:gd name="connsiteY140" fmla="*/ 66839 h 375506"/>
                <a:gd name="connsiteX141" fmla="*/ 177797 w 294019"/>
                <a:gd name="connsiteY141" fmla="*/ 55436 h 375506"/>
                <a:gd name="connsiteX142" fmla="*/ 166394 w 294019"/>
                <a:gd name="connsiteY142" fmla="*/ 44033 h 375506"/>
                <a:gd name="connsiteX143" fmla="*/ 154992 w 294019"/>
                <a:gd name="connsiteY143" fmla="*/ 55436 h 375506"/>
                <a:gd name="connsiteX144" fmla="*/ 166394 w 294019"/>
                <a:gd name="connsiteY144" fmla="*/ 66839 h 375506"/>
                <a:gd name="connsiteX145" fmla="*/ 166394 w 294019"/>
                <a:gd name="connsiteY145" fmla="*/ 110959 h 375506"/>
                <a:gd name="connsiteX146" fmla="*/ 177797 w 294019"/>
                <a:gd name="connsiteY146" fmla="*/ 99556 h 375506"/>
                <a:gd name="connsiteX147" fmla="*/ 166394 w 294019"/>
                <a:gd name="connsiteY147" fmla="*/ 88153 h 375506"/>
                <a:gd name="connsiteX148" fmla="*/ 154992 w 294019"/>
                <a:gd name="connsiteY148" fmla="*/ 99556 h 375506"/>
                <a:gd name="connsiteX149" fmla="*/ 166394 w 294019"/>
                <a:gd name="connsiteY149" fmla="*/ 110959 h 375506"/>
                <a:gd name="connsiteX150" fmla="*/ 166394 w 294019"/>
                <a:gd name="connsiteY150" fmla="*/ 155079 h 375506"/>
                <a:gd name="connsiteX151" fmla="*/ 177797 w 294019"/>
                <a:gd name="connsiteY151" fmla="*/ 143677 h 375506"/>
                <a:gd name="connsiteX152" fmla="*/ 166394 w 294019"/>
                <a:gd name="connsiteY152" fmla="*/ 132274 h 375506"/>
                <a:gd name="connsiteX153" fmla="*/ 154992 w 294019"/>
                <a:gd name="connsiteY153" fmla="*/ 143677 h 375506"/>
                <a:gd name="connsiteX154" fmla="*/ 166394 w 294019"/>
                <a:gd name="connsiteY154" fmla="*/ 155079 h 375506"/>
                <a:gd name="connsiteX155" fmla="*/ 166394 w 294019"/>
                <a:gd name="connsiteY155" fmla="*/ 199112 h 375506"/>
                <a:gd name="connsiteX156" fmla="*/ 177797 w 294019"/>
                <a:gd name="connsiteY156" fmla="*/ 187709 h 375506"/>
                <a:gd name="connsiteX157" fmla="*/ 166394 w 294019"/>
                <a:gd name="connsiteY157" fmla="*/ 176307 h 375506"/>
                <a:gd name="connsiteX158" fmla="*/ 154992 w 294019"/>
                <a:gd name="connsiteY158" fmla="*/ 187709 h 375506"/>
                <a:gd name="connsiteX159" fmla="*/ 166394 w 294019"/>
                <a:gd name="connsiteY159" fmla="*/ 199112 h 375506"/>
                <a:gd name="connsiteX160" fmla="*/ 166394 w 294019"/>
                <a:gd name="connsiteY160" fmla="*/ 243233 h 375506"/>
                <a:gd name="connsiteX161" fmla="*/ 177797 w 294019"/>
                <a:gd name="connsiteY161" fmla="*/ 231830 h 375506"/>
                <a:gd name="connsiteX162" fmla="*/ 166394 w 294019"/>
                <a:gd name="connsiteY162" fmla="*/ 220427 h 375506"/>
                <a:gd name="connsiteX163" fmla="*/ 154992 w 294019"/>
                <a:gd name="connsiteY163" fmla="*/ 231830 h 375506"/>
                <a:gd name="connsiteX164" fmla="*/ 166394 w 294019"/>
                <a:gd name="connsiteY164" fmla="*/ 243233 h 375506"/>
                <a:gd name="connsiteX165" fmla="*/ 166394 w 294019"/>
                <a:gd name="connsiteY165" fmla="*/ 287266 h 375506"/>
                <a:gd name="connsiteX166" fmla="*/ 177797 w 294019"/>
                <a:gd name="connsiteY166" fmla="*/ 275863 h 375506"/>
                <a:gd name="connsiteX167" fmla="*/ 166394 w 294019"/>
                <a:gd name="connsiteY167" fmla="*/ 264460 h 375506"/>
                <a:gd name="connsiteX168" fmla="*/ 154992 w 294019"/>
                <a:gd name="connsiteY168" fmla="*/ 275863 h 375506"/>
                <a:gd name="connsiteX169" fmla="*/ 166394 w 294019"/>
                <a:gd name="connsiteY169" fmla="*/ 287266 h 375506"/>
                <a:gd name="connsiteX170" fmla="*/ 166394 w 294019"/>
                <a:gd name="connsiteY170" fmla="*/ 331386 h 375506"/>
                <a:gd name="connsiteX171" fmla="*/ 177797 w 294019"/>
                <a:gd name="connsiteY171" fmla="*/ 319983 h 375506"/>
                <a:gd name="connsiteX172" fmla="*/ 166394 w 294019"/>
                <a:gd name="connsiteY172" fmla="*/ 308580 h 375506"/>
                <a:gd name="connsiteX173" fmla="*/ 154992 w 294019"/>
                <a:gd name="connsiteY173" fmla="*/ 319983 h 375506"/>
                <a:gd name="connsiteX174" fmla="*/ 166394 w 294019"/>
                <a:gd name="connsiteY174" fmla="*/ 331386 h 375506"/>
                <a:gd name="connsiteX175" fmla="*/ 166394 w 294019"/>
                <a:gd name="connsiteY175" fmla="*/ 375506 h 375506"/>
                <a:gd name="connsiteX176" fmla="*/ 177797 w 294019"/>
                <a:gd name="connsiteY176" fmla="*/ 364104 h 375506"/>
                <a:gd name="connsiteX177" fmla="*/ 166394 w 294019"/>
                <a:gd name="connsiteY177" fmla="*/ 352701 h 375506"/>
                <a:gd name="connsiteX178" fmla="*/ 154992 w 294019"/>
                <a:gd name="connsiteY178" fmla="*/ 364104 h 375506"/>
                <a:gd name="connsiteX179" fmla="*/ 166394 w 294019"/>
                <a:gd name="connsiteY179" fmla="*/ 375506 h 375506"/>
                <a:gd name="connsiteX180" fmla="*/ 127625 w 294019"/>
                <a:gd name="connsiteY180" fmla="*/ 22806 h 375506"/>
                <a:gd name="connsiteX181" fmla="*/ 139028 w 294019"/>
                <a:gd name="connsiteY181" fmla="*/ 11403 h 375506"/>
                <a:gd name="connsiteX182" fmla="*/ 127625 w 294019"/>
                <a:gd name="connsiteY182" fmla="*/ 0 h 375506"/>
                <a:gd name="connsiteX183" fmla="*/ 116222 w 294019"/>
                <a:gd name="connsiteY183" fmla="*/ 11403 h 375506"/>
                <a:gd name="connsiteX184" fmla="*/ 127625 w 294019"/>
                <a:gd name="connsiteY184" fmla="*/ 22806 h 375506"/>
                <a:gd name="connsiteX185" fmla="*/ 127625 w 294019"/>
                <a:gd name="connsiteY185" fmla="*/ 66839 h 375506"/>
                <a:gd name="connsiteX186" fmla="*/ 139028 w 294019"/>
                <a:gd name="connsiteY186" fmla="*/ 55436 h 375506"/>
                <a:gd name="connsiteX187" fmla="*/ 127625 w 294019"/>
                <a:gd name="connsiteY187" fmla="*/ 44033 h 375506"/>
                <a:gd name="connsiteX188" fmla="*/ 116222 w 294019"/>
                <a:gd name="connsiteY188" fmla="*/ 55436 h 375506"/>
                <a:gd name="connsiteX189" fmla="*/ 127625 w 294019"/>
                <a:gd name="connsiteY189" fmla="*/ 66839 h 375506"/>
                <a:gd name="connsiteX190" fmla="*/ 127625 w 294019"/>
                <a:gd name="connsiteY190" fmla="*/ 110959 h 375506"/>
                <a:gd name="connsiteX191" fmla="*/ 139028 w 294019"/>
                <a:gd name="connsiteY191" fmla="*/ 99556 h 375506"/>
                <a:gd name="connsiteX192" fmla="*/ 127625 w 294019"/>
                <a:gd name="connsiteY192" fmla="*/ 88153 h 375506"/>
                <a:gd name="connsiteX193" fmla="*/ 116222 w 294019"/>
                <a:gd name="connsiteY193" fmla="*/ 99556 h 375506"/>
                <a:gd name="connsiteX194" fmla="*/ 127625 w 294019"/>
                <a:gd name="connsiteY194" fmla="*/ 110959 h 375506"/>
                <a:gd name="connsiteX195" fmla="*/ 127625 w 294019"/>
                <a:gd name="connsiteY195" fmla="*/ 155079 h 375506"/>
                <a:gd name="connsiteX196" fmla="*/ 139028 w 294019"/>
                <a:gd name="connsiteY196" fmla="*/ 143677 h 375506"/>
                <a:gd name="connsiteX197" fmla="*/ 127625 w 294019"/>
                <a:gd name="connsiteY197" fmla="*/ 132274 h 375506"/>
                <a:gd name="connsiteX198" fmla="*/ 116222 w 294019"/>
                <a:gd name="connsiteY198" fmla="*/ 143677 h 375506"/>
                <a:gd name="connsiteX199" fmla="*/ 127625 w 294019"/>
                <a:gd name="connsiteY199" fmla="*/ 155079 h 375506"/>
                <a:gd name="connsiteX200" fmla="*/ 127625 w 294019"/>
                <a:gd name="connsiteY200" fmla="*/ 199112 h 375506"/>
                <a:gd name="connsiteX201" fmla="*/ 139028 w 294019"/>
                <a:gd name="connsiteY201" fmla="*/ 187709 h 375506"/>
                <a:gd name="connsiteX202" fmla="*/ 127625 w 294019"/>
                <a:gd name="connsiteY202" fmla="*/ 176307 h 375506"/>
                <a:gd name="connsiteX203" fmla="*/ 116222 w 294019"/>
                <a:gd name="connsiteY203" fmla="*/ 187709 h 375506"/>
                <a:gd name="connsiteX204" fmla="*/ 127625 w 294019"/>
                <a:gd name="connsiteY204" fmla="*/ 199112 h 375506"/>
                <a:gd name="connsiteX205" fmla="*/ 127625 w 294019"/>
                <a:gd name="connsiteY205" fmla="*/ 243233 h 375506"/>
                <a:gd name="connsiteX206" fmla="*/ 139028 w 294019"/>
                <a:gd name="connsiteY206" fmla="*/ 231830 h 375506"/>
                <a:gd name="connsiteX207" fmla="*/ 127625 w 294019"/>
                <a:gd name="connsiteY207" fmla="*/ 220427 h 375506"/>
                <a:gd name="connsiteX208" fmla="*/ 116222 w 294019"/>
                <a:gd name="connsiteY208" fmla="*/ 231830 h 375506"/>
                <a:gd name="connsiteX209" fmla="*/ 127625 w 294019"/>
                <a:gd name="connsiteY209" fmla="*/ 243233 h 375506"/>
                <a:gd name="connsiteX210" fmla="*/ 127625 w 294019"/>
                <a:gd name="connsiteY210" fmla="*/ 287266 h 375506"/>
                <a:gd name="connsiteX211" fmla="*/ 139028 w 294019"/>
                <a:gd name="connsiteY211" fmla="*/ 275863 h 375506"/>
                <a:gd name="connsiteX212" fmla="*/ 127625 w 294019"/>
                <a:gd name="connsiteY212" fmla="*/ 264460 h 375506"/>
                <a:gd name="connsiteX213" fmla="*/ 116222 w 294019"/>
                <a:gd name="connsiteY213" fmla="*/ 275863 h 375506"/>
                <a:gd name="connsiteX214" fmla="*/ 127625 w 294019"/>
                <a:gd name="connsiteY214" fmla="*/ 287266 h 375506"/>
                <a:gd name="connsiteX215" fmla="*/ 127625 w 294019"/>
                <a:gd name="connsiteY215" fmla="*/ 331386 h 375506"/>
                <a:gd name="connsiteX216" fmla="*/ 139028 w 294019"/>
                <a:gd name="connsiteY216" fmla="*/ 319983 h 375506"/>
                <a:gd name="connsiteX217" fmla="*/ 127625 w 294019"/>
                <a:gd name="connsiteY217" fmla="*/ 308580 h 375506"/>
                <a:gd name="connsiteX218" fmla="*/ 116222 w 294019"/>
                <a:gd name="connsiteY218" fmla="*/ 319983 h 375506"/>
                <a:gd name="connsiteX219" fmla="*/ 127625 w 294019"/>
                <a:gd name="connsiteY219" fmla="*/ 331386 h 375506"/>
                <a:gd name="connsiteX220" fmla="*/ 127625 w 294019"/>
                <a:gd name="connsiteY220" fmla="*/ 375506 h 375506"/>
                <a:gd name="connsiteX221" fmla="*/ 139028 w 294019"/>
                <a:gd name="connsiteY221" fmla="*/ 364104 h 375506"/>
                <a:gd name="connsiteX222" fmla="*/ 127625 w 294019"/>
                <a:gd name="connsiteY222" fmla="*/ 352701 h 375506"/>
                <a:gd name="connsiteX223" fmla="*/ 116222 w 294019"/>
                <a:gd name="connsiteY223" fmla="*/ 364104 h 375506"/>
                <a:gd name="connsiteX224" fmla="*/ 127625 w 294019"/>
                <a:gd name="connsiteY224" fmla="*/ 375506 h 375506"/>
                <a:gd name="connsiteX225" fmla="*/ 88943 w 294019"/>
                <a:gd name="connsiteY225" fmla="*/ 22806 h 375506"/>
                <a:gd name="connsiteX226" fmla="*/ 100345 w 294019"/>
                <a:gd name="connsiteY226" fmla="*/ 11403 h 375506"/>
                <a:gd name="connsiteX227" fmla="*/ 88943 w 294019"/>
                <a:gd name="connsiteY227" fmla="*/ 0 h 375506"/>
                <a:gd name="connsiteX228" fmla="*/ 77540 w 294019"/>
                <a:gd name="connsiteY228" fmla="*/ 11403 h 375506"/>
                <a:gd name="connsiteX229" fmla="*/ 88943 w 294019"/>
                <a:gd name="connsiteY229" fmla="*/ 22806 h 375506"/>
                <a:gd name="connsiteX230" fmla="*/ 88943 w 294019"/>
                <a:gd name="connsiteY230" fmla="*/ 66839 h 375506"/>
                <a:gd name="connsiteX231" fmla="*/ 100345 w 294019"/>
                <a:gd name="connsiteY231" fmla="*/ 55436 h 375506"/>
                <a:gd name="connsiteX232" fmla="*/ 88943 w 294019"/>
                <a:gd name="connsiteY232" fmla="*/ 44033 h 375506"/>
                <a:gd name="connsiteX233" fmla="*/ 77540 w 294019"/>
                <a:gd name="connsiteY233" fmla="*/ 55436 h 375506"/>
                <a:gd name="connsiteX234" fmla="*/ 88943 w 294019"/>
                <a:gd name="connsiteY234" fmla="*/ 66839 h 375506"/>
                <a:gd name="connsiteX235" fmla="*/ 88943 w 294019"/>
                <a:gd name="connsiteY235" fmla="*/ 110959 h 375506"/>
                <a:gd name="connsiteX236" fmla="*/ 100345 w 294019"/>
                <a:gd name="connsiteY236" fmla="*/ 99556 h 375506"/>
                <a:gd name="connsiteX237" fmla="*/ 88943 w 294019"/>
                <a:gd name="connsiteY237" fmla="*/ 88153 h 375506"/>
                <a:gd name="connsiteX238" fmla="*/ 77540 w 294019"/>
                <a:gd name="connsiteY238" fmla="*/ 99556 h 375506"/>
                <a:gd name="connsiteX239" fmla="*/ 88943 w 294019"/>
                <a:gd name="connsiteY239" fmla="*/ 110959 h 375506"/>
                <a:gd name="connsiteX240" fmla="*/ 88943 w 294019"/>
                <a:gd name="connsiteY240" fmla="*/ 155079 h 375506"/>
                <a:gd name="connsiteX241" fmla="*/ 100345 w 294019"/>
                <a:gd name="connsiteY241" fmla="*/ 143677 h 375506"/>
                <a:gd name="connsiteX242" fmla="*/ 88943 w 294019"/>
                <a:gd name="connsiteY242" fmla="*/ 132274 h 375506"/>
                <a:gd name="connsiteX243" fmla="*/ 77540 w 294019"/>
                <a:gd name="connsiteY243" fmla="*/ 143677 h 375506"/>
                <a:gd name="connsiteX244" fmla="*/ 88943 w 294019"/>
                <a:gd name="connsiteY244" fmla="*/ 155079 h 375506"/>
                <a:gd name="connsiteX245" fmla="*/ 88943 w 294019"/>
                <a:gd name="connsiteY245" fmla="*/ 199112 h 375506"/>
                <a:gd name="connsiteX246" fmla="*/ 100345 w 294019"/>
                <a:gd name="connsiteY246" fmla="*/ 187709 h 375506"/>
                <a:gd name="connsiteX247" fmla="*/ 88943 w 294019"/>
                <a:gd name="connsiteY247" fmla="*/ 176307 h 375506"/>
                <a:gd name="connsiteX248" fmla="*/ 77540 w 294019"/>
                <a:gd name="connsiteY248" fmla="*/ 187709 h 375506"/>
                <a:gd name="connsiteX249" fmla="*/ 88943 w 294019"/>
                <a:gd name="connsiteY249" fmla="*/ 199112 h 375506"/>
                <a:gd name="connsiteX250" fmla="*/ 88943 w 294019"/>
                <a:gd name="connsiteY250" fmla="*/ 243233 h 375506"/>
                <a:gd name="connsiteX251" fmla="*/ 100345 w 294019"/>
                <a:gd name="connsiteY251" fmla="*/ 231830 h 375506"/>
                <a:gd name="connsiteX252" fmla="*/ 88943 w 294019"/>
                <a:gd name="connsiteY252" fmla="*/ 220427 h 375506"/>
                <a:gd name="connsiteX253" fmla="*/ 77540 w 294019"/>
                <a:gd name="connsiteY253" fmla="*/ 231830 h 375506"/>
                <a:gd name="connsiteX254" fmla="*/ 88943 w 294019"/>
                <a:gd name="connsiteY254" fmla="*/ 243233 h 375506"/>
                <a:gd name="connsiteX255" fmla="*/ 88943 w 294019"/>
                <a:gd name="connsiteY255" fmla="*/ 287266 h 375506"/>
                <a:gd name="connsiteX256" fmla="*/ 100345 w 294019"/>
                <a:gd name="connsiteY256" fmla="*/ 275863 h 375506"/>
                <a:gd name="connsiteX257" fmla="*/ 88943 w 294019"/>
                <a:gd name="connsiteY257" fmla="*/ 264460 h 375506"/>
                <a:gd name="connsiteX258" fmla="*/ 77540 w 294019"/>
                <a:gd name="connsiteY258" fmla="*/ 275863 h 375506"/>
                <a:gd name="connsiteX259" fmla="*/ 88943 w 294019"/>
                <a:gd name="connsiteY259" fmla="*/ 287266 h 375506"/>
                <a:gd name="connsiteX260" fmla="*/ 88943 w 294019"/>
                <a:gd name="connsiteY260" fmla="*/ 331386 h 375506"/>
                <a:gd name="connsiteX261" fmla="*/ 100345 w 294019"/>
                <a:gd name="connsiteY261" fmla="*/ 319983 h 375506"/>
                <a:gd name="connsiteX262" fmla="*/ 88943 w 294019"/>
                <a:gd name="connsiteY262" fmla="*/ 308580 h 375506"/>
                <a:gd name="connsiteX263" fmla="*/ 77540 w 294019"/>
                <a:gd name="connsiteY263" fmla="*/ 319983 h 375506"/>
                <a:gd name="connsiteX264" fmla="*/ 88943 w 294019"/>
                <a:gd name="connsiteY264" fmla="*/ 331386 h 375506"/>
                <a:gd name="connsiteX265" fmla="*/ 88943 w 294019"/>
                <a:gd name="connsiteY265" fmla="*/ 375506 h 375506"/>
                <a:gd name="connsiteX266" fmla="*/ 100345 w 294019"/>
                <a:gd name="connsiteY266" fmla="*/ 364104 h 375506"/>
                <a:gd name="connsiteX267" fmla="*/ 88943 w 294019"/>
                <a:gd name="connsiteY267" fmla="*/ 352701 h 375506"/>
                <a:gd name="connsiteX268" fmla="*/ 77540 w 294019"/>
                <a:gd name="connsiteY268" fmla="*/ 364104 h 375506"/>
                <a:gd name="connsiteX269" fmla="*/ 88943 w 294019"/>
                <a:gd name="connsiteY269" fmla="*/ 375506 h 375506"/>
                <a:gd name="connsiteX270" fmla="*/ 50173 w 294019"/>
                <a:gd name="connsiteY270" fmla="*/ 22806 h 375506"/>
                <a:gd name="connsiteX271" fmla="*/ 61575 w 294019"/>
                <a:gd name="connsiteY271" fmla="*/ 11403 h 375506"/>
                <a:gd name="connsiteX272" fmla="*/ 50173 w 294019"/>
                <a:gd name="connsiteY272" fmla="*/ 0 h 375506"/>
                <a:gd name="connsiteX273" fmla="*/ 38770 w 294019"/>
                <a:gd name="connsiteY273" fmla="*/ 11403 h 375506"/>
                <a:gd name="connsiteX274" fmla="*/ 50173 w 294019"/>
                <a:gd name="connsiteY274" fmla="*/ 22806 h 375506"/>
                <a:gd name="connsiteX275" fmla="*/ 50173 w 294019"/>
                <a:gd name="connsiteY275" fmla="*/ 66839 h 375506"/>
                <a:gd name="connsiteX276" fmla="*/ 61575 w 294019"/>
                <a:gd name="connsiteY276" fmla="*/ 55436 h 375506"/>
                <a:gd name="connsiteX277" fmla="*/ 50173 w 294019"/>
                <a:gd name="connsiteY277" fmla="*/ 44033 h 375506"/>
                <a:gd name="connsiteX278" fmla="*/ 38770 w 294019"/>
                <a:gd name="connsiteY278" fmla="*/ 55436 h 375506"/>
                <a:gd name="connsiteX279" fmla="*/ 50173 w 294019"/>
                <a:gd name="connsiteY279" fmla="*/ 66839 h 375506"/>
                <a:gd name="connsiteX280" fmla="*/ 50173 w 294019"/>
                <a:gd name="connsiteY280" fmla="*/ 110959 h 375506"/>
                <a:gd name="connsiteX281" fmla="*/ 61575 w 294019"/>
                <a:gd name="connsiteY281" fmla="*/ 99556 h 375506"/>
                <a:gd name="connsiteX282" fmla="*/ 50173 w 294019"/>
                <a:gd name="connsiteY282" fmla="*/ 88153 h 375506"/>
                <a:gd name="connsiteX283" fmla="*/ 38770 w 294019"/>
                <a:gd name="connsiteY283" fmla="*/ 99556 h 375506"/>
                <a:gd name="connsiteX284" fmla="*/ 50173 w 294019"/>
                <a:gd name="connsiteY284" fmla="*/ 110959 h 375506"/>
                <a:gd name="connsiteX285" fmla="*/ 50173 w 294019"/>
                <a:gd name="connsiteY285" fmla="*/ 155079 h 375506"/>
                <a:gd name="connsiteX286" fmla="*/ 61575 w 294019"/>
                <a:gd name="connsiteY286" fmla="*/ 143677 h 375506"/>
                <a:gd name="connsiteX287" fmla="*/ 50173 w 294019"/>
                <a:gd name="connsiteY287" fmla="*/ 132274 h 375506"/>
                <a:gd name="connsiteX288" fmla="*/ 38770 w 294019"/>
                <a:gd name="connsiteY288" fmla="*/ 143677 h 375506"/>
                <a:gd name="connsiteX289" fmla="*/ 50173 w 294019"/>
                <a:gd name="connsiteY289" fmla="*/ 155079 h 375506"/>
                <a:gd name="connsiteX290" fmla="*/ 50173 w 294019"/>
                <a:gd name="connsiteY290" fmla="*/ 199112 h 375506"/>
                <a:gd name="connsiteX291" fmla="*/ 61575 w 294019"/>
                <a:gd name="connsiteY291" fmla="*/ 187709 h 375506"/>
                <a:gd name="connsiteX292" fmla="*/ 50173 w 294019"/>
                <a:gd name="connsiteY292" fmla="*/ 176307 h 375506"/>
                <a:gd name="connsiteX293" fmla="*/ 38770 w 294019"/>
                <a:gd name="connsiteY293" fmla="*/ 187709 h 375506"/>
                <a:gd name="connsiteX294" fmla="*/ 50173 w 294019"/>
                <a:gd name="connsiteY294" fmla="*/ 199112 h 375506"/>
                <a:gd name="connsiteX295" fmla="*/ 50173 w 294019"/>
                <a:gd name="connsiteY295" fmla="*/ 243233 h 375506"/>
                <a:gd name="connsiteX296" fmla="*/ 61575 w 294019"/>
                <a:gd name="connsiteY296" fmla="*/ 231830 h 375506"/>
                <a:gd name="connsiteX297" fmla="*/ 50173 w 294019"/>
                <a:gd name="connsiteY297" fmla="*/ 220427 h 375506"/>
                <a:gd name="connsiteX298" fmla="*/ 38770 w 294019"/>
                <a:gd name="connsiteY298" fmla="*/ 231830 h 375506"/>
                <a:gd name="connsiteX299" fmla="*/ 50173 w 294019"/>
                <a:gd name="connsiteY299" fmla="*/ 243233 h 375506"/>
                <a:gd name="connsiteX300" fmla="*/ 50173 w 294019"/>
                <a:gd name="connsiteY300" fmla="*/ 287266 h 375506"/>
                <a:gd name="connsiteX301" fmla="*/ 61575 w 294019"/>
                <a:gd name="connsiteY301" fmla="*/ 275863 h 375506"/>
                <a:gd name="connsiteX302" fmla="*/ 50173 w 294019"/>
                <a:gd name="connsiteY302" fmla="*/ 264460 h 375506"/>
                <a:gd name="connsiteX303" fmla="*/ 38770 w 294019"/>
                <a:gd name="connsiteY303" fmla="*/ 275863 h 375506"/>
                <a:gd name="connsiteX304" fmla="*/ 50173 w 294019"/>
                <a:gd name="connsiteY304" fmla="*/ 287266 h 375506"/>
                <a:gd name="connsiteX305" fmla="*/ 50173 w 294019"/>
                <a:gd name="connsiteY305" fmla="*/ 331386 h 375506"/>
                <a:gd name="connsiteX306" fmla="*/ 61575 w 294019"/>
                <a:gd name="connsiteY306" fmla="*/ 319983 h 375506"/>
                <a:gd name="connsiteX307" fmla="*/ 50173 w 294019"/>
                <a:gd name="connsiteY307" fmla="*/ 308580 h 375506"/>
                <a:gd name="connsiteX308" fmla="*/ 38770 w 294019"/>
                <a:gd name="connsiteY308" fmla="*/ 319983 h 375506"/>
                <a:gd name="connsiteX309" fmla="*/ 50173 w 294019"/>
                <a:gd name="connsiteY309" fmla="*/ 331386 h 375506"/>
                <a:gd name="connsiteX310" fmla="*/ 50173 w 294019"/>
                <a:gd name="connsiteY310" fmla="*/ 375506 h 375506"/>
                <a:gd name="connsiteX311" fmla="*/ 61575 w 294019"/>
                <a:gd name="connsiteY311" fmla="*/ 364104 h 375506"/>
                <a:gd name="connsiteX312" fmla="*/ 50173 w 294019"/>
                <a:gd name="connsiteY312" fmla="*/ 352701 h 375506"/>
                <a:gd name="connsiteX313" fmla="*/ 38770 w 294019"/>
                <a:gd name="connsiteY313" fmla="*/ 364104 h 375506"/>
                <a:gd name="connsiteX314" fmla="*/ 50173 w 294019"/>
                <a:gd name="connsiteY314" fmla="*/ 375506 h 375506"/>
                <a:gd name="connsiteX315" fmla="*/ 11403 w 294019"/>
                <a:gd name="connsiteY315" fmla="*/ 22806 h 375506"/>
                <a:gd name="connsiteX316" fmla="*/ 22806 w 294019"/>
                <a:gd name="connsiteY316" fmla="*/ 11403 h 375506"/>
                <a:gd name="connsiteX317" fmla="*/ 11403 w 294019"/>
                <a:gd name="connsiteY317" fmla="*/ 0 h 375506"/>
                <a:gd name="connsiteX318" fmla="*/ 0 w 294019"/>
                <a:gd name="connsiteY318" fmla="*/ 11403 h 375506"/>
                <a:gd name="connsiteX319" fmla="*/ 11403 w 294019"/>
                <a:gd name="connsiteY319" fmla="*/ 22806 h 375506"/>
                <a:gd name="connsiteX320" fmla="*/ 11403 w 294019"/>
                <a:gd name="connsiteY320" fmla="*/ 66839 h 375506"/>
                <a:gd name="connsiteX321" fmla="*/ 22806 w 294019"/>
                <a:gd name="connsiteY321" fmla="*/ 55436 h 375506"/>
                <a:gd name="connsiteX322" fmla="*/ 11403 w 294019"/>
                <a:gd name="connsiteY322" fmla="*/ 44033 h 375506"/>
                <a:gd name="connsiteX323" fmla="*/ 0 w 294019"/>
                <a:gd name="connsiteY323" fmla="*/ 55436 h 375506"/>
                <a:gd name="connsiteX324" fmla="*/ 11403 w 294019"/>
                <a:gd name="connsiteY324" fmla="*/ 66839 h 375506"/>
                <a:gd name="connsiteX325" fmla="*/ 11403 w 294019"/>
                <a:gd name="connsiteY325" fmla="*/ 110959 h 375506"/>
                <a:gd name="connsiteX326" fmla="*/ 22806 w 294019"/>
                <a:gd name="connsiteY326" fmla="*/ 99556 h 375506"/>
                <a:gd name="connsiteX327" fmla="*/ 11403 w 294019"/>
                <a:gd name="connsiteY327" fmla="*/ 88153 h 375506"/>
                <a:gd name="connsiteX328" fmla="*/ 0 w 294019"/>
                <a:gd name="connsiteY328" fmla="*/ 99556 h 375506"/>
                <a:gd name="connsiteX329" fmla="*/ 11403 w 294019"/>
                <a:gd name="connsiteY329" fmla="*/ 110959 h 375506"/>
                <a:gd name="connsiteX330" fmla="*/ 11403 w 294019"/>
                <a:gd name="connsiteY330" fmla="*/ 155079 h 375506"/>
                <a:gd name="connsiteX331" fmla="*/ 22806 w 294019"/>
                <a:gd name="connsiteY331" fmla="*/ 143677 h 375506"/>
                <a:gd name="connsiteX332" fmla="*/ 11403 w 294019"/>
                <a:gd name="connsiteY332" fmla="*/ 132274 h 375506"/>
                <a:gd name="connsiteX333" fmla="*/ 0 w 294019"/>
                <a:gd name="connsiteY333" fmla="*/ 143677 h 375506"/>
                <a:gd name="connsiteX334" fmla="*/ 11403 w 294019"/>
                <a:gd name="connsiteY334" fmla="*/ 155079 h 375506"/>
                <a:gd name="connsiteX335" fmla="*/ 11403 w 294019"/>
                <a:gd name="connsiteY335" fmla="*/ 199112 h 375506"/>
                <a:gd name="connsiteX336" fmla="*/ 22806 w 294019"/>
                <a:gd name="connsiteY336" fmla="*/ 187709 h 375506"/>
                <a:gd name="connsiteX337" fmla="*/ 11403 w 294019"/>
                <a:gd name="connsiteY337" fmla="*/ 176307 h 375506"/>
                <a:gd name="connsiteX338" fmla="*/ 0 w 294019"/>
                <a:gd name="connsiteY338" fmla="*/ 187709 h 375506"/>
                <a:gd name="connsiteX339" fmla="*/ 11403 w 294019"/>
                <a:gd name="connsiteY339" fmla="*/ 199112 h 375506"/>
                <a:gd name="connsiteX340" fmla="*/ 11403 w 294019"/>
                <a:gd name="connsiteY340" fmla="*/ 243233 h 375506"/>
                <a:gd name="connsiteX341" fmla="*/ 22806 w 294019"/>
                <a:gd name="connsiteY341" fmla="*/ 231830 h 375506"/>
                <a:gd name="connsiteX342" fmla="*/ 11403 w 294019"/>
                <a:gd name="connsiteY342" fmla="*/ 220427 h 375506"/>
                <a:gd name="connsiteX343" fmla="*/ 0 w 294019"/>
                <a:gd name="connsiteY343" fmla="*/ 231830 h 375506"/>
                <a:gd name="connsiteX344" fmla="*/ 11403 w 294019"/>
                <a:gd name="connsiteY344" fmla="*/ 243233 h 375506"/>
                <a:gd name="connsiteX345" fmla="*/ 11403 w 294019"/>
                <a:gd name="connsiteY345" fmla="*/ 287266 h 375506"/>
                <a:gd name="connsiteX346" fmla="*/ 22806 w 294019"/>
                <a:gd name="connsiteY346" fmla="*/ 275863 h 375506"/>
                <a:gd name="connsiteX347" fmla="*/ 11403 w 294019"/>
                <a:gd name="connsiteY347" fmla="*/ 264460 h 375506"/>
                <a:gd name="connsiteX348" fmla="*/ 0 w 294019"/>
                <a:gd name="connsiteY348" fmla="*/ 275863 h 375506"/>
                <a:gd name="connsiteX349" fmla="*/ 11403 w 294019"/>
                <a:gd name="connsiteY349" fmla="*/ 287266 h 375506"/>
                <a:gd name="connsiteX350" fmla="*/ 11403 w 294019"/>
                <a:gd name="connsiteY350" fmla="*/ 331386 h 375506"/>
                <a:gd name="connsiteX351" fmla="*/ 22806 w 294019"/>
                <a:gd name="connsiteY351" fmla="*/ 319983 h 375506"/>
                <a:gd name="connsiteX352" fmla="*/ 11403 w 294019"/>
                <a:gd name="connsiteY352" fmla="*/ 308580 h 375506"/>
                <a:gd name="connsiteX353" fmla="*/ 0 w 294019"/>
                <a:gd name="connsiteY353" fmla="*/ 319983 h 375506"/>
                <a:gd name="connsiteX354" fmla="*/ 11403 w 294019"/>
                <a:gd name="connsiteY354" fmla="*/ 331386 h 375506"/>
                <a:gd name="connsiteX355" fmla="*/ 11403 w 294019"/>
                <a:gd name="connsiteY355" fmla="*/ 375506 h 375506"/>
                <a:gd name="connsiteX356" fmla="*/ 22806 w 294019"/>
                <a:gd name="connsiteY356" fmla="*/ 364104 h 375506"/>
                <a:gd name="connsiteX357" fmla="*/ 11403 w 294019"/>
                <a:gd name="connsiteY357" fmla="*/ 352701 h 375506"/>
                <a:gd name="connsiteX358" fmla="*/ 0 w 294019"/>
                <a:gd name="connsiteY358" fmla="*/ 364104 h 375506"/>
                <a:gd name="connsiteX359" fmla="*/ 11403 w 294019"/>
                <a:gd name="connsiteY359" fmla="*/ 375506 h 37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94019" h="375506">
                  <a:moveTo>
                    <a:pt x="282616" y="22806"/>
                  </a:moveTo>
                  <a:cubicBezTo>
                    <a:pt x="288914" y="22806"/>
                    <a:pt x="294019" y="17700"/>
                    <a:pt x="294019" y="11403"/>
                  </a:cubicBezTo>
                  <a:cubicBezTo>
                    <a:pt x="294019" y="5105"/>
                    <a:pt x="288914" y="0"/>
                    <a:pt x="282616" y="0"/>
                  </a:cubicBezTo>
                  <a:cubicBezTo>
                    <a:pt x="276319" y="0"/>
                    <a:pt x="271214" y="5105"/>
                    <a:pt x="271214" y="11403"/>
                  </a:cubicBezTo>
                  <a:cubicBezTo>
                    <a:pt x="271214" y="17700"/>
                    <a:pt x="276319" y="22806"/>
                    <a:pt x="282616" y="22806"/>
                  </a:cubicBezTo>
                  <a:close/>
                  <a:moveTo>
                    <a:pt x="282616" y="66839"/>
                  </a:moveTo>
                  <a:cubicBezTo>
                    <a:pt x="288914" y="66839"/>
                    <a:pt x="294019" y="61733"/>
                    <a:pt x="294019" y="55436"/>
                  </a:cubicBezTo>
                  <a:cubicBezTo>
                    <a:pt x="294019" y="49138"/>
                    <a:pt x="288914" y="44033"/>
                    <a:pt x="282616" y="44033"/>
                  </a:cubicBezTo>
                  <a:cubicBezTo>
                    <a:pt x="276319" y="44033"/>
                    <a:pt x="271214" y="49138"/>
                    <a:pt x="271214" y="55436"/>
                  </a:cubicBezTo>
                  <a:cubicBezTo>
                    <a:pt x="271214" y="61733"/>
                    <a:pt x="276319" y="66839"/>
                    <a:pt x="282616" y="66839"/>
                  </a:cubicBezTo>
                  <a:close/>
                  <a:moveTo>
                    <a:pt x="282616" y="110959"/>
                  </a:moveTo>
                  <a:cubicBezTo>
                    <a:pt x="288914" y="110959"/>
                    <a:pt x="294019" y="105854"/>
                    <a:pt x="294019" y="99556"/>
                  </a:cubicBezTo>
                  <a:cubicBezTo>
                    <a:pt x="294019" y="93259"/>
                    <a:pt x="288914" y="88153"/>
                    <a:pt x="282616" y="88153"/>
                  </a:cubicBezTo>
                  <a:cubicBezTo>
                    <a:pt x="276319" y="88153"/>
                    <a:pt x="271214" y="93259"/>
                    <a:pt x="271214" y="99556"/>
                  </a:cubicBezTo>
                  <a:cubicBezTo>
                    <a:pt x="271214" y="105854"/>
                    <a:pt x="276319" y="110959"/>
                    <a:pt x="282616" y="110959"/>
                  </a:cubicBezTo>
                  <a:close/>
                  <a:moveTo>
                    <a:pt x="282616" y="155079"/>
                  </a:moveTo>
                  <a:cubicBezTo>
                    <a:pt x="288914" y="155079"/>
                    <a:pt x="294019" y="149974"/>
                    <a:pt x="294019" y="143677"/>
                  </a:cubicBezTo>
                  <a:cubicBezTo>
                    <a:pt x="294019" y="137379"/>
                    <a:pt x="288914" y="132274"/>
                    <a:pt x="282616" y="132274"/>
                  </a:cubicBezTo>
                  <a:cubicBezTo>
                    <a:pt x="276319" y="132274"/>
                    <a:pt x="271214" y="137379"/>
                    <a:pt x="271214" y="143677"/>
                  </a:cubicBezTo>
                  <a:cubicBezTo>
                    <a:pt x="271214" y="149974"/>
                    <a:pt x="276319" y="155079"/>
                    <a:pt x="282616" y="155079"/>
                  </a:cubicBezTo>
                  <a:close/>
                  <a:moveTo>
                    <a:pt x="282616" y="199112"/>
                  </a:moveTo>
                  <a:cubicBezTo>
                    <a:pt x="288914" y="199112"/>
                    <a:pt x="294019" y="194007"/>
                    <a:pt x="294019" y="187709"/>
                  </a:cubicBezTo>
                  <a:cubicBezTo>
                    <a:pt x="294019" y="181412"/>
                    <a:pt x="288914" y="176307"/>
                    <a:pt x="282616" y="176307"/>
                  </a:cubicBezTo>
                  <a:cubicBezTo>
                    <a:pt x="276319" y="176307"/>
                    <a:pt x="271214" y="181412"/>
                    <a:pt x="271214" y="187709"/>
                  </a:cubicBezTo>
                  <a:cubicBezTo>
                    <a:pt x="271214" y="194007"/>
                    <a:pt x="276319" y="199112"/>
                    <a:pt x="282616" y="199112"/>
                  </a:cubicBezTo>
                  <a:close/>
                  <a:moveTo>
                    <a:pt x="282616" y="243233"/>
                  </a:moveTo>
                  <a:cubicBezTo>
                    <a:pt x="288914" y="243233"/>
                    <a:pt x="294019" y="238127"/>
                    <a:pt x="294019" y="231830"/>
                  </a:cubicBezTo>
                  <a:cubicBezTo>
                    <a:pt x="294019" y="225532"/>
                    <a:pt x="288914" y="220427"/>
                    <a:pt x="282616" y="220427"/>
                  </a:cubicBezTo>
                  <a:cubicBezTo>
                    <a:pt x="276319" y="220427"/>
                    <a:pt x="271214" y="225532"/>
                    <a:pt x="271214" y="231830"/>
                  </a:cubicBezTo>
                  <a:cubicBezTo>
                    <a:pt x="271214" y="238127"/>
                    <a:pt x="276319" y="243233"/>
                    <a:pt x="282616" y="243233"/>
                  </a:cubicBezTo>
                  <a:close/>
                  <a:moveTo>
                    <a:pt x="282616" y="287266"/>
                  </a:moveTo>
                  <a:cubicBezTo>
                    <a:pt x="288914" y="287266"/>
                    <a:pt x="294019" y="282160"/>
                    <a:pt x="294019" y="275863"/>
                  </a:cubicBezTo>
                  <a:cubicBezTo>
                    <a:pt x="294019" y="269565"/>
                    <a:pt x="288914" y="264460"/>
                    <a:pt x="282616" y="264460"/>
                  </a:cubicBezTo>
                  <a:cubicBezTo>
                    <a:pt x="276319" y="264460"/>
                    <a:pt x="271214" y="269565"/>
                    <a:pt x="271214" y="275863"/>
                  </a:cubicBezTo>
                  <a:cubicBezTo>
                    <a:pt x="271214" y="282160"/>
                    <a:pt x="276319" y="287266"/>
                    <a:pt x="282616" y="287266"/>
                  </a:cubicBezTo>
                  <a:close/>
                  <a:moveTo>
                    <a:pt x="282616" y="331386"/>
                  </a:moveTo>
                  <a:cubicBezTo>
                    <a:pt x="288914" y="331386"/>
                    <a:pt x="294019" y="326281"/>
                    <a:pt x="294019" y="319983"/>
                  </a:cubicBezTo>
                  <a:cubicBezTo>
                    <a:pt x="294019" y="313686"/>
                    <a:pt x="288914" y="308580"/>
                    <a:pt x="282616" y="308580"/>
                  </a:cubicBezTo>
                  <a:cubicBezTo>
                    <a:pt x="276319" y="308580"/>
                    <a:pt x="271214" y="313686"/>
                    <a:pt x="271214" y="319983"/>
                  </a:cubicBezTo>
                  <a:cubicBezTo>
                    <a:pt x="271214" y="326281"/>
                    <a:pt x="276319" y="331386"/>
                    <a:pt x="282616" y="331386"/>
                  </a:cubicBezTo>
                  <a:close/>
                  <a:moveTo>
                    <a:pt x="282616" y="375506"/>
                  </a:moveTo>
                  <a:cubicBezTo>
                    <a:pt x="288914" y="375506"/>
                    <a:pt x="294019" y="370401"/>
                    <a:pt x="294019" y="364104"/>
                  </a:cubicBezTo>
                  <a:cubicBezTo>
                    <a:pt x="294019" y="357806"/>
                    <a:pt x="288914" y="352701"/>
                    <a:pt x="282616" y="352701"/>
                  </a:cubicBezTo>
                  <a:cubicBezTo>
                    <a:pt x="276319" y="352701"/>
                    <a:pt x="271214" y="357806"/>
                    <a:pt x="271214" y="364104"/>
                  </a:cubicBezTo>
                  <a:cubicBezTo>
                    <a:pt x="271214" y="370401"/>
                    <a:pt x="276319" y="375506"/>
                    <a:pt x="282616" y="375506"/>
                  </a:cubicBezTo>
                  <a:close/>
                  <a:moveTo>
                    <a:pt x="243847" y="22806"/>
                  </a:moveTo>
                  <a:cubicBezTo>
                    <a:pt x="250144" y="22806"/>
                    <a:pt x="255249" y="17700"/>
                    <a:pt x="255249" y="11403"/>
                  </a:cubicBezTo>
                  <a:cubicBezTo>
                    <a:pt x="255249" y="5105"/>
                    <a:pt x="250144" y="0"/>
                    <a:pt x="243847" y="0"/>
                  </a:cubicBezTo>
                  <a:cubicBezTo>
                    <a:pt x="237549" y="0"/>
                    <a:pt x="232444" y="5105"/>
                    <a:pt x="232444" y="11403"/>
                  </a:cubicBezTo>
                  <a:cubicBezTo>
                    <a:pt x="232444" y="17700"/>
                    <a:pt x="237549" y="22806"/>
                    <a:pt x="243847" y="22806"/>
                  </a:cubicBezTo>
                  <a:close/>
                  <a:moveTo>
                    <a:pt x="243847" y="66839"/>
                  </a:moveTo>
                  <a:cubicBezTo>
                    <a:pt x="250144" y="66839"/>
                    <a:pt x="255249" y="61733"/>
                    <a:pt x="255249" y="55436"/>
                  </a:cubicBezTo>
                  <a:cubicBezTo>
                    <a:pt x="255249" y="49138"/>
                    <a:pt x="250144" y="44033"/>
                    <a:pt x="243847" y="44033"/>
                  </a:cubicBezTo>
                  <a:cubicBezTo>
                    <a:pt x="237549" y="44033"/>
                    <a:pt x="232444" y="49138"/>
                    <a:pt x="232444" y="55436"/>
                  </a:cubicBezTo>
                  <a:cubicBezTo>
                    <a:pt x="232444" y="61733"/>
                    <a:pt x="237549" y="66839"/>
                    <a:pt x="243847" y="66839"/>
                  </a:cubicBezTo>
                  <a:close/>
                  <a:moveTo>
                    <a:pt x="243847" y="110959"/>
                  </a:moveTo>
                  <a:cubicBezTo>
                    <a:pt x="250144" y="110959"/>
                    <a:pt x="255249" y="105854"/>
                    <a:pt x="255249" y="99556"/>
                  </a:cubicBezTo>
                  <a:cubicBezTo>
                    <a:pt x="255249" y="93259"/>
                    <a:pt x="250144" y="88153"/>
                    <a:pt x="243847" y="88153"/>
                  </a:cubicBezTo>
                  <a:cubicBezTo>
                    <a:pt x="237549" y="88153"/>
                    <a:pt x="232444" y="93259"/>
                    <a:pt x="232444" y="99556"/>
                  </a:cubicBezTo>
                  <a:cubicBezTo>
                    <a:pt x="232444" y="105854"/>
                    <a:pt x="237549" y="110959"/>
                    <a:pt x="243847" y="110959"/>
                  </a:cubicBezTo>
                  <a:close/>
                  <a:moveTo>
                    <a:pt x="243847" y="155079"/>
                  </a:moveTo>
                  <a:cubicBezTo>
                    <a:pt x="250144" y="155079"/>
                    <a:pt x="255249" y="149974"/>
                    <a:pt x="255249" y="143677"/>
                  </a:cubicBezTo>
                  <a:cubicBezTo>
                    <a:pt x="255249" y="137379"/>
                    <a:pt x="250144" y="132274"/>
                    <a:pt x="243847" y="132274"/>
                  </a:cubicBezTo>
                  <a:cubicBezTo>
                    <a:pt x="237549" y="132274"/>
                    <a:pt x="232444" y="137379"/>
                    <a:pt x="232444" y="143677"/>
                  </a:cubicBezTo>
                  <a:cubicBezTo>
                    <a:pt x="232444" y="149974"/>
                    <a:pt x="237549" y="155079"/>
                    <a:pt x="243847" y="155079"/>
                  </a:cubicBezTo>
                  <a:close/>
                  <a:moveTo>
                    <a:pt x="243847" y="199112"/>
                  </a:moveTo>
                  <a:cubicBezTo>
                    <a:pt x="250144" y="199112"/>
                    <a:pt x="255249" y="194007"/>
                    <a:pt x="255249" y="187709"/>
                  </a:cubicBezTo>
                  <a:cubicBezTo>
                    <a:pt x="255249" y="181412"/>
                    <a:pt x="250144" y="176307"/>
                    <a:pt x="243847" y="176307"/>
                  </a:cubicBezTo>
                  <a:cubicBezTo>
                    <a:pt x="237549" y="176307"/>
                    <a:pt x="232444" y="181412"/>
                    <a:pt x="232444" y="187709"/>
                  </a:cubicBezTo>
                  <a:cubicBezTo>
                    <a:pt x="232444" y="194007"/>
                    <a:pt x="237549" y="199112"/>
                    <a:pt x="243847" y="199112"/>
                  </a:cubicBezTo>
                  <a:close/>
                  <a:moveTo>
                    <a:pt x="243847" y="243233"/>
                  </a:moveTo>
                  <a:cubicBezTo>
                    <a:pt x="250144" y="243233"/>
                    <a:pt x="255249" y="238127"/>
                    <a:pt x="255249" y="231830"/>
                  </a:cubicBezTo>
                  <a:cubicBezTo>
                    <a:pt x="255249" y="225532"/>
                    <a:pt x="250144" y="220427"/>
                    <a:pt x="243847" y="220427"/>
                  </a:cubicBezTo>
                  <a:cubicBezTo>
                    <a:pt x="237549" y="220427"/>
                    <a:pt x="232444" y="225532"/>
                    <a:pt x="232444" y="231830"/>
                  </a:cubicBezTo>
                  <a:cubicBezTo>
                    <a:pt x="232444" y="238127"/>
                    <a:pt x="237549" y="243233"/>
                    <a:pt x="243847" y="243233"/>
                  </a:cubicBezTo>
                  <a:close/>
                  <a:moveTo>
                    <a:pt x="243847" y="287266"/>
                  </a:moveTo>
                  <a:cubicBezTo>
                    <a:pt x="250144" y="287266"/>
                    <a:pt x="255249" y="282160"/>
                    <a:pt x="255249" y="275863"/>
                  </a:cubicBezTo>
                  <a:cubicBezTo>
                    <a:pt x="255249" y="269565"/>
                    <a:pt x="250144" y="264460"/>
                    <a:pt x="243847" y="264460"/>
                  </a:cubicBezTo>
                  <a:cubicBezTo>
                    <a:pt x="237549" y="264460"/>
                    <a:pt x="232444" y="269565"/>
                    <a:pt x="232444" y="275863"/>
                  </a:cubicBezTo>
                  <a:cubicBezTo>
                    <a:pt x="232444" y="282160"/>
                    <a:pt x="237549" y="287266"/>
                    <a:pt x="243847" y="287266"/>
                  </a:cubicBezTo>
                  <a:close/>
                  <a:moveTo>
                    <a:pt x="243847" y="331386"/>
                  </a:moveTo>
                  <a:cubicBezTo>
                    <a:pt x="250144" y="331386"/>
                    <a:pt x="255249" y="326281"/>
                    <a:pt x="255249" y="319983"/>
                  </a:cubicBezTo>
                  <a:cubicBezTo>
                    <a:pt x="255249" y="313686"/>
                    <a:pt x="250144" y="308580"/>
                    <a:pt x="243847" y="308580"/>
                  </a:cubicBezTo>
                  <a:cubicBezTo>
                    <a:pt x="237549" y="308580"/>
                    <a:pt x="232444" y="313686"/>
                    <a:pt x="232444" y="319983"/>
                  </a:cubicBezTo>
                  <a:cubicBezTo>
                    <a:pt x="232444" y="326281"/>
                    <a:pt x="237549" y="331386"/>
                    <a:pt x="243847" y="331386"/>
                  </a:cubicBezTo>
                  <a:close/>
                  <a:moveTo>
                    <a:pt x="243847" y="375506"/>
                  </a:moveTo>
                  <a:cubicBezTo>
                    <a:pt x="250144" y="375506"/>
                    <a:pt x="255249" y="370401"/>
                    <a:pt x="255249" y="364104"/>
                  </a:cubicBezTo>
                  <a:cubicBezTo>
                    <a:pt x="255249" y="357806"/>
                    <a:pt x="250144" y="352701"/>
                    <a:pt x="243847" y="352701"/>
                  </a:cubicBezTo>
                  <a:cubicBezTo>
                    <a:pt x="237549" y="352701"/>
                    <a:pt x="232444" y="357806"/>
                    <a:pt x="232444" y="364104"/>
                  </a:cubicBezTo>
                  <a:cubicBezTo>
                    <a:pt x="232444" y="370401"/>
                    <a:pt x="237549" y="375506"/>
                    <a:pt x="243847" y="375506"/>
                  </a:cubicBezTo>
                  <a:close/>
                  <a:moveTo>
                    <a:pt x="205164" y="22806"/>
                  </a:moveTo>
                  <a:cubicBezTo>
                    <a:pt x="211462" y="22806"/>
                    <a:pt x="216567" y="17700"/>
                    <a:pt x="216567" y="11403"/>
                  </a:cubicBezTo>
                  <a:cubicBezTo>
                    <a:pt x="216567" y="5105"/>
                    <a:pt x="211462" y="0"/>
                    <a:pt x="205164" y="0"/>
                  </a:cubicBezTo>
                  <a:cubicBezTo>
                    <a:pt x="198867" y="0"/>
                    <a:pt x="193762" y="5105"/>
                    <a:pt x="193762" y="11403"/>
                  </a:cubicBezTo>
                  <a:cubicBezTo>
                    <a:pt x="193762" y="17700"/>
                    <a:pt x="198867" y="22806"/>
                    <a:pt x="205164" y="22806"/>
                  </a:cubicBezTo>
                  <a:close/>
                  <a:moveTo>
                    <a:pt x="205164" y="66839"/>
                  </a:moveTo>
                  <a:cubicBezTo>
                    <a:pt x="211462" y="66839"/>
                    <a:pt x="216567" y="61733"/>
                    <a:pt x="216567" y="55436"/>
                  </a:cubicBezTo>
                  <a:cubicBezTo>
                    <a:pt x="216567" y="49138"/>
                    <a:pt x="211462" y="44033"/>
                    <a:pt x="205164" y="44033"/>
                  </a:cubicBezTo>
                  <a:cubicBezTo>
                    <a:pt x="198867" y="44033"/>
                    <a:pt x="193762" y="49138"/>
                    <a:pt x="193762" y="55436"/>
                  </a:cubicBezTo>
                  <a:cubicBezTo>
                    <a:pt x="193762" y="61733"/>
                    <a:pt x="198867" y="66839"/>
                    <a:pt x="205164" y="66839"/>
                  </a:cubicBezTo>
                  <a:close/>
                  <a:moveTo>
                    <a:pt x="205164" y="110959"/>
                  </a:moveTo>
                  <a:cubicBezTo>
                    <a:pt x="211462" y="110959"/>
                    <a:pt x="216567" y="105854"/>
                    <a:pt x="216567" y="99556"/>
                  </a:cubicBezTo>
                  <a:cubicBezTo>
                    <a:pt x="216567" y="93259"/>
                    <a:pt x="211462" y="88153"/>
                    <a:pt x="205164" y="88153"/>
                  </a:cubicBezTo>
                  <a:cubicBezTo>
                    <a:pt x="198867" y="88153"/>
                    <a:pt x="193762" y="93259"/>
                    <a:pt x="193762" y="99556"/>
                  </a:cubicBezTo>
                  <a:cubicBezTo>
                    <a:pt x="193762" y="105854"/>
                    <a:pt x="198867" y="110959"/>
                    <a:pt x="205164" y="110959"/>
                  </a:cubicBezTo>
                  <a:close/>
                  <a:moveTo>
                    <a:pt x="205164" y="155079"/>
                  </a:moveTo>
                  <a:cubicBezTo>
                    <a:pt x="211462" y="155079"/>
                    <a:pt x="216567" y="149974"/>
                    <a:pt x="216567" y="143677"/>
                  </a:cubicBezTo>
                  <a:cubicBezTo>
                    <a:pt x="216567" y="137379"/>
                    <a:pt x="211462" y="132274"/>
                    <a:pt x="205164" y="132274"/>
                  </a:cubicBezTo>
                  <a:cubicBezTo>
                    <a:pt x="198867" y="132274"/>
                    <a:pt x="193762" y="137379"/>
                    <a:pt x="193762" y="143677"/>
                  </a:cubicBezTo>
                  <a:cubicBezTo>
                    <a:pt x="193762" y="149974"/>
                    <a:pt x="198867" y="155079"/>
                    <a:pt x="205164" y="155079"/>
                  </a:cubicBezTo>
                  <a:close/>
                  <a:moveTo>
                    <a:pt x="205164" y="199112"/>
                  </a:moveTo>
                  <a:cubicBezTo>
                    <a:pt x="211462" y="199112"/>
                    <a:pt x="216567" y="194007"/>
                    <a:pt x="216567" y="187709"/>
                  </a:cubicBezTo>
                  <a:cubicBezTo>
                    <a:pt x="216567" y="181412"/>
                    <a:pt x="211462" y="176307"/>
                    <a:pt x="205164" y="176307"/>
                  </a:cubicBezTo>
                  <a:cubicBezTo>
                    <a:pt x="198867" y="176307"/>
                    <a:pt x="193762" y="181412"/>
                    <a:pt x="193762" y="187709"/>
                  </a:cubicBezTo>
                  <a:cubicBezTo>
                    <a:pt x="193762" y="194007"/>
                    <a:pt x="198867" y="199112"/>
                    <a:pt x="205164" y="199112"/>
                  </a:cubicBezTo>
                  <a:close/>
                  <a:moveTo>
                    <a:pt x="205164" y="243233"/>
                  </a:moveTo>
                  <a:cubicBezTo>
                    <a:pt x="211462" y="243233"/>
                    <a:pt x="216567" y="238127"/>
                    <a:pt x="216567" y="231830"/>
                  </a:cubicBezTo>
                  <a:cubicBezTo>
                    <a:pt x="216567" y="225532"/>
                    <a:pt x="211462" y="220427"/>
                    <a:pt x="205164" y="220427"/>
                  </a:cubicBezTo>
                  <a:cubicBezTo>
                    <a:pt x="198867" y="220427"/>
                    <a:pt x="193762" y="225532"/>
                    <a:pt x="193762" y="231830"/>
                  </a:cubicBezTo>
                  <a:cubicBezTo>
                    <a:pt x="193762" y="238127"/>
                    <a:pt x="198867" y="243233"/>
                    <a:pt x="205164" y="243233"/>
                  </a:cubicBezTo>
                  <a:close/>
                  <a:moveTo>
                    <a:pt x="205164" y="287266"/>
                  </a:moveTo>
                  <a:cubicBezTo>
                    <a:pt x="211462" y="287266"/>
                    <a:pt x="216567" y="282160"/>
                    <a:pt x="216567" y="275863"/>
                  </a:cubicBezTo>
                  <a:cubicBezTo>
                    <a:pt x="216567" y="269565"/>
                    <a:pt x="211462" y="264460"/>
                    <a:pt x="205164" y="264460"/>
                  </a:cubicBezTo>
                  <a:cubicBezTo>
                    <a:pt x="198867" y="264460"/>
                    <a:pt x="193762" y="269565"/>
                    <a:pt x="193762" y="275863"/>
                  </a:cubicBezTo>
                  <a:cubicBezTo>
                    <a:pt x="193762" y="282160"/>
                    <a:pt x="198867" y="287266"/>
                    <a:pt x="205164" y="287266"/>
                  </a:cubicBezTo>
                  <a:close/>
                  <a:moveTo>
                    <a:pt x="205164" y="331386"/>
                  </a:moveTo>
                  <a:cubicBezTo>
                    <a:pt x="211462" y="331386"/>
                    <a:pt x="216567" y="326281"/>
                    <a:pt x="216567" y="319983"/>
                  </a:cubicBezTo>
                  <a:cubicBezTo>
                    <a:pt x="216567" y="313686"/>
                    <a:pt x="211462" y="308580"/>
                    <a:pt x="205164" y="308580"/>
                  </a:cubicBezTo>
                  <a:cubicBezTo>
                    <a:pt x="198867" y="308580"/>
                    <a:pt x="193762" y="313686"/>
                    <a:pt x="193762" y="319983"/>
                  </a:cubicBezTo>
                  <a:cubicBezTo>
                    <a:pt x="193762" y="326281"/>
                    <a:pt x="198867" y="331386"/>
                    <a:pt x="205164" y="331386"/>
                  </a:cubicBezTo>
                  <a:close/>
                  <a:moveTo>
                    <a:pt x="205164" y="375506"/>
                  </a:moveTo>
                  <a:cubicBezTo>
                    <a:pt x="211462" y="375506"/>
                    <a:pt x="216567" y="370401"/>
                    <a:pt x="216567" y="364104"/>
                  </a:cubicBezTo>
                  <a:cubicBezTo>
                    <a:pt x="216567" y="357806"/>
                    <a:pt x="211462" y="352701"/>
                    <a:pt x="205164" y="352701"/>
                  </a:cubicBezTo>
                  <a:cubicBezTo>
                    <a:pt x="198867" y="352701"/>
                    <a:pt x="193762" y="357806"/>
                    <a:pt x="193762" y="364104"/>
                  </a:cubicBezTo>
                  <a:cubicBezTo>
                    <a:pt x="193762" y="370401"/>
                    <a:pt x="198867" y="375506"/>
                    <a:pt x="205164" y="375506"/>
                  </a:cubicBezTo>
                  <a:close/>
                  <a:moveTo>
                    <a:pt x="166394" y="22806"/>
                  </a:moveTo>
                  <a:cubicBezTo>
                    <a:pt x="172692" y="22806"/>
                    <a:pt x="177797" y="17700"/>
                    <a:pt x="177797" y="11403"/>
                  </a:cubicBezTo>
                  <a:cubicBezTo>
                    <a:pt x="177797" y="5105"/>
                    <a:pt x="172692" y="0"/>
                    <a:pt x="166394" y="0"/>
                  </a:cubicBezTo>
                  <a:cubicBezTo>
                    <a:pt x="160097" y="0"/>
                    <a:pt x="154992" y="5105"/>
                    <a:pt x="154992" y="11403"/>
                  </a:cubicBezTo>
                  <a:cubicBezTo>
                    <a:pt x="154992" y="17700"/>
                    <a:pt x="160097" y="22806"/>
                    <a:pt x="166394" y="22806"/>
                  </a:cubicBezTo>
                  <a:close/>
                  <a:moveTo>
                    <a:pt x="166394" y="66839"/>
                  </a:moveTo>
                  <a:cubicBezTo>
                    <a:pt x="172692" y="66839"/>
                    <a:pt x="177797" y="61733"/>
                    <a:pt x="177797" y="55436"/>
                  </a:cubicBezTo>
                  <a:cubicBezTo>
                    <a:pt x="177797" y="49138"/>
                    <a:pt x="172692" y="44033"/>
                    <a:pt x="166394" y="44033"/>
                  </a:cubicBezTo>
                  <a:cubicBezTo>
                    <a:pt x="160097" y="44033"/>
                    <a:pt x="154992" y="49138"/>
                    <a:pt x="154992" y="55436"/>
                  </a:cubicBezTo>
                  <a:cubicBezTo>
                    <a:pt x="154992" y="61733"/>
                    <a:pt x="160097" y="66839"/>
                    <a:pt x="166394" y="66839"/>
                  </a:cubicBezTo>
                  <a:close/>
                  <a:moveTo>
                    <a:pt x="166394" y="110959"/>
                  </a:moveTo>
                  <a:cubicBezTo>
                    <a:pt x="172692" y="110959"/>
                    <a:pt x="177797" y="105854"/>
                    <a:pt x="177797" y="99556"/>
                  </a:cubicBezTo>
                  <a:cubicBezTo>
                    <a:pt x="177797" y="93259"/>
                    <a:pt x="172692" y="88153"/>
                    <a:pt x="166394" y="88153"/>
                  </a:cubicBezTo>
                  <a:cubicBezTo>
                    <a:pt x="160097" y="88153"/>
                    <a:pt x="154992" y="93259"/>
                    <a:pt x="154992" y="99556"/>
                  </a:cubicBezTo>
                  <a:cubicBezTo>
                    <a:pt x="154992" y="105854"/>
                    <a:pt x="160097" y="110959"/>
                    <a:pt x="166394" y="110959"/>
                  </a:cubicBezTo>
                  <a:close/>
                  <a:moveTo>
                    <a:pt x="166394" y="155079"/>
                  </a:moveTo>
                  <a:cubicBezTo>
                    <a:pt x="172692" y="155079"/>
                    <a:pt x="177797" y="149974"/>
                    <a:pt x="177797" y="143677"/>
                  </a:cubicBezTo>
                  <a:cubicBezTo>
                    <a:pt x="177797" y="137379"/>
                    <a:pt x="172692" y="132274"/>
                    <a:pt x="166394" y="132274"/>
                  </a:cubicBezTo>
                  <a:cubicBezTo>
                    <a:pt x="160097" y="132274"/>
                    <a:pt x="154992" y="137379"/>
                    <a:pt x="154992" y="143677"/>
                  </a:cubicBezTo>
                  <a:cubicBezTo>
                    <a:pt x="154992" y="149974"/>
                    <a:pt x="160097" y="155079"/>
                    <a:pt x="166394" y="155079"/>
                  </a:cubicBezTo>
                  <a:close/>
                  <a:moveTo>
                    <a:pt x="166394" y="199112"/>
                  </a:moveTo>
                  <a:cubicBezTo>
                    <a:pt x="172692" y="199112"/>
                    <a:pt x="177797" y="194007"/>
                    <a:pt x="177797" y="187709"/>
                  </a:cubicBezTo>
                  <a:cubicBezTo>
                    <a:pt x="177797" y="181412"/>
                    <a:pt x="172692" y="176307"/>
                    <a:pt x="166394" y="176307"/>
                  </a:cubicBezTo>
                  <a:cubicBezTo>
                    <a:pt x="160097" y="176307"/>
                    <a:pt x="154992" y="181412"/>
                    <a:pt x="154992" y="187709"/>
                  </a:cubicBezTo>
                  <a:cubicBezTo>
                    <a:pt x="154992" y="194007"/>
                    <a:pt x="160097" y="199112"/>
                    <a:pt x="166394" y="199112"/>
                  </a:cubicBezTo>
                  <a:close/>
                  <a:moveTo>
                    <a:pt x="166394" y="243233"/>
                  </a:moveTo>
                  <a:cubicBezTo>
                    <a:pt x="172692" y="243233"/>
                    <a:pt x="177797" y="238127"/>
                    <a:pt x="177797" y="231830"/>
                  </a:cubicBezTo>
                  <a:cubicBezTo>
                    <a:pt x="177797" y="225532"/>
                    <a:pt x="172692" y="220427"/>
                    <a:pt x="166394" y="220427"/>
                  </a:cubicBezTo>
                  <a:cubicBezTo>
                    <a:pt x="160097" y="220427"/>
                    <a:pt x="154992" y="225532"/>
                    <a:pt x="154992" y="231830"/>
                  </a:cubicBezTo>
                  <a:cubicBezTo>
                    <a:pt x="154992" y="238127"/>
                    <a:pt x="160097" y="243233"/>
                    <a:pt x="166394" y="243233"/>
                  </a:cubicBezTo>
                  <a:close/>
                  <a:moveTo>
                    <a:pt x="166394" y="287266"/>
                  </a:moveTo>
                  <a:cubicBezTo>
                    <a:pt x="172692" y="287266"/>
                    <a:pt x="177797" y="282160"/>
                    <a:pt x="177797" y="275863"/>
                  </a:cubicBezTo>
                  <a:cubicBezTo>
                    <a:pt x="177797" y="269565"/>
                    <a:pt x="172692" y="264460"/>
                    <a:pt x="166394" y="264460"/>
                  </a:cubicBezTo>
                  <a:cubicBezTo>
                    <a:pt x="160097" y="264460"/>
                    <a:pt x="154992" y="269565"/>
                    <a:pt x="154992" y="275863"/>
                  </a:cubicBezTo>
                  <a:cubicBezTo>
                    <a:pt x="154992" y="282160"/>
                    <a:pt x="160097" y="287266"/>
                    <a:pt x="166394" y="287266"/>
                  </a:cubicBezTo>
                  <a:close/>
                  <a:moveTo>
                    <a:pt x="166394" y="331386"/>
                  </a:moveTo>
                  <a:cubicBezTo>
                    <a:pt x="172692" y="331386"/>
                    <a:pt x="177797" y="326281"/>
                    <a:pt x="177797" y="319983"/>
                  </a:cubicBezTo>
                  <a:cubicBezTo>
                    <a:pt x="177797" y="313686"/>
                    <a:pt x="172692" y="308580"/>
                    <a:pt x="166394" y="308580"/>
                  </a:cubicBezTo>
                  <a:cubicBezTo>
                    <a:pt x="160097" y="308580"/>
                    <a:pt x="154992" y="313686"/>
                    <a:pt x="154992" y="319983"/>
                  </a:cubicBezTo>
                  <a:cubicBezTo>
                    <a:pt x="154992" y="326281"/>
                    <a:pt x="160097" y="331386"/>
                    <a:pt x="166394" y="331386"/>
                  </a:cubicBezTo>
                  <a:close/>
                  <a:moveTo>
                    <a:pt x="166394" y="375506"/>
                  </a:moveTo>
                  <a:cubicBezTo>
                    <a:pt x="172692" y="375506"/>
                    <a:pt x="177797" y="370401"/>
                    <a:pt x="177797" y="364104"/>
                  </a:cubicBezTo>
                  <a:cubicBezTo>
                    <a:pt x="177797" y="357806"/>
                    <a:pt x="172692" y="352701"/>
                    <a:pt x="166394" y="352701"/>
                  </a:cubicBezTo>
                  <a:cubicBezTo>
                    <a:pt x="160097" y="352701"/>
                    <a:pt x="154992" y="357806"/>
                    <a:pt x="154992" y="364104"/>
                  </a:cubicBezTo>
                  <a:cubicBezTo>
                    <a:pt x="154992" y="370401"/>
                    <a:pt x="160097" y="375506"/>
                    <a:pt x="166394" y="375506"/>
                  </a:cubicBezTo>
                  <a:close/>
                  <a:moveTo>
                    <a:pt x="127625" y="22806"/>
                  </a:moveTo>
                  <a:cubicBezTo>
                    <a:pt x="133922" y="22806"/>
                    <a:pt x="139028" y="17700"/>
                    <a:pt x="139028" y="11403"/>
                  </a:cubicBezTo>
                  <a:cubicBezTo>
                    <a:pt x="139028" y="5105"/>
                    <a:pt x="133922" y="0"/>
                    <a:pt x="127625" y="0"/>
                  </a:cubicBezTo>
                  <a:cubicBezTo>
                    <a:pt x="121327" y="0"/>
                    <a:pt x="116222" y="5105"/>
                    <a:pt x="116222" y="11403"/>
                  </a:cubicBezTo>
                  <a:cubicBezTo>
                    <a:pt x="116222" y="17700"/>
                    <a:pt x="121327" y="22806"/>
                    <a:pt x="127625" y="22806"/>
                  </a:cubicBezTo>
                  <a:close/>
                  <a:moveTo>
                    <a:pt x="127625" y="66839"/>
                  </a:moveTo>
                  <a:cubicBezTo>
                    <a:pt x="133922" y="66839"/>
                    <a:pt x="139028" y="61733"/>
                    <a:pt x="139028" y="55436"/>
                  </a:cubicBezTo>
                  <a:cubicBezTo>
                    <a:pt x="139028" y="49138"/>
                    <a:pt x="133922" y="44033"/>
                    <a:pt x="127625" y="44033"/>
                  </a:cubicBezTo>
                  <a:cubicBezTo>
                    <a:pt x="121327" y="44033"/>
                    <a:pt x="116222" y="49138"/>
                    <a:pt x="116222" y="55436"/>
                  </a:cubicBezTo>
                  <a:cubicBezTo>
                    <a:pt x="116222" y="61733"/>
                    <a:pt x="121327" y="66839"/>
                    <a:pt x="127625" y="66839"/>
                  </a:cubicBezTo>
                  <a:close/>
                  <a:moveTo>
                    <a:pt x="127625" y="110959"/>
                  </a:moveTo>
                  <a:cubicBezTo>
                    <a:pt x="133922" y="110959"/>
                    <a:pt x="139028" y="105854"/>
                    <a:pt x="139028" y="99556"/>
                  </a:cubicBezTo>
                  <a:cubicBezTo>
                    <a:pt x="139028" y="93259"/>
                    <a:pt x="133922" y="88153"/>
                    <a:pt x="127625" y="88153"/>
                  </a:cubicBezTo>
                  <a:cubicBezTo>
                    <a:pt x="121327" y="88153"/>
                    <a:pt x="116222" y="93259"/>
                    <a:pt x="116222" y="99556"/>
                  </a:cubicBezTo>
                  <a:cubicBezTo>
                    <a:pt x="116222" y="105854"/>
                    <a:pt x="121327" y="110959"/>
                    <a:pt x="127625" y="110959"/>
                  </a:cubicBezTo>
                  <a:close/>
                  <a:moveTo>
                    <a:pt x="127625" y="155079"/>
                  </a:moveTo>
                  <a:cubicBezTo>
                    <a:pt x="133922" y="155079"/>
                    <a:pt x="139028" y="149974"/>
                    <a:pt x="139028" y="143677"/>
                  </a:cubicBezTo>
                  <a:cubicBezTo>
                    <a:pt x="139028" y="137379"/>
                    <a:pt x="133922" y="132274"/>
                    <a:pt x="127625" y="132274"/>
                  </a:cubicBezTo>
                  <a:cubicBezTo>
                    <a:pt x="121327" y="132274"/>
                    <a:pt x="116222" y="137379"/>
                    <a:pt x="116222" y="143677"/>
                  </a:cubicBezTo>
                  <a:cubicBezTo>
                    <a:pt x="116222" y="149974"/>
                    <a:pt x="121327" y="155079"/>
                    <a:pt x="127625" y="155079"/>
                  </a:cubicBezTo>
                  <a:close/>
                  <a:moveTo>
                    <a:pt x="127625" y="199112"/>
                  </a:moveTo>
                  <a:cubicBezTo>
                    <a:pt x="133922" y="199112"/>
                    <a:pt x="139028" y="194007"/>
                    <a:pt x="139028" y="187709"/>
                  </a:cubicBezTo>
                  <a:cubicBezTo>
                    <a:pt x="139028" y="181412"/>
                    <a:pt x="133922" y="176307"/>
                    <a:pt x="127625" y="176307"/>
                  </a:cubicBezTo>
                  <a:cubicBezTo>
                    <a:pt x="121327" y="176307"/>
                    <a:pt x="116222" y="181412"/>
                    <a:pt x="116222" y="187709"/>
                  </a:cubicBezTo>
                  <a:cubicBezTo>
                    <a:pt x="116222" y="194007"/>
                    <a:pt x="121327" y="199112"/>
                    <a:pt x="127625" y="199112"/>
                  </a:cubicBezTo>
                  <a:close/>
                  <a:moveTo>
                    <a:pt x="127625" y="243233"/>
                  </a:moveTo>
                  <a:cubicBezTo>
                    <a:pt x="133922" y="243233"/>
                    <a:pt x="139028" y="238127"/>
                    <a:pt x="139028" y="231830"/>
                  </a:cubicBezTo>
                  <a:cubicBezTo>
                    <a:pt x="139028" y="225532"/>
                    <a:pt x="133922" y="220427"/>
                    <a:pt x="127625" y="220427"/>
                  </a:cubicBezTo>
                  <a:cubicBezTo>
                    <a:pt x="121327" y="220427"/>
                    <a:pt x="116222" y="225532"/>
                    <a:pt x="116222" y="231830"/>
                  </a:cubicBezTo>
                  <a:cubicBezTo>
                    <a:pt x="116222" y="238127"/>
                    <a:pt x="121327" y="243233"/>
                    <a:pt x="127625" y="243233"/>
                  </a:cubicBezTo>
                  <a:close/>
                  <a:moveTo>
                    <a:pt x="127625" y="287266"/>
                  </a:moveTo>
                  <a:cubicBezTo>
                    <a:pt x="133922" y="287266"/>
                    <a:pt x="139028" y="282160"/>
                    <a:pt x="139028" y="275863"/>
                  </a:cubicBezTo>
                  <a:cubicBezTo>
                    <a:pt x="139028" y="269565"/>
                    <a:pt x="133922" y="264460"/>
                    <a:pt x="127625" y="264460"/>
                  </a:cubicBezTo>
                  <a:cubicBezTo>
                    <a:pt x="121327" y="264460"/>
                    <a:pt x="116222" y="269565"/>
                    <a:pt x="116222" y="275863"/>
                  </a:cubicBezTo>
                  <a:cubicBezTo>
                    <a:pt x="116222" y="282160"/>
                    <a:pt x="121327" y="287266"/>
                    <a:pt x="127625" y="287266"/>
                  </a:cubicBezTo>
                  <a:close/>
                  <a:moveTo>
                    <a:pt x="127625" y="331386"/>
                  </a:moveTo>
                  <a:cubicBezTo>
                    <a:pt x="133922" y="331386"/>
                    <a:pt x="139028" y="326281"/>
                    <a:pt x="139028" y="319983"/>
                  </a:cubicBezTo>
                  <a:cubicBezTo>
                    <a:pt x="139028" y="313686"/>
                    <a:pt x="133922" y="308580"/>
                    <a:pt x="127625" y="308580"/>
                  </a:cubicBezTo>
                  <a:cubicBezTo>
                    <a:pt x="121327" y="308580"/>
                    <a:pt x="116222" y="313686"/>
                    <a:pt x="116222" y="319983"/>
                  </a:cubicBezTo>
                  <a:cubicBezTo>
                    <a:pt x="116222" y="326281"/>
                    <a:pt x="121327" y="331386"/>
                    <a:pt x="127625" y="331386"/>
                  </a:cubicBezTo>
                  <a:close/>
                  <a:moveTo>
                    <a:pt x="127625" y="375506"/>
                  </a:moveTo>
                  <a:cubicBezTo>
                    <a:pt x="133922" y="375506"/>
                    <a:pt x="139028" y="370401"/>
                    <a:pt x="139028" y="364104"/>
                  </a:cubicBezTo>
                  <a:cubicBezTo>
                    <a:pt x="139028" y="357806"/>
                    <a:pt x="133922" y="352701"/>
                    <a:pt x="127625" y="352701"/>
                  </a:cubicBezTo>
                  <a:cubicBezTo>
                    <a:pt x="121327" y="352701"/>
                    <a:pt x="116222" y="357806"/>
                    <a:pt x="116222" y="364104"/>
                  </a:cubicBezTo>
                  <a:cubicBezTo>
                    <a:pt x="116222" y="370401"/>
                    <a:pt x="121327" y="375506"/>
                    <a:pt x="127625" y="375506"/>
                  </a:cubicBezTo>
                  <a:close/>
                  <a:moveTo>
                    <a:pt x="88943" y="22806"/>
                  </a:moveTo>
                  <a:cubicBezTo>
                    <a:pt x="95240" y="22806"/>
                    <a:pt x="100345" y="17700"/>
                    <a:pt x="100345" y="11403"/>
                  </a:cubicBezTo>
                  <a:cubicBezTo>
                    <a:pt x="100345" y="5105"/>
                    <a:pt x="95240" y="0"/>
                    <a:pt x="88943" y="0"/>
                  </a:cubicBezTo>
                  <a:cubicBezTo>
                    <a:pt x="82645" y="0"/>
                    <a:pt x="77540" y="5105"/>
                    <a:pt x="77540" y="11403"/>
                  </a:cubicBezTo>
                  <a:cubicBezTo>
                    <a:pt x="77540" y="17700"/>
                    <a:pt x="82645" y="22806"/>
                    <a:pt x="88943" y="22806"/>
                  </a:cubicBezTo>
                  <a:close/>
                  <a:moveTo>
                    <a:pt x="88943" y="66839"/>
                  </a:moveTo>
                  <a:cubicBezTo>
                    <a:pt x="95240" y="66839"/>
                    <a:pt x="100345" y="61733"/>
                    <a:pt x="100345" y="55436"/>
                  </a:cubicBezTo>
                  <a:cubicBezTo>
                    <a:pt x="100345" y="49138"/>
                    <a:pt x="95240" y="44033"/>
                    <a:pt x="88943" y="44033"/>
                  </a:cubicBezTo>
                  <a:cubicBezTo>
                    <a:pt x="82645" y="44033"/>
                    <a:pt x="77540" y="49138"/>
                    <a:pt x="77540" y="55436"/>
                  </a:cubicBezTo>
                  <a:cubicBezTo>
                    <a:pt x="77540" y="61733"/>
                    <a:pt x="82645" y="66839"/>
                    <a:pt x="88943" y="66839"/>
                  </a:cubicBezTo>
                  <a:close/>
                  <a:moveTo>
                    <a:pt x="88943" y="110959"/>
                  </a:moveTo>
                  <a:cubicBezTo>
                    <a:pt x="95240" y="110959"/>
                    <a:pt x="100345" y="105854"/>
                    <a:pt x="100345" y="99556"/>
                  </a:cubicBezTo>
                  <a:cubicBezTo>
                    <a:pt x="100345" y="93259"/>
                    <a:pt x="95240" y="88153"/>
                    <a:pt x="88943" y="88153"/>
                  </a:cubicBezTo>
                  <a:cubicBezTo>
                    <a:pt x="82645" y="88153"/>
                    <a:pt x="77540" y="93259"/>
                    <a:pt x="77540" y="99556"/>
                  </a:cubicBezTo>
                  <a:cubicBezTo>
                    <a:pt x="77540" y="105854"/>
                    <a:pt x="82645" y="110959"/>
                    <a:pt x="88943" y="110959"/>
                  </a:cubicBezTo>
                  <a:close/>
                  <a:moveTo>
                    <a:pt x="88943" y="155079"/>
                  </a:moveTo>
                  <a:cubicBezTo>
                    <a:pt x="95240" y="155079"/>
                    <a:pt x="100345" y="149974"/>
                    <a:pt x="100345" y="143677"/>
                  </a:cubicBezTo>
                  <a:cubicBezTo>
                    <a:pt x="100345" y="137379"/>
                    <a:pt x="95240" y="132274"/>
                    <a:pt x="88943" y="132274"/>
                  </a:cubicBezTo>
                  <a:cubicBezTo>
                    <a:pt x="82645" y="132274"/>
                    <a:pt x="77540" y="137379"/>
                    <a:pt x="77540" y="143677"/>
                  </a:cubicBezTo>
                  <a:cubicBezTo>
                    <a:pt x="77540" y="149974"/>
                    <a:pt x="82645" y="155079"/>
                    <a:pt x="88943" y="155079"/>
                  </a:cubicBezTo>
                  <a:close/>
                  <a:moveTo>
                    <a:pt x="88943" y="199112"/>
                  </a:moveTo>
                  <a:cubicBezTo>
                    <a:pt x="95240" y="199112"/>
                    <a:pt x="100345" y="194007"/>
                    <a:pt x="100345" y="187709"/>
                  </a:cubicBezTo>
                  <a:cubicBezTo>
                    <a:pt x="100345" y="181412"/>
                    <a:pt x="95240" y="176307"/>
                    <a:pt x="88943" y="176307"/>
                  </a:cubicBezTo>
                  <a:cubicBezTo>
                    <a:pt x="82645" y="176307"/>
                    <a:pt x="77540" y="181412"/>
                    <a:pt x="77540" y="187709"/>
                  </a:cubicBezTo>
                  <a:cubicBezTo>
                    <a:pt x="77540" y="194007"/>
                    <a:pt x="82645" y="199112"/>
                    <a:pt x="88943" y="199112"/>
                  </a:cubicBezTo>
                  <a:close/>
                  <a:moveTo>
                    <a:pt x="88943" y="243233"/>
                  </a:moveTo>
                  <a:cubicBezTo>
                    <a:pt x="95240" y="243233"/>
                    <a:pt x="100345" y="238127"/>
                    <a:pt x="100345" y="231830"/>
                  </a:cubicBezTo>
                  <a:cubicBezTo>
                    <a:pt x="100345" y="225532"/>
                    <a:pt x="95240" y="220427"/>
                    <a:pt x="88943" y="220427"/>
                  </a:cubicBezTo>
                  <a:cubicBezTo>
                    <a:pt x="82645" y="220427"/>
                    <a:pt x="77540" y="225532"/>
                    <a:pt x="77540" y="231830"/>
                  </a:cubicBezTo>
                  <a:cubicBezTo>
                    <a:pt x="77540" y="238127"/>
                    <a:pt x="82645" y="243233"/>
                    <a:pt x="88943" y="243233"/>
                  </a:cubicBezTo>
                  <a:close/>
                  <a:moveTo>
                    <a:pt x="88943" y="287266"/>
                  </a:moveTo>
                  <a:cubicBezTo>
                    <a:pt x="95240" y="287266"/>
                    <a:pt x="100345" y="282160"/>
                    <a:pt x="100345" y="275863"/>
                  </a:cubicBezTo>
                  <a:cubicBezTo>
                    <a:pt x="100345" y="269565"/>
                    <a:pt x="95240" y="264460"/>
                    <a:pt x="88943" y="264460"/>
                  </a:cubicBezTo>
                  <a:cubicBezTo>
                    <a:pt x="82645" y="264460"/>
                    <a:pt x="77540" y="269565"/>
                    <a:pt x="77540" y="275863"/>
                  </a:cubicBezTo>
                  <a:cubicBezTo>
                    <a:pt x="77540" y="282160"/>
                    <a:pt x="82645" y="287266"/>
                    <a:pt x="88943" y="287266"/>
                  </a:cubicBezTo>
                  <a:close/>
                  <a:moveTo>
                    <a:pt x="88943" y="331386"/>
                  </a:moveTo>
                  <a:cubicBezTo>
                    <a:pt x="95240" y="331386"/>
                    <a:pt x="100345" y="326281"/>
                    <a:pt x="100345" y="319983"/>
                  </a:cubicBezTo>
                  <a:cubicBezTo>
                    <a:pt x="100345" y="313686"/>
                    <a:pt x="95240" y="308580"/>
                    <a:pt x="88943" y="308580"/>
                  </a:cubicBezTo>
                  <a:cubicBezTo>
                    <a:pt x="82645" y="308580"/>
                    <a:pt x="77540" y="313686"/>
                    <a:pt x="77540" y="319983"/>
                  </a:cubicBezTo>
                  <a:cubicBezTo>
                    <a:pt x="77540" y="326281"/>
                    <a:pt x="82645" y="331386"/>
                    <a:pt x="88943" y="331386"/>
                  </a:cubicBezTo>
                  <a:close/>
                  <a:moveTo>
                    <a:pt x="88943" y="375506"/>
                  </a:moveTo>
                  <a:cubicBezTo>
                    <a:pt x="95240" y="375506"/>
                    <a:pt x="100345" y="370401"/>
                    <a:pt x="100345" y="364104"/>
                  </a:cubicBezTo>
                  <a:cubicBezTo>
                    <a:pt x="100345" y="357806"/>
                    <a:pt x="95240" y="352701"/>
                    <a:pt x="88943" y="352701"/>
                  </a:cubicBezTo>
                  <a:cubicBezTo>
                    <a:pt x="82645" y="352701"/>
                    <a:pt x="77540" y="357806"/>
                    <a:pt x="77540" y="364104"/>
                  </a:cubicBezTo>
                  <a:cubicBezTo>
                    <a:pt x="77540" y="370401"/>
                    <a:pt x="82645" y="375506"/>
                    <a:pt x="88943" y="375506"/>
                  </a:cubicBezTo>
                  <a:close/>
                  <a:moveTo>
                    <a:pt x="50173" y="22806"/>
                  </a:moveTo>
                  <a:cubicBezTo>
                    <a:pt x="56470" y="22806"/>
                    <a:pt x="61575" y="17700"/>
                    <a:pt x="61575" y="11403"/>
                  </a:cubicBezTo>
                  <a:cubicBezTo>
                    <a:pt x="61575" y="5105"/>
                    <a:pt x="56470" y="0"/>
                    <a:pt x="50173" y="0"/>
                  </a:cubicBezTo>
                  <a:cubicBezTo>
                    <a:pt x="43875" y="0"/>
                    <a:pt x="38770" y="5105"/>
                    <a:pt x="38770" y="11403"/>
                  </a:cubicBezTo>
                  <a:cubicBezTo>
                    <a:pt x="38770" y="17700"/>
                    <a:pt x="43875" y="22806"/>
                    <a:pt x="50173" y="22806"/>
                  </a:cubicBezTo>
                  <a:close/>
                  <a:moveTo>
                    <a:pt x="50173" y="66839"/>
                  </a:moveTo>
                  <a:cubicBezTo>
                    <a:pt x="56470" y="66839"/>
                    <a:pt x="61575" y="61733"/>
                    <a:pt x="61575" y="55436"/>
                  </a:cubicBezTo>
                  <a:cubicBezTo>
                    <a:pt x="61575" y="49138"/>
                    <a:pt x="56470" y="44033"/>
                    <a:pt x="50173" y="44033"/>
                  </a:cubicBezTo>
                  <a:cubicBezTo>
                    <a:pt x="43875" y="44033"/>
                    <a:pt x="38770" y="49138"/>
                    <a:pt x="38770" y="55436"/>
                  </a:cubicBezTo>
                  <a:cubicBezTo>
                    <a:pt x="38770" y="61733"/>
                    <a:pt x="43875" y="66839"/>
                    <a:pt x="50173" y="66839"/>
                  </a:cubicBezTo>
                  <a:close/>
                  <a:moveTo>
                    <a:pt x="50173" y="110959"/>
                  </a:moveTo>
                  <a:cubicBezTo>
                    <a:pt x="56470" y="110959"/>
                    <a:pt x="61575" y="105854"/>
                    <a:pt x="61575" y="99556"/>
                  </a:cubicBezTo>
                  <a:cubicBezTo>
                    <a:pt x="61575" y="93259"/>
                    <a:pt x="56470" y="88153"/>
                    <a:pt x="50173" y="88153"/>
                  </a:cubicBezTo>
                  <a:cubicBezTo>
                    <a:pt x="43875" y="88153"/>
                    <a:pt x="38770" y="93259"/>
                    <a:pt x="38770" y="99556"/>
                  </a:cubicBezTo>
                  <a:cubicBezTo>
                    <a:pt x="38770" y="105854"/>
                    <a:pt x="43875" y="110959"/>
                    <a:pt x="50173" y="110959"/>
                  </a:cubicBezTo>
                  <a:close/>
                  <a:moveTo>
                    <a:pt x="50173" y="155079"/>
                  </a:moveTo>
                  <a:cubicBezTo>
                    <a:pt x="56470" y="155079"/>
                    <a:pt x="61575" y="149974"/>
                    <a:pt x="61575" y="143677"/>
                  </a:cubicBezTo>
                  <a:cubicBezTo>
                    <a:pt x="61575" y="137379"/>
                    <a:pt x="56470" y="132274"/>
                    <a:pt x="50173" y="132274"/>
                  </a:cubicBezTo>
                  <a:cubicBezTo>
                    <a:pt x="43875" y="132274"/>
                    <a:pt x="38770" y="137379"/>
                    <a:pt x="38770" y="143677"/>
                  </a:cubicBezTo>
                  <a:cubicBezTo>
                    <a:pt x="38770" y="149974"/>
                    <a:pt x="43875" y="155079"/>
                    <a:pt x="50173" y="155079"/>
                  </a:cubicBezTo>
                  <a:close/>
                  <a:moveTo>
                    <a:pt x="50173" y="199112"/>
                  </a:moveTo>
                  <a:cubicBezTo>
                    <a:pt x="56470" y="199112"/>
                    <a:pt x="61575" y="194007"/>
                    <a:pt x="61575" y="187709"/>
                  </a:cubicBezTo>
                  <a:cubicBezTo>
                    <a:pt x="61575" y="181412"/>
                    <a:pt x="56470" y="176307"/>
                    <a:pt x="50173" y="176307"/>
                  </a:cubicBezTo>
                  <a:cubicBezTo>
                    <a:pt x="43875" y="176307"/>
                    <a:pt x="38770" y="181412"/>
                    <a:pt x="38770" y="187709"/>
                  </a:cubicBezTo>
                  <a:cubicBezTo>
                    <a:pt x="38770" y="194007"/>
                    <a:pt x="43875" y="199112"/>
                    <a:pt x="50173" y="199112"/>
                  </a:cubicBezTo>
                  <a:close/>
                  <a:moveTo>
                    <a:pt x="50173" y="243233"/>
                  </a:moveTo>
                  <a:cubicBezTo>
                    <a:pt x="56470" y="243233"/>
                    <a:pt x="61575" y="238127"/>
                    <a:pt x="61575" y="231830"/>
                  </a:cubicBezTo>
                  <a:cubicBezTo>
                    <a:pt x="61575" y="225532"/>
                    <a:pt x="56470" y="220427"/>
                    <a:pt x="50173" y="220427"/>
                  </a:cubicBezTo>
                  <a:cubicBezTo>
                    <a:pt x="43875" y="220427"/>
                    <a:pt x="38770" y="225532"/>
                    <a:pt x="38770" y="231830"/>
                  </a:cubicBezTo>
                  <a:cubicBezTo>
                    <a:pt x="38770" y="238127"/>
                    <a:pt x="43875" y="243233"/>
                    <a:pt x="50173" y="243233"/>
                  </a:cubicBezTo>
                  <a:close/>
                  <a:moveTo>
                    <a:pt x="50173" y="287266"/>
                  </a:moveTo>
                  <a:cubicBezTo>
                    <a:pt x="56470" y="287266"/>
                    <a:pt x="61575" y="282160"/>
                    <a:pt x="61575" y="275863"/>
                  </a:cubicBezTo>
                  <a:cubicBezTo>
                    <a:pt x="61575" y="269565"/>
                    <a:pt x="56470" y="264460"/>
                    <a:pt x="50173" y="264460"/>
                  </a:cubicBezTo>
                  <a:cubicBezTo>
                    <a:pt x="43875" y="264460"/>
                    <a:pt x="38770" y="269565"/>
                    <a:pt x="38770" y="275863"/>
                  </a:cubicBezTo>
                  <a:cubicBezTo>
                    <a:pt x="38770" y="282160"/>
                    <a:pt x="43875" y="287266"/>
                    <a:pt x="50173" y="287266"/>
                  </a:cubicBezTo>
                  <a:close/>
                  <a:moveTo>
                    <a:pt x="50173" y="331386"/>
                  </a:moveTo>
                  <a:cubicBezTo>
                    <a:pt x="56470" y="331386"/>
                    <a:pt x="61575" y="326281"/>
                    <a:pt x="61575" y="319983"/>
                  </a:cubicBezTo>
                  <a:cubicBezTo>
                    <a:pt x="61575" y="313686"/>
                    <a:pt x="56470" y="308580"/>
                    <a:pt x="50173" y="308580"/>
                  </a:cubicBezTo>
                  <a:cubicBezTo>
                    <a:pt x="43875" y="308580"/>
                    <a:pt x="38770" y="313686"/>
                    <a:pt x="38770" y="319983"/>
                  </a:cubicBezTo>
                  <a:cubicBezTo>
                    <a:pt x="38770" y="326281"/>
                    <a:pt x="43875" y="331386"/>
                    <a:pt x="50173" y="331386"/>
                  </a:cubicBezTo>
                  <a:close/>
                  <a:moveTo>
                    <a:pt x="50173" y="375506"/>
                  </a:moveTo>
                  <a:cubicBezTo>
                    <a:pt x="56470" y="375506"/>
                    <a:pt x="61575" y="370401"/>
                    <a:pt x="61575" y="364104"/>
                  </a:cubicBezTo>
                  <a:cubicBezTo>
                    <a:pt x="61575" y="357806"/>
                    <a:pt x="56470" y="352701"/>
                    <a:pt x="50173" y="352701"/>
                  </a:cubicBezTo>
                  <a:cubicBezTo>
                    <a:pt x="43875" y="352701"/>
                    <a:pt x="38770" y="357806"/>
                    <a:pt x="38770" y="364104"/>
                  </a:cubicBezTo>
                  <a:cubicBezTo>
                    <a:pt x="38770" y="370401"/>
                    <a:pt x="43875" y="375506"/>
                    <a:pt x="50173" y="375506"/>
                  </a:cubicBezTo>
                  <a:close/>
                  <a:moveTo>
                    <a:pt x="11403" y="22806"/>
                  </a:moveTo>
                  <a:cubicBezTo>
                    <a:pt x="17700" y="22806"/>
                    <a:pt x="22806" y="17700"/>
                    <a:pt x="22806" y="11403"/>
                  </a:cubicBezTo>
                  <a:cubicBezTo>
                    <a:pt x="22806" y="5105"/>
                    <a:pt x="17700" y="0"/>
                    <a:pt x="11403" y="0"/>
                  </a:cubicBezTo>
                  <a:cubicBezTo>
                    <a:pt x="5105" y="0"/>
                    <a:pt x="0" y="5105"/>
                    <a:pt x="0" y="11403"/>
                  </a:cubicBezTo>
                  <a:cubicBezTo>
                    <a:pt x="0" y="17700"/>
                    <a:pt x="5105" y="22806"/>
                    <a:pt x="11403" y="22806"/>
                  </a:cubicBezTo>
                  <a:close/>
                  <a:moveTo>
                    <a:pt x="11403" y="66839"/>
                  </a:moveTo>
                  <a:cubicBezTo>
                    <a:pt x="17700" y="66839"/>
                    <a:pt x="22806" y="61733"/>
                    <a:pt x="22806" y="55436"/>
                  </a:cubicBezTo>
                  <a:cubicBezTo>
                    <a:pt x="22806" y="49138"/>
                    <a:pt x="17700" y="44033"/>
                    <a:pt x="11403" y="44033"/>
                  </a:cubicBezTo>
                  <a:cubicBezTo>
                    <a:pt x="5105" y="44033"/>
                    <a:pt x="0" y="49138"/>
                    <a:pt x="0" y="55436"/>
                  </a:cubicBezTo>
                  <a:cubicBezTo>
                    <a:pt x="0" y="61733"/>
                    <a:pt x="5105" y="66839"/>
                    <a:pt x="11403" y="66839"/>
                  </a:cubicBezTo>
                  <a:close/>
                  <a:moveTo>
                    <a:pt x="11403" y="110959"/>
                  </a:moveTo>
                  <a:cubicBezTo>
                    <a:pt x="17700" y="110959"/>
                    <a:pt x="22806" y="105854"/>
                    <a:pt x="22806" y="99556"/>
                  </a:cubicBezTo>
                  <a:cubicBezTo>
                    <a:pt x="22806" y="93259"/>
                    <a:pt x="17700" y="88153"/>
                    <a:pt x="11403" y="88153"/>
                  </a:cubicBezTo>
                  <a:cubicBezTo>
                    <a:pt x="5105" y="88153"/>
                    <a:pt x="0" y="93259"/>
                    <a:pt x="0" y="99556"/>
                  </a:cubicBezTo>
                  <a:cubicBezTo>
                    <a:pt x="0" y="105854"/>
                    <a:pt x="5105" y="110959"/>
                    <a:pt x="11403" y="110959"/>
                  </a:cubicBezTo>
                  <a:close/>
                  <a:moveTo>
                    <a:pt x="11403" y="155079"/>
                  </a:moveTo>
                  <a:cubicBezTo>
                    <a:pt x="17700" y="155079"/>
                    <a:pt x="22806" y="149974"/>
                    <a:pt x="22806" y="143677"/>
                  </a:cubicBezTo>
                  <a:cubicBezTo>
                    <a:pt x="22806" y="137379"/>
                    <a:pt x="17700" y="132274"/>
                    <a:pt x="11403" y="132274"/>
                  </a:cubicBezTo>
                  <a:cubicBezTo>
                    <a:pt x="5105" y="132274"/>
                    <a:pt x="0" y="137379"/>
                    <a:pt x="0" y="143677"/>
                  </a:cubicBezTo>
                  <a:cubicBezTo>
                    <a:pt x="0" y="149974"/>
                    <a:pt x="5105" y="155079"/>
                    <a:pt x="11403" y="155079"/>
                  </a:cubicBezTo>
                  <a:close/>
                  <a:moveTo>
                    <a:pt x="11403" y="199112"/>
                  </a:moveTo>
                  <a:cubicBezTo>
                    <a:pt x="17700" y="199112"/>
                    <a:pt x="22806" y="194007"/>
                    <a:pt x="22806" y="187709"/>
                  </a:cubicBezTo>
                  <a:cubicBezTo>
                    <a:pt x="22806" y="181412"/>
                    <a:pt x="17700" y="176307"/>
                    <a:pt x="11403" y="176307"/>
                  </a:cubicBezTo>
                  <a:cubicBezTo>
                    <a:pt x="5105" y="176307"/>
                    <a:pt x="0" y="181412"/>
                    <a:pt x="0" y="187709"/>
                  </a:cubicBezTo>
                  <a:cubicBezTo>
                    <a:pt x="0" y="194007"/>
                    <a:pt x="5105" y="199112"/>
                    <a:pt x="11403" y="199112"/>
                  </a:cubicBezTo>
                  <a:close/>
                  <a:moveTo>
                    <a:pt x="11403" y="243233"/>
                  </a:moveTo>
                  <a:cubicBezTo>
                    <a:pt x="17700" y="243233"/>
                    <a:pt x="22806" y="238127"/>
                    <a:pt x="22806" y="231830"/>
                  </a:cubicBezTo>
                  <a:cubicBezTo>
                    <a:pt x="22806" y="225532"/>
                    <a:pt x="17700" y="220427"/>
                    <a:pt x="11403" y="220427"/>
                  </a:cubicBezTo>
                  <a:cubicBezTo>
                    <a:pt x="5105" y="220427"/>
                    <a:pt x="0" y="225532"/>
                    <a:pt x="0" y="231830"/>
                  </a:cubicBezTo>
                  <a:cubicBezTo>
                    <a:pt x="0" y="238127"/>
                    <a:pt x="5105" y="243233"/>
                    <a:pt x="11403" y="243233"/>
                  </a:cubicBezTo>
                  <a:close/>
                  <a:moveTo>
                    <a:pt x="11403" y="287266"/>
                  </a:moveTo>
                  <a:cubicBezTo>
                    <a:pt x="17700" y="287266"/>
                    <a:pt x="22806" y="282160"/>
                    <a:pt x="22806" y="275863"/>
                  </a:cubicBezTo>
                  <a:cubicBezTo>
                    <a:pt x="22806" y="269565"/>
                    <a:pt x="17700" y="264460"/>
                    <a:pt x="11403" y="264460"/>
                  </a:cubicBezTo>
                  <a:cubicBezTo>
                    <a:pt x="5105" y="264460"/>
                    <a:pt x="0" y="269565"/>
                    <a:pt x="0" y="275863"/>
                  </a:cubicBezTo>
                  <a:cubicBezTo>
                    <a:pt x="0" y="282160"/>
                    <a:pt x="5105" y="287266"/>
                    <a:pt x="11403" y="287266"/>
                  </a:cubicBezTo>
                  <a:close/>
                  <a:moveTo>
                    <a:pt x="11403" y="331386"/>
                  </a:moveTo>
                  <a:cubicBezTo>
                    <a:pt x="17700" y="331386"/>
                    <a:pt x="22806" y="326281"/>
                    <a:pt x="22806" y="319983"/>
                  </a:cubicBezTo>
                  <a:cubicBezTo>
                    <a:pt x="22806" y="313686"/>
                    <a:pt x="17700" y="308580"/>
                    <a:pt x="11403" y="308580"/>
                  </a:cubicBezTo>
                  <a:cubicBezTo>
                    <a:pt x="5105" y="308580"/>
                    <a:pt x="0" y="313686"/>
                    <a:pt x="0" y="319983"/>
                  </a:cubicBezTo>
                  <a:cubicBezTo>
                    <a:pt x="0" y="326281"/>
                    <a:pt x="5105" y="331386"/>
                    <a:pt x="11403" y="331386"/>
                  </a:cubicBezTo>
                  <a:close/>
                  <a:moveTo>
                    <a:pt x="11403" y="375506"/>
                  </a:moveTo>
                  <a:cubicBezTo>
                    <a:pt x="17700" y="375506"/>
                    <a:pt x="22806" y="370401"/>
                    <a:pt x="22806" y="364104"/>
                  </a:cubicBezTo>
                  <a:cubicBezTo>
                    <a:pt x="22806" y="357806"/>
                    <a:pt x="17700" y="352701"/>
                    <a:pt x="11403" y="352701"/>
                  </a:cubicBezTo>
                  <a:cubicBezTo>
                    <a:pt x="5105" y="352701"/>
                    <a:pt x="0" y="357806"/>
                    <a:pt x="0" y="364104"/>
                  </a:cubicBezTo>
                  <a:cubicBezTo>
                    <a:pt x="0" y="370401"/>
                    <a:pt x="5105" y="375506"/>
                    <a:pt x="11403" y="375506"/>
                  </a:cubicBezTo>
                  <a:close/>
                </a:path>
              </a:pathLst>
            </a:custGeom>
            <a:solidFill>
              <a:srgbClr val="C9CACA">
                <a:alpha val="59000"/>
              </a:srgbClr>
            </a:solidFill>
            <a:ln w="17526"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F279FCD5-A551-8288-DD99-0CD3E0C41CF3}"/>
                </a:ext>
              </a:extLst>
            </p:cNvPr>
            <p:cNvSpPr/>
            <p:nvPr/>
          </p:nvSpPr>
          <p:spPr>
            <a:xfrm>
              <a:off x="8839956" y="4422843"/>
              <a:ext cx="294019" cy="375506"/>
            </a:xfrm>
            <a:custGeom>
              <a:avLst/>
              <a:gdLst>
                <a:gd name="connsiteX0" fmla="*/ 282616 w 294019"/>
                <a:gd name="connsiteY0" fmla="*/ 22806 h 375506"/>
                <a:gd name="connsiteX1" fmla="*/ 294019 w 294019"/>
                <a:gd name="connsiteY1" fmla="*/ 11403 h 375506"/>
                <a:gd name="connsiteX2" fmla="*/ 282616 w 294019"/>
                <a:gd name="connsiteY2" fmla="*/ 0 h 375506"/>
                <a:gd name="connsiteX3" fmla="*/ 271214 w 294019"/>
                <a:gd name="connsiteY3" fmla="*/ 11403 h 375506"/>
                <a:gd name="connsiteX4" fmla="*/ 282616 w 294019"/>
                <a:gd name="connsiteY4" fmla="*/ 22806 h 375506"/>
                <a:gd name="connsiteX5" fmla="*/ 282616 w 294019"/>
                <a:gd name="connsiteY5" fmla="*/ 66839 h 375506"/>
                <a:gd name="connsiteX6" fmla="*/ 294019 w 294019"/>
                <a:gd name="connsiteY6" fmla="*/ 55436 h 375506"/>
                <a:gd name="connsiteX7" fmla="*/ 282616 w 294019"/>
                <a:gd name="connsiteY7" fmla="*/ 44033 h 375506"/>
                <a:gd name="connsiteX8" fmla="*/ 271214 w 294019"/>
                <a:gd name="connsiteY8" fmla="*/ 55436 h 375506"/>
                <a:gd name="connsiteX9" fmla="*/ 282616 w 294019"/>
                <a:gd name="connsiteY9" fmla="*/ 66839 h 375506"/>
                <a:gd name="connsiteX10" fmla="*/ 282616 w 294019"/>
                <a:gd name="connsiteY10" fmla="*/ 110959 h 375506"/>
                <a:gd name="connsiteX11" fmla="*/ 294019 w 294019"/>
                <a:gd name="connsiteY11" fmla="*/ 99556 h 375506"/>
                <a:gd name="connsiteX12" fmla="*/ 282616 w 294019"/>
                <a:gd name="connsiteY12" fmla="*/ 88153 h 375506"/>
                <a:gd name="connsiteX13" fmla="*/ 271214 w 294019"/>
                <a:gd name="connsiteY13" fmla="*/ 99556 h 375506"/>
                <a:gd name="connsiteX14" fmla="*/ 282616 w 294019"/>
                <a:gd name="connsiteY14" fmla="*/ 110959 h 375506"/>
                <a:gd name="connsiteX15" fmla="*/ 282616 w 294019"/>
                <a:gd name="connsiteY15" fmla="*/ 155079 h 375506"/>
                <a:gd name="connsiteX16" fmla="*/ 294019 w 294019"/>
                <a:gd name="connsiteY16" fmla="*/ 143677 h 375506"/>
                <a:gd name="connsiteX17" fmla="*/ 282616 w 294019"/>
                <a:gd name="connsiteY17" fmla="*/ 132274 h 375506"/>
                <a:gd name="connsiteX18" fmla="*/ 271214 w 294019"/>
                <a:gd name="connsiteY18" fmla="*/ 143677 h 375506"/>
                <a:gd name="connsiteX19" fmla="*/ 282616 w 294019"/>
                <a:gd name="connsiteY19" fmla="*/ 155079 h 375506"/>
                <a:gd name="connsiteX20" fmla="*/ 282616 w 294019"/>
                <a:gd name="connsiteY20" fmla="*/ 199112 h 375506"/>
                <a:gd name="connsiteX21" fmla="*/ 294019 w 294019"/>
                <a:gd name="connsiteY21" fmla="*/ 187709 h 375506"/>
                <a:gd name="connsiteX22" fmla="*/ 282616 w 294019"/>
                <a:gd name="connsiteY22" fmla="*/ 176307 h 375506"/>
                <a:gd name="connsiteX23" fmla="*/ 271214 w 294019"/>
                <a:gd name="connsiteY23" fmla="*/ 187709 h 375506"/>
                <a:gd name="connsiteX24" fmla="*/ 282616 w 294019"/>
                <a:gd name="connsiteY24" fmla="*/ 199112 h 375506"/>
                <a:gd name="connsiteX25" fmla="*/ 282616 w 294019"/>
                <a:gd name="connsiteY25" fmla="*/ 243233 h 375506"/>
                <a:gd name="connsiteX26" fmla="*/ 294019 w 294019"/>
                <a:gd name="connsiteY26" fmla="*/ 231830 h 375506"/>
                <a:gd name="connsiteX27" fmla="*/ 282616 w 294019"/>
                <a:gd name="connsiteY27" fmla="*/ 220427 h 375506"/>
                <a:gd name="connsiteX28" fmla="*/ 271214 w 294019"/>
                <a:gd name="connsiteY28" fmla="*/ 231830 h 375506"/>
                <a:gd name="connsiteX29" fmla="*/ 282616 w 294019"/>
                <a:gd name="connsiteY29" fmla="*/ 243233 h 375506"/>
                <a:gd name="connsiteX30" fmla="*/ 282616 w 294019"/>
                <a:gd name="connsiteY30" fmla="*/ 287266 h 375506"/>
                <a:gd name="connsiteX31" fmla="*/ 294019 w 294019"/>
                <a:gd name="connsiteY31" fmla="*/ 275863 h 375506"/>
                <a:gd name="connsiteX32" fmla="*/ 282616 w 294019"/>
                <a:gd name="connsiteY32" fmla="*/ 264460 h 375506"/>
                <a:gd name="connsiteX33" fmla="*/ 271214 w 294019"/>
                <a:gd name="connsiteY33" fmla="*/ 275863 h 375506"/>
                <a:gd name="connsiteX34" fmla="*/ 282616 w 294019"/>
                <a:gd name="connsiteY34" fmla="*/ 287266 h 375506"/>
                <a:gd name="connsiteX35" fmla="*/ 282616 w 294019"/>
                <a:gd name="connsiteY35" fmla="*/ 331386 h 375506"/>
                <a:gd name="connsiteX36" fmla="*/ 294019 w 294019"/>
                <a:gd name="connsiteY36" fmla="*/ 319983 h 375506"/>
                <a:gd name="connsiteX37" fmla="*/ 282616 w 294019"/>
                <a:gd name="connsiteY37" fmla="*/ 308580 h 375506"/>
                <a:gd name="connsiteX38" fmla="*/ 271214 w 294019"/>
                <a:gd name="connsiteY38" fmla="*/ 319983 h 375506"/>
                <a:gd name="connsiteX39" fmla="*/ 282616 w 294019"/>
                <a:gd name="connsiteY39" fmla="*/ 331386 h 375506"/>
                <a:gd name="connsiteX40" fmla="*/ 282616 w 294019"/>
                <a:gd name="connsiteY40" fmla="*/ 375506 h 375506"/>
                <a:gd name="connsiteX41" fmla="*/ 294019 w 294019"/>
                <a:gd name="connsiteY41" fmla="*/ 364104 h 375506"/>
                <a:gd name="connsiteX42" fmla="*/ 282616 w 294019"/>
                <a:gd name="connsiteY42" fmla="*/ 352701 h 375506"/>
                <a:gd name="connsiteX43" fmla="*/ 271214 w 294019"/>
                <a:gd name="connsiteY43" fmla="*/ 364104 h 375506"/>
                <a:gd name="connsiteX44" fmla="*/ 282616 w 294019"/>
                <a:gd name="connsiteY44" fmla="*/ 375506 h 375506"/>
                <a:gd name="connsiteX45" fmla="*/ 243847 w 294019"/>
                <a:gd name="connsiteY45" fmla="*/ 22806 h 375506"/>
                <a:gd name="connsiteX46" fmla="*/ 255249 w 294019"/>
                <a:gd name="connsiteY46" fmla="*/ 11403 h 375506"/>
                <a:gd name="connsiteX47" fmla="*/ 243847 w 294019"/>
                <a:gd name="connsiteY47" fmla="*/ 0 h 375506"/>
                <a:gd name="connsiteX48" fmla="*/ 232444 w 294019"/>
                <a:gd name="connsiteY48" fmla="*/ 11403 h 375506"/>
                <a:gd name="connsiteX49" fmla="*/ 243847 w 294019"/>
                <a:gd name="connsiteY49" fmla="*/ 22806 h 375506"/>
                <a:gd name="connsiteX50" fmla="*/ 243847 w 294019"/>
                <a:gd name="connsiteY50" fmla="*/ 66839 h 375506"/>
                <a:gd name="connsiteX51" fmla="*/ 255249 w 294019"/>
                <a:gd name="connsiteY51" fmla="*/ 55436 h 375506"/>
                <a:gd name="connsiteX52" fmla="*/ 243847 w 294019"/>
                <a:gd name="connsiteY52" fmla="*/ 44033 h 375506"/>
                <a:gd name="connsiteX53" fmla="*/ 232444 w 294019"/>
                <a:gd name="connsiteY53" fmla="*/ 55436 h 375506"/>
                <a:gd name="connsiteX54" fmla="*/ 243847 w 294019"/>
                <a:gd name="connsiteY54" fmla="*/ 66839 h 375506"/>
                <a:gd name="connsiteX55" fmla="*/ 243847 w 294019"/>
                <a:gd name="connsiteY55" fmla="*/ 110959 h 375506"/>
                <a:gd name="connsiteX56" fmla="*/ 255249 w 294019"/>
                <a:gd name="connsiteY56" fmla="*/ 99556 h 375506"/>
                <a:gd name="connsiteX57" fmla="*/ 243847 w 294019"/>
                <a:gd name="connsiteY57" fmla="*/ 88153 h 375506"/>
                <a:gd name="connsiteX58" fmla="*/ 232444 w 294019"/>
                <a:gd name="connsiteY58" fmla="*/ 99556 h 375506"/>
                <a:gd name="connsiteX59" fmla="*/ 243847 w 294019"/>
                <a:gd name="connsiteY59" fmla="*/ 110959 h 375506"/>
                <a:gd name="connsiteX60" fmla="*/ 243847 w 294019"/>
                <a:gd name="connsiteY60" fmla="*/ 155079 h 375506"/>
                <a:gd name="connsiteX61" fmla="*/ 255249 w 294019"/>
                <a:gd name="connsiteY61" fmla="*/ 143677 h 375506"/>
                <a:gd name="connsiteX62" fmla="*/ 243847 w 294019"/>
                <a:gd name="connsiteY62" fmla="*/ 132274 h 375506"/>
                <a:gd name="connsiteX63" fmla="*/ 232444 w 294019"/>
                <a:gd name="connsiteY63" fmla="*/ 143677 h 375506"/>
                <a:gd name="connsiteX64" fmla="*/ 243847 w 294019"/>
                <a:gd name="connsiteY64" fmla="*/ 155079 h 375506"/>
                <a:gd name="connsiteX65" fmla="*/ 243847 w 294019"/>
                <a:gd name="connsiteY65" fmla="*/ 199112 h 375506"/>
                <a:gd name="connsiteX66" fmla="*/ 255249 w 294019"/>
                <a:gd name="connsiteY66" fmla="*/ 187709 h 375506"/>
                <a:gd name="connsiteX67" fmla="*/ 243847 w 294019"/>
                <a:gd name="connsiteY67" fmla="*/ 176307 h 375506"/>
                <a:gd name="connsiteX68" fmla="*/ 232444 w 294019"/>
                <a:gd name="connsiteY68" fmla="*/ 187709 h 375506"/>
                <a:gd name="connsiteX69" fmla="*/ 243847 w 294019"/>
                <a:gd name="connsiteY69" fmla="*/ 199112 h 375506"/>
                <a:gd name="connsiteX70" fmla="*/ 243847 w 294019"/>
                <a:gd name="connsiteY70" fmla="*/ 243233 h 375506"/>
                <a:gd name="connsiteX71" fmla="*/ 255249 w 294019"/>
                <a:gd name="connsiteY71" fmla="*/ 231830 h 375506"/>
                <a:gd name="connsiteX72" fmla="*/ 243847 w 294019"/>
                <a:gd name="connsiteY72" fmla="*/ 220427 h 375506"/>
                <a:gd name="connsiteX73" fmla="*/ 232444 w 294019"/>
                <a:gd name="connsiteY73" fmla="*/ 231830 h 375506"/>
                <a:gd name="connsiteX74" fmla="*/ 243847 w 294019"/>
                <a:gd name="connsiteY74" fmla="*/ 243233 h 375506"/>
                <a:gd name="connsiteX75" fmla="*/ 243847 w 294019"/>
                <a:gd name="connsiteY75" fmla="*/ 287266 h 375506"/>
                <a:gd name="connsiteX76" fmla="*/ 255249 w 294019"/>
                <a:gd name="connsiteY76" fmla="*/ 275863 h 375506"/>
                <a:gd name="connsiteX77" fmla="*/ 243847 w 294019"/>
                <a:gd name="connsiteY77" fmla="*/ 264460 h 375506"/>
                <a:gd name="connsiteX78" fmla="*/ 232444 w 294019"/>
                <a:gd name="connsiteY78" fmla="*/ 275863 h 375506"/>
                <a:gd name="connsiteX79" fmla="*/ 243847 w 294019"/>
                <a:gd name="connsiteY79" fmla="*/ 287266 h 375506"/>
                <a:gd name="connsiteX80" fmla="*/ 243847 w 294019"/>
                <a:gd name="connsiteY80" fmla="*/ 331386 h 375506"/>
                <a:gd name="connsiteX81" fmla="*/ 255249 w 294019"/>
                <a:gd name="connsiteY81" fmla="*/ 319983 h 375506"/>
                <a:gd name="connsiteX82" fmla="*/ 243847 w 294019"/>
                <a:gd name="connsiteY82" fmla="*/ 308580 h 375506"/>
                <a:gd name="connsiteX83" fmla="*/ 232444 w 294019"/>
                <a:gd name="connsiteY83" fmla="*/ 319983 h 375506"/>
                <a:gd name="connsiteX84" fmla="*/ 243847 w 294019"/>
                <a:gd name="connsiteY84" fmla="*/ 331386 h 375506"/>
                <a:gd name="connsiteX85" fmla="*/ 243847 w 294019"/>
                <a:gd name="connsiteY85" fmla="*/ 375506 h 375506"/>
                <a:gd name="connsiteX86" fmla="*/ 255249 w 294019"/>
                <a:gd name="connsiteY86" fmla="*/ 364104 h 375506"/>
                <a:gd name="connsiteX87" fmla="*/ 243847 w 294019"/>
                <a:gd name="connsiteY87" fmla="*/ 352701 h 375506"/>
                <a:gd name="connsiteX88" fmla="*/ 232444 w 294019"/>
                <a:gd name="connsiteY88" fmla="*/ 364104 h 375506"/>
                <a:gd name="connsiteX89" fmla="*/ 243847 w 294019"/>
                <a:gd name="connsiteY89" fmla="*/ 375506 h 375506"/>
                <a:gd name="connsiteX90" fmla="*/ 205077 w 294019"/>
                <a:gd name="connsiteY90" fmla="*/ 22806 h 375506"/>
                <a:gd name="connsiteX91" fmla="*/ 216479 w 294019"/>
                <a:gd name="connsiteY91" fmla="*/ 11403 h 375506"/>
                <a:gd name="connsiteX92" fmla="*/ 205077 w 294019"/>
                <a:gd name="connsiteY92" fmla="*/ 0 h 375506"/>
                <a:gd name="connsiteX93" fmla="*/ 193674 w 294019"/>
                <a:gd name="connsiteY93" fmla="*/ 11403 h 375506"/>
                <a:gd name="connsiteX94" fmla="*/ 205077 w 294019"/>
                <a:gd name="connsiteY94" fmla="*/ 22806 h 375506"/>
                <a:gd name="connsiteX95" fmla="*/ 205077 w 294019"/>
                <a:gd name="connsiteY95" fmla="*/ 66839 h 375506"/>
                <a:gd name="connsiteX96" fmla="*/ 216479 w 294019"/>
                <a:gd name="connsiteY96" fmla="*/ 55436 h 375506"/>
                <a:gd name="connsiteX97" fmla="*/ 205077 w 294019"/>
                <a:gd name="connsiteY97" fmla="*/ 44033 h 375506"/>
                <a:gd name="connsiteX98" fmla="*/ 193674 w 294019"/>
                <a:gd name="connsiteY98" fmla="*/ 55436 h 375506"/>
                <a:gd name="connsiteX99" fmla="*/ 205077 w 294019"/>
                <a:gd name="connsiteY99" fmla="*/ 66839 h 375506"/>
                <a:gd name="connsiteX100" fmla="*/ 205077 w 294019"/>
                <a:gd name="connsiteY100" fmla="*/ 110959 h 375506"/>
                <a:gd name="connsiteX101" fmla="*/ 216479 w 294019"/>
                <a:gd name="connsiteY101" fmla="*/ 99556 h 375506"/>
                <a:gd name="connsiteX102" fmla="*/ 205077 w 294019"/>
                <a:gd name="connsiteY102" fmla="*/ 88153 h 375506"/>
                <a:gd name="connsiteX103" fmla="*/ 193674 w 294019"/>
                <a:gd name="connsiteY103" fmla="*/ 99556 h 375506"/>
                <a:gd name="connsiteX104" fmla="*/ 205077 w 294019"/>
                <a:gd name="connsiteY104" fmla="*/ 110959 h 375506"/>
                <a:gd name="connsiteX105" fmla="*/ 205077 w 294019"/>
                <a:gd name="connsiteY105" fmla="*/ 155079 h 375506"/>
                <a:gd name="connsiteX106" fmla="*/ 216479 w 294019"/>
                <a:gd name="connsiteY106" fmla="*/ 143677 h 375506"/>
                <a:gd name="connsiteX107" fmla="*/ 205077 w 294019"/>
                <a:gd name="connsiteY107" fmla="*/ 132274 h 375506"/>
                <a:gd name="connsiteX108" fmla="*/ 193674 w 294019"/>
                <a:gd name="connsiteY108" fmla="*/ 143677 h 375506"/>
                <a:gd name="connsiteX109" fmla="*/ 205077 w 294019"/>
                <a:gd name="connsiteY109" fmla="*/ 155079 h 375506"/>
                <a:gd name="connsiteX110" fmla="*/ 205077 w 294019"/>
                <a:gd name="connsiteY110" fmla="*/ 199112 h 375506"/>
                <a:gd name="connsiteX111" fmla="*/ 216479 w 294019"/>
                <a:gd name="connsiteY111" fmla="*/ 187709 h 375506"/>
                <a:gd name="connsiteX112" fmla="*/ 205077 w 294019"/>
                <a:gd name="connsiteY112" fmla="*/ 176307 h 375506"/>
                <a:gd name="connsiteX113" fmla="*/ 193674 w 294019"/>
                <a:gd name="connsiteY113" fmla="*/ 187709 h 375506"/>
                <a:gd name="connsiteX114" fmla="*/ 205077 w 294019"/>
                <a:gd name="connsiteY114" fmla="*/ 199112 h 375506"/>
                <a:gd name="connsiteX115" fmla="*/ 205077 w 294019"/>
                <a:gd name="connsiteY115" fmla="*/ 243233 h 375506"/>
                <a:gd name="connsiteX116" fmla="*/ 216479 w 294019"/>
                <a:gd name="connsiteY116" fmla="*/ 231830 h 375506"/>
                <a:gd name="connsiteX117" fmla="*/ 205077 w 294019"/>
                <a:gd name="connsiteY117" fmla="*/ 220427 h 375506"/>
                <a:gd name="connsiteX118" fmla="*/ 193674 w 294019"/>
                <a:gd name="connsiteY118" fmla="*/ 231830 h 375506"/>
                <a:gd name="connsiteX119" fmla="*/ 205077 w 294019"/>
                <a:gd name="connsiteY119" fmla="*/ 243233 h 375506"/>
                <a:gd name="connsiteX120" fmla="*/ 205077 w 294019"/>
                <a:gd name="connsiteY120" fmla="*/ 287266 h 375506"/>
                <a:gd name="connsiteX121" fmla="*/ 216479 w 294019"/>
                <a:gd name="connsiteY121" fmla="*/ 275863 h 375506"/>
                <a:gd name="connsiteX122" fmla="*/ 205077 w 294019"/>
                <a:gd name="connsiteY122" fmla="*/ 264460 h 375506"/>
                <a:gd name="connsiteX123" fmla="*/ 193674 w 294019"/>
                <a:gd name="connsiteY123" fmla="*/ 275863 h 375506"/>
                <a:gd name="connsiteX124" fmla="*/ 205077 w 294019"/>
                <a:gd name="connsiteY124" fmla="*/ 287266 h 375506"/>
                <a:gd name="connsiteX125" fmla="*/ 205077 w 294019"/>
                <a:gd name="connsiteY125" fmla="*/ 331386 h 375506"/>
                <a:gd name="connsiteX126" fmla="*/ 216479 w 294019"/>
                <a:gd name="connsiteY126" fmla="*/ 319983 h 375506"/>
                <a:gd name="connsiteX127" fmla="*/ 205077 w 294019"/>
                <a:gd name="connsiteY127" fmla="*/ 308580 h 375506"/>
                <a:gd name="connsiteX128" fmla="*/ 193674 w 294019"/>
                <a:gd name="connsiteY128" fmla="*/ 319983 h 375506"/>
                <a:gd name="connsiteX129" fmla="*/ 205077 w 294019"/>
                <a:gd name="connsiteY129" fmla="*/ 331386 h 375506"/>
                <a:gd name="connsiteX130" fmla="*/ 205077 w 294019"/>
                <a:gd name="connsiteY130" fmla="*/ 375506 h 375506"/>
                <a:gd name="connsiteX131" fmla="*/ 216479 w 294019"/>
                <a:gd name="connsiteY131" fmla="*/ 364104 h 375506"/>
                <a:gd name="connsiteX132" fmla="*/ 205077 w 294019"/>
                <a:gd name="connsiteY132" fmla="*/ 352701 h 375506"/>
                <a:gd name="connsiteX133" fmla="*/ 193674 w 294019"/>
                <a:gd name="connsiteY133" fmla="*/ 364104 h 375506"/>
                <a:gd name="connsiteX134" fmla="*/ 205077 w 294019"/>
                <a:gd name="connsiteY134" fmla="*/ 375506 h 375506"/>
                <a:gd name="connsiteX135" fmla="*/ 166394 w 294019"/>
                <a:gd name="connsiteY135" fmla="*/ 22806 h 375506"/>
                <a:gd name="connsiteX136" fmla="*/ 177797 w 294019"/>
                <a:gd name="connsiteY136" fmla="*/ 11403 h 375506"/>
                <a:gd name="connsiteX137" fmla="*/ 166394 w 294019"/>
                <a:gd name="connsiteY137" fmla="*/ 0 h 375506"/>
                <a:gd name="connsiteX138" fmla="*/ 154992 w 294019"/>
                <a:gd name="connsiteY138" fmla="*/ 11403 h 375506"/>
                <a:gd name="connsiteX139" fmla="*/ 166394 w 294019"/>
                <a:gd name="connsiteY139" fmla="*/ 22806 h 375506"/>
                <a:gd name="connsiteX140" fmla="*/ 166394 w 294019"/>
                <a:gd name="connsiteY140" fmla="*/ 66839 h 375506"/>
                <a:gd name="connsiteX141" fmla="*/ 177797 w 294019"/>
                <a:gd name="connsiteY141" fmla="*/ 55436 h 375506"/>
                <a:gd name="connsiteX142" fmla="*/ 166394 w 294019"/>
                <a:gd name="connsiteY142" fmla="*/ 44033 h 375506"/>
                <a:gd name="connsiteX143" fmla="*/ 154992 w 294019"/>
                <a:gd name="connsiteY143" fmla="*/ 55436 h 375506"/>
                <a:gd name="connsiteX144" fmla="*/ 166394 w 294019"/>
                <a:gd name="connsiteY144" fmla="*/ 66839 h 375506"/>
                <a:gd name="connsiteX145" fmla="*/ 166394 w 294019"/>
                <a:gd name="connsiteY145" fmla="*/ 110959 h 375506"/>
                <a:gd name="connsiteX146" fmla="*/ 177797 w 294019"/>
                <a:gd name="connsiteY146" fmla="*/ 99556 h 375506"/>
                <a:gd name="connsiteX147" fmla="*/ 166394 w 294019"/>
                <a:gd name="connsiteY147" fmla="*/ 88153 h 375506"/>
                <a:gd name="connsiteX148" fmla="*/ 154992 w 294019"/>
                <a:gd name="connsiteY148" fmla="*/ 99556 h 375506"/>
                <a:gd name="connsiteX149" fmla="*/ 166394 w 294019"/>
                <a:gd name="connsiteY149" fmla="*/ 110959 h 375506"/>
                <a:gd name="connsiteX150" fmla="*/ 166394 w 294019"/>
                <a:gd name="connsiteY150" fmla="*/ 155079 h 375506"/>
                <a:gd name="connsiteX151" fmla="*/ 177797 w 294019"/>
                <a:gd name="connsiteY151" fmla="*/ 143677 h 375506"/>
                <a:gd name="connsiteX152" fmla="*/ 166394 w 294019"/>
                <a:gd name="connsiteY152" fmla="*/ 132274 h 375506"/>
                <a:gd name="connsiteX153" fmla="*/ 154992 w 294019"/>
                <a:gd name="connsiteY153" fmla="*/ 143677 h 375506"/>
                <a:gd name="connsiteX154" fmla="*/ 166394 w 294019"/>
                <a:gd name="connsiteY154" fmla="*/ 155079 h 375506"/>
                <a:gd name="connsiteX155" fmla="*/ 166394 w 294019"/>
                <a:gd name="connsiteY155" fmla="*/ 199112 h 375506"/>
                <a:gd name="connsiteX156" fmla="*/ 177797 w 294019"/>
                <a:gd name="connsiteY156" fmla="*/ 187709 h 375506"/>
                <a:gd name="connsiteX157" fmla="*/ 166394 w 294019"/>
                <a:gd name="connsiteY157" fmla="*/ 176307 h 375506"/>
                <a:gd name="connsiteX158" fmla="*/ 154992 w 294019"/>
                <a:gd name="connsiteY158" fmla="*/ 187709 h 375506"/>
                <a:gd name="connsiteX159" fmla="*/ 166394 w 294019"/>
                <a:gd name="connsiteY159" fmla="*/ 199112 h 375506"/>
                <a:gd name="connsiteX160" fmla="*/ 166394 w 294019"/>
                <a:gd name="connsiteY160" fmla="*/ 243233 h 375506"/>
                <a:gd name="connsiteX161" fmla="*/ 177797 w 294019"/>
                <a:gd name="connsiteY161" fmla="*/ 231830 h 375506"/>
                <a:gd name="connsiteX162" fmla="*/ 166394 w 294019"/>
                <a:gd name="connsiteY162" fmla="*/ 220427 h 375506"/>
                <a:gd name="connsiteX163" fmla="*/ 154992 w 294019"/>
                <a:gd name="connsiteY163" fmla="*/ 231830 h 375506"/>
                <a:gd name="connsiteX164" fmla="*/ 166394 w 294019"/>
                <a:gd name="connsiteY164" fmla="*/ 243233 h 375506"/>
                <a:gd name="connsiteX165" fmla="*/ 166394 w 294019"/>
                <a:gd name="connsiteY165" fmla="*/ 287266 h 375506"/>
                <a:gd name="connsiteX166" fmla="*/ 177797 w 294019"/>
                <a:gd name="connsiteY166" fmla="*/ 275863 h 375506"/>
                <a:gd name="connsiteX167" fmla="*/ 166394 w 294019"/>
                <a:gd name="connsiteY167" fmla="*/ 264460 h 375506"/>
                <a:gd name="connsiteX168" fmla="*/ 154992 w 294019"/>
                <a:gd name="connsiteY168" fmla="*/ 275863 h 375506"/>
                <a:gd name="connsiteX169" fmla="*/ 166394 w 294019"/>
                <a:gd name="connsiteY169" fmla="*/ 287266 h 375506"/>
                <a:gd name="connsiteX170" fmla="*/ 166394 w 294019"/>
                <a:gd name="connsiteY170" fmla="*/ 331386 h 375506"/>
                <a:gd name="connsiteX171" fmla="*/ 177797 w 294019"/>
                <a:gd name="connsiteY171" fmla="*/ 319983 h 375506"/>
                <a:gd name="connsiteX172" fmla="*/ 166394 w 294019"/>
                <a:gd name="connsiteY172" fmla="*/ 308580 h 375506"/>
                <a:gd name="connsiteX173" fmla="*/ 154992 w 294019"/>
                <a:gd name="connsiteY173" fmla="*/ 319983 h 375506"/>
                <a:gd name="connsiteX174" fmla="*/ 166394 w 294019"/>
                <a:gd name="connsiteY174" fmla="*/ 331386 h 375506"/>
                <a:gd name="connsiteX175" fmla="*/ 166394 w 294019"/>
                <a:gd name="connsiteY175" fmla="*/ 375506 h 375506"/>
                <a:gd name="connsiteX176" fmla="*/ 177797 w 294019"/>
                <a:gd name="connsiteY176" fmla="*/ 364104 h 375506"/>
                <a:gd name="connsiteX177" fmla="*/ 166394 w 294019"/>
                <a:gd name="connsiteY177" fmla="*/ 352701 h 375506"/>
                <a:gd name="connsiteX178" fmla="*/ 154992 w 294019"/>
                <a:gd name="connsiteY178" fmla="*/ 364104 h 375506"/>
                <a:gd name="connsiteX179" fmla="*/ 166394 w 294019"/>
                <a:gd name="connsiteY179" fmla="*/ 375506 h 375506"/>
                <a:gd name="connsiteX180" fmla="*/ 127625 w 294019"/>
                <a:gd name="connsiteY180" fmla="*/ 22806 h 375506"/>
                <a:gd name="connsiteX181" fmla="*/ 139028 w 294019"/>
                <a:gd name="connsiteY181" fmla="*/ 11403 h 375506"/>
                <a:gd name="connsiteX182" fmla="*/ 127625 w 294019"/>
                <a:gd name="connsiteY182" fmla="*/ 0 h 375506"/>
                <a:gd name="connsiteX183" fmla="*/ 116222 w 294019"/>
                <a:gd name="connsiteY183" fmla="*/ 11403 h 375506"/>
                <a:gd name="connsiteX184" fmla="*/ 127625 w 294019"/>
                <a:gd name="connsiteY184" fmla="*/ 22806 h 375506"/>
                <a:gd name="connsiteX185" fmla="*/ 127625 w 294019"/>
                <a:gd name="connsiteY185" fmla="*/ 66839 h 375506"/>
                <a:gd name="connsiteX186" fmla="*/ 139028 w 294019"/>
                <a:gd name="connsiteY186" fmla="*/ 55436 h 375506"/>
                <a:gd name="connsiteX187" fmla="*/ 127625 w 294019"/>
                <a:gd name="connsiteY187" fmla="*/ 44033 h 375506"/>
                <a:gd name="connsiteX188" fmla="*/ 116222 w 294019"/>
                <a:gd name="connsiteY188" fmla="*/ 55436 h 375506"/>
                <a:gd name="connsiteX189" fmla="*/ 127625 w 294019"/>
                <a:gd name="connsiteY189" fmla="*/ 66839 h 375506"/>
                <a:gd name="connsiteX190" fmla="*/ 127625 w 294019"/>
                <a:gd name="connsiteY190" fmla="*/ 110959 h 375506"/>
                <a:gd name="connsiteX191" fmla="*/ 139028 w 294019"/>
                <a:gd name="connsiteY191" fmla="*/ 99556 h 375506"/>
                <a:gd name="connsiteX192" fmla="*/ 127625 w 294019"/>
                <a:gd name="connsiteY192" fmla="*/ 88153 h 375506"/>
                <a:gd name="connsiteX193" fmla="*/ 116222 w 294019"/>
                <a:gd name="connsiteY193" fmla="*/ 99556 h 375506"/>
                <a:gd name="connsiteX194" fmla="*/ 127625 w 294019"/>
                <a:gd name="connsiteY194" fmla="*/ 110959 h 375506"/>
                <a:gd name="connsiteX195" fmla="*/ 127625 w 294019"/>
                <a:gd name="connsiteY195" fmla="*/ 155079 h 375506"/>
                <a:gd name="connsiteX196" fmla="*/ 139028 w 294019"/>
                <a:gd name="connsiteY196" fmla="*/ 143677 h 375506"/>
                <a:gd name="connsiteX197" fmla="*/ 127625 w 294019"/>
                <a:gd name="connsiteY197" fmla="*/ 132274 h 375506"/>
                <a:gd name="connsiteX198" fmla="*/ 116222 w 294019"/>
                <a:gd name="connsiteY198" fmla="*/ 143677 h 375506"/>
                <a:gd name="connsiteX199" fmla="*/ 127625 w 294019"/>
                <a:gd name="connsiteY199" fmla="*/ 155079 h 375506"/>
                <a:gd name="connsiteX200" fmla="*/ 127625 w 294019"/>
                <a:gd name="connsiteY200" fmla="*/ 199112 h 375506"/>
                <a:gd name="connsiteX201" fmla="*/ 139028 w 294019"/>
                <a:gd name="connsiteY201" fmla="*/ 187709 h 375506"/>
                <a:gd name="connsiteX202" fmla="*/ 127625 w 294019"/>
                <a:gd name="connsiteY202" fmla="*/ 176307 h 375506"/>
                <a:gd name="connsiteX203" fmla="*/ 116222 w 294019"/>
                <a:gd name="connsiteY203" fmla="*/ 187709 h 375506"/>
                <a:gd name="connsiteX204" fmla="*/ 127625 w 294019"/>
                <a:gd name="connsiteY204" fmla="*/ 199112 h 375506"/>
                <a:gd name="connsiteX205" fmla="*/ 127625 w 294019"/>
                <a:gd name="connsiteY205" fmla="*/ 243233 h 375506"/>
                <a:gd name="connsiteX206" fmla="*/ 139028 w 294019"/>
                <a:gd name="connsiteY206" fmla="*/ 231830 h 375506"/>
                <a:gd name="connsiteX207" fmla="*/ 127625 w 294019"/>
                <a:gd name="connsiteY207" fmla="*/ 220427 h 375506"/>
                <a:gd name="connsiteX208" fmla="*/ 116222 w 294019"/>
                <a:gd name="connsiteY208" fmla="*/ 231830 h 375506"/>
                <a:gd name="connsiteX209" fmla="*/ 127625 w 294019"/>
                <a:gd name="connsiteY209" fmla="*/ 243233 h 375506"/>
                <a:gd name="connsiteX210" fmla="*/ 127625 w 294019"/>
                <a:gd name="connsiteY210" fmla="*/ 287266 h 375506"/>
                <a:gd name="connsiteX211" fmla="*/ 139028 w 294019"/>
                <a:gd name="connsiteY211" fmla="*/ 275863 h 375506"/>
                <a:gd name="connsiteX212" fmla="*/ 127625 w 294019"/>
                <a:gd name="connsiteY212" fmla="*/ 264460 h 375506"/>
                <a:gd name="connsiteX213" fmla="*/ 116222 w 294019"/>
                <a:gd name="connsiteY213" fmla="*/ 275863 h 375506"/>
                <a:gd name="connsiteX214" fmla="*/ 127625 w 294019"/>
                <a:gd name="connsiteY214" fmla="*/ 287266 h 375506"/>
                <a:gd name="connsiteX215" fmla="*/ 127625 w 294019"/>
                <a:gd name="connsiteY215" fmla="*/ 331386 h 375506"/>
                <a:gd name="connsiteX216" fmla="*/ 139028 w 294019"/>
                <a:gd name="connsiteY216" fmla="*/ 319983 h 375506"/>
                <a:gd name="connsiteX217" fmla="*/ 127625 w 294019"/>
                <a:gd name="connsiteY217" fmla="*/ 308580 h 375506"/>
                <a:gd name="connsiteX218" fmla="*/ 116222 w 294019"/>
                <a:gd name="connsiteY218" fmla="*/ 319983 h 375506"/>
                <a:gd name="connsiteX219" fmla="*/ 127625 w 294019"/>
                <a:gd name="connsiteY219" fmla="*/ 331386 h 375506"/>
                <a:gd name="connsiteX220" fmla="*/ 127625 w 294019"/>
                <a:gd name="connsiteY220" fmla="*/ 375506 h 375506"/>
                <a:gd name="connsiteX221" fmla="*/ 139028 w 294019"/>
                <a:gd name="connsiteY221" fmla="*/ 364104 h 375506"/>
                <a:gd name="connsiteX222" fmla="*/ 127625 w 294019"/>
                <a:gd name="connsiteY222" fmla="*/ 352701 h 375506"/>
                <a:gd name="connsiteX223" fmla="*/ 116222 w 294019"/>
                <a:gd name="connsiteY223" fmla="*/ 364104 h 375506"/>
                <a:gd name="connsiteX224" fmla="*/ 127625 w 294019"/>
                <a:gd name="connsiteY224" fmla="*/ 375506 h 375506"/>
                <a:gd name="connsiteX225" fmla="*/ 88855 w 294019"/>
                <a:gd name="connsiteY225" fmla="*/ 22806 h 375506"/>
                <a:gd name="connsiteX226" fmla="*/ 100258 w 294019"/>
                <a:gd name="connsiteY226" fmla="*/ 11403 h 375506"/>
                <a:gd name="connsiteX227" fmla="*/ 88855 w 294019"/>
                <a:gd name="connsiteY227" fmla="*/ 0 h 375506"/>
                <a:gd name="connsiteX228" fmla="*/ 77452 w 294019"/>
                <a:gd name="connsiteY228" fmla="*/ 11403 h 375506"/>
                <a:gd name="connsiteX229" fmla="*/ 88855 w 294019"/>
                <a:gd name="connsiteY229" fmla="*/ 22806 h 375506"/>
                <a:gd name="connsiteX230" fmla="*/ 88855 w 294019"/>
                <a:gd name="connsiteY230" fmla="*/ 66839 h 375506"/>
                <a:gd name="connsiteX231" fmla="*/ 100258 w 294019"/>
                <a:gd name="connsiteY231" fmla="*/ 55436 h 375506"/>
                <a:gd name="connsiteX232" fmla="*/ 88855 w 294019"/>
                <a:gd name="connsiteY232" fmla="*/ 44033 h 375506"/>
                <a:gd name="connsiteX233" fmla="*/ 77452 w 294019"/>
                <a:gd name="connsiteY233" fmla="*/ 55436 h 375506"/>
                <a:gd name="connsiteX234" fmla="*/ 88855 w 294019"/>
                <a:gd name="connsiteY234" fmla="*/ 66839 h 375506"/>
                <a:gd name="connsiteX235" fmla="*/ 88855 w 294019"/>
                <a:gd name="connsiteY235" fmla="*/ 110959 h 375506"/>
                <a:gd name="connsiteX236" fmla="*/ 100258 w 294019"/>
                <a:gd name="connsiteY236" fmla="*/ 99556 h 375506"/>
                <a:gd name="connsiteX237" fmla="*/ 88855 w 294019"/>
                <a:gd name="connsiteY237" fmla="*/ 88153 h 375506"/>
                <a:gd name="connsiteX238" fmla="*/ 77452 w 294019"/>
                <a:gd name="connsiteY238" fmla="*/ 99556 h 375506"/>
                <a:gd name="connsiteX239" fmla="*/ 88855 w 294019"/>
                <a:gd name="connsiteY239" fmla="*/ 110959 h 375506"/>
                <a:gd name="connsiteX240" fmla="*/ 88855 w 294019"/>
                <a:gd name="connsiteY240" fmla="*/ 155079 h 375506"/>
                <a:gd name="connsiteX241" fmla="*/ 100258 w 294019"/>
                <a:gd name="connsiteY241" fmla="*/ 143677 h 375506"/>
                <a:gd name="connsiteX242" fmla="*/ 88855 w 294019"/>
                <a:gd name="connsiteY242" fmla="*/ 132274 h 375506"/>
                <a:gd name="connsiteX243" fmla="*/ 77452 w 294019"/>
                <a:gd name="connsiteY243" fmla="*/ 143677 h 375506"/>
                <a:gd name="connsiteX244" fmla="*/ 88855 w 294019"/>
                <a:gd name="connsiteY244" fmla="*/ 155079 h 375506"/>
                <a:gd name="connsiteX245" fmla="*/ 88855 w 294019"/>
                <a:gd name="connsiteY245" fmla="*/ 199112 h 375506"/>
                <a:gd name="connsiteX246" fmla="*/ 100258 w 294019"/>
                <a:gd name="connsiteY246" fmla="*/ 187709 h 375506"/>
                <a:gd name="connsiteX247" fmla="*/ 88855 w 294019"/>
                <a:gd name="connsiteY247" fmla="*/ 176307 h 375506"/>
                <a:gd name="connsiteX248" fmla="*/ 77452 w 294019"/>
                <a:gd name="connsiteY248" fmla="*/ 187709 h 375506"/>
                <a:gd name="connsiteX249" fmla="*/ 88855 w 294019"/>
                <a:gd name="connsiteY249" fmla="*/ 199112 h 375506"/>
                <a:gd name="connsiteX250" fmla="*/ 88855 w 294019"/>
                <a:gd name="connsiteY250" fmla="*/ 243233 h 375506"/>
                <a:gd name="connsiteX251" fmla="*/ 100258 w 294019"/>
                <a:gd name="connsiteY251" fmla="*/ 231830 h 375506"/>
                <a:gd name="connsiteX252" fmla="*/ 88855 w 294019"/>
                <a:gd name="connsiteY252" fmla="*/ 220427 h 375506"/>
                <a:gd name="connsiteX253" fmla="*/ 77452 w 294019"/>
                <a:gd name="connsiteY253" fmla="*/ 231830 h 375506"/>
                <a:gd name="connsiteX254" fmla="*/ 88855 w 294019"/>
                <a:gd name="connsiteY254" fmla="*/ 243233 h 375506"/>
                <a:gd name="connsiteX255" fmla="*/ 88855 w 294019"/>
                <a:gd name="connsiteY255" fmla="*/ 287266 h 375506"/>
                <a:gd name="connsiteX256" fmla="*/ 100258 w 294019"/>
                <a:gd name="connsiteY256" fmla="*/ 275863 h 375506"/>
                <a:gd name="connsiteX257" fmla="*/ 88855 w 294019"/>
                <a:gd name="connsiteY257" fmla="*/ 264460 h 375506"/>
                <a:gd name="connsiteX258" fmla="*/ 77452 w 294019"/>
                <a:gd name="connsiteY258" fmla="*/ 275863 h 375506"/>
                <a:gd name="connsiteX259" fmla="*/ 88855 w 294019"/>
                <a:gd name="connsiteY259" fmla="*/ 287266 h 375506"/>
                <a:gd name="connsiteX260" fmla="*/ 88855 w 294019"/>
                <a:gd name="connsiteY260" fmla="*/ 331386 h 375506"/>
                <a:gd name="connsiteX261" fmla="*/ 100258 w 294019"/>
                <a:gd name="connsiteY261" fmla="*/ 319983 h 375506"/>
                <a:gd name="connsiteX262" fmla="*/ 88855 w 294019"/>
                <a:gd name="connsiteY262" fmla="*/ 308580 h 375506"/>
                <a:gd name="connsiteX263" fmla="*/ 77452 w 294019"/>
                <a:gd name="connsiteY263" fmla="*/ 319983 h 375506"/>
                <a:gd name="connsiteX264" fmla="*/ 88855 w 294019"/>
                <a:gd name="connsiteY264" fmla="*/ 331386 h 375506"/>
                <a:gd name="connsiteX265" fmla="*/ 88855 w 294019"/>
                <a:gd name="connsiteY265" fmla="*/ 375506 h 375506"/>
                <a:gd name="connsiteX266" fmla="*/ 100258 w 294019"/>
                <a:gd name="connsiteY266" fmla="*/ 364104 h 375506"/>
                <a:gd name="connsiteX267" fmla="*/ 88855 w 294019"/>
                <a:gd name="connsiteY267" fmla="*/ 352701 h 375506"/>
                <a:gd name="connsiteX268" fmla="*/ 77452 w 294019"/>
                <a:gd name="connsiteY268" fmla="*/ 364104 h 375506"/>
                <a:gd name="connsiteX269" fmla="*/ 88855 w 294019"/>
                <a:gd name="connsiteY269" fmla="*/ 375506 h 375506"/>
                <a:gd name="connsiteX270" fmla="*/ 50173 w 294019"/>
                <a:gd name="connsiteY270" fmla="*/ 22806 h 375506"/>
                <a:gd name="connsiteX271" fmla="*/ 61575 w 294019"/>
                <a:gd name="connsiteY271" fmla="*/ 11403 h 375506"/>
                <a:gd name="connsiteX272" fmla="*/ 50173 w 294019"/>
                <a:gd name="connsiteY272" fmla="*/ 0 h 375506"/>
                <a:gd name="connsiteX273" fmla="*/ 38770 w 294019"/>
                <a:gd name="connsiteY273" fmla="*/ 11403 h 375506"/>
                <a:gd name="connsiteX274" fmla="*/ 50173 w 294019"/>
                <a:gd name="connsiteY274" fmla="*/ 22806 h 375506"/>
                <a:gd name="connsiteX275" fmla="*/ 50173 w 294019"/>
                <a:gd name="connsiteY275" fmla="*/ 66839 h 375506"/>
                <a:gd name="connsiteX276" fmla="*/ 61575 w 294019"/>
                <a:gd name="connsiteY276" fmla="*/ 55436 h 375506"/>
                <a:gd name="connsiteX277" fmla="*/ 50173 w 294019"/>
                <a:gd name="connsiteY277" fmla="*/ 44033 h 375506"/>
                <a:gd name="connsiteX278" fmla="*/ 38770 w 294019"/>
                <a:gd name="connsiteY278" fmla="*/ 55436 h 375506"/>
                <a:gd name="connsiteX279" fmla="*/ 50173 w 294019"/>
                <a:gd name="connsiteY279" fmla="*/ 66839 h 375506"/>
                <a:gd name="connsiteX280" fmla="*/ 50173 w 294019"/>
                <a:gd name="connsiteY280" fmla="*/ 110959 h 375506"/>
                <a:gd name="connsiteX281" fmla="*/ 61575 w 294019"/>
                <a:gd name="connsiteY281" fmla="*/ 99556 h 375506"/>
                <a:gd name="connsiteX282" fmla="*/ 50173 w 294019"/>
                <a:gd name="connsiteY282" fmla="*/ 88153 h 375506"/>
                <a:gd name="connsiteX283" fmla="*/ 38770 w 294019"/>
                <a:gd name="connsiteY283" fmla="*/ 99556 h 375506"/>
                <a:gd name="connsiteX284" fmla="*/ 50173 w 294019"/>
                <a:gd name="connsiteY284" fmla="*/ 110959 h 375506"/>
                <a:gd name="connsiteX285" fmla="*/ 50173 w 294019"/>
                <a:gd name="connsiteY285" fmla="*/ 155079 h 375506"/>
                <a:gd name="connsiteX286" fmla="*/ 61575 w 294019"/>
                <a:gd name="connsiteY286" fmla="*/ 143677 h 375506"/>
                <a:gd name="connsiteX287" fmla="*/ 50173 w 294019"/>
                <a:gd name="connsiteY287" fmla="*/ 132274 h 375506"/>
                <a:gd name="connsiteX288" fmla="*/ 38770 w 294019"/>
                <a:gd name="connsiteY288" fmla="*/ 143677 h 375506"/>
                <a:gd name="connsiteX289" fmla="*/ 50173 w 294019"/>
                <a:gd name="connsiteY289" fmla="*/ 155079 h 375506"/>
                <a:gd name="connsiteX290" fmla="*/ 50173 w 294019"/>
                <a:gd name="connsiteY290" fmla="*/ 199112 h 375506"/>
                <a:gd name="connsiteX291" fmla="*/ 61575 w 294019"/>
                <a:gd name="connsiteY291" fmla="*/ 187709 h 375506"/>
                <a:gd name="connsiteX292" fmla="*/ 50173 w 294019"/>
                <a:gd name="connsiteY292" fmla="*/ 176307 h 375506"/>
                <a:gd name="connsiteX293" fmla="*/ 38770 w 294019"/>
                <a:gd name="connsiteY293" fmla="*/ 187709 h 375506"/>
                <a:gd name="connsiteX294" fmla="*/ 50173 w 294019"/>
                <a:gd name="connsiteY294" fmla="*/ 199112 h 375506"/>
                <a:gd name="connsiteX295" fmla="*/ 50173 w 294019"/>
                <a:gd name="connsiteY295" fmla="*/ 243233 h 375506"/>
                <a:gd name="connsiteX296" fmla="*/ 61575 w 294019"/>
                <a:gd name="connsiteY296" fmla="*/ 231830 h 375506"/>
                <a:gd name="connsiteX297" fmla="*/ 50173 w 294019"/>
                <a:gd name="connsiteY297" fmla="*/ 220427 h 375506"/>
                <a:gd name="connsiteX298" fmla="*/ 38770 w 294019"/>
                <a:gd name="connsiteY298" fmla="*/ 231830 h 375506"/>
                <a:gd name="connsiteX299" fmla="*/ 50173 w 294019"/>
                <a:gd name="connsiteY299" fmla="*/ 243233 h 375506"/>
                <a:gd name="connsiteX300" fmla="*/ 50173 w 294019"/>
                <a:gd name="connsiteY300" fmla="*/ 287266 h 375506"/>
                <a:gd name="connsiteX301" fmla="*/ 61575 w 294019"/>
                <a:gd name="connsiteY301" fmla="*/ 275863 h 375506"/>
                <a:gd name="connsiteX302" fmla="*/ 50173 w 294019"/>
                <a:gd name="connsiteY302" fmla="*/ 264460 h 375506"/>
                <a:gd name="connsiteX303" fmla="*/ 38770 w 294019"/>
                <a:gd name="connsiteY303" fmla="*/ 275863 h 375506"/>
                <a:gd name="connsiteX304" fmla="*/ 50173 w 294019"/>
                <a:gd name="connsiteY304" fmla="*/ 287266 h 375506"/>
                <a:gd name="connsiteX305" fmla="*/ 50173 w 294019"/>
                <a:gd name="connsiteY305" fmla="*/ 331386 h 375506"/>
                <a:gd name="connsiteX306" fmla="*/ 61575 w 294019"/>
                <a:gd name="connsiteY306" fmla="*/ 319983 h 375506"/>
                <a:gd name="connsiteX307" fmla="*/ 50173 w 294019"/>
                <a:gd name="connsiteY307" fmla="*/ 308580 h 375506"/>
                <a:gd name="connsiteX308" fmla="*/ 38770 w 294019"/>
                <a:gd name="connsiteY308" fmla="*/ 319983 h 375506"/>
                <a:gd name="connsiteX309" fmla="*/ 50173 w 294019"/>
                <a:gd name="connsiteY309" fmla="*/ 331386 h 375506"/>
                <a:gd name="connsiteX310" fmla="*/ 50173 w 294019"/>
                <a:gd name="connsiteY310" fmla="*/ 375506 h 375506"/>
                <a:gd name="connsiteX311" fmla="*/ 61575 w 294019"/>
                <a:gd name="connsiteY311" fmla="*/ 364104 h 375506"/>
                <a:gd name="connsiteX312" fmla="*/ 50173 w 294019"/>
                <a:gd name="connsiteY312" fmla="*/ 352701 h 375506"/>
                <a:gd name="connsiteX313" fmla="*/ 38770 w 294019"/>
                <a:gd name="connsiteY313" fmla="*/ 364104 h 375506"/>
                <a:gd name="connsiteX314" fmla="*/ 50173 w 294019"/>
                <a:gd name="connsiteY314" fmla="*/ 375506 h 375506"/>
                <a:gd name="connsiteX315" fmla="*/ 11403 w 294019"/>
                <a:gd name="connsiteY315" fmla="*/ 22806 h 375506"/>
                <a:gd name="connsiteX316" fmla="*/ 22806 w 294019"/>
                <a:gd name="connsiteY316" fmla="*/ 11403 h 375506"/>
                <a:gd name="connsiteX317" fmla="*/ 11403 w 294019"/>
                <a:gd name="connsiteY317" fmla="*/ 0 h 375506"/>
                <a:gd name="connsiteX318" fmla="*/ 0 w 294019"/>
                <a:gd name="connsiteY318" fmla="*/ 11403 h 375506"/>
                <a:gd name="connsiteX319" fmla="*/ 11403 w 294019"/>
                <a:gd name="connsiteY319" fmla="*/ 22806 h 375506"/>
                <a:gd name="connsiteX320" fmla="*/ 11403 w 294019"/>
                <a:gd name="connsiteY320" fmla="*/ 66839 h 375506"/>
                <a:gd name="connsiteX321" fmla="*/ 22806 w 294019"/>
                <a:gd name="connsiteY321" fmla="*/ 55436 h 375506"/>
                <a:gd name="connsiteX322" fmla="*/ 11403 w 294019"/>
                <a:gd name="connsiteY322" fmla="*/ 44033 h 375506"/>
                <a:gd name="connsiteX323" fmla="*/ 0 w 294019"/>
                <a:gd name="connsiteY323" fmla="*/ 55436 h 375506"/>
                <a:gd name="connsiteX324" fmla="*/ 11403 w 294019"/>
                <a:gd name="connsiteY324" fmla="*/ 66839 h 375506"/>
                <a:gd name="connsiteX325" fmla="*/ 11403 w 294019"/>
                <a:gd name="connsiteY325" fmla="*/ 110959 h 375506"/>
                <a:gd name="connsiteX326" fmla="*/ 22806 w 294019"/>
                <a:gd name="connsiteY326" fmla="*/ 99556 h 375506"/>
                <a:gd name="connsiteX327" fmla="*/ 11403 w 294019"/>
                <a:gd name="connsiteY327" fmla="*/ 88153 h 375506"/>
                <a:gd name="connsiteX328" fmla="*/ 0 w 294019"/>
                <a:gd name="connsiteY328" fmla="*/ 99556 h 375506"/>
                <a:gd name="connsiteX329" fmla="*/ 11403 w 294019"/>
                <a:gd name="connsiteY329" fmla="*/ 110959 h 375506"/>
                <a:gd name="connsiteX330" fmla="*/ 11403 w 294019"/>
                <a:gd name="connsiteY330" fmla="*/ 155079 h 375506"/>
                <a:gd name="connsiteX331" fmla="*/ 22806 w 294019"/>
                <a:gd name="connsiteY331" fmla="*/ 143677 h 375506"/>
                <a:gd name="connsiteX332" fmla="*/ 11403 w 294019"/>
                <a:gd name="connsiteY332" fmla="*/ 132274 h 375506"/>
                <a:gd name="connsiteX333" fmla="*/ 0 w 294019"/>
                <a:gd name="connsiteY333" fmla="*/ 143677 h 375506"/>
                <a:gd name="connsiteX334" fmla="*/ 11403 w 294019"/>
                <a:gd name="connsiteY334" fmla="*/ 155079 h 375506"/>
                <a:gd name="connsiteX335" fmla="*/ 11403 w 294019"/>
                <a:gd name="connsiteY335" fmla="*/ 199112 h 375506"/>
                <a:gd name="connsiteX336" fmla="*/ 22806 w 294019"/>
                <a:gd name="connsiteY336" fmla="*/ 187709 h 375506"/>
                <a:gd name="connsiteX337" fmla="*/ 11403 w 294019"/>
                <a:gd name="connsiteY337" fmla="*/ 176307 h 375506"/>
                <a:gd name="connsiteX338" fmla="*/ 0 w 294019"/>
                <a:gd name="connsiteY338" fmla="*/ 187709 h 375506"/>
                <a:gd name="connsiteX339" fmla="*/ 11403 w 294019"/>
                <a:gd name="connsiteY339" fmla="*/ 199112 h 375506"/>
                <a:gd name="connsiteX340" fmla="*/ 11403 w 294019"/>
                <a:gd name="connsiteY340" fmla="*/ 243233 h 375506"/>
                <a:gd name="connsiteX341" fmla="*/ 22806 w 294019"/>
                <a:gd name="connsiteY341" fmla="*/ 231830 h 375506"/>
                <a:gd name="connsiteX342" fmla="*/ 11403 w 294019"/>
                <a:gd name="connsiteY342" fmla="*/ 220427 h 375506"/>
                <a:gd name="connsiteX343" fmla="*/ 0 w 294019"/>
                <a:gd name="connsiteY343" fmla="*/ 231830 h 375506"/>
                <a:gd name="connsiteX344" fmla="*/ 11403 w 294019"/>
                <a:gd name="connsiteY344" fmla="*/ 243233 h 375506"/>
                <a:gd name="connsiteX345" fmla="*/ 11403 w 294019"/>
                <a:gd name="connsiteY345" fmla="*/ 287266 h 375506"/>
                <a:gd name="connsiteX346" fmla="*/ 22806 w 294019"/>
                <a:gd name="connsiteY346" fmla="*/ 275863 h 375506"/>
                <a:gd name="connsiteX347" fmla="*/ 11403 w 294019"/>
                <a:gd name="connsiteY347" fmla="*/ 264460 h 375506"/>
                <a:gd name="connsiteX348" fmla="*/ 0 w 294019"/>
                <a:gd name="connsiteY348" fmla="*/ 275863 h 375506"/>
                <a:gd name="connsiteX349" fmla="*/ 11403 w 294019"/>
                <a:gd name="connsiteY349" fmla="*/ 287266 h 375506"/>
                <a:gd name="connsiteX350" fmla="*/ 11403 w 294019"/>
                <a:gd name="connsiteY350" fmla="*/ 331386 h 375506"/>
                <a:gd name="connsiteX351" fmla="*/ 22806 w 294019"/>
                <a:gd name="connsiteY351" fmla="*/ 319983 h 375506"/>
                <a:gd name="connsiteX352" fmla="*/ 11403 w 294019"/>
                <a:gd name="connsiteY352" fmla="*/ 308580 h 375506"/>
                <a:gd name="connsiteX353" fmla="*/ 0 w 294019"/>
                <a:gd name="connsiteY353" fmla="*/ 319983 h 375506"/>
                <a:gd name="connsiteX354" fmla="*/ 11403 w 294019"/>
                <a:gd name="connsiteY354" fmla="*/ 331386 h 375506"/>
                <a:gd name="connsiteX355" fmla="*/ 11403 w 294019"/>
                <a:gd name="connsiteY355" fmla="*/ 375506 h 375506"/>
                <a:gd name="connsiteX356" fmla="*/ 22806 w 294019"/>
                <a:gd name="connsiteY356" fmla="*/ 364104 h 375506"/>
                <a:gd name="connsiteX357" fmla="*/ 11403 w 294019"/>
                <a:gd name="connsiteY357" fmla="*/ 352701 h 375506"/>
                <a:gd name="connsiteX358" fmla="*/ 0 w 294019"/>
                <a:gd name="connsiteY358" fmla="*/ 364104 h 375506"/>
                <a:gd name="connsiteX359" fmla="*/ 11403 w 294019"/>
                <a:gd name="connsiteY359" fmla="*/ 375506 h 37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94019" h="375506">
                  <a:moveTo>
                    <a:pt x="282616" y="22806"/>
                  </a:moveTo>
                  <a:cubicBezTo>
                    <a:pt x="288914" y="22806"/>
                    <a:pt x="294019" y="17700"/>
                    <a:pt x="294019" y="11403"/>
                  </a:cubicBezTo>
                  <a:cubicBezTo>
                    <a:pt x="294019" y="5105"/>
                    <a:pt x="288914" y="0"/>
                    <a:pt x="282616" y="0"/>
                  </a:cubicBezTo>
                  <a:cubicBezTo>
                    <a:pt x="276319" y="0"/>
                    <a:pt x="271214" y="5105"/>
                    <a:pt x="271214" y="11403"/>
                  </a:cubicBezTo>
                  <a:cubicBezTo>
                    <a:pt x="271214" y="17700"/>
                    <a:pt x="276319" y="22806"/>
                    <a:pt x="282616" y="22806"/>
                  </a:cubicBezTo>
                  <a:close/>
                  <a:moveTo>
                    <a:pt x="282616" y="66839"/>
                  </a:moveTo>
                  <a:cubicBezTo>
                    <a:pt x="288914" y="66839"/>
                    <a:pt x="294019" y="61733"/>
                    <a:pt x="294019" y="55436"/>
                  </a:cubicBezTo>
                  <a:cubicBezTo>
                    <a:pt x="294019" y="49138"/>
                    <a:pt x="288914" y="44033"/>
                    <a:pt x="282616" y="44033"/>
                  </a:cubicBezTo>
                  <a:cubicBezTo>
                    <a:pt x="276319" y="44033"/>
                    <a:pt x="271214" y="49138"/>
                    <a:pt x="271214" y="55436"/>
                  </a:cubicBezTo>
                  <a:cubicBezTo>
                    <a:pt x="271214" y="61733"/>
                    <a:pt x="276319" y="66839"/>
                    <a:pt x="282616" y="66839"/>
                  </a:cubicBezTo>
                  <a:close/>
                  <a:moveTo>
                    <a:pt x="282616" y="110959"/>
                  </a:moveTo>
                  <a:cubicBezTo>
                    <a:pt x="288914" y="110959"/>
                    <a:pt x="294019" y="105854"/>
                    <a:pt x="294019" y="99556"/>
                  </a:cubicBezTo>
                  <a:cubicBezTo>
                    <a:pt x="294019" y="93259"/>
                    <a:pt x="288914" y="88153"/>
                    <a:pt x="282616" y="88153"/>
                  </a:cubicBezTo>
                  <a:cubicBezTo>
                    <a:pt x="276319" y="88153"/>
                    <a:pt x="271214" y="93259"/>
                    <a:pt x="271214" y="99556"/>
                  </a:cubicBezTo>
                  <a:cubicBezTo>
                    <a:pt x="271214" y="105854"/>
                    <a:pt x="276319" y="110959"/>
                    <a:pt x="282616" y="110959"/>
                  </a:cubicBezTo>
                  <a:close/>
                  <a:moveTo>
                    <a:pt x="282616" y="155079"/>
                  </a:moveTo>
                  <a:cubicBezTo>
                    <a:pt x="288914" y="155079"/>
                    <a:pt x="294019" y="149974"/>
                    <a:pt x="294019" y="143677"/>
                  </a:cubicBezTo>
                  <a:cubicBezTo>
                    <a:pt x="294019" y="137379"/>
                    <a:pt x="288914" y="132274"/>
                    <a:pt x="282616" y="132274"/>
                  </a:cubicBezTo>
                  <a:cubicBezTo>
                    <a:pt x="276319" y="132274"/>
                    <a:pt x="271214" y="137379"/>
                    <a:pt x="271214" y="143677"/>
                  </a:cubicBezTo>
                  <a:cubicBezTo>
                    <a:pt x="271214" y="149974"/>
                    <a:pt x="276319" y="155079"/>
                    <a:pt x="282616" y="155079"/>
                  </a:cubicBezTo>
                  <a:close/>
                  <a:moveTo>
                    <a:pt x="282616" y="199112"/>
                  </a:moveTo>
                  <a:cubicBezTo>
                    <a:pt x="288914" y="199112"/>
                    <a:pt x="294019" y="194007"/>
                    <a:pt x="294019" y="187709"/>
                  </a:cubicBezTo>
                  <a:cubicBezTo>
                    <a:pt x="294019" y="181412"/>
                    <a:pt x="288914" y="176307"/>
                    <a:pt x="282616" y="176307"/>
                  </a:cubicBezTo>
                  <a:cubicBezTo>
                    <a:pt x="276319" y="176307"/>
                    <a:pt x="271214" y="181412"/>
                    <a:pt x="271214" y="187709"/>
                  </a:cubicBezTo>
                  <a:cubicBezTo>
                    <a:pt x="271214" y="194007"/>
                    <a:pt x="276319" y="199112"/>
                    <a:pt x="282616" y="199112"/>
                  </a:cubicBezTo>
                  <a:close/>
                  <a:moveTo>
                    <a:pt x="282616" y="243233"/>
                  </a:moveTo>
                  <a:cubicBezTo>
                    <a:pt x="288914" y="243233"/>
                    <a:pt x="294019" y="238127"/>
                    <a:pt x="294019" y="231830"/>
                  </a:cubicBezTo>
                  <a:cubicBezTo>
                    <a:pt x="294019" y="225532"/>
                    <a:pt x="288914" y="220427"/>
                    <a:pt x="282616" y="220427"/>
                  </a:cubicBezTo>
                  <a:cubicBezTo>
                    <a:pt x="276319" y="220427"/>
                    <a:pt x="271214" y="225532"/>
                    <a:pt x="271214" y="231830"/>
                  </a:cubicBezTo>
                  <a:cubicBezTo>
                    <a:pt x="271214" y="238127"/>
                    <a:pt x="276319" y="243233"/>
                    <a:pt x="282616" y="243233"/>
                  </a:cubicBezTo>
                  <a:close/>
                  <a:moveTo>
                    <a:pt x="282616" y="287266"/>
                  </a:moveTo>
                  <a:cubicBezTo>
                    <a:pt x="288914" y="287266"/>
                    <a:pt x="294019" y="282160"/>
                    <a:pt x="294019" y="275863"/>
                  </a:cubicBezTo>
                  <a:cubicBezTo>
                    <a:pt x="294019" y="269565"/>
                    <a:pt x="288914" y="264460"/>
                    <a:pt x="282616" y="264460"/>
                  </a:cubicBezTo>
                  <a:cubicBezTo>
                    <a:pt x="276319" y="264460"/>
                    <a:pt x="271214" y="269565"/>
                    <a:pt x="271214" y="275863"/>
                  </a:cubicBezTo>
                  <a:cubicBezTo>
                    <a:pt x="271214" y="282160"/>
                    <a:pt x="276319" y="287266"/>
                    <a:pt x="282616" y="287266"/>
                  </a:cubicBezTo>
                  <a:close/>
                  <a:moveTo>
                    <a:pt x="282616" y="331386"/>
                  </a:moveTo>
                  <a:cubicBezTo>
                    <a:pt x="288914" y="331386"/>
                    <a:pt x="294019" y="326281"/>
                    <a:pt x="294019" y="319983"/>
                  </a:cubicBezTo>
                  <a:cubicBezTo>
                    <a:pt x="294019" y="313686"/>
                    <a:pt x="288914" y="308580"/>
                    <a:pt x="282616" y="308580"/>
                  </a:cubicBezTo>
                  <a:cubicBezTo>
                    <a:pt x="276319" y="308580"/>
                    <a:pt x="271214" y="313686"/>
                    <a:pt x="271214" y="319983"/>
                  </a:cubicBezTo>
                  <a:cubicBezTo>
                    <a:pt x="271214" y="326281"/>
                    <a:pt x="276319" y="331386"/>
                    <a:pt x="282616" y="331386"/>
                  </a:cubicBezTo>
                  <a:close/>
                  <a:moveTo>
                    <a:pt x="282616" y="375506"/>
                  </a:moveTo>
                  <a:cubicBezTo>
                    <a:pt x="288914" y="375506"/>
                    <a:pt x="294019" y="370401"/>
                    <a:pt x="294019" y="364104"/>
                  </a:cubicBezTo>
                  <a:cubicBezTo>
                    <a:pt x="294019" y="357806"/>
                    <a:pt x="288914" y="352701"/>
                    <a:pt x="282616" y="352701"/>
                  </a:cubicBezTo>
                  <a:cubicBezTo>
                    <a:pt x="276319" y="352701"/>
                    <a:pt x="271214" y="357806"/>
                    <a:pt x="271214" y="364104"/>
                  </a:cubicBezTo>
                  <a:cubicBezTo>
                    <a:pt x="271214" y="370401"/>
                    <a:pt x="276319" y="375506"/>
                    <a:pt x="282616" y="375506"/>
                  </a:cubicBezTo>
                  <a:close/>
                  <a:moveTo>
                    <a:pt x="243847" y="22806"/>
                  </a:moveTo>
                  <a:cubicBezTo>
                    <a:pt x="250144" y="22806"/>
                    <a:pt x="255249" y="17700"/>
                    <a:pt x="255249" y="11403"/>
                  </a:cubicBezTo>
                  <a:cubicBezTo>
                    <a:pt x="255249" y="5105"/>
                    <a:pt x="250144" y="0"/>
                    <a:pt x="243847" y="0"/>
                  </a:cubicBezTo>
                  <a:cubicBezTo>
                    <a:pt x="237549" y="0"/>
                    <a:pt x="232444" y="5105"/>
                    <a:pt x="232444" y="11403"/>
                  </a:cubicBezTo>
                  <a:cubicBezTo>
                    <a:pt x="232444" y="17700"/>
                    <a:pt x="237549" y="22806"/>
                    <a:pt x="243847" y="22806"/>
                  </a:cubicBezTo>
                  <a:close/>
                  <a:moveTo>
                    <a:pt x="243847" y="66839"/>
                  </a:moveTo>
                  <a:cubicBezTo>
                    <a:pt x="250144" y="66839"/>
                    <a:pt x="255249" y="61733"/>
                    <a:pt x="255249" y="55436"/>
                  </a:cubicBezTo>
                  <a:cubicBezTo>
                    <a:pt x="255249" y="49138"/>
                    <a:pt x="250144" y="44033"/>
                    <a:pt x="243847" y="44033"/>
                  </a:cubicBezTo>
                  <a:cubicBezTo>
                    <a:pt x="237549" y="44033"/>
                    <a:pt x="232444" y="49138"/>
                    <a:pt x="232444" y="55436"/>
                  </a:cubicBezTo>
                  <a:cubicBezTo>
                    <a:pt x="232444" y="61733"/>
                    <a:pt x="237549" y="66839"/>
                    <a:pt x="243847" y="66839"/>
                  </a:cubicBezTo>
                  <a:close/>
                  <a:moveTo>
                    <a:pt x="243847" y="110959"/>
                  </a:moveTo>
                  <a:cubicBezTo>
                    <a:pt x="250144" y="110959"/>
                    <a:pt x="255249" y="105854"/>
                    <a:pt x="255249" y="99556"/>
                  </a:cubicBezTo>
                  <a:cubicBezTo>
                    <a:pt x="255249" y="93259"/>
                    <a:pt x="250144" y="88153"/>
                    <a:pt x="243847" y="88153"/>
                  </a:cubicBezTo>
                  <a:cubicBezTo>
                    <a:pt x="237549" y="88153"/>
                    <a:pt x="232444" y="93259"/>
                    <a:pt x="232444" y="99556"/>
                  </a:cubicBezTo>
                  <a:cubicBezTo>
                    <a:pt x="232444" y="105854"/>
                    <a:pt x="237549" y="110959"/>
                    <a:pt x="243847" y="110959"/>
                  </a:cubicBezTo>
                  <a:close/>
                  <a:moveTo>
                    <a:pt x="243847" y="155079"/>
                  </a:moveTo>
                  <a:cubicBezTo>
                    <a:pt x="250144" y="155079"/>
                    <a:pt x="255249" y="149974"/>
                    <a:pt x="255249" y="143677"/>
                  </a:cubicBezTo>
                  <a:cubicBezTo>
                    <a:pt x="255249" y="137379"/>
                    <a:pt x="250144" y="132274"/>
                    <a:pt x="243847" y="132274"/>
                  </a:cubicBezTo>
                  <a:cubicBezTo>
                    <a:pt x="237549" y="132274"/>
                    <a:pt x="232444" y="137379"/>
                    <a:pt x="232444" y="143677"/>
                  </a:cubicBezTo>
                  <a:cubicBezTo>
                    <a:pt x="232444" y="149974"/>
                    <a:pt x="237549" y="155079"/>
                    <a:pt x="243847" y="155079"/>
                  </a:cubicBezTo>
                  <a:close/>
                  <a:moveTo>
                    <a:pt x="243847" y="199112"/>
                  </a:moveTo>
                  <a:cubicBezTo>
                    <a:pt x="250144" y="199112"/>
                    <a:pt x="255249" y="194007"/>
                    <a:pt x="255249" y="187709"/>
                  </a:cubicBezTo>
                  <a:cubicBezTo>
                    <a:pt x="255249" y="181412"/>
                    <a:pt x="250144" y="176307"/>
                    <a:pt x="243847" y="176307"/>
                  </a:cubicBezTo>
                  <a:cubicBezTo>
                    <a:pt x="237549" y="176307"/>
                    <a:pt x="232444" y="181412"/>
                    <a:pt x="232444" y="187709"/>
                  </a:cubicBezTo>
                  <a:cubicBezTo>
                    <a:pt x="232444" y="194007"/>
                    <a:pt x="237549" y="199112"/>
                    <a:pt x="243847" y="199112"/>
                  </a:cubicBezTo>
                  <a:close/>
                  <a:moveTo>
                    <a:pt x="243847" y="243233"/>
                  </a:moveTo>
                  <a:cubicBezTo>
                    <a:pt x="250144" y="243233"/>
                    <a:pt x="255249" y="238127"/>
                    <a:pt x="255249" y="231830"/>
                  </a:cubicBezTo>
                  <a:cubicBezTo>
                    <a:pt x="255249" y="225532"/>
                    <a:pt x="250144" y="220427"/>
                    <a:pt x="243847" y="220427"/>
                  </a:cubicBezTo>
                  <a:cubicBezTo>
                    <a:pt x="237549" y="220427"/>
                    <a:pt x="232444" y="225532"/>
                    <a:pt x="232444" y="231830"/>
                  </a:cubicBezTo>
                  <a:cubicBezTo>
                    <a:pt x="232444" y="238127"/>
                    <a:pt x="237549" y="243233"/>
                    <a:pt x="243847" y="243233"/>
                  </a:cubicBezTo>
                  <a:close/>
                  <a:moveTo>
                    <a:pt x="243847" y="287266"/>
                  </a:moveTo>
                  <a:cubicBezTo>
                    <a:pt x="250144" y="287266"/>
                    <a:pt x="255249" y="282160"/>
                    <a:pt x="255249" y="275863"/>
                  </a:cubicBezTo>
                  <a:cubicBezTo>
                    <a:pt x="255249" y="269565"/>
                    <a:pt x="250144" y="264460"/>
                    <a:pt x="243847" y="264460"/>
                  </a:cubicBezTo>
                  <a:cubicBezTo>
                    <a:pt x="237549" y="264460"/>
                    <a:pt x="232444" y="269565"/>
                    <a:pt x="232444" y="275863"/>
                  </a:cubicBezTo>
                  <a:cubicBezTo>
                    <a:pt x="232444" y="282160"/>
                    <a:pt x="237549" y="287266"/>
                    <a:pt x="243847" y="287266"/>
                  </a:cubicBezTo>
                  <a:close/>
                  <a:moveTo>
                    <a:pt x="243847" y="331386"/>
                  </a:moveTo>
                  <a:cubicBezTo>
                    <a:pt x="250144" y="331386"/>
                    <a:pt x="255249" y="326281"/>
                    <a:pt x="255249" y="319983"/>
                  </a:cubicBezTo>
                  <a:cubicBezTo>
                    <a:pt x="255249" y="313686"/>
                    <a:pt x="250144" y="308580"/>
                    <a:pt x="243847" y="308580"/>
                  </a:cubicBezTo>
                  <a:cubicBezTo>
                    <a:pt x="237549" y="308580"/>
                    <a:pt x="232444" y="313686"/>
                    <a:pt x="232444" y="319983"/>
                  </a:cubicBezTo>
                  <a:cubicBezTo>
                    <a:pt x="232444" y="326281"/>
                    <a:pt x="237549" y="331386"/>
                    <a:pt x="243847" y="331386"/>
                  </a:cubicBezTo>
                  <a:close/>
                  <a:moveTo>
                    <a:pt x="243847" y="375506"/>
                  </a:moveTo>
                  <a:cubicBezTo>
                    <a:pt x="250144" y="375506"/>
                    <a:pt x="255249" y="370401"/>
                    <a:pt x="255249" y="364104"/>
                  </a:cubicBezTo>
                  <a:cubicBezTo>
                    <a:pt x="255249" y="357806"/>
                    <a:pt x="250144" y="352701"/>
                    <a:pt x="243847" y="352701"/>
                  </a:cubicBezTo>
                  <a:cubicBezTo>
                    <a:pt x="237549" y="352701"/>
                    <a:pt x="232444" y="357806"/>
                    <a:pt x="232444" y="364104"/>
                  </a:cubicBezTo>
                  <a:cubicBezTo>
                    <a:pt x="232444" y="370401"/>
                    <a:pt x="237549" y="375506"/>
                    <a:pt x="243847" y="375506"/>
                  </a:cubicBezTo>
                  <a:close/>
                  <a:moveTo>
                    <a:pt x="205077" y="22806"/>
                  </a:moveTo>
                  <a:cubicBezTo>
                    <a:pt x="211374" y="22806"/>
                    <a:pt x="216479" y="17700"/>
                    <a:pt x="216479" y="11403"/>
                  </a:cubicBezTo>
                  <a:cubicBezTo>
                    <a:pt x="216479" y="5105"/>
                    <a:pt x="211374" y="0"/>
                    <a:pt x="205077" y="0"/>
                  </a:cubicBezTo>
                  <a:cubicBezTo>
                    <a:pt x="198779" y="0"/>
                    <a:pt x="193674" y="5105"/>
                    <a:pt x="193674" y="11403"/>
                  </a:cubicBezTo>
                  <a:cubicBezTo>
                    <a:pt x="193674" y="17700"/>
                    <a:pt x="198779" y="22806"/>
                    <a:pt x="205077" y="22806"/>
                  </a:cubicBezTo>
                  <a:close/>
                  <a:moveTo>
                    <a:pt x="205077" y="66839"/>
                  </a:moveTo>
                  <a:cubicBezTo>
                    <a:pt x="211374" y="66839"/>
                    <a:pt x="216479" y="61733"/>
                    <a:pt x="216479" y="55436"/>
                  </a:cubicBezTo>
                  <a:cubicBezTo>
                    <a:pt x="216479" y="49138"/>
                    <a:pt x="211374" y="44033"/>
                    <a:pt x="205077" y="44033"/>
                  </a:cubicBezTo>
                  <a:cubicBezTo>
                    <a:pt x="198779" y="44033"/>
                    <a:pt x="193674" y="49138"/>
                    <a:pt x="193674" y="55436"/>
                  </a:cubicBezTo>
                  <a:cubicBezTo>
                    <a:pt x="193674" y="61733"/>
                    <a:pt x="198779" y="66839"/>
                    <a:pt x="205077" y="66839"/>
                  </a:cubicBezTo>
                  <a:close/>
                  <a:moveTo>
                    <a:pt x="205077" y="110959"/>
                  </a:moveTo>
                  <a:cubicBezTo>
                    <a:pt x="211374" y="110959"/>
                    <a:pt x="216479" y="105854"/>
                    <a:pt x="216479" y="99556"/>
                  </a:cubicBezTo>
                  <a:cubicBezTo>
                    <a:pt x="216479" y="93259"/>
                    <a:pt x="211374" y="88153"/>
                    <a:pt x="205077" y="88153"/>
                  </a:cubicBezTo>
                  <a:cubicBezTo>
                    <a:pt x="198779" y="88153"/>
                    <a:pt x="193674" y="93259"/>
                    <a:pt x="193674" y="99556"/>
                  </a:cubicBezTo>
                  <a:cubicBezTo>
                    <a:pt x="193674" y="105854"/>
                    <a:pt x="198779" y="110959"/>
                    <a:pt x="205077" y="110959"/>
                  </a:cubicBezTo>
                  <a:close/>
                  <a:moveTo>
                    <a:pt x="205077" y="155079"/>
                  </a:moveTo>
                  <a:cubicBezTo>
                    <a:pt x="211374" y="155079"/>
                    <a:pt x="216479" y="149974"/>
                    <a:pt x="216479" y="143677"/>
                  </a:cubicBezTo>
                  <a:cubicBezTo>
                    <a:pt x="216479" y="137379"/>
                    <a:pt x="211374" y="132274"/>
                    <a:pt x="205077" y="132274"/>
                  </a:cubicBezTo>
                  <a:cubicBezTo>
                    <a:pt x="198779" y="132274"/>
                    <a:pt x="193674" y="137379"/>
                    <a:pt x="193674" y="143677"/>
                  </a:cubicBezTo>
                  <a:cubicBezTo>
                    <a:pt x="193674" y="149974"/>
                    <a:pt x="198779" y="155079"/>
                    <a:pt x="205077" y="155079"/>
                  </a:cubicBezTo>
                  <a:close/>
                  <a:moveTo>
                    <a:pt x="205077" y="199112"/>
                  </a:moveTo>
                  <a:cubicBezTo>
                    <a:pt x="211374" y="199112"/>
                    <a:pt x="216479" y="194007"/>
                    <a:pt x="216479" y="187709"/>
                  </a:cubicBezTo>
                  <a:cubicBezTo>
                    <a:pt x="216479" y="181412"/>
                    <a:pt x="211374" y="176307"/>
                    <a:pt x="205077" y="176307"/>
                  </a:cubicBezTo>
                  <a:cubicBezTo>
                    <a:pt x="198779" y="176307"/>
                    <a:pt x="193674" y="181412"/>
                    <a:pt x="193674" y="187709"/>
                  </a:cubicBezTo>
                  <a:cubicBezTo>
                    <a:pt x="193674" y="194007"/>
                    <a:pt x="198779" y="199112"/>
                    <a:pt x="205077" y="199112"/>
                  </a:cubicBezTo>
                  <a:close/>
                  <a:moveTo>
                    <a:pt x="205077" y="243233"/>
                  </a:moveTo>
                  <a:cubicBezTo>
                    <a:pt x="211374" y="243233"/>
                    <a:pt x="216479" y="238127"/>
                    <a:pt x="216479" y="231830"/>
                  </a:cubicBezTo>
                  <a:cubicBezTo>
                    <a:pt x="216479" y="225532"/>
                    <a:pt x="211374" y="220427"/>
                    <a:pt x="205077" y="220427"/>
                  </a:cubicBezTo>
                  <a:cubicBezTo>
                    <a:pt x="198779" y="220427"/>
                    <a:pt x="193674" y="225532"/>
                    <a:pt x="193674" y="231830"/>
                  </a:cubicBezTo>
                  <a:cubicBezTo>
                    <a:pt x="193674" y="238127"/>
                    <a:pt x="198779" y="243233"/>
                    <a:pt x="205077" y="243233"/>
                  </a:cubicBezTo>
                  <a:close/>
                  <a:moveTo>
                    <a:pt x="205077" y="287266"/>
                  </a:moveTo>
                  <a:cubicBezTo>
                    <a:pt x="211374" y="287266"/>
                    <a:pt x="216479" y="282160"/>
                    <a:pt x="216479" y="275863"/>
                  </a:cubicBezTo>
                  <a:cubicBezTo>
                    <a:pt x="216479" y="269565"/>
                    <a:pt x="211374" y="264460"/>
                    <a:pt x="205077" y="264460"/>
                  </a:cubicBezTo>
                  <a:cubicBezTo>
                    <a:pt x="198779" y="264460"/>
                    <a:pt x="193674" y="269565"/>
                    <a:pt x="193674" y="275863"/>
                  </a:cubicBezTo>
                  <a:cubicBezTo>
                    <a:pt x="193674" y="282160"/>
                    <a:pt x="198779" y="287266"/>
                    <a:pt x="205077" y="287266"/>
                  </a:cubicBezTo>
                  <a:close/>
                  <a:moveTo>
                    <a:pt x="205077" y="331386"/>
                  </a:moveTo>
                  <a:cubicBezTo>
                    <a:pt x="211374" y="331386"/>
                    <a:pt x="216479" y="326281"/>
                    <a:pt x="216479" y="319983"/>
                  </a:cubicBezTo>
                  <a:cubicBezTo>
                    <a:pt x="216479" y="313686"/>
                    <a:pt x="211374" y="308580"/>
                    <a:pt x="205077" y="308580"/>
                  </a:cubicBezTo>
                  <a:cubicBezTo>
                    <a:pt x="198779" y="308580"/>
                    <a:pt x="193674" y="313686"/>
                    <a:pt x="193674" y="319983"/>
                  </a:cubicBezTo>
                  <a:cubicBezTo>
                    <a:pt x="193674" y="326281"/>
                    <a:pt x="198779" y="331386"/>
                    <a:pt x="205077" y="331386"/>
                  </a:cubicBezTo>
                  <a:close/>
                  <a:moveTo>
                    <a:pt x="205077" y="375506"/>
                  </a:moveTo>
                  <a:cubicBezTo>
                    <a:pt x="211374" y="375506"/>
                    <a:pt x="216479" y="370401"/>
                    <a:pt x="216479" y="364104"/>
                  </a:cubicBezTo>
                  <a:cubicBezTo>
                    <a:pt x="216479" y="357806"/>
                    <a:pt x="211374" y="352701"/>
                    <a:pt x="205077" y="352701"/>
                  </a:cubicBezTo>
                  <a:cubicBezTo>
                    <a:pt x="198779" y="352701"/>
                    <a:pt x="193674" y="357806"/>
                    <a:pt x="193674" y="364104"/>
                  </a:cubicBezTo>
                  <a:cubicBezTo>
                    <a:pt x="193674" y="370401"/>
                    <a:pt x="198779" y="375506"/>
                    <a:pt x="205077" y="375506"/>
                  </a:cubicBezTo>
                  <a:close/>
                  <a:moveTo>
                    <a:pt x="166394" y="22806"/>
                  </a:moveTo>
                  <a:cubicBezTo>
                    <a:pt x="172692" y="22806"/>
                    <a:pt x="177797" y="17700"/>
                    <a:pt x="177797" y="11403"/>
                  </a:cubicBezTo>
                  <a:cubicBezTo>
                    <a:pt x="177797" y="5105"/>
                    <a:pt x="172692" y="0"/>
                    <a:pt x="166394" y="0"/>
                  </a:cubicBezTo>
                  <a:cubicBezTo>
                    <a:pt x="160097" y="0"/>
                    <a:pt x="154992" y="5105"/>
                    <a:pt x="154992" y="11403"/>
                  </a:cubicBezTo>
                  <a:cubicBezTo>
                    <a:pt x="154992" y="17700"/>
                    <a:pt x="160097" y="22806"/>
                    <a:pt x="166394" y="22806"/>
                  </a:cubicBezTo>
                  <a:close/>
                  <a:moveTo>
                    <a:pt x="166394" y="66839"/>
                  </a:moveTo>
                  <a:cubicBezTo>
                    <a:pt x="172692" y="66839"/>
                    <a:pt x="177797" y="61733"/>
                    <a:pt x="177797" y="55436"/>
                  </a:cubicBezTo>
                  <a:cubicBezTo>
                    <a:pt x="177797" y="49138"/>
                    <a:pt x="172692" y="44033"/>
                    <a:pt x="166394" y="44033"/>
                  </a:cubicBezTo>
                  <a:cubicBezTo>
                    <a:pt x="160097" y="44033"/>
                    <a:pt x="154992" y="49138"/>
                    <a:pt x="154992" y="55436"/>
                  </a:cubicBezTo>
                  <a:cubicBezTo>
                    <a:pt x="154992" y="61733"/>
                    <a:pt x="160097" y="66839"/>
                    <a:pt x="166394" y="66839"/>
                  </a:cubicBezTo>
                  <a:close/>
                  <a:moveTo>
                    <a:pt x="166394" y="110959"/>
                  </a:moveTo>
                  <a:cubicBezTo>
                    <a:pt x="172692" y="110959"/>
                    <a:pt x="177797" y="105854"/>
                    <a:pt x="177797" y="99556"/>
                  </a:cubicBezTo>
                  <a:cubicBezTo>
                    <a:pt x="177797" y="93259"/>
                    <a:pt x="172692" y="88153"/>
                    <a:pt x="166394" y="88153"/>
                  </a:cubicBezTo>
                  <a:cubicBezTo>
                    <a:pt x="160097" y="88153"/>
                    <a:pt x="154992" y="93259"/>
                    <a:pt x="154992" y="99556"/>
                  </a:cubicBezTo>
                  <a:cubicBezTo>
                    <a:pt x="154992" y="105854"/>
                    <a:pt x="160097" y="110959"/>
                    <a:pt x="166394" y="110959"/>
                  </a:cubicBezTo>
                  <a:close/>
                  <a:moveTo>
                    <a:pt x="166394" y="155079"/>
                  </a:moveTo>
                  <a:cubicBezTo>
                    <a:pt x="172692" y="155079"/>
                    <a:pt x="177797" y="149974"/>
                    <a:pt x="177797" y="143677"/>
                  </a:cubicBezTo>
                  <a:cubicBezTo>
                    <a:pt x="177797" y="137379"/>
                    <a:pt x="172692" y="132274"/>
                    <a:pt x="166394" y="132274"/>
                  </a:cubicBezTo>
                  <a:cubicBezTo>
                    <a:pt x="160097" y="132274"/>
                    <a:pt x="154992" y="137379"/>
                    <a:pt x="154992" y="143677"/>
                  </a:cubicBezTo>
                  <a:cubicBezTo>
                    <a:pt x="154992" y="149974"/>
                    <a:pt x="160097" y="155079"/>
                    <a:pt x="166394" y="155079"/>
                  </a:cubicBezTo>
                  <a:close/>
                  <a:moveTo>
                    <a:pt x="166394" y="199112"/>
                  </a:moveTo>
                  <a:cubicBezTo>
                    <a:pt x="172692" y="199112"/>
                    <a:pt x="177797" y="194007"/>
                    <a:pt x="177797" y="187709"/>
                  </a:cubicBezTo>
                  <a:cubicBezTo>
                    <a:pt x="177797" y="181412"/>
                    <a:pt x="172692" y="176307"/>
                    <a:pt x="166394" y="176307"/>
                  </a:cubicBezTo>
                  <a:cubicBezTo>
                    <a:pt x="160097" y="176307"/>
                    <a:pt x="154992" y="181412"/>
                    <a:pt x="154992" y="187709"/>
                  </a:cubicBezTo>
                  <a:cubicBezTo>
                    <a:pt x="154992" y="194007"/>
                    <a:pt x="160097" y="199112"/>
                    <a:pt x="166394" y="199112"/>
                  </a:cubicBezTo>
                  <a:close/>
                  <a:moveTo>
                    <a:pt x="166394" y="243233"/>
                  </a:moveTo>
                  <a:cubicBezTo>
                    <a:pt x="172692" y="243233"/>
                    <a:pt x="177797" y="238127"/>
                    <a:pt x="177797" y="231830"/>
                  </a:cubicBezTo>
                  <a:cubicBezTo>
                    <a:pt x="177797" y="225532"/>
                    <a:pt x="172692" y="220427"/>
                    <a:pt x="166394" y="220427"/>
                  </a:cubicBezTo>
                  <a:cubicBezTo>
                    <a:pt x="160097" y="220427"/>
                    <a:pt x="154992" y="225532"/>
                    <a:pt x="154992" y="231830"/>
                  </a:cubicBezTo>
                  <a:cubicBezTo>
                    <a:pt x="154992" y="238127"/>
                    <a:pt x="160097" y="243233"/>
                    <a:pt x="166394" y="243233"/>
                  </a:cubicBezTo>
                  <a:close/>
                  <a:moveTo>
                    <a:pt x="166394" y="287266"/>
                  </a:moveTo>
                  <a:cubicBezTo>
                    <a:pt x="172692" y="287266"/>
                    <a:pt x="177797" y="282160"/>
                    <a:pt x="177797" y="275863"/>
                  </a:cubicBezTo>
                  <a:cubicBezTo>
                    <a:pt x="177797" y="269565"/>
                    <a:pt x="172692" y="264460"/>
                    <a:pt x="166394" y="264460"/>
                  </a:cubicBezTo>
                  <a:cubicBezTo>
                    <a:pt x="160097" y="264460"/>
                    <a:pt x="154992" y="269565"/>
                    <a:pt x="154992" y="275863"/>
                  </a:cubicBezTo>
                  <a:cubicBezTo>
                    <a:pt x="154992" y="282160"/>
                    <a:pt x="160097" y="287266"/>
                    <a:pt x="166394" y="287266"/>
                  </a:cubicBezTo>
                  <a:close/>
                  <a:moveTo>
                    <a:pt x="166394" y="331386"/>
                  </a:moveTo>
                  <a:cubicBezTo>
                    <a:pt x="172692" y="331386"/>
                    <a:pt x="177797" y="326281"/>
                    <a:pt x="177797" y="319983"/>
                  </a:cubicBezTo>
                  <a:cubicBezTo>
                    <a:pt x="177797" y="313686"/>
                    <a:pt x="172692" y="308580"/>
                    <a:pt x="166394" y="308580"/>
                  </a:cubicBezTo>
                  <a:cubicBezTo>
                    <a:pt x="160097" y="308580"/>
                    <a:pt x="154992" y="313686"/>
                    <a:pt x="154992" y="319983"/>
                  </a:cubicBezTo>
                  <a:cubicBezTo>
                    <a:pt x="154992" y="326281"/>
                    <a:pt x="160097" y="331386"/>
                    <a:pt x="166394" y="331386"/>
                  </a:cubicBezTo>
                  <a:close/>
                  <a:moveTo>
                    <a:pt x="166394" y="375506"/>
                  </a:moveTo>
                  <a:cubicBezTo>
                    <a:pt x="172692" y="375506"/>
                    <a:pt x="177797" y="370401"/>
                    <a:pt x="177797" y="364104"/>
                  </a:cubicBezTo>
                  <a:cubicBezTo>
                    <a:pt x="177797" y="357806"/>
                    <a:pt x="172692" y="352701"/>
                    <a:pt x="166394" y="352701"/>
                  </a:cubicBezTo>
                  <a:cubicBezTo>
                    <a:pt x="160097" y="352701"/>
                    <a:pt x="154992" y="357806"/>
                    <a:pt x="154992" y="364104"/>
                  </a:cubicBezTo>
                  <a:cubicBezTo>
                    <a:pt x="154992" y="370401"/>
                    <a:pt x="160097" y="375506"/>
                    <a:pt x="166394" y="375506"/>
                  </a:cubicBezTo>
                  <a:close/>
                  <a:moveTo>
                    <a:pt x="127625" y="22806"/>
                  </a:moveTo>
                  <a:cubicBezTo>
                    <a:pt x="133922" y="22806"/>
                    <a:pt x="139028" y="17700"/>
                    <a:pt x="139028" y="11403"/>
                  </a:cubicBezTo>
                  <a:cubicBezTo>
                    <a:pt x="139028" y="5105"/>
                    <a:pt x="133922" y="0"/>
                    <a:pt x="127625" y="0"/>
                  </a:cubicBezTo>
                  <a:cubicBezTo>
                    <a:pt x="121327" y="0"/>
                    <a:pt x="116222" y="5105"/>
                    <a:pt x="116222" y="11403"/>
                  </a:cubicBezTo>
                  <a:cubicBezTo>
                    <a:pt x="116222" y="17700"/>
                    <a:pt x="121327" y="22806"/>
                    <a:pt x="127625" y="22806"/>
                  </a:cubicBezTo>
                  <a:close/>
                  <a:moveTo>
                    <a:pt x="127625" y="66839"/>
                  </a:moveTo>
                  <a:cubicBezTo>
                    <a:pt x="133922" y="66839"/>
                    <a:pt x="139028" y="61733"/>
                    <a:pt x="139028" y="55436"/>
                  </a:cubicBezTo>
                  <a:cubicBezTo>
                    <a:pt x="139028" y="49138"/>
                    <a:pt x="133922" y="44033"/>
                    <a:pt x="127625" y="44033"/>
                  </a:cubicBezTo>
                  <a:cubicBezTo>
                    <a:pt x="121327" y="44033"/>
                    <a:pt x="116222" y="49138"/>
                    <a:pt x="116222" y="55436"/>
                  </a:cubicBezTo>
                  <a:cubicBezTo>
                    <a:pt x="116222" y="61733"/>
                    <a:pt x="121327" y="66839"/>
                    <a:pt x="127625" y="66839"/>
                  </a:cubicBezTo>
                  <a:close/>
                  <a:moveTo>
                    <a:pt x="127625" y="110959"/>
                  </a:moveTo>
                  <a:cubicBezTo>
                    <a:pt x="133922" y="110959"/>
                    <a:pt x="139028" y="105854"/>
                    <a:pt x="139028" y="99556"/>
                  </a:cubicBezTo>
                  <a:cubicBezTo>
                    <a:pt x="139028" y="93259"/>
                    <a:pt x="133922" y="88153"/>
                    <a:pt x="127625" y="88153"/>
                  </a:cubicBezTo>
                  <a:cubicBezTo>
                    <a:pt x="121327" y="88153"/>
                    <a:pt x="116222" y="93259"/>
                    <a:pt x="116222" y="99556"/>
                  </a:cubicBezTo>
                  <a:cubicBezTo>
                    <a:pt x="116222" y="105854"/>
                    <a:pt x="121327" y="110959"/>
                    <a:pt x="127625" y="110959"/>
                  </a:cubicBezTo>
                  <a:close/>
                  <a:moveTo>
                    <a:pt x="127625" y="155079"/>
                  </a:moveTo>
                  <a:cubicBezTo>
                    <a:pt x="133922" y="155079"/>
                    <a:pt x="139028" y="149974"/>
                    <a:pt x="139028" y="143677"/>
                  </a:cubicBezTo>
                  <a:cubicBezTo>
                    <a:pt x="139028" y="137379"/>
                    <a:pt x="133922" y="132274"/>
                    <a:pt x="127625" y="132274"/>
                  </a:cubicBezTo>
                  <a:cubicBezTo>
                    <a:pt x="121327" y="132274"/>
                    <a:pt x="116222" y="137379"/>
                    <a:pt x="116222" y="143677"/>
                  </a:cubicBezTo>
                  <a:cubicBezTo>
                    <a:pt x="116222" y="149974"/>
                    <a:pt x="121327" y="155079"/>
                    <a:pt x="127625" y="155079"/>
                  </a:cubicBezTo>
                  <a:close/>
                  <a:moveTo>
                    <a:pt x="127625" y="199112"/>
                  </a:moveTo>
                  <a:cubicBezTo>
                    <a:pt x="133922" y="199112"/>
                    <a:pt x="139028" y="194007"/>
                    <a:pt x="139028" y="187709"/>
                  </a:cubicBezTo>
                  <a:cubicBezTo>
                    <a:pt x="139028" y="181412"/>
                    <a:pt x="133922" y="176307"/>
                    <a:pt x="127625" y="176307"/>
                  </a:cubicBezTo>
                  <a:cubicBezTo>
                    <a:pt x="121327" y="176307"/>
                    <a:pt x="116222" y="181412"/>
                    <a:pt x="116222" y="187709"/>
                  </a:cubicBezTo>
                  <a:cubicBezTo>
                    <a:pt x="116222" y="194007"/>
                    <a:pt x="121327" y="199112"/>
                    <a:pt x="127625" y="199112"/>
                  </a:cubicBezTo>
                  <a:close/>
                  <a:moveTo>
                    <a:pt x="127625" y="243233"/>
                  </a:moveTo>
                  <a:cubicBezTo>
                    <a:pt x="133922" y="243233"/>
                    <a:pt x="139028" y="238127"/>
                    <a:pt x="139028" y="231830"/>
                  </a:cubicBezTo>
                  <a:cubicBezTo>
                    <a:pt x="139028" y="225532"/>
                    <a:pt x="133922" y="220427"/>
                    <a:pt x="127625" y="220427"/>
                  </a:cubicBezTo>
                  <a:cubicBezTo>
                    <a:pt x="121327" y="220427"/>
                    <a:pt x="116222" y="225532"/>
                    <a:pt x="116222" y="231830"/>
                  </a:cubicBezTo>
                  <a:cubicBezTo>
                    <a:pt x="116222" y="238127"/>
                    <a:pt x="121327" y="243233"/>
                    <a:pt x="127625" y="243233"/>
                  </a:cubicBezTo>
                  <a:close/>
                  <a:moveTo>
                    <a:pt x="127625" y="287266"/>
                  </a:moveTo>
                  <a:cubicBezTo>
                    <a:pt x="133922" y="287266"/>
                    <a:pt x="139028" y="282160"/>
                    <a:pt x="139028" y="275863"/>
                  </a:cubicBezTo>
                  <a:cubicBezTo>
                    <a:pt x="139028" y="269565"/>
                    <a:pt x="133922" y="264460"/>
                    <a:pt x="127625" y="264460"/>
                  </a:cubicBezTo>
                  <a:cubicBezTo>
                    <a:pt x="121327" y="264460"/>
                    <a:pt x="116222" y="269565"/>
                    <a:pt x="116222" y="275863"/>
                  </a:cubicBezTo>
                  <a:cubicBezTo>
                    <a:pt x="116222" y="282160"/>
                    <a:pt x="121327" y="287266"/>
                    <a:pt x="127625" y="287266"/>
                  </a:cubicBezTo>
                  <a:close/>
                  <a:moveTo>
                    <a:pt x="127625" y="331386"/>
                  </a:moveTo>
                  <a:cubicBezTo>
                    <a:pt x="133922" y="331386"/>
                    <a:pt x="139028" y="326281"/>
                    <a:pt x="139028" y="319983"/>
                  </a:cubicBezTo>
                  <a:cubicBezTo>
                    <a:pt x="139028" y="313686"/>
                    <a:pt x="133922" y="308580"/>
                    <a:pt x="127625" y="308580"/>
                  </a:cubicBezTo>
                  <a:cubicBezTo>
                    <a:pt x="121327" y="308580"/>
                    <a:pt x="116222" y="313686"/>
                    <a:pt x="116222" y="319983"/>
                  </a:cubicBezTo>
                  <a:cubicBezTo>
                    <a:pt x="116222" y="326281"/>
                    <a:pt x="121327" y="331386"/>
                    <a:pt x="127625" y="331386"/>
                  </a:cubicBezTo>
                  <a:close/>
                  <a:moveTo>
                    <a:pt x="127625" y="375506"/>
                  </a:moveTo>
                  <a:cubicBezTo>
                    <a:pt x="133922" y="375506"/>
                    <a:pt x="139028" y="370401"/>
                    <a:pt x="139028" y="364104"/>
                  </a:cubicBezTo>
                  <a:cubicBezTo>
                    <a:pt x="139028" y="357806"/>
                    <a:pt x="133922" y="352701"/>
                    <a:pt x="127625" y="352701"/>
                  </a:cubicBezTo>
                  <a:cubicBezTo>
                    <a:pt x="121327" y="352701"/>
                    <a:pt x="116222" y="357806"/>
                    <a:pt x="116222" y="364104"/>
                  </a:cubicBezTo>
                  <a:cubicBezTo>
                    <a:pt x="116222" y="370401"/>
                    <a:pt x="121327" y="375506"/>
                    <a:pt x="127625" y="375506"/>
                  </a:cubicBezTo>
                  <a:close/>
                  <a:moveTo>
                    <a:pt x="88855" y="22806"/>
                  </a:moveTo>
                  <a:cubicBezTo>
                    <a:pt x="95152" y="22806"/>
                    <a:pt x="100258" y="17700"/>
                    <a:pt x="100258" y="11403"/>
                  </a:cubicBezTo>
                  <a:cubicBezTo>
                    <a:pt x="100258" y="5105"/>
                    <a:pt x="95152" y="0"/>
                    <a:pt x="88855" y="0"/>
                  </a:cubicBezTo>
                  <a:cubicBezTo>
                    <a:pt x="82557" y="0"/>
                    <a:pt x="77452" y="5105"/>
                    <a:pt x="77452" y="11403"/>
                  </a:cubicBezTo>
                  <a:cubicBezTo>
                    <a:pt x="77452" y="17700"/>
                    <a:pt x="82557" y="22806"/>
                    <a:pt x="88855" y="22806"/>
                  </a:cubicBezTo>
                  <a:close/>
                  <a:moveTo>
                    <a:pt x="88855" y="66839"/>
                  </a:moveTo>
                  <a:cubicBezTo>
                    <a:pt x="95152" y="66839"/>
                    <a:pt x="100258" y="61733"/>
                    <a:pt x="100258" y="55436"/>
                  </a:cubicBezTo>
                  <a:cubicBezTo>
                    <a:pt x="100258" y="49138"/>
                    <a:pt x="95152" y="44033"/>
                    <a:pt x="88855" y="44033"/>
                  </a:cubicBezTo>
                  <a:cubicBezTo>
                    <a:pt x="82557" y="44033"/>
                    <a:pt x="77452" y="49138"/>
                    <a:pt x="77452" y="55436"/>
                  </a:cubicBezTo>
                  <a:cubicBezTo>
                    <a:pt x="77452" y="61733"/>
                    <a:pt x="82557" y="66839"/>
                    <a:pt x="88855" y="66839"/>
                  </a:cubicBezTo>
                  <a:close/>
                  <a:moveTo>
                    <a:pt x="88855" y="110959"/>
                  </a:moveTo>
                  <a:cubicBezTo>
                    <a:pt x="95152" y="110959"/>
                    <a:pt x="100258" y="105854"/>
                    <a:pt x="100258" y="99556"/>
                  </a:cubicBezTo>
                  <a:cubicBezTo>
                    <a:pt x="100258" y="93259"/>
                    <a:pt x="95152" y="88153"/>
                    <a:pt x="88855" y="88153"/>
                  </a:cubicBezTo>
                  <a:cubicBezTo>
                    <a:pt x="82557" y="88153"/>
                    <a:pt x="77452" y="93259"/>
                    <a:pt x="77452" y="99556"/>
                  </a:cubicBezTo>
                  <a:cubicBezTo>
                    <a:pt x="77452" y="105854"/>
                    <a:pt x="82557" y="110959"/>
                    <a:pt x="88855" y="110959"/>
                  </a:cubicBezTo>
                  <a:close/>
                  <a:moveTo>
                    <a:pt x="88855" y="155079"/>
                  </a:moveTo>
                  <a:cubicBezTo>
                    <a:pt x="95152" y="155079"/>
                    <a:pt x="100258" y="149974"/>
                    <a:pt x="100258" y="143677"/>
                  </a:cubicBezTo>
                  <a:cubicBezTo>
                    <a:pt x="100258" y="137379"/>
                    <a:pt x="95152" y="132274"/>
                    <a:pt x="88855" y="132274"/>
                  </a:cubicBezTo>
                  <a:cubicBezTo>
                    <a:pt x="82557" y="132274"/>
                    <a:pt x="77452" y="137379"/>
                    <a:pt x="77452" y="143677"/>
                  </a:cubicBezTo>
                  <a:cubicBezTo>
                    <a:pt x="77452" y="149974"/>
                    <a:pt x="82557" y="155079"/>
                    <a:pt x="88855" y="155079"/>
                  </a:cubicBezTo>
                  <a:close/>
                  <a:moveTo>
                    <a:pt x="88855" y="199112"/>
                  </a:moveTo>
                  <a:cubicBezTo>
                    <a:pt x="95152" y="199112"/>
                    <a:pt x="100258" y="194007"/>
                    <a:pt x="100258" y="187709"/>
                  </a:cubicBezTo>
                  <a:cubicBezTo>
                    <a:pt x="100258" y="181412"/>
                    <a:pt x="95152" y="176307"/>
                    <a:pt x="88855" y="176307"/>
                  </a:cubicBezTo>
                  <a:cubicBezTo>
                    <a:pt x="82557" y="176307"/>
                    <a:pt x="77452" y="181412"/>
                    <a:pt x="77452" y="187709"/>
                  </a:cubicBezTo>
                  <a:cubicBezTo>
                    <a:pt x="77452" y="194007"/>
                    <a:pt x="82557" y="199112"/>
                    <a:pt x="88855" y="199112"/>
                  </a:cubicBezTo>
                  <a:close/>
                  <a:moveTo>
                    <a:pt x="88855" y="243233"/>
                  </a:moveTo>
                  <a:cubicBezTo>
                    <a:pt x="95152" y="243233"/>
                    <a:pt x="100258" y="238127"/>
                    <a:pt x="100258" y="231830"/>
                  </a:cubicBezTo>
                  <a:cubicBezTo>
                    <a:pt x="100258" y="225532"/>
                    <a:pt x="95152" y="220427"/>
                    <a:pt x="88855" y="220427"/>
                  </a:cubicBezTo>
                  <a:cubicBezTo>
                    <a:pt x="82557" y="220427"/>
                    <a:pt x="77452" y="225532"/>
                    <a:pt x="77452" y="231830"/>
                  </a:cubicBezTo>
                  <a:cubicBezTo>
                    <a:pt x="77452" y="238127"/>
                    <a:pt x="82557" y="243233"/>
                    <a:pt x="88855" y="243233"/>
                  </a:cubicBezTo>
                  <a:close/>
                  <a:moveTo>
                    <a:pt x="88855" y="287266"/>
                  </a:moveTo>
                  <a:cubicBezTo>
                    <a:pt x="95152" y="287266"/>
                    <a:pt x="100258" y="282160"/>
                    <a:pt x="100258" y="275863"/>
                  </a:cubicBezTo>
                  <a:cubicBezTo>
                    <a:pt x="100258" y="269565"/>
                    <a:pt x="95152" y="264460"/>
                    <a:pt x="88855" y="264460"/>
                  </a:cubicBezTo>
                  <a:cubicBezTo>
                    <a:pt x="82557" y="264460"/>
                    <a:pt x="77452" y="269565"/>
                    <a:pt x="77452" y="275863"/>
                  </a:cubicBezTo>
                  <a:cubicBezTo>
                    <a:pt x="77452" y="282160"/>
                    <a:pt x="82557" y="287266"/>
                    <a:pt x="88855" y="287266"/>
                  </a:cubicBezTo>
                  <a:close/>
                  <a:moveTo>
                    <a:pt x="88855" y="331386"/>
                  </a:moveTo>
                  <a:cubicBezTo>
                    <a:pt x="95152" y="331386"/>
                    <a:pt x="100258" y="326281"/>
                    <a:pt x="100258" y="319983"/>
                  </a:cubicBezTo>
                  <a:cubicBezTo>
                    <a:pt x="100258" y="313686"/>
                    <a:pt x="95152" y="308580"/>
                    <a:pt x="88855" y="308580"/>
                  </a:cubicBezTo>
                  <a:cubicBezTo>
                    <a:pt x="82557" y="308580"/>
                    <a:pt x="77452" y="313686"/>
                    <a:pt x="77452" y="319983"/>
                  </a:cubicBezTo>
                  <a:cubicBezTo>
                    <a:pt x="77452" y="326281"/>
                    <a:pt x="82557" y="331386"/>
                    <a:pt x="88855" y="331386"/>
                  </a:cubicBezTo>
                  <a:close/>
                  <a:moveTo>
                    <a:pt x="88855" y="375506"/>
                  </a:moveTo>
                  <a:cubicBezTo>
                    <a:pt x="95152" y="375506"/>
                    <a:pt x="100258" y="370401"/>
                    <a:pt x="100258" y="364104"/>
                  </a:cubicBezTo>
                  <a:cubicBezTo>
                    <a:pt x="100258" y="357806"/>
                    <a:pt x="95152" y="352701"/>
                    <a:pt x="88855" y="352701"/>
                  </a:cubicBezTo>
                  <a:cubicBezTo>
                    <a:pt x="82557" y="352701"/>
                    <a:pt x="77452" y="357806"/>
                    <a:pt x="77452" y="364104"/>
                  </a:cubicBezTo>
                  <a:cubicBezTo>
                    <a:pt x="77452" y="370401"/>
                    <a:pt x="82557" y="375506"/>
                    <a:pt x="88855" y="375506"/>
                  </a:cubicBezTo>
                  <a:close/>
                  <a:moveTo>
                    <a:pt x="50173" y="22806"/>
                  </a:moveTo>
                  <a:cubicBezTo>
                    <a:pt x="56470" y="22806"/>
                    <a:pt x="61575" y="17700"/>
                    <a:pt x="61575" y="11403"/>
                  </a:cubicBezTo>
                  <a:cubicBezTo>
                    <a:pt x="61575" y="5105"/>
                    <a:pt x="56470" y="0"/>
                    <a:pt x="50173" y="0"/>
                  </a:cubicBezTo>
                  <a:cubicBezTo>
                    <a:pt x="43875" y="0"/>
                    <a:pt x="38770" y="5105"/>
                    <a:pt x="38770" y="11403"/>
                  </a:cubicBezTo>
                  <a:cubicBezTo>
                    <a:pt x="38770" y="17700"/>
                    <a:pt x="43875" y="22806"/>
                    <a:pt x="50173" y="22806"/>
                  </a:cubicBezTo>
                  <a:close/>
                  <a:moveTo>
                    <a:pt x="50173" y="66839"/>
                  </a:moveTo>
                  <a:cubicBezTo>
                    <a:pt x="56470" y="66839"/>
                    <a:pt x="61575" y="61733"/>
                    <a:pt x="61575" y="55436"/>
                  </a:cubicBezTo>
                  <a:cubicBezTo>
                    <a:pt x="61575" y="49138"/>
                    <a:pt x="56470" y="44033"/>
                    <a:pt x="50173" y="44033"/>
                  </a:cubicBezTo>
                  <a:cubicBezTo>
                    <a:pt x="43875" y="44033"/>
                    <a:pt x="38770" y="49138"/>
                    <a:pt x="38770" y="55436"/>
                  </a:cubicBezTo>
                  <a:cubicBezTo>
                    <a:pt x="38770" y="61733"/>
                    <a:pt x="43875" y="66839"/>
                    <a:pt x="50173" y="66839"/>
                  </a:cubicBezTo>
                  <a:close/>
                  <a:moveTo>
                    <a:pt x="50173" y="110959"/>
                  </a:moveTo>
                  <a:cubicBezTo>
                    <a:pt x="56470" y="110959"/>
                    <a:pt x="61575" y="105854"/>
                    <a:pt x="61575" y="99556"/>
                  </a:cubicBezTo>
                  <a:cubicBezTo>
                    <a:pt x="61575" y="93259"/>
                    <a:pt x="56470" y="88153"/>
                    <a:pt x="50173" y="88153"/>
                  </a:cubicBezTo>
                  <a:cubicBezTo>
                    <a:pt x="43875" y="88153"/>
                    <a:pt x="38770" y="93259"/>
                    <a:pt x="38770" y="99556"/>
                  </a:cubicBezTo>
                  <a:cubicBezTo>
                    <a:pt x="38770" y="105854"/>
                    <a:pt x="43875" y="110959"/>
                    <a:pt x="50173" y="110959"/>
                  </a:cubicBezTo>
                  <a:close/>
                  <a:moveTo>
                    <a:pt x="50173" y="155079"/>
                  </a:moveTo>
                  <a:cubicBezTo>
                    <a:pt x="56470" y="155079"/>
                    <a:pt x="61575" y="149974"/>
                    <a:pt x="61575" y="143677"/>
                  </a:cubicBezTo>
                  <a:cubicBezTo>
                    <a:pt x="61575" y="137379"/>
                    <a:pt x="56470" y="132274"/>
                    <a:pt x="50173" y="132274"/>
                  </a:cubicBezTo>
                  <a:cubicBezTo>
                    <a:pt x="43875" y="132274"/>
                    <a:pt x="38770" y="137379"/>
                    <a:pt x="38770" y="143677"/>
                  </a:cubicBezTo>
                  <a:cubicBezTo>
                    <a:pt x="38770" y="149974"/>
                    <a:pt x="43875" y="155079"/>
                    <a:pt x="50173" y="155079"/>
                  </a:cubicBezTo>
                  <a:close/>
                  <a:moveTo>
                    <a:pt x="50173" y="199112"/>
                  </a:moveTo>
                  <a:cubicBezTo>
                    <a:pt x="56470" y="199112"/>
                    <a:pt x="61575" y="194007"/>
                    <a:pt x="61575" y="187709"/>
                  </a:cubicBezTo>
                  <a:cubicBezTo>
                    <a:pt x="61575" y="181412"/>
                    <a:pt x="56470" y="176307"/>
                    <a:pt x="50173" y="176307"/>
                  </a:cubicBezTo>
                  <a:cubicBezTo>
                    <a:pt x="43875" y="176307"/>
                    <a:pt x="38770" y="181412"/>
                    <a:pt x="38770" y="187709"/>
                  </a:cubicBezTo>
                  <a:cubicBezTo>
                    <a:pt x="38770" y="194007"/>
                    <a:pt x="43875" y="199112"/>
                    <a:pt x="50173" y="199112"/>
                  </a:cubicBezTo>
                  <a:close/>
                  <a:moveTo>
                    <a:pt x="50173" y="243233"/>
                  </a:moveTo>
                  <a:cubicBezTo>
                    <a:pt x="56470" y="243233"/>
                    <a:pt x="61575" y="238127"/>
                    <a:pt x="61575" y="231830"/>
                  </a:cubicBezTo>
                  <a:cubicBezTo>
                    <a:pt x="61575" y="225532"/>
                    <a:pt x="56470" y="220427"/>
                    <a:pt x="50173" y="220427"/>
                  </a:cubicBezTo>
                  <a:cubicBezTo>
                    <a:pt x="43875" y="220427"/>
                    <a:pt x="38770" y="225532"/>
                    <a:pt x="38770" y="231830"/>
                  </a:cubicBezTo>
                  <a:cubicBezTo>
                    <a:pt x="38770" y="238127"/>
                    <a:pt x="43875" y="243233"/>
                    <a:pt x="50173" y="243233"/>
                  </a:cubicBezTo>
                  <a:close/>
                  <a:moveTo>
                    <a:pt x="50173" y="287266"/>
                  </a:moveTo>
                  <a:cubicBezTo>
                    <a:pt x="56470" y="287266"/>
                    <a:pt x="61575" y="282160"/>
                    <a:pt x="61575" y="275863"/>
                  </a:cubicBezTo>
                  <a:cubicBezTo>
                    <a:pt x="61575" y="269565"/>
                    <a:pt x="56470" y="264460"/>
                    <a:pt x="50173" y="264460"/>
                  </a:cubicBezTo>
                  <a:cubicBezTo>
                    <a:pt x="43875" y="264460"/>
                    <a:pt x="38770" y="269565"/>
                    <a:pt x="38770" y="275863"/>
                  </a:cubicBezTo>
                  <a:cubicBezTo>
                    <a:pt x="38770" y="282160"/>
                    <a:pt x="43875" y="287266"/>
                    <a:pt x="50173" y="287266"/>
                  </a:cubicBezTo>
                  <a:close/>
                  <a:moveTo>
                    <a:pt x="50173" y="331386"/>
                  </a:moveTo>
                  <a:cubicBezTo>
                    <a:pt x="56470" y="331386"/>
                    <a:pt x="61575" y="326281"/>
                    <a:pt x="61575" y="319983"/>
                  </a:cubicBezTo>
                  <a:cubicBezTo>
                    <a:pt x="61575" y="313686"/>
                    <a:pt x="56470" y="308580"/>
                    <a:pt x="50173" y="308580"/>
                  </a:cubicBezTo>
                  <a:cubicBezTo>
                    <a:pt x="43875" y="308580"/>
                    <a:pt x="38770" y="313686"/>
                    <a:pt x="38770" y="319983"/>
                  </a:cubicBezTo>
                  <a:cubicBezTo>
                    <a:pt x="38770" y="326281"/>
                    <a:pt x="43875" y="331386"/>
                    <a:pt x="50173" y="331386"/>
                  </a:cubicBezTo>
                  <a:close/>
                  <a:moveTo>
                    <a:pt x="50173" y="375506"/>
                  </a:moveTo>
                  <a:cubicBezTo>
                    <a:pt x="56470" y="375506"/>
                    <a:pt x="61575" y="370401"/>
                    <a:pt x="61575" y="364104"/>
                  </a:cubicBezTo>
                  <a:cubicBezTo>
                    <a:pt x="61575" y="357806"/>
                    <a:pt x="56470" y="352701"/>
                    <a:pt x="50173" y="352701"/>
                  </a:cubicBezTo>
                  <a:cubicBezTo>
                    <a:pt x="43875" y="352701"/>
                    <a:pt x="38770" y="357806"/>
                    <a:pt x="38770" y="364104"/>
                  </a:cubicBezTo>
                  <a:cubicBezTo>
                    <a:pt x="38770" y="370401"/>
                    <a:pt x="43875" y="375506"/>
                    <a:pt x="50173" y="375506"/>
                  </a:cubicBezTo>
                  <a:close/>
                  <a:moveTo>
                    <a:pt x="11403" y="22806"/>
                  </a:moveTo>
                  <a:cubicBezTo>
                    <a:pt x="17700" y="22806"/>
                    <a:pt x="22806" y="17700"/>
                    <a:pt x="22806" y="11403"/>
                  </a:cubicBezTo>
                  <a:cubicBezTo>
                    <a:pt x="22806" y="5105"/>
                    <a:pt x="17700" y="0"/>
                    <a:pt x="11403" y="0"/>
                  </a:cubicBezTo>
                  <a:cubicBezTo>
                    <a:pt x="5105" y="0"/>
                    <a:pt x="0" y="5105"/>
                    <a:pt x="0" y="11403"/>
                  </a:cubicBezTo>
                  <a:cubicBezTo>
                    <a:pt x="0" y="17700"/>
                    <a:pt x="5105" y="22806"/>
                    <a:pt x="11403" y="22806"/>
                  </a:cubicBezTo>
                  <a:close/>
                  <a:moveTo>
                    <a:pt x="11403" y="66839"/>
                  </a:moveTo>
                  <a:cubicBezTo>
                    <a:pt x="17700" y="66839"/>
                    <a:pt x="22806" y="61733"/>
                    <a:pt x="22806" y="55436"/>
                  </a:cubicBezTo>
                  <a:cubicBezTo>
                    <a:pt x="22806" y="49138"/>
                    <a:pt x="17700" y="44033"/>
                    <a:pt x="11403" y="44033"/>
                  </a:cubicBezTo>
                  <a:cubicBezTo>
                    <a:pt x="5105" y="44033"/>
                    <a:pt x="0" y="49138"/>
                    <a:pt x="0" y="55436"/>
                  </a:cubicBezTo>
                  <a:cubicBezTo>
                    <a:pt x="0" y="61733"/>
                    <a:pt x="5105" y="66839"/>
                    <a:pt x="11403" y="66839"/>
                  </a:cubicBezTo>
                  <a:close/>
                  <a:moveTo>
                    <a:pt x="11403" y="110959"/>
                  </a:moveTo>
                  <a:cubicBezTo>
                    <a:pt x="17700" y="110959"/>
                    <a:pt x="22806" y="105854"/>
                    <a:pt x="22806" y="99556"/>
                  </a:cubicBezTo>
                  <a:cubicBezTo>
                    <a:pt x="22806" y="93259"/>
                    <a:pt x="17700" y="88153"/>
                    <a:pt x="11403" y="88153"/>
                  </a:cubicBezTo>
                  <a:cubicBezTo>
                    <a:pt x="5105" y="88153"/>
                    <a:pt x="0" y="93259"/>
                    <a:pt x="0" y="99556"/>
                  </a:cubicBezTo>
                  <a:cubicBezTo>
                    <a:pt x="0" y="105854"/>
                    <a:pt x="5105" y="110959"/>
                    <a:pt x="11403" y="110959"/>
                  </a:cubicBezTo>
                  <a:close/>
                  <a:moveTo>
                    <a:pt x="11403" y="155079"/>
                  </a:moveTo>
                  <a:cubicBezTo>
                    <a:pt x="17700" y="155079"/>
                    <a:pt x="22806" y="149974"/>
                    <a:pt x="22806" y="143677"/>
                  </a:cubicBezTo>
                  <a:cubicBezTo>
                    <a:pt x="22806" y="137379"/>
                    <a:pt x="17700" y="132274"/>
                    <a:pt x="11403" y="132274"/>
                  </a:cubicBezTo>
                  <a:cubicBezTo>
                    <a:pt x="5105" y="132274"/>
                    <a:pt x="0" y="137379"/>
                    <a:pt x="0" y="143677"/>
                  </a:cubicBezTo>
                  <a:cubicBezTo>
                    <a:pt x="0" y="149974"/>
                    <a:pt x="5105" y="155079"/>
                    <a:pt x="11403" y="155079"/>
                  </a:cubicBezTo>
                  <a:close/>
                  <a:moveTo>
                    <a:pt x="11403" y="199112"/>
                  </a:moveTo>
                  <a:cubicBezTo>
                    <a:pt x="17700" y="199112"/>
                    <a:pt x="22806" y="194007"/>
                    <a:pt x="22806" y="187709"/>
                  </a:cubicBezTo>
                  <a:cubicBezTo>
                    <a:pt x="22806" y="181412"/>
                    <a:pt x="17700" y="176307"/>
                    <a:pt x="11403" y="176307"/>
                  </a:cubicBezTo>
                  <a:cubicBezTo>
                    <a:pt x="5105" y="176307"/>
                    <a:pt x="0" y="181412"/>
                    <a:pt x="0" y="187709"/>
                  </a:cubicBezTo>
                  <a:cubicBezTo>
                    <a:pt x="0" y="194007"/>
                    <a:pt x="5105" y="199112"/>
                    <a:pt x="11403" y="199112"/>
                  </a:cubicBezTo>
                  <a:close/>
                  <a:moveTo>
                    <a:pt x="11403" y="243233"/>
                  </a:moveTo>
                  <a:cubicBezTo>
                    <a:pt x="17700" y="243233"/>
                    <a:pt x="22806" y="238127"/>
                    <a:pt x="22806" y="231830"/>
                  </a:cubicBezTo>
                  <a:cubicBezTo>
                    <a:pt x="22806" y="225532"/>
                    <a:pt x="17700" y="220427"/>
                    <a:pt x="11403" y="220427"/>
                  </a:cubicBezTo>
                  <a:cubicBezTo>
                    <a:pt x="5105" y="220427"/>
                    <a:pt x="0" y="225532"/>
                    <a:pt x="0" y="231830"/>
                  </a:cubicBezTo>
                  <a:cubicBezTo>
                    <a:pt x="0" y="238127"/>
                    <a:pt x="5105" y="243233"/>
                    <a:pt x="11403" y="243233"/>
                  </a:cubicBezTo>
                  <a:close/>
                  <a:moveTo>
                    <a:pt x="11403" y="287266"/>
                  </a:moveTo>
                  <a:cubicBezTo>
                    <a:pt x="17700" y="287266"/>
                    <a:pt x="22806" y="282160"/>
                    <a:pt x="22806" y="275863"/>
                  </a:cubicBezTo>
                  <a:cubicBezTo>
                    <a:pt x="22806" y="269565"/>
                    <a:pt x="17700" y="264460"/>
                    <a:pt x="11403" y="264460"/>
                  </a:cubicBezTo>
                  <a:cubicBezTo>
                    <a:pt x="5105" y="264460"/>
                    <a:pt x="0" y="269565"/>
                    <a:pt x="0" y="275863"/>
                  </a:cubicBezTo>
                  <a:cubicBezTo>
                    <a:pt x="0" y="282160"/>
                    <a:pt x="5105" y="287266"/>
                    <a:pt x="11403" y="287266"/>
                  </a:cubicBezTo>
                  <a:close/>
                  <a:moveTo>
                    <a:pt x="11403" y="331386"/>
                  </a:moveTo>
                  <a:cubicBezTo>
                    <a:pt x="17700" y="331386"/>
                    <a:pt x="22806" y="326281"/>
                    <a:pt x="22806" y="319983"/>
                  </a:cubicBezTo>
                  <a:cubicBezTo>
                    <a:pt x="22806" y="313686"/>
                    <a:pt x="17700" y="308580"/>
                    <a:pt x="11403" y="308580"/>
                  </a:cubicBezTo>
                  <a:cubicBezTo>
                    <a:pt x="5105" y="308580"/>
                    <a:pt x="0" y="313686"/>
                    <a:pt x="0" y="319983"/>
                  </a:cubicBezTo>
                  <a:cubicBezTo>
                    <a:pt x="0" y="326281"/>
                    <a:pt x="5105" y="331386"/>
                    <a:pt x="11403" y="331386"/>
                  </a:cubicBezTo>
                  <a:close/>
                  <a:moveTo>
                    <a:pt x="11403" y="375506"/>
                  </a:moveTo>
                  <a:cubicBezTo>
                    <a:pt x="17700" y="375506"/>
                    <a:pt x="22806" y="370401"/>
                    <a:pt x="22806" y="364104"/>
                  </a:cubicBezTo>
                  <a:cubicBezTo>
                    <a:pt x="22806" y="357806"/>
                    <a:pt x="17700" y="352701"/>
                    <a:pt x="11403" y="352701"/>
                  </a:cubicBezTo>
                  <a:cubicBezTo>
                    <a:pt x="5105" y="352701"/>
                    <a:pt x="0" y="357806"/>
                    <a:pt x="0" y="364104"/>
                  </a:cubicBezTo>
                  <a:cubicBezTo>
                    <a:pt x="0" y="370401"/>
                    <a:pt x="5105" y="375506"/>
                    <a:pt x="11403" y="375506"/>
                  </a:cubicBezTo>
                  <a:close/>
                </a:path>
              </a:pathLst>
            </a:custGeom>
            <a:solidFill>
              <a:srgbClr val="C9CACA">
                <a:alpha val="59000"/>
              </a:srgbClr>
            </a:solidFill>
            <a:ln w="17526"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27FE053C-082B-EEEC-4CE3-FC065B4CCBAD}"/>
                </a:ext>
              </a:extLst>
            </p:cNvPr>
            <p:cNvSpPr/>
            <p:nvPr/>
          </p:nvSpPr>
          <p:spPr>
            <a:xfrm>
              <a:off x="8520745" y="4422843"/>
              <a:ext cx="294019" cy="375506"/>
            </a:xfrm>
            <a:custGeom>
              <a:avLst/>
              <a:gdLst>
                <a:gd name="connsiteX0" fmla="*/ 282616 w 294019"/>
                <a:gd name="connsiteY0" fmla="*/ 22806 h 375506"/>
                <a:gd name="connsiteX1" fmla="*/ 294019 w 294019"/>
                <a:gd name="connsiteY1" fmla="*/ 11403 h 375506"/>
                <a:gd name="connsiteX2" fmla="*/ 282616 w 294019"/>
                <a:gd name="connsiteY2" fmla="*/ 0 h 375506"/>
                <a:gd name="connsiteX3" fmla="*/ 271214 w 294019"/>
                <a:gd name="connsiteY3" fmla="*/ 11403 h 375506"/>
                <a:gd name="connsiteX4" fmla="*/ 282616 w 294019"/>
                <a:gd name="connsiteY4" fmla="*/ 22806 h 375506"/>
                <a:gd name="connsiteX5" fmla="*/ 282616 w 294019"/>
                <a:gd name="connsiteY5" fmla="*/ 66839 h 375506"/>
                <a:gd name="connsiteX6" fmla="*/ 294019 w 294019"/>
                <a:gd name="connsiteY6" fmla="*/ 55436 h 375506"/>
                <a:gd name="connsiteX7" fmla="*/ 282616 w 294019"/>
                <a:gd name="connsiteY7" fmla="*/ 44033 h 375506"/>
                <a:gd name="connsiteX8" fmla="*/ 271214 w 294019"/>
                <a:gd name="connsiteY8" fmla="*/ 55436 h 375506"/>
                <a:gd name="connsiteX9" fmla="*/ 282616 w 294019"/>
                <a:gd name="connsiteY9" fmla="*/ 66839 h 375506"/>
                <a:gd name="connsiteX10" fmla="*/ 282616 w 294019"/>
                <a:gd name="connsiteY10" fmla="*/ 110959 h 375506"/>
                <a:gd name="connsiteX11" fmla="*/ 294019 w 294019"/>
                <a:gd name="connsiteY11" fmla="*/ 99556 h 375506"/>
                <a:gd name="connsiteX12" fmla="*/ 282616 w 294019"/>
                <a:gd name="connsiteY12" fmla="*/ 88153 h 375506"/>
                <a:gd name="connsiteX13" fmla="*/ 271214 w 294019"/>
                <a:gd name="connsiteY13" fmla="*/ 99556 h 375506"/>
                <a:gd name="connsiteX14" fmla="*/ 282616 w 294019"/>
                <a:gd name="connsiteY14" fmla="*/ 110959 h 375506"/>
                <a:gd name="connsiteX15" fmla="*/ 282616 w 294019"/>
                <a:gd name="connsiteY15" fmla="*/ 155079 h 375506"/>
                <a:gd name="connsiteX16" fmla="*/ 294019 w 294019"/>
                <a:gd name="connsiteY16" fmla="*/ 143677 h 375506"/>
                <a:gd name="connsiteX17" fmla="*/ 282616 w 294019"/>
                <a:gd name="connsiteY17" fmla="*/ 132274 h 375506"/>
                <a:gd name="connsiteX18" fmla="*/ 271214 w 294019"/>
                <a:gd name="connsiteY18" fmla="*/ 143677 h 375506"/>
                <a:gd name="connsiteX19" fmla="*/ 282616 w 294019"/>
                <a:gd name="connsiteY19" fmla="*/ 155079 h 375506"/>
                <a:gd name="connsiteX20" fmla="*/ 282616 w 294019"/>
                <a:gd name="connsiteY20" fmla="*/ 199112 h 375506"/>
                <a:gd name="connsiteX21" fmla="*/ 294019 w 294019"/>
                <a:gd name="connsiteY21" fmla="*/ 187709 h 375506"/>
                <a:gd name="connsiteX22" fmla="*/ 282616 w 294019"/>
                <a:gd name="connsiteY22" fmla="*/ 176307 h 375506"/>
                <a:gd name="connsiteX23" fmla="*/ 271214 w 294019"/>
                <a:gd name="connsiteY23" fmla="*/ 187709 h 375506"/>
                <a:gd name="connsiteX24" fmla="*/ 282616 w 294019"/>
                <a:gd name="connsiteY24" fmla="*/ 199112 h 375506"/>
                <a:gd name="connsiteX25" fmla="*/ 282616 w 294019"/>
                <a:gd name="connsiteY25" fmla="*/ 243233 h 375506"/>
                <a:gd name="connsiteX26" fmla="*/ 294019 w 294019"/>
                <a:gd name="connsiteY26" fmla="*/ 231830 h 375506"/>
                <a:gd name="connsiteX27" fmla="*/ 282616 w 294019"/>
                <a:gd name="connsiteY27" fmla="*/ 220427 h 375506"/>
                <a:gd name="connsiteX28" fmla="*/ 271214 w 294019"/>
                <a:gd name="connsiteY28" fmla="*/ 231830 h 375506"/>
                <a:gd name="connsiteX29" fmla="*/ 282616 w 294019"/>
                <a:gd name="connsiteY29" fmla="*/ 243233 h 375506"/>
                <a:gd name="connsiteX30" fmla="*/ 282616 w 294019"/>
                <a:gd name="connsiteY30" fmla="*/ 287266 h 375506"/>
                <a:gd name="connsiteX31" fmla="*/ 294019 w 294019"/>
                <a:gd name="connsiteY31" fmla="*/ 275863 h 375506"/>
                <a:gd name="connsiteX32" fmla="*/ 282616 w 294019"/>
                <a:gd name="connsiteY32" fmla="*/ 264460 h 375506"/>
                <a:gd name="connsiteX33" fmla="*/ 271214 w 294019"/>
                <a:gd name="connsiteY33" fmla="*/ 275863 h 375506"/>
                <a:gd name="connsiteX34" fmla="*/ 282616 w 294019"/>
                <a:gd name="connsiteY34" fmla="*/ 287266 h 375506"/>
                <a:gd name="connsiteX35" fmla="*/ 282616 w 294019"/>
                <a:gd name="connsiteY35" fmla="*/ 331386 h 375506"/>
                <a:gd name="connsiteX36" fmla="*/ 294019 w 294019"/>
                <a:gd name="connsiteY36" fmla="*/ 319983 h 375506"/>
                <a:gd name="connsiteX37" fmla="*/ 282616 w 294019"/>
                <a:gd name="connsiteY37" fmla="*/ 308580 h 375506"/>
                <a:gd name="connsiteX38" fmla="*/ 271214 w 294019"/>
                <a:gd name="connsiteY38" fmla="*/ 319983 h 375506"/>
                <a:gd name="connsiteX39" fmla="*/ 282616 w 294019"/>
                <a:gd name="connsiteY39" fmla="*/ 331386 h 375506"/>
                <a:gd name="connsiteX40" fmla="*/ 282616 w 294019"/>
                <a:gd name="connsiteY40" fmla="*/ 375506 h 375506"/>
                <a:gd name="connsiteX41" fmla="*/ 294019 w 294019"/>
                <a:gd name="connsiteY41" fmla="*/ 364104 h 375506"/>
                <a:gd name="connsiteX42" fmla="*/ 282616 w 294019"/>
                <a:gd name="connsiteY42" fmla="*/ 352701 h 375506"/>
                <a:gd name="connsiteX43" fmla="*/ 271214 w 294019"/>
                <a:gd name="connsiteY43" fmla="*/ 364104 h 375506"/>
                <a:gd name="connsiteX44" fmla="*/ 282616 w 294019"/>
                <a:gd name="connsiteY44" fmla="*/ 375506 h 375506"/>
                <a:gd name="connsiteX45" fmla="*/ 243847 w 294019"/>
                <a:gd name="connsiteY45" fmla="*/ 22806 h 375506"/>
                <a:gd name="connsiteX46" fmla="*/ 255249 w 294019"/>
                <a:gd name="connsiteY46" fmla="*/ 11403 h 375506"/>
                <a:gd name="connsiteX47" fmla="*/ 243847 w 294019"/>
                <a:gd name="connsiteY47" fmla="*/ 0 h 375506"/>
                <a:gd name="connsiteX48" fmla="*/ 232444 w 294019"/>
                <a:gd name="connsiteY48" fmla="*/ 11403 h 375506"/>
                <a:gd name="connsiteX49" fmla="*/ 243847 w 294019"/>
                <a:gd name="connsiteY49" fmla="*/ 22806 h 375506"/>
                <a:gd name="connsiteX50" fmla="*/ 243847 w 294019"/>
                <a:gd name="connsiteY50" fmla="*/ 66839 h 375506"/>
                <a:gd name="connsiteX51" fmla="*/ 255249 w 294019"/>
                <a:gd name="connsiteY51" fmla="*/ 55436 h 375506"/>
                <a:gd name="connsiteX52" fmla="*/ 243847 w 294019"/>
                <a:gd name="connsiteY52" fmla="*/ 44033 h 375506"/>
                <a:gd name="connsiteX53" fmla="*/ 232444 w 294019"/>
                <a:gd name="connsiteY53" fmla="*/ 55436 h 375506"/>
                <a:gd name="connsiteX54" fmla="*/ 243847 w 294019"/>
                <a:gd name="connsiteY54" fmla="*/ 66839 h 375506"/>
                <a:gd name="connsiteX55" fmla="*/ 243847 w 294019"/>
                <a:gd name="connsiteY55" fmla="*/ 110959 h 375506"/>
                <a:gd name="connsiteX56" fmla="*/ 255249 w 294019"/>
                <a:gd name="connsiteY56" fmla="*/ 99556 h 375506"/>
                <a:gd name="connsiteX57" fmla="*/ 243847 w 294019"/>
                <a:gd name="connsiteY57" fmla="*/ 88153 h 375506"/>
                <a:gd name="connsiteX58" fmla="*/ 232444 w 294019"/>
                <a:gd name="connsiteY58" fmla="*/ 99556 h 375506"/>
                <a:gd name="connsiteX59" fmla="*/ 243847 w 294019"/>
                <a:gd name="connsiteY59" fmla="*/ 110959 h 375506"/>
                <a:gd name="connsiteX60" fmla="*/ 243847 w 294019"/>
                <a:gd name="connsiteY60" fmla="*/ 155079 h 375506"/>
                <a:gd name="connsiteX61" fmla="*/ 255249 w 294019"/>
                <a:gd name="connsiteY61" fmla="*/ 143677 h 375506"/>
                <a:gd name="connsiteX62" fmla="*/ 243847 w 294019"/>
                <a:gd name="connsiteY62" fmla="*/ 132274 h 375506"/>
                <a:gd name="connsiteX63" fmla="*/ 232444 w 294019"/>
                <a:gd name="connsiteY63" fmla="*/ 143677 h 375506"/>
                <a:gd name="connsiteX64" fmla="*/ 243847 w 294019"/>
                <a:gd name="connsiteY64" fmla="*/ 155079 h 375506"/>
                <a:gd name="connsiteX65" fmla="*/ 243847 w 294019"/>
                <a:gd name="connsiteY65" fmla="*/ 199112 h 375506"/>
                <a:gd name="connsiteX66" fmla="*/ 255249 w 294019"/>
                <a:gd name="connsiteY66" fmla="*/ 187709 h 375506"/>
                <a:gd name="connsiteX67" fmla="*/ 243847 w 294019"/>
                <a:gd name="connsiteY67" fmla="*/ 176307 h 375506"/>
                <a:gd name="connsiteX68" fmla="*/ 232444 w 294019"/>
                <a:gd name="connsiteY68" fmla="*/ 187709 h 375506"/>
                <a:gd name="connsiteX69" fmla="*/ 243847 w 294019"/>
                <a:gd name="connsiteY69" fmla="*/ 199112 h 375506"/>
                <a:gd name="connsiteX70" fmla="*/ 243847 w 294019"/>
                <a:gd name="connsiteY70" fmla="*/ 243233 h 375506"/>
                <a:gd name="connsiteX71" fmla="*/ 255249 w 294019"/>
                <a:gd name="connsiteY71" fmla="*/ 231830 h 375506"/>
                <a:gd name="connsiteX72" fmla="*/ 243847 w 294019"/>
                <a:gd name="connsiteY72" fmla="*/ 220427 h 375506"/>
                <a:gd name="connsiteX73" fmla="*/ 232444 w 294019"/>
                <a:gd name="connsiteY73" fmla="*/ 231830 h 375506"/>
                <a:gd name="connsiteX74" fmla="*/ 243847 w 294019"/>
                <a:gd name="connsiteY74" fmla="*/ 243233 h 375506"/>
                <a:gd name="connsiteX75" fmla="*/ 243847 w 294019"/>
                <a:gd name="connsiteY75" fmla="*/ 287266 h 375506"/>
                <a:gd name="connsiteX76" fmla="*/ 255249 w 294019"/>
                <a:gd name="connsiteY76" fmla="*/ 275863 h 375506"/>
                <a:gd name="connsiteX77" fmla="*/ 243847 w 294019"/>
                <a:gd name="connsiteY77" fmla="*/ 264460 h 375506"/>
                <a:gd name="connsiteX78" fmla="*/ 232444 w 294019"/>
                <a:gd name="connsiteY78" fmla="*/ 275863 h 375506"/>
                <a:gd name="connsiteX79" fmla="*/ 243847 w 294019"/>
                <a:gd name="connsiteY79" fmla="*/ 287266 h 375506"/>
                <a:gd name="connsiteX80" fmla="*/ 243847 w 294019"/>
                <a:gd name="connsiteY80" fmla="*/ 331386 h 375506"/>
                <a:gd name="connsiteX81" fmla="*/ 255249 w 294019"/>
                <a:gd name="connsiteY81" fmla="*/ 319983 h 375506"/>
                <a:gd name="connsiteX82" fmla="*/ 243847 w 294019"/>
                <a:gd name="connsiteY82" fmla="*/ 308580 h 375506"/>
                <a:gd name="connsiteX83" fmla="*/ 232444 w 294019"/>
                <a:gd name="connsiteY83" fmla="*/ 319983 h 375506"/>
                <a:gd name="connsiteX84" fmla="*/ 243847 w 294019"/>
                <a:gd name="connsiteY84" fmla="*/ 331386 h 375506"/>
                <a:gd name="connsiteX85" fmla="*/ 243847 w 294019"/>
                <a:gd name="connsiteY85" fmla="*/ 375506 h 375506"/>
                <a:gd name="connsiteX86" fmla="*/ 255249 w 294019"/>
                <a:gd name="connsiteY86" fmla="*/ 364104 h 375506"/>
                <a:gd name="connsiteX87" fmla="*/ 243847 w 294019"/>
                <a:gd name="connsiteY87" fmla="*/ 352701 h 375506"/>
                <a:gd name="connsiteX88" fmla="*/ 232444 w 294019"/>
                <a:gd name="connsiteY88" fmla="*/ 364104 h 375506"/>
                <a:gd name="connsiteX89" fmla="*/ 243847 w 294019"/>
                <a:gd name="connsiteY89" fmla="*/ 375506 h 375506"/>
                <a:gd name="connsiteX90" fmla="*/ 205164 w 294019"/>
                <a:gd name="connsiteY90" fmla="*/ 22806 h 375506"/>
                <a:gd name="connsiteX91" fmla="*/ 216567 w 294019"/>
                <a:gd name="connsiteY91" fmla="*/ 11403 h 375506"/>
                <a:gd name="connsiteX92" fmla="*/ 205164 w 294019"/>
                <a:gd name="connsiteY92" fmla="*/ 0 h 375506"/>
                <a:gd name="connsiteX93" fmla="*/ 193762 w 294019"/>
                <a:gd name="connsiteY93" fmla="*/ 11403 h 375506"/>
                <a:gd name="connsiteX94" fmla="*/ 205164 w 294019"/>
                <a:gd name="connsiteY94" fmla="*/ 22806 h 375506"/>
                <a:gd name="connsiteX95" fmla="*/ 205164 w 294019"/>
                <a:gd name="connsiteY95" fmla="*/ 66839 h 375506"/>
                <a:gd name="connsiteX96" fmla="*/ 216567 w 294019"/>
                <a:gd name="connsiteY96" fmla="*/ 55436 h 375506"/>
                <a:gd name="connsiteX97" fmla="*/ 205164 w 294019"/>
                <a:gd name="connsiteY97" fmla="*/ 44033 h 375506"/>
                <a:gd name="connsiteX98" fmla="*/ 193762 w 294019"/>
                <a:gd name="connsiteY98" fmla="*/ 55436 h 375506"/>
                <a:gd name="connsiteX99" fmla="*/ 205164 w 294019"/>
                <a:gd name="connsiteY99" fmla="*/ 66839 h 375506"/>
                <a:gd name="connsiteX100" fmla="*/ 205164 w 294019"/>
                <a:gd name="connsiteY100" fmla="*/ 110959 h 375506"/>
                <a:gd name="connsiteX101" fmla="*/ 216567 w 294019"/>
                <a:gd name="connsiteY101" fmla="*/ 99556 h 375506"/>
                <a:gd name="connsiteX102" fmla="*/ 205164 w 294019"/>
                <a:gd name="connsiteY102" fmla="*/ 88153 h 375506"/>
                <a:gd name="connsiteX103" fmla="*/ 193762 w 294019"/>
                <a:gd name="connsiteY103" fmla="*/ 99556 h 375506"/>
                <a:gd name="connsiteX104" fmla="*/ 205164 w 294019"/>
                <a:gd name="connsiteY104" fmla="*/ 110959 h 375506"/>
                <a:gd name="connsiteX105" fmla="*/ 205164 w 294019"/>
                <a:gd name="connsiteY105" fmla="*/ 155079 h 375506"/>
                <a:gd name="connsiteX106" fmla="*/ 216567 w 294019"/>
                <a:gd name="connsiteY106" fmla="*/ 143677 h 375506"/>
                <a:gd name="connsiteX107" fmla="*/ 205164 w 294019"/>
                <a:gd name="connsiteY107" fmla="*/ 132274 h 375506"/>
                <a:gd name="connsiteX108" fmla="*/ 193762 w 294019"/>
                <a:gd name="connsiteY108" fmla="*/ 143677 h 375506"/>
                <a:gd name="connsiteX109" fmla="*/ 205164 w 294019"/>
                <a:gd name="connsiteY109" fmla="*/ 155079 h 375506"/>
                <a:gd name="connsiteX110" fmla="*/ 205164 w 294019"/>
                <a:gd name="connsiteY110" fmla="*/ 199112 h 375506"/>
                <a:gd name="connsiteX111" fmla="*/ 216567 w 294019"/>
                <a:gd name="connsiteY111" fmla="*/ 187709 h 375506"/>
                <a:gd name="connsiteX112" fmla="*/ 205164 w 294019"/>
                <a:gd name="connsiteY112" fmla="*/ 176307 h 375506"/>
                <a:gd name="connsiteX113" fmla="*/ 193762 w 294019"/>
                <a:gd name="connsiteY113" fmla="*/ 187709 h 375506"/>
                <a:gd name="connsiteX114" fmla="*/ 205164 w 294019"/>
                <a:gd name="connsiteY114" fmla="*/ 199112 h 375506"/>
                <a:gd name="connsiteX115" fmla="*/ 205164 w 294019"/>
                <a:gd name="connsiteY115" fmla="*/ 243233 h 375506"/>
                <a:gd name="connsiteX116" fmla="*/ 216567 w 294019"/>
                <a:gd name="connsiteY116" fmla="*/ 231830 h 375506"/>
                <a:gd name="connsiteX117" fmla="*/ 205164 w 294019"/>
                <a:gd name="connsiteY117" fmla="*/ 220427 h 375506"/>
                <a:gd name="connsiteX118" fmla="*/ 193762 w 294019"/>
                <a:gd name="connsiteY118" fmla="*/ 231830 h 375506"/>
                <a:gd name="connsiteX119" fmla="*/ 205164 w 294019"/>
                <a:gd name="connsiteY119" fmla="*/ 243233 h 375506"/>
                <a:gd name="connsiteX120" fmla="*/ 205164 w 294019"/>
                <a:gd name="connsiteY120" fmla="*/ 287266 h 375506"/>
                <a:gd name="connsiteX121" fmla="*/ 216567 w 294019"/>
                <a:gd name="connsiteY121" fmla="*/ 275863 h 375506"/>
                <a:gd name="connsiteX122" fmla="*/ 205164 w 294019"/>
                <a:gd name="connsiteY122" fmla="*/ 264460 h 375506"/>
                <a:gd name="connsiteX123" fmla="*/ 193762 w 294019"/>
                <a:gd name="connsiteY123" fmla="*/ 275863 h 375506"/>
                <a:gd name="connsiteX124" fmla="*/ 205164 w 294019"/>
                <a:gd name="connsiteY124" fmla="*/ 287266 h 375506"/>
                <a:gd name="connsiteX125" fmla="*/ 205164 w 294019"/>
                <a:gd name="connsiteY125" fmla="*/ 331386 h 375506"/>
                <a:gd name="connsiteX126" fmla="*/ 216567 w 294019"/>
                <a:gd name="connsiteY126" fmla="*/ 319983 h 375506"/>
                <a:gd name="connsiteX127" fmla="*/ 205164 w 294019"/>
                <a:gd name="connsiteY127" fmla="*/ 308580 h 375506"/>
                <a:gd name="connsiteX128" fmla="*/ 193762 w 294019"/>
                <a:gd name="connsiteY128" fmla="*/ 319983 h 375506"/>
                <a:gd name="connsiteX129" fmla="*/ 205164 w 294019"/>
                <a:gd name="connsiteY129" fmla="*/ 331386 h 375506"/>
                <a:gd name="connsiteX130" fmla="*/ 205164 w 294019"/>
                <a:gd name="connsiteY130" fmla="*/ 375506 h 375506"/>
                <a:gd name="connsiteX131" fmla="*/ 216567 w 294019"/>
                <a:gd name="connsiteY131" fmla="*/ 364104 h 375506"/>
                <a:gd name="connsiteX132" fmla="*/ 205164 w 294019"/>
                <a:gd name="connsiteY132" fmla="*/ 352701 h 375506"/>
                <a:gd name="connsiteX133" fmla="*/ 193762 w 294019"/>
                <a:gd name="connsiteY133" fmla="*/ 364104 h 375506"/>
                <a:gd name="connsiteX134" fmla="*/ 205164 w 294019"/>
                <a:gd name="connsiteY134" fmla="*/ 375506 h 375506"/>
                <a:gd name="connsiteX135" fmla="*/ 166394 w 294019"/>
                <a:gd name="connsiteY135" fmla="*/ 22806 h 375506"/>
                <a:gd name="connsiteX136" fmla="*/ 177797 w 294019"/>
                <a:gd name="connsiteY136" fmla="*/ 11403 h 375506"/>
                <a:gd name="connsiteX137" fmla="*/ 166394 w 294019"/>
                <a:gd name="connsiteY137" fmla="*/ 0 h 375506"/>
                <a:gd name="connsiteX138" fmla="*/ 154992 w 294019"/>
                <a:gd name="connsiteY138" fmla="*/ 11403 h 375506"/>
                <a:gd name="connsiteX139" fmla="*/ 166394 w 294019"/>
                <a:gd name="connsiteY139" fmla="*/ 22806 h 375506"/>
                <a:gd name="connsiteX140" fmla="*/ 166394 w 294019"/>
                <a:gd name="connsiteY140" fmla="*/ 66839 h 375506"/>
                <a:gd name="connsiteX141" fmla="*/ 177797 w 294019"/>
                <a:gd name="connsiteY141" fmla="*/ 55436 h 375506"/>
                <a:gd name="connsiteX142" fmla="*/ 166394 w 294019"/>
                <a:gd name="connsiteY142" fmla="*/ 44033 h 375506"/>
                <a:gd name="connsiteX143" fmla="*/ 154992 w 294019"/>
                <a:gd name="connsiteY143" fmla="*/ 55436 h 375506"/>
                <a:gd name="connsiteX144" fmla="*/ 166394 w 294019"/>
                <a:gd name="connsiteY144" fmla="*/ 66839 h 375506"/>
                <a:gd name="connsiteX145" fmla="*/ 166394 w 294019"/>
                <a:gd name="connsiteY145" fmla="*/ 110959 h 375506"/>
                <a:gd name="connsiteX146" fmla="*/ 177797 w 294019"/>
                <a:gd name="connsiteY146" fmla="*/ 99556 h 375506"/>
                <a:gd name="connsiteX147" fmla="*/ 166394 w 294019"/>
                <a:gd name="connsiteY147" fmla="*/ 88153 h 375506"/>
                <a:gd name="connsiteX148" fmla="*/ 154992 w 294019"/>
                <a:gd name="connsiteY148" fmla="*/ 99556 h 375506"/>
                <a:gd name="connsiteX149" fmla="*/ 166394 w 294019"/>
                <a:gd name="connsiteY149" fmla="*/ 110959 h 375506"/>
                <a:gd name="connsiteX150" fmla="*/ 166394 w 294019"/>
                <a:gd name="connsiteY150" fmla="*/ 155079 h 375506"/>
                <a:gd name="connsiteX151" fmla="*/ 177797 w 294019"/>
                <a:gd name="connsiteY151" fmla="*/ 143677 h 375506"/>
                <a:gd name="connsiteX152" fmla="*/ 166394 w 294019"/>
                <a:gd name="connsiteY152" fmla="*/ 132274 h 375506"/>
                <a:gd name="connsiteX153" fmla="*/ 154992 w 294019"/>
                <a:gd name="connsiteY153" fmla="*/ 143677 h 375506"/>
                <a:gd name="connsiteX154" fmla="*/ 166394 w 294019"/>
                <a:gd name="connsiteY154" fmla="*/ 155079 h 375506"/>
                <a:gd name="connsiteX155" fmla="*/ 166394 w 294019"/>
                <a:gd name="connsiteY155" fmla="*/ 199112 h 375506"/>
                <a:gd name="connsiteX156" fmla="*/ 177797 w 294019"/>
                <a:gd name="connsiteY156" fmla="*/ 187709 h 375506"/>
                <a:gd name="connsiteX157" fmla="*/ 166394 w 294019"/>
                <a:gd name="connsiteY157" fmla="*/ 176307 h 375506"/>
                <a:gd name="connsiteX158" fmla="*/ 154992 w 294019"/>
                <a:gd name="connsiteY158" fmla="*/ 187709 h 375506"/>
                <a:gd name="connsiteX159" fmla="*/ 166394 w 294019"/>
                <a:gd name="connsiteY159" fmla="*/ 199112 h 375506"/>
                <a:gd name="connsiteX160" fmla="*/ 166394 w 294019"/>
                <a:gd name="connsiteY160" fmla="*/ 243233 h 375506"/>
                <a:gd name="connsiteX161" fmla="*/ 177797 w 294019"/>
                <a:gd name="connsiteY161" fmla="*/ 231830 h 375506"/>
                <a:gd name="connsiteX162" fmla="*/ 166394 w 294019"/>
                <a:gd name="connsiteY162" fmla="*/ 220427 h 375506"/>
                <a:gd name="connsiteX163" fmla="*/ 154992 w 294019"/>
                <a:gd name="connsiteY163" fmla="*/ 231830 h 375506"/>
                <a:gd name="connsiteX164" fmla="*/ 166394 w 294019"/>
                <a:gd name="connsiteY164" fmla="*/ 243233 h 375506"/>
                <a:gd name="connsiteX165" fmla="*/ 166394 w 294019"/>
                <a:gd name="connsiteY165" fmla="*/ 287266 h 375506"/>
                <a:gd name="connsiteX166" fmla="*/ 177797 w 294019"/>
                <a:gd name="connsiteY166" fmla="*/ 275863 h 375506"/>
                <a:gd name="connsiteX167" fmla="*/ 166394 w 294019"/>
                <a:gd name="connsiteY167" fmla="*/ 264460 h 375506"/>
                <a:gd name="connsiteX168" fmla="*/ 154992 w 294019"/>
                <a:gd name="connsiteY168" fmla="*/ 275863 h 375506"/>
                <a:gd name="connsiteX169" fmla="*/ 166394 w 294019"/>
                <a:gd name="connsiteY169" fmla="*/ 287266 h 375506"/>
                <a:gd name="connsiteX170" fmla="*/ 166394 w 294019"/>
                <a:gd name="connsiteY170" fmla="*/ 331386 h 375506"/>
                <a:gd name="connsiteX171" fmla="*/ 177797 w 294019"/>
                <a:gd name="connsiteY171" fmla="*/ 319983 h 375506"/>
                <a:gd name="connsiteX172" fmla="*/ 166394 w 294019"/>
                <a:gd name="connsiteY172" fmla="*/ 308580 h 375506"/>
                <a:gd name="connsiteX173" fmla="*/ 154992 w 294019"/>
                <a:gd name="connsiteY173" fmla="*/ 319983 h 375506"/>
                <a:gd name="connsiteX174" fmla="*/ 166394 w 294019"/>
                <a:gd name="connsiteY174" fmla="*/ 331386 h 375506"/>
                <a:gd name="connsiteX175" fmla="*/ 166394 w 294019"/>
                <a:gd name="connsiteY175" fmla="*/ 375506 h 375506"/>
                <a:gd name="connsiteX176" fmla="*/ 177797 w 294019"/>
                <a:gd name="connsiteY176" fmla="*/ 364104 h 375506"/>
                <a:gd name="connsiteX177" fmla="*/ 166394 w 294019"/>
                <a:gd name="connsiteY177" fmla="*/ 352701 h 375506"/>
                <a:gd name="connsiteX178" fmla="*/ 154992 w 294019"/>
                <a:gd name="connsiteY178" fmla="*/ 364104 h 375506"/>
                <a:gd name="connsiteX179" fmla="*/ 166394 w 294019"/>
                <a:gd name="connsiteY179" fmla="*/ 375506 h 375506"/>
                <a:gd name="connsiteX180" fmla="*/ 127625 w 294019"/>
                <a:gd name="connsiteY180" fmla="*/ 22806 h 375506"/>
                <a:gd name="connsiteX181" fmla="*/ 139028 w 294019"/>
                <a:gd name="connsiteY181" fmla="*/ 11403 h 375506"/>
                <a:gd name="connsiteX182" fmla="*/ 127625 w 294019"/>
                <a:gd name="connsiteY182" fmla="*/ 0 h 375506"/>
                <a:gd name="connsiteX183" fmla="*/ 116222 w 294019"/>
                <a:gd name="connsiteY183" fmla="*/ 11403 h 375506"/>
                <a:gd name="connsiteX184" fmla="*/ 127625 w 294019"/>
                <a:gd name="connsiteY184" fmla="*/ 22806 h 375506"/>
                <a:gd name="connsiteX185" fmla="*/ 127625 w 294019"/>
                <a:gd name="connsiteY185" fmla="*/ 66839 h 375506"/>
                <a:gd name="connsiteX186" fmla="*/ 139028 w 294019"/>
                <a:gd name="connsiteY186" fmla="*/ 55436 h 375506"/>
                <a:gd name="connsiteX187" fmla="*/ 127625 w 294019"/>
                <a:gd name="connsiteY187" fmla="*/ 44033 h 375506"/>
                <a:gd name="connsiteX188" fmla="*/ 116222 w 294019"/>
                <a:gd name="connsiteY188" fmla="*/ 55436 h 375506"/>
                <a:gd name="connsiteX189" fmla="*/ 127625 w 294019"/>
                <a:gd name="connsiteY189" fmla="*/ 66839 h 375506"/>
                <a:gd name="connsiteX190" fmla="*/ 127625 w 294019"/>
                <a:gd name="connsiteY190" fmla="*/ 110959 h 375506"/>
                <a:gd name="connsiteX191" fmla="*/ 139028 w 294019"/>
                <a:gd name="connsiteY191" fmla="*/ 99556 h 375506"/>
                <a:gd name="connsiteX192" fmla="*/ 127625 w 294019"/>
                <a:gd name="connsiteY192" fmla="*/ 88153 h 375506"/>
                <a:gd name="connsiteX193" fmla="*/ 116222 w 294019"/>
                <a:gd name="connsiteY193" fmla="*/ 99556 h 375506"/>
                <a:gd name="connsiteX194" fmla="*/ 127625 w 294019"/>
                <a:gd name="connsiteY194" fmla="*/ 110959 h 375506"/>
                <a:gd name="connsiteX195" fmla="*/ 127625 w 294019"/>
                <a:gd name="connsiteY195" fmla="*/ 155079 h 375506"/>
                <a:gd name="connsiteX196" fmla="*/ 139028 w 294019"/>
                <a:gd name="connsiteY196" fmla="*/ 143677 h 375506"/>
                <a:gd name="connsiteX197" fmla="*/ 127625 w 294019"/>
                <a:gd name="connsiteY197" fmla="*/ 132274 h 375506"/>
                <a:gd name="connsiteX198" fmla="*/ 116222 w 294019"/>
                <a:gd name="connsiteY198" fmla="*/ 143677 h 375506"/>
                <a:gd name="connsiteX199" fmla="*/ 127625 w 294019"/>
                <a:gd name="connsiteY199" fmla="*/ 155079 h 375506"/>
                <a:gd name="connsiteX200" fmla="*/ 127625 w 294019"/>
                <a:gd name="connsiteY200" fmla="*/ 199112 h 375506"/>
                <a:gd name="connsiteX201" fmla="*/ 139028 w 294019"/>
                <a:gd name="connsiteY201" fmla="*/ 187709 h 375506"/>
                <a:gd name="connsiteX202" fmla="*/ 127625 w 294019"/>
                <a:gd name="connsiteY202" fmla="*/ 176307 h 375506"/>
                <a:gd name="connsiteX203" fmla="*/ 116222 w 294019"/>
                <a:gd name="connsiteY203" fmla="*/ 187709 h 375506"/>
                <a:gd name="connsiteX204" fmla="*/ 127625 w 294019"/>
                <a:gd name="connsiteY204" fmla="*/ 199112 h 375506"/>
                <a:gd name="connsiteX205" fmla="*/ 127625 w 294019"/>
                <a:gd name="connsiteY205" fmla="*/ 243233 h 375506"/>
                <a:gd name="connsiteX206" fmla="*/ 139028 w 294019"/>
                <a:gd name="connsiteY206" fmla="*/ 231830 h 375506"/>
                <a:gd name="connsiteX207" fmla="*/ 127625 w 294019"/>
                <a:gd name="connsiteY207" fmla="*/ 220427 h 375506"/>
                <a:gd name="connsiteX208" fmla="*/ 116222 w 294019"/>
                <a:gd name="connsiteY208" fmla="*/ 231830 h 375506"/>
                <a:gd name="connsiteX209" fmla="*/ 127625 w 294019"/>
                <a:gd name="connsiteY209" fmla="*/ 243233 h 375506"/>
                <a:gd name="connsiteX210" fmla="*/ 127625 w 294019"/>
                <a:gd name="connsiteY210" fmla="*/ 287266 h 375506"/>
                <a:gd name="connsiteX211" fmla="*/ 139028 w 294019"/>
                <a:gd name="connsiteY211" fmla="*/ 275863 h 375506"/>
                <a:gd name="connsiteX212" fmla="*/ 127625 w 294019"/>
                <a:gd name="connsiteY212" fmla="*/ 264460 h 375506"/>
                <a:gd name="connsiteX213" fmla="*/ 116222 w 294019"/>
                <a:gd name="connsiteY213" fmla="*/ 275863 h 375506"/>
                <a:gd name="connsiteX214" fmla="*/ 127625 w 294019"/>
                <a:gd name="connsiteY214" fmla="*/ 287266 h 375506"/>
                <a:gd name="connsiteX215" fmla="*/ 127625 w 294019"/>
                <a:gd name="connsiteY215" fmla="*/ 331386 h 375506"/>
                <a:gd name="connsiteX216" fmla="*/ 139028 w 294019"/>
                <a:gd name="connsiteY216" fmla="*/ 319983 h 375506"/>
                <a:gd name="connsiteX217" fmla="*/ 127625 w 294019"/>
                <a:gd name="connsiteY217" fmla="*/ 308580 h 375506"/>
                <a:gd name="connsiteX218" fmla="*/ 116222 w 294019"/>
                <a:gd name="connsiteY218" fmla="*/ 319983 h 375506"/>
                <a:gd name="connsiteX219" fmla="*/ 127625 w 294019"/>
                <a:gd name="connsiteY219" fmla="*/ 331386 h 375506"/>
                <a:gd name="connsiteX220" fmla="*/ 127625 w 294019"/>
                <a:gd name="connsiteY220" fmla="*/ 375506 h 375506"/>
                <a:gd name="connsiteX221" fmla="*/ 139028 w 294019"/>
                <a:gd name="connsiteY221" fmla="*/ 364104 h 375506"/>
                <a:gd name="connsiteX222" fmla="*/ 127625 w 294019"/>
                <a:gd name="connsiteY222" fmla="*/ 352701 h 375506"/>
                <a:gd name="connsiteX223" fmla="*/ 116222 w 294019"/>
                <a:gd name="connsiteY223" fmla="*/ 364104 h 375506"/>
                <a:gd name="connsiteX224" fmla="*/ 127625 w 294019"/>
                <a:gd name="connsiteY224" fmla="*/ 375506 h 375506"/>
                <a:gd name="connsiteX225" fmla="*/ 88943 w 294019"/>
                <a:gd name="connsiteY225" fmla="*/ 22806 h 375506"/>
                <a:gd name="connsiteX226" fmla="*/ 100345 w 294019"/>
                <a:gd name="connsiteY226" fmla="*/ 11403 h 375506"/>
                <a:gd name="connsiteX227" fmla="*/ 88943 w 294019"/>
                <a:gd name="connsiteY227" fmla="*/ 0 h 375506"/>
                <a:gd name="connsiteX228" fmla="*/ 77540 w 294019"/>
                <a:gd name="connsiteY228" fmla="*/ 11403 h 375506"/>
                <a:gd name="connsiteX229" fmla="*/ 88943 w 294019"/>
                <a:gd name="connsiteY229" fmla="*/ 22806 h 375506"/>
                <a:gd name="connsiteX230" fmla="*/ 88943 w 294019"/>
                <a:gd name="connsiteY230" fmla="*/ 66839 h 375506"/>
                <a:gd name="connsiteX231" fmla="*/ 100345 w 294019"/>
                <a:gd name="connsiteY231" fmla="*/ 55436 h 375506"/>
                <a:gd name="connsiteX232" fmla="*/ 88943 w 294019"/>
                <a:gd name="connsiteY232" fmla="*/ 44033 h 375506"/>
                <a:gd name="connsiteX233" fmla="*/ 77540 w 294019"/>
                <a:gd name="connsiteY233" fmla="*/ 55436 h 375506"/>
                <a:gd name="connsiteX234" fmla="*/ 88943 w 294019"/>
                <a:gd name="connsiteY234" fmla="*/ 66839 h 375506"/>
                <a:gd name="connsiteX235" fmla="*/ 88943 w 294019"/>
                <a:gd name="connsiteY235" fmla="*/ 110959 h 375506"/>
                <a:gd name="connsiteX236" fmla="*/ 100345 w 294019"/>
                <a:gd name="connsiteY236" fmla="*/ 99556 h 375506"/>
                <a:gd name="connsiteX237" fmla="*/ 88943 w 294019"/>
                <a:gd name="connsiteY237" fmla="*/ 88153 h 375506"/>
                <a:gd name="connsiteX238" fmla="*/ 77540 w 294019"/>
                <a:gd name="connsiteY238" fmla="*/ 99556 h 375506"/>
                <a:gd name="connsiteX239" fmla="*/ 88943 w 294019"/>
                <a:gd name="connsiteY239" fmla="*/ 110959 h 375506"/>
                <a:gd name="connsiteX240" fmla="*/ 88943 w 294019"/>
                <a:gd name="connsiteY240" fmla="*/ 155079 h 375506"/>
                <a:gd name="connsiteX241" fmla="*/ 100345 w 294019"/>
                <a:gd name="connsiteY241" fmla="*/ 143677 h 375506"/>
                <a:gd name="connsiteX242" fmla="*/ 88943 w 294019"/>
                <a:gd name="connsiteY242" fmla="*/ 132274 h 375506"/>
                <a:gd name="connsiteX243" fmla="*/ 77540 w 294019"/>
                <a:gd name="connsiteY243" fmla="*/ 143677 h 375506"/>
                <a:gd name="connsiteX244" fmla="*/ 88943 w 294019"/>
                <a:gd name="connsiteY244" fmla="*/ 155079 h 375506"/>
                <a:gd name="connsiteX245" fmla="*/ 88943 w 294019"/>
                <a:gd name="connsiteY245" fmla="*/ 199112 h 375506"/>
                <a:gd name="connsiteX246" fmla="*/ 100345 w 294019"/>
                <a:gd name="connsiteY246" fmla="*/ 187709 h 375506"/>
                <a:gd name="connsiteX247" fmla="*/ 88943 w 294019"/>
                <a:gd name="connsiteY247" fmla="*/ 176307 h 375506"/>
                <a:gd name="connsiteX248" fmla="*/ 77540 w 294019"/>
                <a:gd name="connsiteY248" fmla="*/ 187709 h 375506"/>
                <a:gd name="connsiteX249" fmla="*/ 88943 w 294019"/>
                <a:gd name="connsiteY249" fmla="*/ 199112 h 375506"/>
                <a:gd name="connsiteX250" fmla="*/ 88943 w 294019"/>
                <a:gd name="connsiteY250" fmla="*/ 243233 h 375506"/>
                <a:gd name="connsiteX251" fmla="*/ 100345 w 294019"/>
                <a:gd name="connsiteY251" fmla="*/ 231830 h 375506"/>
                <a:gd name="connsiteX252" fmla="*/ 88943 w 294019"/>
                <a:gd name="connsiteY252" fmla="*/ 220427 h 375506"/>
                <a:gd name="connsiteX253" fmla="*/ 77540 w 294019"/>
                <a:gd name="connsiteY253" fmla="*/ 231830 h 375506"/>
                <a:gd name="connsiteX254" fmla="*/ 88943 w 294019"/>
                <a:gd name="connsiteY254" fmla="*/ 243233 h 375506"/>
                <a:gd name="connsiteX255" fmla="*/ 88943 w 294019"/>
                <a:gd name="connsiteY255" fmla="*/ 287266 h 375506"/>
                <a:gd name="connsiteX256" fmla="*/ 100345 w 294019"/>
                <a:gd name="connsiteY256" fmla="*/ 275863 h 375506"/>
                <a:gd name="connsiteX257" fmla="*/ 88943 w 294019"/>
                <a:gd name="connsiteY257" fmla="*/ 264460 h 375506"/>
                <a:gd name="connsiteX258" fmla="*/ 77540 w 294019"/>
                <a:gd name="connsiteY258" fmla="*/ 275863 h 375506"/>
                <a:gd name="connsiteX259" fmla="*/ 88943 w 294019"/>
                <a:gd name="connsiteY259" fmla="*/ 287266 h 375506"/>
                <a:gd name="connsiteX260" fmla="*/ 88943 w 294019"/>
                <a:gd name="connsiteY260" fmla="*/ 331386 h 375506"/>
                <a:gd name="connsiteX261" fmla="*/ 100345 w 294019"/>
                <a:gd name="connsiteY261" fmla="*/ 319983 h 375506"/>
                <a:gd name="connsiteX262" fmla="*/ 88943 w 294019"/>
                <a:gd name="connsiteY262" fmla="*/ 308580 h 375506"/>
                <a:gd name="connsiteX263" fmla="*/ 77540 w 294019"/>
                <a:gd name="connsiteY263" fmla="*/ 319983 h 375506"/>
                <a:gd name="connsiteX264" fmla="*/ 88943 w 294019"/>
                <a:gd name="connsiteY264" fmla="*/ 331386 h 375506"/>
                <a:gd name="connsiteX265" fmla="*/ 88943 w 294019"/>
                <a:gd name="connsiteY265" fmla="*/ 375506 h 375506"/>
                <a:gd name="connsiteX266" fmla="*/ 100345 w 294019"/>
                <a:gd name="connsiteY266" fmla="*/ 364104 h 375506"/>
                <a:gd name="connsiteX267" fmla="*/ 88943 w 294019"/>
                <a:gd name="connsiteY267" fmla="*/ 352701 h 375506"/>
                <a:gd name="connsiteX268" fmla="*/ 77540 w 294019"/>
                <a:gd name="connsiteY268" fmla="*/ 364104 h 375506"/>
                <a:gd name="connsiteX269" fmla="*/ 88943 w 294019"/>
                <a:gd name="connsiteY269" fmla="*/ 375506 h 375506"/>
                <a:gd name="connsiteX270" fmla="*/ 50173 w 294019"/>
                <a:gd name="connsiteY270" fmla="*/ 22806 h 375506"/>
                <a:gd name="connsiteX271" fmla="*/ 61575 w 294019"/>
                <a:gd name="connsiteY271" fmla="*/ 11403 h 375506"/>
                <a:gd name="connsiteX272" fmla="*/ 50173 w 294019"/>
                <a:gd name="connsiteY272" fmla="*/ 0 h 375506"/>
                <a:gd name="connsiteX273" fmla="*/ 38770 w 294019"/>
                <a:gd name="connsiteY273" fmla="*/ 11403 h 375506"/>
                <a:gd name="connsiteX274" fmla="*/ 50173 w 294019"/>
                <a:gd name="connsiteY274" fmla="*/ 22806 h 375506"/>
                <a:gd name="connsiteX275" fmla="*/ 50173 w 294019"/>
                <a:gd name="connsiteY275" fmla="*/ 66839 h 375506"/>
                <a:gd name="connsiteX276" fmla="*/ 61575 w 294019"/>
                <a:gd name="connsiteY276" fmla="*/ 55436 h 375506"/>
                <a:gd name="connsiteX277" fmla="*/ 50173 w 294019"/>
                <a:gd name="connsiteY277" fmla="*/ 44033 h 375506"/>
                <a:gd name="connsiteX278" fmla="*/ 38770 w 294019"/>
                <a:gd name="connsiteY278" fmla="*/ 55436 h 375506"/>
                <a:gd name="connsiteX279" fmla="*/ 50173 w 294019"/>
                <a:gd name="connsiteY279" fmla="*/ 66839 h 375506"/>
                <a:gd name="connsiteX280" fmla="*/ 50173 w 294019"/>
                <a:gd name="connsiteY280" fmla="*/ 110959 h 375506"/>
                <a:gd name="connsiteX281" fmla="*/ 61575 w 294019"/>
                <a:gd name="connsiteY281" fmla="*/ 99556 h 375506"/>
                <a:gd name="connsiteX282" fmla="*/ 50173 w 294019"/>
                <a:gd name="connsiteY282" fmla="*/ 88153 h 375506"/>
                <a:gd name="connsiteX283" fmla="*/ 38770 w 294019"/>
                <a:gd name="connsiteY283" fmla="*/ 99556 h 375506"/>
                <a:gd name="connsiteX284" fmla="*/ 50173 w 294019"/>
                <a:gd name="connsiteY284" fmla="*/ 110959 h 375506"/>
                <a:gd name="connsiteX285" fmla="*/ 50173 w 294019"/>
                <a:gd name="connsiteY285" fmla="*/ 155079 h 375506"/>
                <a:gd name="connsiteX286" fmla="*/ 61575 w 294019"/>
                <a:gd name="connsiteY286" fmla="*/ 143677 h 375506"/>
                <a:gd name="connsiteX287" fmla="*/ 50173 w 294019"/>
                <a:gd name="connsiteY287" fmla="*/ 132274 h 375506"/>
                <a:gd name="connsiteX288" fmla="*/ 38770 w 294019"/>
                <a:gd name="connsiteY288" fmla="*/ 143677 h 375506"/>
                <a:gd name="connsiteX289" fmla="*/ 50173 w 294019"/>
                <a:gd name="connsiteY289" fmla="*/ 155079 h 375506"/>
                <a:gd name="connsiteX290" fmla="*/ 50173 w 294019"/>
                <a:gd name="connsiteY290" fmla="*/ 199112 h 375506"/>
                <a:gd name="connsiteX291" fmla="*/ 61575 w 294019"/>
                <a:gd name="connsiteY291" fmla="*/ 187709 h 375506"/>
                <a:gd name="connsiteX292" fmla="*/ 50173 w 294019"/>
                <a:gd name="connsiteY292" fmla="*/ 176307 h 375506"/>
                <a:gd name="connsiteX293" fmla="*/ 38770 w 294019"/>
                <a:gd name="connsiteY293" fmla="*/ 187709 h 375506"/>
                <a:gd name="connsiteX294" fmla="*/ 50173 w 294019"/>
                <a:gd name="connsiteY294" fmla="*/ 199112 h 375506"/>
                <a:gd name="connsiteX295" fmla="*/ 50173 w 294019"/>
                <a:gd name="connsiteY295" fmla="*/ 243233 h 375506"/>
                <a:gd name="connsiteX296" fmla="*/ 61575 w 294019"/>
                <a:gd name="connsiteY296" fmla="*/ 231830 h 375506"/>
                <a:gd name="connsiteX297" fmla="*/ 50173 w 294019"/>
                <a:gd name="connsiteY297" fmla="*/ 220427 h 375506"/>
                <a:gd name="connsiteX298" fmla="*/ 38770 w 294019"/>
                <a:gd name="connsiteY298" fmla="*/ 231830 h 375506"/>
                <a:gd name="connsiteX299" fmla="*/ 50173 w 294019"/>
                <a:gd name="connsiteY299" fmla="*/ 243233 h 375506"/>
                <a:gd name="connsiteX300" fmla="*/ 50173 w 294019"/>
                <a:gd name="connsiteY300" fmla="*/ 287266 h 375506"/>
                <a:gd name="connsiteX301" fmla="*/ 61575 w 294019"/>
                <a:gd name="connsiteY301" fmla="*/ 275863 h 375506"/>
                <a:gd name="connsiteX302" fmla="*/ 50173 w 294019"/>
                <a:gd name="connsiteY302" fmla="*/ 264460 h 375506"/>
                <a:gd name="connsiteX303" fmla="*/ 38770 w 294019"/>
                <a:gd name="connsiteY303" fmla="*/ 275863 h 375506"/>
                <a:gd name="connsiteX304" fmla="*/ 50173 w 294019"/>
                <a:gd name="connsiteY304" fmla="*/ 287266 h 375506"/>
                <a:gd name="connsiteX305" fmla="*/ 50173 w 294019"/>
                <a:gd name="connsiteY305" fmla="*/ 331386 h 375506"/>
                <a:gd name="connsiteX306" fmla="*/ 61575 w 294019"/>
                <a:gd name="connsiteY306" fmla="*/ 319983 h 375506"/>
                <a:gd name="connsiteX307" fmla="*/ 50173 w 294019"/>
                <a:gd name="connsiteY307" fmla="*/ 308580 h 375506"/>
                <a:gd name="connsiteX308" fmla="*/ 38770 w 294019"/>
                <a:gd name="connsiteY308" fmla="*/ 319983 h 375506"/>
                <a:gd name="connsiteX309" fmla="*/ 50173 w 294019"/>
                <a:gd name="connsiteY309" fmla="*/ 331386 h 375506"/>
                <a:gd name="connsiteX310" fmla="*/ 50173 w 294019"/>
                <a:gd name="connsiteY310" fmla="*/ 375506 h 375506"/>
                <a:gd name="connsiteX311" fmla="*/ 61575 w 294019"/>
                <a:gd name="connsiteY311" fmla="*/ 364104 h 375506"/>
                <a:gd name="connsiteX312" fmla="*/ 50173 w 294019"/>
                <a:gd name="connsiteY312" fmla="*/ 352701 h 375506"/>
                <a:gd name="connsiteX313" fmla="*/ 38770 w 294019"/>
                <a:gd name="connsiteY313" fmla="*/ 364104 h 375506"/>
                <a:gd name="connsiteX314" fmla="*/ 50173 w 294019"/>
                <a:gd name="connsiteY314" fmla="*/ 375506 h 375506"/>
                <a:gd name="connsiteX315" fmla="*/ 11403 w 294019"/>
                <a:gd name="connsiteY315" fmla="*/ 22806 h 375506"/>
                <a:gd name="connsiteX316" fmla="*/ 22806 w 294019"/>
                <a:gd name="connsiteY316" fmla="*/ 11403 h 375506"/>
                <a:gd name="connsiteX317" fmla="*/ 11403 w 294019"/>
                <a:gd name="connsiteY317" fmla="*/ 0 h 375506"/>
                <a:gd name="connsiteX318" fmla="*/ 0 w 294019"/>
                <a:gd name="connsiteY318" fmla="*/ 11403 h 375506"/>
                <a:gd name="connsiteX319" fmla="*/ 11403 w 294019"/>
                <a:gd name="connsiteY319" fmla="*/ 22806 h 375506"/>
                <a:gd name="connsiteX320" fmla="*/ 11403 w 294019"/>
                <a:gd name="connsiteY320" fmla="*/ 66839 h 375506"/>
                <a:gd name="connsiteX321" fmla="*/ 22806 w 294019"/>
                <a:gd name="connsiteY321" fmla="*/ 55436 h 375506"/>
                <a:gd name="connsiteX322" fmla="*/ 11403 w 294019"/>
                <a:gd name="connsiteY322" fmla="*/ 44033 h 375506"/>
                <a:gd name="connsiteX323" fmla="*/ 0 w 294019"/>
                <a:gd name="connsiteY323" fmla="*/ 55436 h 375506"/>
                <a:gd name="connsiteX324" fmla="*/ 11403 w 294019"/>
                <a:gd name="connsiteY324" fmla="*/ 66839 h 375506"/>
                <a:gd name="connsiteX325" fmla="*/ 11403 w 294019"/>
                <a:gd name="connsiteY325" fmla="*/ 110959 h 375506"/>
                <a:gd name="connsiteX326" fmla="*/ 22806 w 294019"/>
                <a:gd name="connsiteY326" fmla="*/ 99556 h 375506"/>
                <a:gd name="connsiteX327" fmla="*/ 11403 w 294019"/>
                <a:gd name="connsiteY327" fmla="*/ 88153 h 375506"/>
                <a:gd name="connsiteX328" fmla="*/ 0 w 294019"/>
                <a:gd name="connsiteY328" fmla="*/ 99556 h 375506"/>
                <a:gd name="connsiteX329" fmla="*/ 11403 w 294019"/>
                <a:gd name="connsiteY329" fmla="*/ 110959 h 375506"/>
                <a:gd name="connsiteX330" fmla="*/ 11403 w 294019"/>
                <a:gd name="connsiteY330" fmla="*/ 155079 h 375506"/>
                <a:gd name="connsiteX331" fmla="*/ 22806 w 294019"/>
                <a:gd name="connsiteY331" fmla="*/ 143677 h 375506"/>
                <a:gd name="connsiteX332" fmla="*/ 11403 w 294019"/>
                <a:gd name="connsiteY332" fmla="*/ 132274 h 375506"/>
                <a:gd name="connsiteX333" fmla="*/ 0 w 294019"/>
                <a:gd name="connsiteY333" fmla="*/ 143677 h 375506"/>
                <a:gd name="connsiteX334" fmla="*/ 11403 w 294019"/>
                <a:gd name="connsiteY334" fmla="*/ 155079 h 375506"/>
                <a:gd name="connsiteX335" fmla="*/ 11403 w 294019"/>
                <a:gd name="connsiteY335" fmla="*/ 199112 h 375506"/>
                <a:gd name="connsiteX336" fmla="*/ 22806 w 294019"/>
                <a:gd name="connsiteY336" fmla="*/ 187709 h 375506"/>
                <a:gd name="connsiteX337" fmla="*/ 11403 w 294019"/>
                <a:gd name="connsiteY337" fmla="*/ 176307 h 375506"/>
                <a:gd name="connsiteX338" fmla="*/ 0 w 294019"/>
                <a:gd name="connsiteY338" fmla="*/ 187709 h 375506"/>
                <a:gd name="connsiteX339" fmla="*/ 11403 w 294019"/>
                <a:gd name="connsiteY339" fmla="*/ 199112 h 375506"/>
                <a:gd name="connsiteX340" fmla="*/ 11403 w 294019"/>
                <a:gd name="connsiteY340" fmla="*/ 243233 h 375506"/>
                <a:gd name="connsiteX341" fmla="*/ 22806 w 294019"/>
                <a:gd name="connsiteY341" fmla="*/ 231830 h 375506"/>
                <a:gd name="connsiteX342" fmla="*/ 11403 w 294019"/>
                <a:gd name="connsiteY342" fmla="*/ 220427 h 375506"/>
                <a:gd name="connsiteX343" fmla="*/ 0 w 294019"/>
                <a:gd name="connsiteY343" fmla="*/ 231830 h 375506"/>
                <a:gd name="connsiteX344" fmla="*/ 11403 w 294019"/>
                <a:gd name="connsiteY344" fmla="*/ 243233 h 375506"/>
                <a:gd name="connsiteX345" fmla="*/ 11403 w 294019"/>
                <a:gd name="connsiteY345" fmla="*/ 287266 h 375506"/>
                <a:gd name="connsiteX346" fmla="*/ 22806 w 294019"/>
                <a:gd name="connsiteY346" fmla="*/ 275863 h 375506"/>
                <a:gd name="connsiteX347" fmla="*/ 11403 w 294019"/>
                <a:gd name="connsiteY347" fmla="*/ 264460 h 375506"/>
                <a:gd name="connsiteX348" fmla="*/ 0 w 294019"/>
                <a:gd name="connsiteY348" fmla="*/ 275863 h 375506"/>
                <a:gd name="connsiteX349" fmla="*/ 11403 w 294019"/>
                <a:gd name="connsiteY349" fmla="*/ 287266 h 375506"/>
                <a:gd name="connsiteX350" fmla="*/ 11403 w 294019"/>
                <a:gd name="connsiteY350" fmla="*/ 331386 h 375506"/>
                <a:gd name="connsiteX351" fmla="*/ 22806 w 294019"/>
                <a:gd name="connsiteY351" fmla="*/ 319983 h 375506"/>
                <a:gd name="connsiteX352" fmla="*/ 11403 w 294019"/>
                <a:gd name="connsiteY352" fmla="*/ 308580 h 375506"/>
                <a:gd name="connsiteX353" fmla="*/ 0 w 294019"/>
                <a:gd name="connsiteY353" fmla="*/ 319983 h 375506"/>
                <a:gd name="connsiteX354" fmla="*/ 11403 w 294019"/>
                <a:gd name="connsiteY354" fmla="*/ 331386 h 375506"/>
                <a:gd name="connsiteX355" fmla="*/ 11403 w 294019"/>
                <a:gd name="connsiteY355" fmla="*/ 375506 h 375506"/>
                <a:gd name="connsiteX356" fmla="*/ 22806 w 294019"/>
                <a:gd name="connsiteY356" fmla="*/ 364104 h 375506"/>
                <a:gd name="connsiteX357" fmla="*/ 11403 w 294019"/>
                <a:gd name="connsiteY357" fmla="*/ 352701 h 375506"/>
                <a:gd name="connsiteX358" fmla="*/ 0 w 294019"/>
                <a:gd name="connsiteY358" fmla="*/ 364104 h 375506"/>
                <a:gd name="connsiteX359" fmla="*/ 11403 w 294019"/>
                <a:gd name="connsiteY359" fmla="*/ 375506 h 37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294019" h="375506">
                  <a:moveTo>
                    <a:pt x="282616" y="22806"/>
                  </a:moveTo>
                  <a:cubicBezTo>
                    <a:pt x="288914" y="22806"/>
                    <a:pt x="294019" y="17700"/>
                    <a:pt x="294019" y="11403"/>
                  </a:cubicBezTo>
                  <a:cubicBezTo>
                    <a:pt x="294019" y="5105"/>
                    <a:pt x="288914" y="0"/>
                    <a:pt x="282616" y="0"/>
                  </a:cubicBezTo>
                  <a:cubicBezTo>
                    <a:pt x="276319" y="0"/>
                    <a:pt x="271214" y="5105"/>
                    <a:pt x="271214" y="11403"/>
                  </a:cubicBezTo>
                  <a:cubicBezTo>
                    <a:pt x="271214" y="17700"/>
                    <a:pt x="276319" y="22806"/>
                    <a:pt x="282616" y="22806"/>
                  </a:cubicBezTo>
                  <a:close/>
                  <a:moveTo>
                    <a:pt x="282616" y="66839"/>
                  </a:moveTo>
                  <a:cubicBezTo>
                    <a:pt x="288914" y="66839"/>
                    <a:pt x="294019" y="61733"/>
                    <a:pt x="294019" y="55436"/>
                  </a:cubicBezTo>
                  <a:cubicBezTo>
                    <a:pt x="294019" y="49138"/>
                    <a:pt x="288914" y="44033"/>
                    <a:pt x="282616" y="44033"/>
                  </a:cubicBezTo>
                  <a:cubicBezTo>
                    <a:pt x="276319" y="44033"/>
                    <a:pt x="271214" y="49138"/>
                    <a:pt x="271214" y="55436"/>
                  </a:cubicBezTo>
                  <a:cubicBezTo>
                    <a:pt x="271214" y="61733"/>
                    <a:pt x="276319" y="66839"/>
                    <a:pt x="282616" y="66839"/>
                  </a:cubicBezTo>
                  <a:close/>
                  <a:moveTo>
                    <a:pt x="282616" y="110959"/>
                  </a:moveTo>
                  <a:cubicBezTo>
                    <a:pt x="288914" y="110959"/>
                    <a:pt x="294019" y="105854"/>
                    <a:pt x="294019" y="99556"/>
                  </a:cubicBezTo>
                  <a:cubicBezTo>
                    <a:pt x="294019" y="93259"/>
                    <a:pt x="288914" y="88153"/>
                    <a:pt x="282616" y="88153"/>
                  </a:cubicBezTo>
                  <a:cubicBezTo>
                    <a:pt x="276319" y="88153"/>
                    <a:pt x="271214" y="93259"/>
                    <a:pt x="271214" y="99556"/>
                  </a:cubicBezTo>
                  <a:cubicBezTo>
                    <a:pt x="271214" y="105854"/>
                    <a:pt x="276319" y="110959"/>
                    <a:pt x="282616" y="110959"/>
                  </a:cubicBezTo>
                  <a:close/>
                  <a:moveTo>
                    <a:pt x="282616" y="155079"/>
                  </a:moveTo>
                  <a:cubicBezTo>
                    <a:pt x="288914" y="155079"/>
                    <a:pt x="294019" y="149974"/>
                    <a:pt x="294019" y="143677"/>
                  </a:cubicBezTo>
                  <a:cubicBezTo>
                    <a:pt x="294019" y="137379"/>
                    <a:pt x="288914" y="132274"/>
                    <a:pt x="282616" y="132274"/>
                  </a:cubicBezTo>
                  <a:cubicBezTo>
                    <a:pt x="276319" y="132274"/>
                    <a:pt x="271214" y="137379"/>
                    <a:pt x="271214" y="143677"/>
                  </a:cubicBezTo>
                  <a:cubicBezTo>
                    <a:pt x="271214" y="149974"/>
                    <a:pt x="276319" y="155079"/>
                    <a:pt x="282616" y="155079"/>
                  </a:cubicBezTo>
                  <a:close/>
                  <a:moveTo>
                    <a:pt x="282616" y="199112"/>
                  </a:moveTo>
                  <a:cubicBezTo>
                    <a:pt x="288914" y="199112"/>
                    <a:pt x="294019" y="194007"/>
                    <a:pt x="294019" y="187709"/>
                  </a:cubicBezTo>
                  <a:cubicBezTo>
                    <a:pt x="294019" y="181412"/>
                    <a:pt x="288914" y="176307"/>
                    <a:pt x="282616" y="176307"/>
                  </a:cubicBezTo>
                  <a:cubicBezTo>
                    <a:pt x="276319" y="176307"/>
                    <a:pt x="271214" y="181412"/>
                    <a:pt x="271214" y="187709"/>
                  </a:cubicBezTo>
                  <a:cubicBezTo>
                    <a:pt x="271214" y="194007"/>
                    <a:pt x="276319" y="199112"/>
                    <a:pt x="282616" y="199112"/>
                  </a:cubicBezTo>
                  <a:close/>
                  <a:moveTo>
                    <a:pt x="282616" y="243233"/>
                  </a:moveTo>
                  <a:cubicBezTo>
                    <a:pt x="288914" y="243233"/>
                    <a:pt x="294019" y="238127"/>
                    <a:pt x="294019" y="231830"/>
                  </a:cubicBezTo>
                  <a:cubicBezTo>
                    <a:pt x="294019" y="225532"/>
                    <a:pt x="288914" y="220427"/>
                    <a:pt x="282616" y="220427"/>
                  </a:cubicBezTo>
                  <a:cubicBezTo>
                    <a:pt x="276319" y="220427"/>
                    <a:pt x="271214" y="225532"/>
                    <a:pt x="271214" y="231830"/>
                  </a:cubicBezTo>
                  <a:cubicBezTo>
                    <a:pt x="271214" y="238127"/>
                    <a:pt x="276319" y="243233"/>
                    <a:pt x="282616" y="243233"/>
                  </a:cubicBezTo>
                  <a:close/>
                  <a:moveTo>
                    <a:pt x="282616" y="287266"/>
                  </a:moveTo>
                  <a:cubicBezTo>
                    <a:pt x="288914" y="287266"/>
                    <a:pt x="294019" y="282160"/>
                    <a:pt x="294019" y="275863"/>
                  </a:cubicBezTo>
                  <a:cubicBezTo>
                    <a:pt x="294019" y="269565"/>
                    <a:pt x="288914" y="264460"/>
                    <a:pt x="282616" y="264460"/>
                  </a:cubicBezTo>
                  <a:cubicBezTo>
                    <a:pt x="276319" y="264460"/>
                    <a:pt x="271214" y="269565"/>
                    <a:pt x="271214" y="275863"/>
                  </a:cubicBezTo>
                  <a:cubicBezTo>
                    <a:pt x="271214" y="282160"/>
                    <a:pt x="276319" y="287266"/>
                    <a:pt x="282616" y="287266"/>
                  </a:cubicBezTo>
                  <a:close/>
                  <a:moveTo>
                    <a:pt x="282616" y="331386"/>
                  </a:moveTo>
                  <a:cubicBezTo>
                    <a:pt x="288914" y="331386"/>
                    <a:pt x="294019" y="326281"/>
                    <a:pt x="294019" y="319983"/>
                  </a:cubicBezTo>
                  <a:cubicBezTo>
                    <a:pt x="294019" y="313686"/>
                    <a:pt x="288914" y="308580"/>
                    <a:pt x="282616" y="308580"/>
                  </a:cubicBezTo>
                  <a:cubicBezTo>
                    <a:pt x="276319" y="308580"/>
                    <a:pt x="271214" y="313686"/>
                    <a:pt x="271214" y="319983"/>
                  </a:cubicBezTo>
                  <a:cubicBezTo>
                    <a:pt x="271214" y="326281"/>
                    <a:pt x="276319" y="331386"/>
                    <a:pt x="282616" y="331386"/>
                  </a:cubicBezTo>
                  <a:close/>
                  <a:moveTo>
                    <a:pt x="282616" y="375506"/>
                  </a:moveTo>
                  <a:cubicBezTo>
                    <a:pt x="288914" y="375506"/>
                    <a:pt x="294019" y="370401"/>
                    <a:pt x="294019" y="364104"/>
                  </a:cubicBezTo>
                  <a:cubicBezTo>
                    <a:pt x="294019" y="357806"/>
                    <a:pt x="288914" y="352701"/>
                    <a:pt x="282616" y="352701"/>
                  </a:cubicBezTo>
                  <a:cubicBezTo>
                    <a:pt x="276319" y="352701"/>
                    <a:pt x="271214" y="357806"/>
                    <a:pt x="271214" y="364104"/>
                  </a:cubicBezTo>
                  <a:cubicBezTo>
                    <a:pt x="271214" y="370401"/>
                    <a:pt x="276319" y="375506"/>
                    <a:pt x="282616" y="375506"/>
                  </a:cubicBezTo>
                  <a:close/>
                  <a:moveTo>
                    <a:pt x="243847" y="22806"/>
                  </a:moveTo>
                  <a:cubicBezTo>
                    <a:pt x="250144" y="22806"/>
                    <a:pt x="255249" y="17700"/>
                    <a:pt x="255249" y="11403"/>
                  </a:cubicBezTo>
                  <a:cubicBezTo>
                    <a:pt x="255249" y="5105"/>
                    <a:pt x="250144" y="0"/>
                    <a:pt x="243847" y="0"/>
                  </a:cubicBezTo>
                  <a:cubicBezTo>
                    <a:pt x="237549" y="0"/>
                    <a:pt x="232444" y="5105"/>
                    <a:pt x="232444" y="11403"/>
                  </a:cubicBezTo>
                  <a:cubicBezTo>
                    <a:pt x="232444" y="17700"/>
                    <a:pt x="237549" y="22806"/>
                    <a:pt x="243847" y="22806"/>
                  </a:cubicBezTo>
                  <a:close/>
                  <a:moveTo>
                    <a:pt x="243847" y="66839"/>
                  </a:moveTo>
                  <a:cubicBezTo>
                    <a:pt x="250144" y="66839"/>
                    <a:pt x="255249" y="61733"/>
                    <a:pt x="255249" y="55436"/>
                  </a:cubicBezTo>
                  <a:cubicBezTo>
                    <a:pt x="255249" y="49138"/>
                    <a:pt x="250144" y="44033"/>
                    <a:pt x="243847" y="44033"/>
                  </a:cubicBezTo>
                  <a:cubicBezTo>
                    <a:pt x="237549" y="44033"/>
                    <a:pt x="232444" y="49138"/>
                    <a:pt x="232444" y="55436"/>
                  </a:cubicBezTo>
                  <a:cubicBezTo>
                    <a:pt x="232444" y="61733"/>
                    <a:pt x="237549" y="66839"/>
                    <a:pt x="243847" y="66839"/>
                  </a:cubicBezTo>
                  <a:close/>
                  <a:moveTo>
                    <a:pt x="243847" y="110959"/>
                  </a:moveTo>
                  <a:cubicBezTo>
                    <a:pt x="250144" y="110959"/>
                    <a:pt x="255249" y="105854"/>
                    <a:pt x="255249" y="99556"/>
                  </a:cubicBezTo>
                  <a:cubicBezTo>
                    <a:pt x="255249" y="93259"/>
                    <a:pt x="250144" y="88153"/>
                    <a:pt x="243847" y="88153"/>
                  </a:cubicBezTo>
                  <a:cubicBezTo>
                    <a:pt x="237549" y="88153"/>
                    <a:pt x="232444" y="93259"/>
                    <a:pt x="232444" y="99556"/>
                  </a:cubicBezTo>
                  <a:cubicBezTo>
                    <a:pt x="232444" y="105854"/>
                    <a:pt x="237549" y="110959"/>
                    <a:pt x="243847" y="110959"/>
                  </a:cubicBezTo>
                  <a:close/>
                  <a:moveTo>
                    <a:pt x="243847" y="155079"/>
                  </a:moveTo>
                  <a:cubicBezTo>
                    <a:pt x="250144" y="155079"/>
                    <a:pt x="255249" y="149974"/>
                    <a:pt x="255249" y="143677"/>
                  </a:cubicBezTo>
                  <a:cubicBezTo>
                    <a:pt x="255249" y="137379"/>
                    <a:pt x="250144" y="132274"/>
                    <a:pt x="243847" y="132274"/>
                  </a:cubicBezTo>
                  <a:cubicBezTo>
                    <a:pt x="237549" y="132274"/>
                    <a:pt x="232444" y="137379"/>
                    <a:pt x="232444" y="143677"/>
                  </a:cubicBezTo>
                  <a:cubicBezTo>
                    <a:pt x="232444" y="149974"/>
                    <a:pt x="237549" y="155079"/>
                    <a:pt x="243847" y="155079"/>
                  </a:cubicBezTo>
                  <a:close/>
                  <a:moveTo>
                    <a:pt x="243847" y="199112"/>
                  </a:moveTo>
                  <a:cubicBezTo>
                    <a:pt x="250144" y="199112"/>
                    <a:pt x="255249" y="194007"/>
                    <a:pt x="255249" y="187709"/>
                  </a:cubicBezTo>
                  <a:cubicBezTo>
                    <a:pt x="255249" y="181412"/>
                    <a:pt x="250144" y="176307"/>
                    <a:pt x="243847" y="176307"/>
                  </a:cubicBezTo>
                  <a:cubicBezTo>
                    <a:pt x="237549" y="176307"/>
                    <a:pt x="232444" y="181412"/>
                    <a:pt x="232444" y="187709"/>
                  </a:cubicBezTo>
                  <a:cubicBezTo>
                    <a:pt x="232444" y="194007"/>
                    <a:pt x="237549" y="199112"/>
                    <a:pt x="243847" y="199112"/>
                  </a:cubicBezTo>
                  <a:close/>
                  <a:moveTo>
                    <a:pt x="243847" y="243233"/>
                  </a:moveTo>
                  <a:cubicBezTo>
                    <a:pt x="250144" y="243233"/>
                    <a:pt x="255249" y="238127"/>
                    <a:pt x="255249" y="231830"/>
                  </a:cubicBezTo>
                  <a:cubicBezTo>
                    <a:pt x="255249" y="225532"/>
                    <a:pt x="250144" y="220427"/>
                    <a:pt x="243847" y="220427"/>
                  </a:cubicBezTo>
                  <a:cubicBezTo>
                    <a:pt x="237549" y="220427"/>
                    <a:pt x="232444" y="225532"/>
                    <a:pt x="232444" y="231830"/>
                  </a:cubicBezTo>
                  <a:cubicBezTo>
                    <a:pt x="232444" y="238127"/>
                    <a:pt x="237549" y="243233"/>
                    <a:pt x="243847" y="243233"/>
                  </a:cubicBezTo>
                  <a:close/>
                  <a:moveTo>
                    <a:pt x="243847" y="287266"/>
                  </a:moveTo>
                  <a:cubicBezTo>
                    <a:pt x="250144" y="287266"/>
                    <a:pt x="255249" y="282160"/>
                    <a:pt x="255249" y="275863"/>
                  </a:cubicBezTo>
                  <a:cubicBezTo>
                    <a:pt x="255249" y="269565"/>
                    <a:pt x="250144" y="264460"/>
                    <a:pt x="243847" y="264460"/>
                  </a:cubicBezTo>
                  <a:cubicBezTo>
                    <a:pt x="237549" y="264460"/>
                    <a:pt x="232444" y="269565"/>
                    <a:pt x="232444" y="275863"/>
                  </a:cubicBezTo>
                  <a:cubicBezTo>
                    <a:pt x="232444" y="282160"/>
                    <a:pt x="237549" y="287266"/>
                    <a:pt x="243847" y="287266"/>
                  </a:cubicBezTo>
                  <a:close/>
                  <a:moveTo>
                    <a:pt x="243847" y="331386"/>
                  </a:moveTo>
                  <a:cubicBezTo>
                    <a:pt x="250144" y="331386"/>
                    <a:pt x="255249" y="326281"/>
                    <a:pt x="255249" y="319983"/>
                  </a:cubicBezTo>
                  <a:cubicBezTo>
                    <a:pt x="255249" y="313686"/>
                    <a:pt x="250144" y="308580"/>
                    <a:pt x="243847" y="308580"/>
                  </a:cubicBezTo>
                  <a:cubicBezTo>
                    <a:pt x="237549" y="308580"/>
                    <a:pt x="232444" y="313686"/>
                    <a:pt x="232444" y="319983"/>
                  </a:cubicBezTo>
                  <a:cubicBezTo>
                    <a:pt x="232444" y="326281"/>
                    <a:pt x="237549" y="331386"/>
                    <a:pt x="243847" y="331386"/>
                  </a:cubicBezTo>
                  <a:close/>
                  <a:moveTo>
                    <a:pt x="243847" y="375506"/>
                  </a:moveTo>
                  <a:cubicBezTo>
                    <a:pt x="250144" y="375506"/>
                    <a:pt x="255249" y="370401"/>
                    <a:pt x="255249" y="364104"/>
                  </a:cubicBezTo>
                  <a:cubicBezTo>
                    <a:pt x="255249" y="357806"/>
                    <a:pt x="250144" y="352701"/>
                    <a:pt x="243847" y="352701"/>
                  </a:cubicBezTo>
                  <a:cubicBezTo>
                    <a:pt x="237549" y="352701"/>
                    <a:pt x="232444" y="357806"/>
                    <a:pt x="232444" y="364104"/>
                  </a:cubicBezTo>
                  <a:cubicBezTo>
                    <a:pt x="232444" y="370401"/>
                    <a:pt x="237549" y="375506"/>
                    <a:pt x="243847" y="375506"/>
                  </a:cubicBezTo>
                  <a:close/>
                  <a:moveTo>
                    <a:pt x="205164" y="22806"/>
                  </a:moveTo>
                  <a:cubicBezTo>
                    <a:pt x="211462" y="22806"/>
                    <a:pt x="216567" y="17700"/>
                    <a:pt x="216567" y="11403"/>
                  </a:cubicBezTo>
                  <a:cubicBezTo>
                    <a:pt x="216567" y="5105"/>
                    <a:pt x="211462" y="0"/>
                    <a:pt x="205164" y="0"/>
                  </a:cubicBezTo>
                  <a:cubicBezTo>
                    <a:pt x="198867" y="0"/>
                    <a:pt x="193762" y="5105"/>
                    <a:pt x="193762" y="11403"/>
                  </a:cubicBezTo>
                  <a:cubicBezTo>
                    <a:pt x="193762" y="17700"/>
                    <a:pt x="198867" y="22806"/>
                    <a:pt x="205164" y="22806"/>
                  </a:cubicBezTo>
                  <a:close/>
                  <a:moveTo>
                    <a:pt x="205164" y="66839"/>
                  </a:moveTo>
                  <a:cubicBezTo>
                    <a:pt x="211462" y="66839"/>
                    <a:pt x="216567" y="61733"/>
                    <a:pt x="216567" y="55436"/>
                  </a:cubicBezTo>
                  <a:cubicBezTo>
                    <a:pt x="216567" y="49138"/>
                    <a:pt x="211462" y="44033"/>
                    <a:pt x="205164" y="44033"/>
                  </a:cubicBezTo>
                  <a:cubicBezTo>
                    <a:pt x="198867" y="44033"/>
                    <a:pt x="193762" y="49138"/>
                    <a:pt x="193762" y="55436"/>
                  </a:cubicBezTo>
                  <a:cubicBezTo>
                    <a:pt x="193762" y="61733"/>
                    <a:pt x="198867" y="66839"/>
                    <a:pt x="205164" y="66839"/>
                  </a:cubicBezTo>
                  <a:close/>
                  <a:moveTo>
                    <a:pt x="205164" y="110959"/>
                  </a:moveTo>
                  <a:cubicBezTo>
                    <a:pt x="211462" y="110959"/>
                    <a:pt x="216567" y="105854"/>
                    <a:pt x="216567" y="99556"/>
                  </a:cubicBezTo>
                  <a:cubicBezTo>
                    <a:pt x="216567" y="93259"/>
                    <a:pt x="211462" y="88153"/>
                    <a:pt x="205164" y="88153"/>
                  </a:cubicBezTo>
                  <a:cubicBezTo>
                    <a:pt x="198867" y="88153"/>
                    <a:pt x="193762" y="93259"/>
                    <a:pt x="193762" y="99556"/>
                  </a:cubicBezTo>
                  <a:cubicBezTo>
                    <a:pt x="193762" y="105854"/>
                    <a:pt x="198867" y="110959"/>
                    <a:pt x="205164" y="110959"/>
                  </a:cubicBezTo>
                  <a:close/>
                  <a:moveTo>
                    <a:pt x="205164" y="155079"/>
                  </a:moveTo>
                  <a:cubicBezTo>
                    <a:pt x="211462" y="155079"/>
                    <a:pt x="216567" y="149974"/>
                    <a:pt x="216567" y="143677"/>
                  </a:cubicBezTo>
                  <a:cubicBezTo>
                    <a:pt x="216567" y="137379"/>
                    <a:pt x="211462" y="132274"/>
                    <a:pt x="205164" y="132274"/>
                  </a:cubicBezTo>
                  <a:cubicBezTo>
                    <a:pt x="198867" y="132274"/>
                    <a:pt x="193762" y="137379"/>
                    <a:pt x="193762" y="143677"/>
                  </a:cubicBezTo>
                  <a:cubicBezTo>
                    <a:pt x="193762" y="149974"/>
                    <a:pt x="198867" y="155079"/>
                    <a:pt x="205164" y="155079"/>
                  </a:cubicBezTo>
                  <a:close/>
                  <a:moveTo>
                    <a:pt x="205164" y="199112"/>
                  </a:moveTo>
                  <a:cubicBezTo>
                    <a:pt x="211462" y="199112"/>
                    <a:pt x="216567" y="194007"/>
                    <a:pt x="216567" y="187709"/>
                  </a:cubicBezTo>
                  <a:cubicBezTo>
                    <a:pt x="216567" y="181412"/>
                    <a:pt x="211462" y="176307"/>
                    <a:pt x="205164" y="176307"/>
                  </a:cubicBezTo>
                  <a:cubicBezTo>
                    <a:pt x="198867" y="176307"/>
                    <a:pt x="193762" y="181412"/>
                    <a:pt x="193762" y="187709"/>
                  </a:cubicBezTo>
                  <a:cubicBezTo>
                    <a:pt x="193762" y="194007"/>
                    <a:pt x="198867" y="199112"/>
                    <a:pt x="205164" y="199112"/>
                  </a:cubicBezTo>
                  <a:close/>
                  <a:moveTo>
                    <a:pt x="205164" y="243233"/>
                  </a:moveTo>
                  <a:cubicBezTo>
                    <a:pt x="211462" y="243233"/>
                    <a:pt x="216567" y="238127"/>
                    <a:pt x="216567" y="231830"/>
                  </a:cubicBezTo>
                  <a:cubicBezTo>
                    <a:pt x="216567" y="225532"/>
                    <a:pt x="211462" y="220427"/>
                    <a:pt x="205164" y="220427"/>
                  </a:cubicBezTo>
                  <a:cubicBezTo>
                    <a:pt x="198867" y="220427"/>
                    <a:pt x="193762" y="225532"/>
                    <a:pt x="193762" y="231830"/>
                  </a:cubicBezTo>
                  <a:cubicBezTo>
                    <a:pt x="193762" y="238127"/>
                    <a:pt x="198867" y="243233"/>
                    <a:pt x="205164" y="243233"/>
                  </a:cubicBezTo>
                  <a:close/>
                  <a:moveTo>
                    <a:pt x="205164" y="287266"/>
                  </a:moveTo>
                  <a:cubicBezTo>
                    <a:pt x="211462" y="287266"/>
                    <a:pt x="216567" y="282160"/>
                    <a:pt x="216567" y="275863"/>
                  </a:cubicBezTo>
                  <a:cubicBezTo>
                    <a:pt x="216567" y="269565"/>
                    <a:pt x="211462" y="264460"/>
                    <a:pt x="205164" y="264460"/>
                  </a:cubicBezTo>
                  <a:cubicBezTo>
                    <a:pt x="198867" y="264460"/>
                    <a:pt x="193762" y="269565"/>
                    <a:pt x="193762" y="275863"/>
                  </a:cubicBezTo>
                  <a:cubicBezTo>
                    <a:pt x="193762" y="282160"/>
                    <a:pt x="198867" y="287266"/>
                    <a:pt x="205164" y="287266"/>
                  </a:cubicBezTo>
                  <a:close/>
                  <a:moveTo>
                    <a:pt x="205164" y="331386"/>
                  </a:moveTo>
                  <a:cubicBezTo>
                    <a:pt x="211462" y="331386"/>
                    <a:pt x="216567" y="326281"/>
                    <a:pt x="216567" y="319983"/>
                  </a:cubicBezTo>
                  <a:cubicBezTo>
                    <a:pt x="216567" y="313686"/>
                    <a:pt x="211462" y="308580"/>
                    <a:pt x="205164" y="308580"/>
                  </a:cubicBezTo>
                  <a:cubicBezTo>
                    <a:pt x="198867" y="308580"/>
                    <a:pt x="193762" y="313686"/>
                    <a:pt x="193762" y="319983"/>
                  </a:cubicBezTo>
                  <a:cubicBezTo>
                    <a:pt x="193762" y="326281"/>
                    <a:pt x="198867" y="331386"/>
                    <a:pt x="205164" y="331386"/>
                  </a:cubicBezTo>
                  <a:close/>
                  <a:moveTo>
                    <a:pt x="205164" y="375506"/>
                  </a:moveTo>
                  <a:cubicBezTo>
                    <a:pt x="211462" y="375506"/>
                    <a:pt x="216567" y="370401"/>
                    <a:pt x="216567" y="364104"/>
                  </a:cubicBezTo>
                  <a:cubicBezTo>
                    <a:pt x="216567" y="357806"/>
                    <a:pt x="211462" y="352701"/>
                    <a:pt x="205164" y="352701"/>
                  </a:cubicBezTo>
                  <a:cubicBezTo>
                    <a:pt x="198867" y="352701"/>
                    <a:pt x="193762" y="357806"/>
                    <a:pt x="193762" y="364104"/>
                  </a:cubicBezTo>
                  <a:cubicBezTo>
                    <a:pt x="193762" y="370401"/>
                    <a:pt x="198867" y="375506"/>
                    <a:pt x="205164" y="375506"/>
                  </a:cubicBezTo>
                  <a:close/>
                  <a:moveTo>
                    <a:pt x="166394" y="22806"/>
                  </a:moveTo>
                  <a:cubicBezTo>
                    <a:pt x="172692" y="22806"/>
                    <a:pt x="177797" y="17700"/>
                    <a:pt x="177797" y="11403"/>
                  </a:cubicBezTo>
                  <a:cubicBezTo>
                    <a:pt x="177797" y="5105"/>
                    <a:pt x="172692" y="0"/>
                    <a:pt x="166394" y="0"/>
                  </a:cubicBezTo>
                  <a:cubicBezTo>
                    <a:pt x="160097" y="0"/>
                    <a:pt x="154992" y="5105"/>
                    <a:pt x="154992" y="11403"/>
                  </a:cubicBezTo>
                  <a:cubicBezTo>
                    <a:pt x="154992" y="17700"/>
                    <a:pt x="160097" y="22806"/>
                    <a:pt x="166394" y="22806"/>
                  </a:cubicBezTo>
                  <a:close/>
                  <a:moveTo>
                    <a:pt x="166394" y="66839"/>
                  </a:moveTo>
                  <a:cubicBezTo>
                    <a:pt x="172692" y="66839"/>
                    <a:pt x="177797" y="61733"/>
                    <a:pt x="177797" y="55436"/>
                  </a:cubicBezTo>
                  <a:cubicBezTo>
                    <a:pt x="177797" y="49138"/>
                    <a:pt x="172692" y="44033"/>
                    <a:pt x="166394" y="44033"/>
                  </a:cubicBezTo>
                  <a:cubicBezTo>
                    <a:pt x="160097" y="44033"/>
                    <a:pt x="154992" y="49138"/>
                    <a:pt x="154992" y="55436"/>
                  </a:cubicBezTo>
                  <a:cubicBezTo>
                    <a:pt x="154992" y="61733"/>
                    <a:pt x="160097" y="66839"/>
                    <a:pt x="166394" y="66839"/>
                  </a:cubicBezTo>
                  <a:close/>
                  <a:moveTo>
                    <a:pt x="166394" y="110959"/>
                  </a:moveTo>
                  <a:cubicBezTo>
                    <a:pt x="172692" y="110959"/>
                    <a:pt x="177797" y="105854"/>
                    <a:pt x="177797" y="99556"/>
                  </a:cubicBezTo>
                  <a:cubicBezTo>
                    <a:pt x="177797" y="93259"/>
                    <a:pt x="172692" y="88153"/>
                    <a:pt x="166394" y="88153"/>
                  </a:cubicBezTo>
                  <a:cubicBezTo>
                    <a:pt x="160097" y="88153"/>
                    <a:pt x="154992" y="93259"/>
                    <a:pt x="154992" y="99556"/>
                  </a:cubicBezTo>
                  <a:cubicBezTo>
                    <a:pt x="154992" y="105854"/>
                    <a:pt x="160097" y="110959"/>
                    <a:pt x="166394" y="110959"/>
                  </a:cubicBezTo>
                  <a:close/>
                  <a:moveTo>
                    <a:pt x="166394" y="155079"/>
                  </a:moveTo>
                  <a:cubicBezTo>
                    <a:pt x="172692" y="155079"/>
                    <a:pt x="177797" y="149974"/>
                    <a:pt x="177797" y="143677"/>
                  </a:cubicBezTo>
                  <a:cubicBezTo>
                    <a:pt x="177797" y="137379"/>
                    <a:pt x="172692" y="132274"/>
                    <a:pt x="166394" y="132274"/>
                  </a:cubicBezTo>
                  <a:cubicBezTo>
                    <a:pt x="160097" y="132274"/>
                    <a:pt x="154992" y="137379"/>
                    <a:pt x="154992" y="143677"/>
                  </a:cubicBezTo>
                  <a:cubicBezTo>
                    <a:pt x="154992" y="149974"/>
                    <a:pt x="160097" y="155079"/>
                    <a:pt x="166394" y="155079"/>
                  </a:cubicBezTo>
                  <a:close/>
                  <a:moveTo>
                    <a:pt x="166394" y="199112"/>
                  </a:moveTo>
                  <a:cubicBezTo>
                    <a:pt x="172692" y="199112"/>
                    <a:pt x="177797" y="194007"/>
                    <a:pt x="177797" y="187709"/>
                  </a:cubicBezTo>
                  <a:cubicBezTo>
                    <a:pt x="177797" y="181412"/>
                    <a:pt x="172692" y="176307"/>
                    <a:pt x="166394" y="176307"/>
                  </a:cubicBezTo>
                  <a:cubicBezTo>
                    <a:pt x="160097" y="176307"/>
                    <a:pt x="154992" y="181412"/>
                    <a:pt x="154992" y="187709"/>
                  </a:cubicBezTo>
                  <a:cubicBezTo>
                    <a:pt x="154992" y="194007"/>
                    <a:pt x="160097" y="199112"/>
                    <a:pt x="166394" y="199112"/>
                  </a:cubicBezTo>
                  <a:close/>
                  <a:moveTo>
                    <a:pt x="166394" y="243233"/>
                  </a:moveTo>
                  <a:cubicBezTo>
                    <a:pt x="172692" y="243233"/>
                    <a:pt x="177797" y="238127"/>
                    <a:pt x="177797" y="231830"/>
                  </a:cubicBezTo>
                  <a:cubicBezTo>
                    <a:pt x="177797" y="225532"/>
                    <a:pt x="172692" y="220427"/>
                    <a:pt x="166394" y="220427"/>
                  </a:cubicBezTo>
                  <a:cubicBezTo>
                    <a:pt x="160097" y="220427"/>
                    <a:pt x="154992" y="225532"/>
                    <a:pt x="154992" y="231830"/>
                  </a:cubicBezTo>
                  <a:cubicBezTo>
                    <a:pt x="154992" y="238127"/>
                    <a:pt x="160097" y="243233"/>
                    <a:pt x="166394" y="243233"/>
                  </a:cubicBezTo>
                  <a:close/>
                  <a:moveTo>
                    <a:pt x="166394" y="287266"/>
                  </a:moveTo>
                  <a:cubicBezTo>
                    <a:pt x="172692" y="287266"/>
                    <a:pt x="177797" y="282160"/>
                    <a:pt x="177797" y="275863"/>
                  </a:cubicBezTo>
                  <a:cubicBezTo>
                    <a:pt x="177797" y="269565"/>
                    <a:pt x="172692" y="264460"/>
                    <a:pt x="166394" y="264460"/>
                  </a:cubicBezTo>
                  <a:cubicBezTo>
                    <a:pt x="160097" y="264460"/>
                    <a:pt x="154992" y="269565"/>
                    <a:pt x="154992" y="275863"/>
                  </a:cubicBezTo>
                  <a:cubicBezTo>
                    <a:pt x="154992" y="282160"/>
                    <a:pt x="160097" y="287266"/>
                    <a:pt x="166394" y="287266"/>
                  </a:cubicBezTo>
                  <a:close/>
                  <a:moveTo>
                    <a:pt x="166394" y="331386"/>
                  </a:moveTo>
                  <a:cubicBezTo>
                    <a:pt x="172692" y="331386"/>
                    <a:pt x="177797" y="326281"/>
                    <a:pt x="177797" y="319983"/>
                  </a:cubicBezTo>
                  <a:cubicBezTo>
                    <a:pt x="177797" y="313686"/>
                    <a:pt x="172692" y="308580"/>
                    <a:pt x="166394" y="308580"/>
                  </a:cubicBezTo>
                  <a:cubicBezTo>
                    <a:pt x="160097" y="308580"/>
                    <a:pt x="154992" y="313686"/>
                    <a:pt x="154992" y="319983"/>
                  </a:cubicBezTo>
                  <a:cubicBezTo>
                    <a:pt x="154992" y="326281"/>
                    <a:pt x="160097" y="331386"/>
                    <a:pt x="166394" y="331386"/>
                  </a:cubicBezTo>
                  <a:close/>
                  <a:moveTo>
                    <a:pt x="166394" y="375506"/>
                  </a:moveTo>
                  <a:cubicBezTo>
                    <a:pt x="172692" y="375506"/>
                    <a:pt x="177797" y="370401"/>
                    <a:pt x="177797" y="364104"/>
                  </a:cubicBezTo>
                  <a:cubicBezTo>
                    <a:pt x="177797" y="357806"/>
                    <a:pt x="172692" y="352701"/>
                    <a:pt x="166394" y="352701"/>
                  </a:cubicBezTo>
                  <a:cubicBezTo>
                    <a:pt x="160097" y="352701"/>
                    <a:pt x="154992" y="357806"/>
                    <a:pt x="154992" y="364104"/>
                  </a:cubicBezTo>
                  <a:cubicBezTo>
                    <a:pt x="154992" y="370401"/>
                    <a:pt x="160097" y="375506"/>
                    <a:pt x="166394" y="375506"/>
                  </a:cubicBezTo>
                  <a:close/>
                  <a:moveTo>
                    <a:pt x="127625" y="22806"/>
                  </a:moveTo>
                  <a:cubicBezTo>
                    <a:pt x="133922" y="22806"/>
                    <a:pt x="139028" y="17700"/>
                    <a:pt x="139028" y="11403"/>
                  </a:cubicBezTo>
                  <a:cubicBezTo>
                    <a:pt x="139028" y="5105"/>
                    <a:pt x="133922" y="0"/>
                    <a:pt x="127625" y="0"/>
                  </a:cubicBezTo>
                  <a:cubicBezTo>
                    <a:pt x="121327" y="0"/>
                    <a:pt x="116222" y="5105"/>
                    <a:pt x="116222" y="11403"/>
                  </a:cubicBezTo>
                  <a:cubicBezTo>
                    <a:pt x="116222" y="17700"/>
                    <a:pt x="121327" y="22806"/>
                    <a:pt x="127625" y="22806"/>
                  </a:cubicBezTo>
                  <a:close/>
                  <a:moveTo>
                    <a:pt x="127625" y="66839"/>
                  </a:moveTo>
                  <a:cubicBezTo>
                    <a:pt x="133922" y="66839"/>
                    <a:pt x="139028" y="61733"/>
                    <a:pt x="139028" y="55436"/>
                  </a:cubicBezTo>
                  <a:cubicBezTo>
                    <a:pt x="139028" y="49138"/>
                    <a:pt x="133922" y="44033"/>
                    <a:pt x="127625" y="44033"/>
                  </a:cubicBezTo>
                  <a:cubicBezTo>
                    <a:pt x="121327" y="44033"/>
                    <a:pt x="116222" y="49138"/>
                    <a:pt x="116222" y="55436"/>
                  </a:cubicBezTo>
                  <a:cubicBezTo>
                    <a:pt x="116222" y="61733"/>
                    <a:pt x="121327" y="66839"/>
                    <a:pt x="127625" y="66839"/>
                  </a:cubicBezTo>
                  <a:close/>
                  <a:moveTo>
                    <a:pt x="127625" y="110959"/>
                  </a:moveTo>
                  <a:cubicBezTo>
                    <a:pt x="133922" y="110959"/>
                    <a:pt x="139028" y="105854"/>
                    <a:pt x="139028" y="99556"/>
                  </a:cubicBezTo>
                  <a:cubicBezTo>
                    <a:pt x="139028" y="93259"/>
                    <a:pt x="133922" y="88153"/>
                    <a:pt x="127625" y="88153"/>
                  </a:cubicBezTo>
                  <a:cubicBezTo>
                    <a:pt x="121327" y="88153"/>
                    <a:pt x="116222" y="93259"/>
                    <a:pt x="116222" y="99556"/>
                  </a:cubicBezTo>
                  <a:cubicBezTo>
                    <a:pt x="116222" y="105854"/>
                    <a:pt x="121327" y="110959"/>
                    <a:pt x="127625" y="110959"/>
                  </a:cubicBezTo>
                  <a:close/>
                  <a:moveTo>
                    <a:pt x="127625" y="155079"/>
                  </a:moveTo>
                  <a:cubicBezTo>
                    <a:pt x="133922" y="155079"/>
                    <a:pt x="139028" y="149974"/>
                    <a:pt x="139028" y="143677"/>
                  </a:cubicBezTo>
                  <a:cubicBezTo>
                    <a:pt x="139028" y="137379"/>
                    <a:pt x="133922" y="132274"/>
                    <a:pt x="127625" y="132274"/>
                  </a:cubicBezTo>
                  <a:cubicBezTo>
                    <a:pt x="121327" y="132274"/>
                    <a:pt x="116222" y="137379"/>
                    <a:pt x="116222" y="143677"/>
                  </a:cubicBezTo>
                  <a:cubicBezTo>
                    <a:pt x="116222" y="149974"/>
                    <a:pt x="121327" y="155079"/>
                    <a:pt x="127625" y="155079"/>
                  </a:cubicBezTo>
                  <a:close/>
                  <a:moveTo>
                    <a:pt x="127625" y="199112"/>
                  </a:moveTo>
                  <a:cubicBezTo>
                    <a:pt x="133922" y="199112"/>
                    <a:pt x="139028" y="194007"/>
                    <a:pt x="139028" y="187709"/>
                  </a:cubicBezTo>
                  <a:cubicBezTo>
                    <a:pt x="139028" y="181412"/>
                    <a:pt x="133922" y="176307"/>
                    <a:pt x="127625" y="176307"/>
                  </a:cubicBezTo>
                  <a:cubicBezTo>
                    <a:pt x="121327" y="176307"/>
                    <a:pt x="116222" y="181412"/>
                    <a:pt x="116222" y="187709"/>
                  </a:cubicBezTo>
                  <a:cubicBezTo>
                    <a:pt x="116222" y="194007"/>
                    <a:pt x="121327" y="199112"/>
                    <a:pt x="127625" y="199112"/>
                  </a:cubicBezTo>
                  <a:close/>
                  <a:moveTo>
                    <a:pt x="127625" y="243233"/>
                  </a:moveTo>
                  <a:cubicBezTo>
                    <a:pt x="133922" y="243233"/>
                    <a:pt x="139028" y="238127"/>
                    <a:pt x="139028" y="231830"/>
                  </a:cubicBezTo>
                  <a:cubicBezTo>
                    <a:pt x="139028" y="225532"/>
                    <a:pt x="133922" y="220427"/>
                    <a:pt x="127625" y="220427"/>
                  </a:cubicBezTo>
                  <a:cubicBezTo>
                    <a:pt x="121327" y="220427"/>
                    <a:pt x="116222" y="225532"/>
                    <a:pt x="116222" y="231830"/>
                  </a:cubicBezTo>
                  <a:cubicBezTo>
                    <a:pt x="116222" y="238127"/>
                    <a:pt x="121327" y="243233"/>
                    <a:pt x="127625" y="243233"/>
                  </a:cubicBezTo>
                  <a:close/>
                  <a:moveTo>
                    <a:pt x="127625" y="287266"/>
                  </a:moveTo>
                  <a:cubicBezTo>
                    <a:pt x="133922" y="287266"/>
                    <a:pt x="139028" y="282160"/>
                    <a:pt x="139028" y="275863"/>
                  </a:cubicBezTo>
                  <a:cubicBezTo>
                    <a:pt x="139028" y="269565"/>
                    <a:pt x="133922" y="264460"/>
                    <a:pt x="127625" y="264460"/>
                  </a:cubicBezTo>
                  <a:cubicBezTo>
                    <a:pt x="121327" y="264460"/>
                    <a:pt x="116222" y="269565"/>
                    <a:pt x="116222" y="275863"/>
                  </a:cubicBezTo>
                  <a:cubicBezTo>
                    <a:pt x="116222" y="282160"/>
                    <a:pt x="121327" y="287266"/>
                    <a:pt x="127625" y="287266"/>
                  </a:cubicBezTo>
                  <a:close/>
                  <a:moveTo>
                    <a:pt x="127625" y="331386"/>
                  </a:moveTo>
                  <a:cubicBezTo>
                    <a:pt x="133922" y="331386"/>
                    <a:pt x="139028" y="326281"/>
                    <a:pt x="139028" y="319983"/>
                  </a:cubicBezTo>
                  <a:cubicBezTo>
                    <a:pt x="139028" y="313686"/>
                    <a:pt x="133922" y="308580"/>
                    <a:pt x="127625" y="308580"/>
                  </a:cubicBezTo>
                  <a:cubicBezTo>
                    <a:pt x="121327" y="308580"/>
                    <a:pt x="116222" y="313686"/>
                    <a:pt x="116222" y="319983"/>
                  </a:cubicBezTo>
                  <a:cubicBezTo>
                    <a:pt x="116222" y="326281"/>
                    <a:pt x="121327" y="331386"/>
                    <a:pt x="127625" y="331386"/>
                  </a:cubicBezTo>
                  <a:close/>
                  <a:moveTo>
                    <a:pt x="127625" y="375506"/>
                  </a:moveTo>
                  <a:cubicBezTo>
                    <a:pt x="133922" y="375506"/>
                    <a:pt x="139028" y="370401"/>
                    <a:pt x="139028" y="364104"/>
                  </a:cubicBezTo>
                  <a:cubicBezTo>
                    <a:pt x="139028" y="357806"/>
                    <a:pt x="133922" y="352701"/>
                    <a:pt x="127625" y="352701"/>
                  </a:cubicBezTo>
                  <a:cubicBezTo>
                    <a:pt x="121327" y="352701"/>
                    <a:pt x="116222" y="357806"/>
                    <a:pt x="116222" y="364104"/>
                  </a:cubicBezTo>
                  <a:cubicBezTo>
                    <a:pt x="116222" y="370401"/>
                    <a:pt x="121327" y="375506"/>
                    <a:pt x="127625" y="375506"/>
                  </a:cubicBezTo>
                  <a:close/>
                  <a:moveTo>
                    <a:pt x="88943" y="22806"/>
                  </a:moveTo>
                  <a:cubicBezTo>
                    <a:pt x="95240" y="22806"/>
                    <a:pt x="100345" y="17700"/>
                    <a:pt x="100345" y="11403"/>
                  </a:cubicBezTo>
                  <a:cubicBezTo>
                    <a:pt x="100345" y="5105"/>
                    <a:pt x="95240" y="0"/>
                    <a:pt x="88943" y="0"/>
                  </a:cubicBezTo>
                  <a:cubicBezTo>
                    <a:pt x="82645" y="0"/>
                    <a:pt x="77540" y="5105"/>
                    <a:pt x="77540" y="11403"/>
                  </a:cubicBezTo>
                  <a:cubicBezTo>
                    <a:pt x="77540" y="17700"/>
                    <a:pt x="82645" y="22806"/>
                    <a:pt x="88943" y="22806"/>
                  </a:cubicBezTo>
                  <a:close/>
                  <a:moveTo>
                    <a:pt x="88943" y="66839"/>
                  </a:moveTo>
                  <a:cubicBezTo>
                    <a:pt x="95240" y="66839"/>
                    <a:pt x="100345" y="61733"/>
                    <a:pt x="100345" y="55436"/>
                  </a:cubicBezTo>
                  <a:cubicBezTo>
                    <a:pt x="100345" y="49138"/>
                    <a:pt x="95240" y="44033"/>
                    <a:pt x="88943" y="44033"/>
                  </a:cubicBezTo>
                  <a:cubicBezTo>
                    <a:pt x="82645" y="44033"/>
                    <a:pt x="77540" y="49138"/>
                    <a:pt x="77540" y="55436"/>
                  </a:cubicBezTo>
                  <a:cubicBezTo>
                    <a:pt x="77540" y="61733"/>
                    <a:pt x="82645" y="66839"/>
                    <a:pt x="88943" y="66839"/>
                  </a:cubicBezTo>
                  <a:close/>
                  <a:moveTo>
                    <a:pt x="88943" y="110959"/>
                  </a:moveTo>
                  <a:cubicBezTo>
                    <a:pt x="95240" y="110959"/>
                    <a:pt x="100345" y="105854"/>
                    <a:pt x="100345" y="99556"/>
                  </a:cubicBezTo>
                  <a:cubicBezTo>
                    <a:pt x="100345" y="93259"/>
                    <a:pt x="95240" y="88153"/>
                    <a:pt x="88943" y="88153"/>
                  </a:cubicBezTo>
                  <a:cubicBezTo>
                    <a:pt x="82645" y="88153"/>
                    <a:pt x="77540" y="93259"/>
                    <a:pt x="77540" y="99556"/>
                  </a:cubicBezTo>
                  <a:cubicBezTo>
                    <a:pt x="77540" y="105854"/>
                    <a:pt x="82645" y="110959"/>
                    <a:pt x="88943" y="110959"/>
                  </a:cubicBezTo>
                  <a:close/>
                  <a:moveTo>
                    <a:pt x="88943" y="155079"/>
                  </a:moveTo>
                  <a:cubicBezTo>
                    <a:pt x="95240" y="155079"/>
                    <a:pt x="100345" y="149974"/>
                    <a:pt x="100345" y="143677"/>
                  </a:cubicBezTo>
                  <a:cubicBezTo>
                    <a:pt x="100345" y="137379"/>
                    <a:pt x="95240" y="132274"/>
                    <a:pt x="88943" y="132274"/>
                  </a:cubicBezTo>
                  <a:cubicBezTo>
                    <a:pt x="82645" y="132274"/>
                    <a:pt x="77540" y="137379"/>
                    <a:pt x="77540" y="143677"/>
                  </a:cubicBezTo>
                  <a:cubicBezTo>
                    <a:pt x="77540" y="149974"/>
                    <a:pt x="82645" y="155079"/>
                    <a:pt x="88943" y="155079"/>
                  </a:cubicBezTo>
                  <a:close/>
                  <a:moveTo>
                    <a:pt x="88943" y="199112"/>
                  </a:moveTo>
                  <a:cubicBezTo>
                    <a:pt x="95240" y="199112"/>
                    <a:pt x="100345" y="194007"/>
                    <a:pt x="100345" y="187709"/>
                  </a:cubicBezTo>
                  <a:cubicBezTo>
                    <a:pt x="100345" y="181412"/>
                    <a:pt x="95240" y="176307"/>
                    <a:pt x="88943" y="176307"/>
                  </a:cubicBezTo>
                  <a:cubicBezTo>
                    <a:pt x="82645" y="176307"/>
                    <a:pt x="77540" y="181412"/>
                    <a:pt x="77540" y="187709"/>
                  </a:cubicBezTo>
                  <a:cubicBezTo>
                    <a:pt x="77540" y="194007"/>
                    <a:pt x="82645" y="199112"/>
                    <a:pt x="88943" y="199112"/>
                  </a:cubicBezTo>
                  <a:close/>
                  <a:moveTo>
                    <a:pt x="88943" y="243233"/>
                  </a:moveTo>
                  <a:cubicBezTo>
                    <a:pt x="95240" y="243233"/>
                    <a:pt x="100345" y="238127"/>
                    <a:pt x="100345" y="231830"/>
                  </a:cubicBezTo>
                  <a:cubicBezTo>
                    <a:pt x="100345" y="225532"/>
                    <a:pt x="95240" y="220427"/>
                    <a:pt x="88943" y="220427"/>
                  </a:cubicBezTo>
                  <a:cubicBezTo>
                    <a:pt x="82645" y="220427"/>
                    <a:pt x="77540" y="225532"/>
                    <a:pt x="77540" y="231830"/>
                  </a:cubicBezTo>
                  <a:cubicBezTo>
                    <a:pt x="77540" y="238127"/>
                    <a:pt x="82645" y="243233"/>
                    <a:pt x="88943" y="243233"/>
                  </a:cubicBezTo>
                  <a:close/>
                  <a:moveTo>
                    <a:pt x="88943" y="287266"/>
                  </a:moveTo>
                  <a:cubicBezTo>
                    <a:pt x="95240" y="287266"/>
                    <a:pt x="100345" y="282160"/>
                    <a:pt x="100345" y="275863"/>
                  </a:cubicBezTo>
                  <a:cubicBezTo>
                    <a:pt x="100345" y="269565"/>
                    <a:pt x="95240" y="264460"/>
                    <a:pt x="88943" y="264460"/>
                  </a:cubicBezTo>
                  <a:cubicBezTo>
                    <a:pt x="82645" y="264460"/>
                    <a:pt x="77540" y="269565"/>
                    <a:pt x="77540" y="275863"/>
                  </a:cubicBezTo>
                  <a:cubicBezTo>
                    <a:pt x="77540" y="282160"/>
                    <a:pt x="82645" y="287266"/>
                    <a:pt x="88943" y="287266"/>
                  </a:cubicBezTo>
                  <a:close/>
                  <a:moveTo>
                    <a:pt x="88943" y="331386"/>
                  </a:moveTo>
                  <a:cubicBezTo>
                    <a:pt x="95240" y="331386"/>
                    <a:pt x="100345" y="326281"/>
                    <a:pt x="100345" y="319983"/>
                  </a:cubicBezTo>
                  <a:cubicBezTo>
                    <a:pt x="100345" y="313686"/>
                    <a:pt x="95240" y="308580"/>
                    <a:pt x="88943" y="308580"/>
                  </a:cubicBezTo>
                  <a:cubicBezTo>
                    <a:pt x="82645" y="308580"/>
                    <a:pt x="77540" y="313686"/>
                    <a:pt x="77540" y="319983"/>
                  </a:cubicBezTo>
                  <a:cubicBezTo>
                    <a:pt x="77540" y="326281"/>
                    <a:pt x="82645" y="331386"/>
                    <a:pt x="88943" y="331386"/>
                  </a:cubicBezTo>
                  <a:close/>
                  <a:moveTo>
                    <a:pt x="88943" y="375506"/>
                  </a:moveTo>
                  <a:cubicBezTo>
                    <a:pt x="95240" y="375506"/>
                    <a:pt x="100345" y="370401"/>
                    <a:pt x="100345" y="364104"/>
                  </a:cubicBezTo>
                  <a:cubicBezTo>
                    <a:pt x="100345" y="357806"/>
                    <a:pt x="95240" y="352701"/>
                    <a:pt x="88943" y="352701"/>
                  </a:cubicBezTo>
                  <a:cubicBezTo>
                    <a:pt x="82645" y="352701"/>
                    <a:pt x="77540" y="357806"/>
                    <a:pt x="77540" y="364104"/>
                  </a:cubicBezTo>
                  <a:cubicBezTo>
                    <a:pt x="77540" y="370401"/>
                    <a:pt x="82645" y="375506"/>
                    <a:pt x="88943" y="375506"/>
                  </a:cubicBezTo>
                  <a:close/>
                  <a:moveTo>
                    <a:pt x="50173" y="22806"/>
                  </a:moveTo>
                  <a:cubicBezTo>
                    <a:pt x="56470" y="22806"/>
                    <a:pt x="61575" y="17700"/>
                    <a:pt x="61575" y="11403"/>
                  </a:cubicBezTo>
                  <a:cubicBezTo>
                    <a:pt x="61575" y="5105"/>
                    <a:pt x="56470" y="0"/>
                    <a:pt x="50173" y="0"/>
                  </a:cubicBezTo>
                  <a:cubicBezTo>
                    <a:pt x="43875" y="0"/>
                    <a:pt x="38770" y="5105"/>
                    <a:pt x="38770" y="11403"/>
                  </a:cubicBezTo>
                  <a:cubicBezTo>
                    <a:pt x="38770" y="17700"/>
                    <a:pt x="43875" y="22806"/>
                    <a:pt x="50173" y="22806"/>
                  </a:cubicBezTo>
                  <a:close/>
                  <a:moveTo>
                    <a:pt x="50173" y="66839"/>
                  </a:moveTo>
                  <a:cubicBezTo>
                    <a:pt x="56470" y="66839"/>
                    <a:pt x="61575" y="61733"/>
                    <a:pt x="61575" y="55436"/>
                  </a:cubicBezTo>
                  <a:cubicBezTo>
                    <a:pt x="61575" y="49138"/>
                    <a:pt x="56470" y="44033"/>
                    <a:pt x="50173" y="44033"/>
                  </a:cubicBezTo>
                  <a:cubicBezTo>
                    <a:pt x="43875" y="44033"/>
                    <a:pt x="38770" y="49138"/>
                    <a:pt x="38770" y="55436"/>
                  </a:cubicBezTo>
                  <a:cubicBezTo>
                    <a:pt x="38770" y="61733"/>
                    <a:pt x="43875" y="66839"/>
                    <a:pt x="50173" y="66839"/>
                  </a:cubicBezTo>
                  <a:close/>
                  <a:moveTo>
                    <a:pt x="50173" y="110959"/>
                  </a:moveTo>
                  <a:cubicBezTo>
                    <a:pt x="56470" y="110959"/>
                    <a:pt x="61575" y="105854"/>
                    <a:pt x="61575" y="99556"/>
                  </a:cubicBezTo>
                  <a:cubicBezTo>
                    <a:pt x="61575" y="93259"/>
                    <a:pt x="56470" y="88153"/>
                    <a:pt x="50173" y="88153"/>
                  </a:cubicBezTo>
                  <a:cubicBezTo>
                    <a:pt x="43875" y="88153"/>
                    <a:pt x="38770" y="93259"/>
                    <a:pt x="38770" y="99556"/>
                  </a:cubicBezTo>
                  <a:cubicBezTo>
                    <a:pt x="38770" y="105854"/>
                    <a:pt x="43875" y="110959"/>
                    <a:pt x="50173" y="110959"/>
                  </a:cubicBezTo>
                  <a:close/>
                  <a:moveTo>
                    <a:pt x="50173" y="155079"/>
                  </a:moveTo>
                  <a:cubicBezTo>
                    <a:pt x="56470" y="155079"/>
                    <a:pt x="61575" y="149974"/>
                    <a:pt x="61575" y="143677"/>
                  </a:cubicBezTo>
                  <a:cubicBezTo>
                    <a:pt x="61575" y="137379"/>
                    <a:pt x="56470" y="132274"/>
                    <a:pt x="50173" y="132274"/>
                  </a:cubicBezTo>
                  <a:cubicBezTo>
                    <a:pt x="43875" y="132274"/>
                    <a:pt x="38770" y="137379"/>
                    <a:pt x="38770" y="143677"/>
                  </a:cubicBezTo>
                  <a:cubicBezTo>
                    <a:pt x="38770" y="149974"/>
                    <a:pt x="43875" y="155079"/>
                    <a:pt x="50173" y="155079"/>
                  </a:cubicBezTo>
                  <a:close/>
                  <a:moveTo>
                    <a:pt x="50173" y="199112"/>
                  </a:moveTo>
                  <a:cubicBezTo>
                    <a:pt x="56470" y="199112"/>
                    <a:pt x="61575" y="194007"/>
                    <a:pt x="61575" y="187709"/>
                  </a:cubicBezTo>
                  <a:cubicBezTo>
                    <a:pt x="61575" y="181412"/>
                    <a:pt x="56470" y="176307"/>
                    <a:pt x="50173" y="176307"/>
                  </a:cubicBezTo>
                  <a:cubicBezTo>
                    <a:pt x="43875" y="176307"/>
                    <a:pt x="38770" y="181412"/>
                    <a:pt x="38770" y="187709"/>
                  </a:cubicBezTo>
                  <a:cubicBezTo>
                    <a:pt x="38770" y="194007"/>
                    <a:pt x="43875" y="199112"/>
                    <a:pt x="50173" y="199112"/>
                  </a:cubicBezTo>
                  <a:close/>
                  <a:moveTo>
                    <a:pt x="50173" y="243233"/>
                  </a:moveTo>
                  <a:cubicBezTo>
                    <a:pt x="56470" y="243233"/>
                    <a:pt x="61575" y="238127"/>
                    <a:pt x="61575" y="231830"/>
                  </a:cubicBezTo>
                  <a:cubicBezTo>
                    <a:pt x="61575" y="225532"/>
                    <a:pt x="56470" y="220427"/>
                    <a:pt x="50173" y="220427"/>
                  </a:cubicBezTo>
                  <a:cubicBezTo>
                    <a:pt x="43875" y="220427"/>
                    <a:pt x="38770" y="225532"/>
                    <a:pt x="38770" y="231830"/>
                  </a:cubicBezTo>
                  <a:cubicBezTo>
                    <a:pt x="38770" y="238127"/>
                    <a:pt x="43875" y="243233"/>
                    <a:pt x="50173" y="243233"/>
                  </a:cubicBezTo>
                  <a:close/>
                  <a:moveTo>
                    <a:pt x="50173" y="287266"/>
                  </a:moveTo>
                  <a:cubicBezTo>
                    <a:pt x="56470" y="287266"/>
                    <a:pt x="61575" y="282160"/>
                    <a:pt x="61575" y="275863"/>
                  </a:cubicBezTo>
                  <a:cubicBezTo>
                    <a:pt x="61575" y="269565"/>
                    <a:pt x="56470" y="264460"/>
                    <a:pt x="50173" y="264460"/>
                  </a:cubicBezTo>
                  <a:cubicBezTo>
                    <a:pt x="43875" y="264460"/>
                    <a:pt x="38770" y="269565"/>
                    <a:pt x="38770" y="275863"/>
                  </a:cubicBezTo>
                  <a:cubicBezTo>
                    <a:pt x="38770" y="282160"/>
                    <a:pt x="43875" y="287266"/>
                    <a:pt x="50173" y="287266"/>
                  </a:cubicBezTo>
                  <a:close/>
                  <a:moveTo>
                    <a:pt x="50173" y="331386"/>
                  </a:moveTo>
                  <a:cubicBezTo>
                    <a:pt x="56470" y="331386"/>
                    <a:pt x="61575" y="326281"/>
                    <a:pt x="61575" y="319983"/>
                  </a:cubicBezTo>
                  <a:cubicBezTo>
                    <a:pt x="61575" y="313686"/>
                    <a:pt x="56470" y="308580"/>
                    <a:pt x="50173" y="308580"/>
                  </a:cubicBezTo>
                  <a:cubicBezTo>
                    <a:pt x="43875" y="308580"/>
                    <a:pt x="38770" y="313686"/>
                    <a:pt x="38770" y="319983"/>
                  </a:cubicBezTo>
                  <a:cubicBezTo>
                    <a:pt x="38770" y="326281"/>
                    <a:pt x="43875" y="331386"/>
                    <a:pt x="50173" y="331386"/>
                  </a:cubicBezTo>
                  <a:close/>
                  <a:moveTo>
                    <a:pt x="50173" y="375506"/>
                  </a:moveTo>
                  <a:cubicBezTo>
                    <a:pt x="56470" y="375506"/>
                    <a:pt x="61575" y="370401"/>
                    <a:pt x="61575" y="364104"/>
                  </a:cubicBezTo>
                  <a:cubicBezTo>
                    <a:pt x="61575" y="357806"/>
                    <a:pt x="56470" y="352701"/>
                    <a:pt x="50173" y="352701"/>
                  </a:cubicBezTo>
                  <a:cubicBezTo>
                    <a:pt x="43875" y="352701"/>
                    <a:pt x="38770" y="357806"/>
                    <a:pt x="38770" y="364104"/>
                  </a:cubicBezTo>
                  <a:cubicBezTo>
                    <a:pt x="38770" y="370401"/>
                    <a:pt x="43875" y="375506"/>
                    <a:pt x="50173" y="375506"/>
                  </a:cubicBezTo>
                  <a:close/>
                  <a:moveTo>
                    <a:pt x="11403" y="22806"/>
                  </a:moveTo>
                  <a:cubicBezTo>
                    <a:pt x="17700" y="22806"/>
                    <a:pt x="22806" y="17700"/>
                    <a:pt x="22806" y="11403"/>
                  </a:cubicBezTo>
                  <a:cubicBezTo>
                    <a:pt x="22806" y="5105"/>
                    <a:pt x="17700" y="0"/>
                    <a:pt x="11403" y="0"/>
                  </a:cubicBezTo>
                  <a:cubicBezTo>
                    <a:pt x="5105" y="0"/>
                    <a:pt x="0" y="5105"/>
                    <a:pt x="0" y="11403"/>
                  </a:cubicBezTo>
                  <a:cubicBezTo>
                    <a:pt x="0" y="17700"/>
                    <a:pt x="5105" y="22806"/>
                    <a:pt x="11403" y="22806"/>
                  </a:cubicBezTo>
                  <a:close/>
                  <a:moveTo>
                    <a:pt x="11403" y="66839"/>
                  </a:moveTo>
                  <a:cubicBezTo>
                    <a:pt x="17700" y="66839"/>
                    <a:pt x="22806" y="61733"/>
                    <a:pt x="22806" y="55436"/>
                  </a:cubicBezTo>
                  <a:cubicBezTo>
                    <a:pt x="22806" y="49138"/>
                    <a:pt x="17700" y="44033"/>
                    <a:pt x="11403" y="44033"/>
                  </a:cubicBezTo>
                  <a:cubicBezTo>
                    <a:pt x="5105" y="44033"/>
                    <a:pt x="0" y="49138"/>
                    <a:pt x="0" y="55436"/>
                  </a:cubicBezTo>
                  <a:cubicBezTo>
                    <a:pt x="0" y="61733"/>
                    <a:pt x="5105" y="66839"/>
                    <a:pt x="11403" y="66839"/>
                  </a:cubicBezTo>
                  <a:close/>
                  <a:moveTo>
                    <a:pt x="11403" y="110959"/>
                  </a:moveTo>
                  <a:cubicBezTo>
                    <a:pt x="17700" y="110959"/>
                    <a:pt x="22806" y="105854"/>
                    <a:pt x="22806" y="99556"/>
                  </a:cubicBezTo>
                  <a:cubicBezTo>
                    <a:pt x="22806" y="93259"/>
                    <a:pt x="17700" y="88153"/>
                    <a:pt x="11403" y="88153"/>
                  </a:cubicBezTo>
                  <a:cubicBezTo>
                    <a:pt x="5105" y="88153"/>
                    <a:pt x="0" y="93259"/>
                    <a:pt x="0" y="99556"/>
                  </a:cubicBezTo>
                  <a:cubicBezTo>
                    <a:pt x="0" y="105854"/>
                    <a:pt x="5105" y="110959"/>
                    <a:pt x="11403" y="110959"/>
                  </a:cubicBezTo>
                  <a:close/>
                  <a:moveTo>
                    <a:pt x="11403" y="155079"/>
                  </a:moveTo>
                  <a:cubicBezTo>
                    <a:pt x="17700" y="155079"/>
                    <a:pt x="22806" y="149974"/>
                    <a:pt x="22806" y="143677"/>
                  </a:cubicBezTo>
                  <a:cubicBezTo>
                    <a:pt x="22806" y="137379"/>
                    <a:pt x="17700" y="132274"/>
                    <a:pt x="11403" y="132274"/>
                  </a:cubicBezTo>
                  <a:cubicBezTo>
                    <a:pt x="5105" y="132274"/>
                    <a:pt x="0" y="137379"/>
                    <a:pt x="0" y="143677"/>
                  </a:cubicBezTo>
                  <a:cubicBezTo>
                    <a:pt x="0" y="149974"/>
                    <a:pt x="5105" y="155079"/>
                    <a:pt x="11403" y="155079"/>
                  </a:cubicBezTo>
                  <a:close/>
                  <a:moveTo>
                    <a:pt x="11403" y="199112"/>
                  </a:moveTo>
                  <a:cubicBezTo>
                    <a:pt x="17700" y="199112"/>
                    <a:pt x="22806" y="194007"/>
                    <a:pt x="22806" y="187709"/>
                  </a:cubicBezTo>
                  <a:cubicBezTo>
                    <a:pt x="22806" y="181412"/>
                    <a:pt x="17700" y="176307"/>
                    <a:pt x="11403" y="176307"/>
                  </a:cubicBezTo>
                  <a:cubicBezTo>
                    <a:pt x="5105" y="176307"/>
                    <a:pt x="0" y="181412"/>
                    <a:pt x="0" y="187709"/>
                  </a:cubicBezTo>
                  <a:cubicBezTo>
                    <a:pt x="0" y="194007"/>
                    <a:pt x="5105" y="199112"/>
                    <a:pt x="11403" y="199112"/>
                  </a:cubicBezTo>
                  <a:close/>
                  <a:moveTo>
                    <a:pt x="11403" y="243233"/>
                  </a:moveTo>
                  <a:cubicBezTo>
                    <a:pt x="17700" y="243233"/>
                    <a:pt x="22806" y="238127"/>
                    <a:pt x="22806" y="231830"/>
                  </a:cubicBezTo>
                  <a:cubicBezTo>
                    <a:pt x="22806" y="225532"/>
                    <a:pt x="17700" y="220427"/>
                    <a:pt x="11403" y="220427"/>
                  </a:cubicBezTo>
                  <a:cubicBezTo>
                    <a:pt x="5105" y="220427"/>
                    <a:pt x="0" y="225532"/>
                    <a:pt x="0" y="231830"/>
                  </a:cubicBezTo>
                  <a:cubicBezTo>
                    <a:pt x="0" y="238127"/>
                    <a:pt x="5105" y="243233"/>
                    <a:pt x="11403" y="243233"/>
                  </a:cubicBezTo>
                  <a:close/>
                  <a:moveTo>
                    <a:pt x="11403" y="287266"/>
                  </a:moveTo>
                  <a:cubicBezTo>
                    <a:pt x="17700" y="287266"/>
                    <a:pt x="22806" y="282160"/>
                    <a:pt x="22806" y="275863"/>
                  </a:cubicBezTo>
                  <a:cubicBezTo>
                    <a:pt x="22806" y="269565"/>
                    <a:pt x="17700" y="264460"/>
                    <a:pt x="11403" y="264460"/>
                  </a:cubicBezTo>
                  <a:cubicBezTo>
                    <a:pt x="5105" y="264460"/>
                    <a:pt x="0" y="269565"/>
                    <a:pt x="0" y="275863"/>
                  </a:cubicBezTo>
                  <a:cubicBezTo>
                    <a:pt x="0" y="282160"/>
                    <a:pt x="5105" y="287266"/>
                    <a:pt x="11403" y="287266"/>
                  </a:cubicBezTo>
                  <a:close/>
                  <a:moveTo>
                    <a:pt x="11403" y="331386"/>
                  </a:moveTo>
                  <a:cubicBezTo>
                    <a:pt x="17700" y="331386"/>
                    <a:pt x="22806" y="326281"/>
                    <a:pt x="22806" y="319983"/>
                  </a:cubicBezTo>
                  <a:cubicBezTo>
                    <a:pt x="22806" y="313686"/>
                    <a:pt x="17700" y="308580"/>
                    <a:pt x="11403" y="308580"/>
                  </a:cubicBezTo>
                  <a:cubicBezTo>
                    <a:pt x="5105" y="308580"/>
                    <a:pt x="0" y="313686"/>
                    <a:pt x="0" y="319983"/>
                  </a:cubicBezTo>
                  <a:cubicBezTo>
                    <a:pt x="0" y="326281"/>
                    <a:pt x="5105" y="331386"/>
                    <a:pt x="11403" y="331386"/>
                  </a:cubicBezTo>
                  <a:close/>
                  <a:moveTo>
                    <a:pt x="11403" y="375506"/>
                  </a:moveTo>
                  <a:cubicBezTo>
                    <a:pt x="17700" y="375506"/>
                    <a:pt x="22806" y="370401"/>
                    <a:pt x="22806" y="364104"/>
                  </a:cubicBezTo>
                  <a:cubicBezTo>
                    <a:pt x="22806" y="357806"/>
                    <a:pt x="17700" y="352701"/>
                    <a:pt x="11403" y="352701"/>
                  </a:cubicBezTo>
                  <a:cubicBezTo>
                    <a:pt x="5105" y="352701"/>
                    <a:pt x="0" y="357806"/>
                    <a:pt x="0" y="364104"/>
                  </a:cubicBezTo>
                  <a:cubicBezTo>
                    <a:pt x="0" y="370401"/>
                    <a:pt x="5105" y="375506"/>
                    <a:pt x="11403" y="375506"/>
                  </a:cubicBezTo>
                  <a:close/>
                </a:path>
              </a:pathLst>
            </a:custGeom>
            <a:solidFill>
              <a:srgbClr val="C9CACA">
                <a:alpha val="59000"/>
              </a:srgbClr>
            </a:solidFill>
            <a:ln w="17526" cap="flat">
              <a:noFill/>
              <a:prstDash val="solid"/>
              <a:miter/>
            </a:ln>
          </p:spPr>
          <p:txBody>
            <a:bodyPr rtlCol="0" anchor="ctr"/>
            <a:lstStyle/>
            <a:p>
              <a:endParaRPr lang="zh-CN" altLang="en-US"/>
            </a:p>
          </p:txBody>
        </p:sp>
      </p:grpSp>
      <p:sp>
        <p:nvSpPr>
          <p:cNvPr id="182" name="任意多边形: 形状 181">
            <a:extLst>
              <a:ext uri="{FF2B5EF4-FFF2-40B4-BE49-F238E27FC236}">
                <a16:creationId xmlns:a16="http://schemas.microsoft.com/office/drawing/2014/main" id="{F5F01011-B4B8-50B9-4E8E-21B26DC905E1}"/>
              </a:ext>
            </a:extLst>
          </p:cNvPr>
          <p:cNvSpPr/>
          <p:nvPr/>
        </p:nvSpPr>
        <p:spPr>
          <a:xfrm>
            <a:off x="6964089" y="3120057"/>
            <a:ext cx="3254551" cy="214554"/>
          </a:xfrm>
          <a:custGeom>
            <a:avLst/>
            <a:gdLst>
              <a:gd name="connsiteX0" fmla="*/ 135782 w 3128255"/>
              <a:gd name="connsiteY0" fmla="*/ 0 h 204287"/>
              <a:gd name="connsiteX1" fmla="*/ 2992386 w 3128255"/>
              <a:gd name="connsiteY1" fmla="*/ 0 h 204287"/>
              <a:gd name="connsiteX2" fmla="*/ 3128256 w 3128255"/>
              <a:gd name="connsiteY2" fmla="*/ 135870 h 204287"/>
              <a:gd name="connsiteX3" fmla="*/ 3128256 w 3128255"/>
              <a:gd name="connsiteY3" fmla="*/ 204287 h 204287"/>
              <a:gd name="connsiteX4" fmla="*/ 0 w 3128255"/>
              <a:gd name="connsiteY4" fmla="*/ 204287 h 204287"/>
              <a:gd name="connsiteX5" fmla="*/ 0 w 3128255"/>
              <a:gd name="connsiteY5" fmla="*/ 135870 h 204287"/>
              <a:gd name="connsiteX6" fmla="*/ 135782 w 3128255"/>
              <a:gd name="connsiteY6" fmla="*/ 0 h 20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8255" h="204287">
                <a:moveTo>
                  <a:pt x="135782" y="0"/>
                </a:moveTo>
                <a:lnTo>
                  <a:pt x="2992386" y="0"/>
                </a:lnTo>
                <a:cubicBezTo>
                  <a:pt x="3067417" y="19"/>
                  <a:pt x="3128236" y="60839"/>
                  <a:pt x="3128256" y="135870"/>
                </a:cubicBezTo>
                <a:lnTo>
                  <a:pt x="3128256" y="204287"/>
                </a:lnTo>
                <a:lnTo>
                  <a:pt x="0" y="204287"/>
                </a:lnTo>
                <a:lnTo>
                  <a:pt x="0" y="135870"/>
                </a:lnTo>
                <a:cubicBezTo>
                  <a:pt x="0" y="60865"/>
                  <a:pt x="60778" y="48"/>
                  <a:pt x="135782" y="0"/>
                </a:cubicBezTo>
                <a:close/>
              </a:path>
            </a:pathLst>
          </a:custGeom>
          <a:solidFill>
            <a:srgbClr val="2F54EB"/>
          </a:solidFill>
          <a:ln w="8062" cap="flat">
            <a:solidFill>
              <a:srgbClr val="231815"/>
            </a:solid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337A1569-BE1A-525D-C983-70C29AD344D8}"/>
              </a:ext>
            </a:extLst>
          </p:cNvPr>
          <p:cNvSpPr/>
          <p:nvPr/>
        </p:nvSpPr>
        <p:spPr>
          <a:xfrm>
            <a:off x="7192958" y="3567500"/>
            <a:ext cx="2692232" cy="1661808"/>
          </a:xfrm>
          <a:custGeom>
            <a:avLst/>
            <a:gdLst>
              <a:gd name="connsiteX0" fmla="*/ 2551357 w 2587758"/>
              <a:gd name="connsiteY0" fmla="*/ 14034 h 1582284"/>
              <a:gd name="connsiteX1" fmla="*/ 1356858 w 2587758"/>
              <a:gd name="connsiteY1" fmla="*/ 14034 h 1582284"/>
              <a:gd name="connsiteX2" fmla="*/ 1320457 w 2587758"/>
              <a:gd name="connsiteY2" fmla="*/ 50436 h 1582284"/>
              <a:gd name="connsiteX3" fmla="*/ 1320457 w 2587758"/>
              <a:gd name="connsiteY3" fmla="*/ 50524 h 1582284"/>
              <a:gd name="connsiteX4" fmla="*/ 1356858 w 2587758"/>
              <a:gd name="connsiteY4" fmla="*/ 86925 h 1582284"/>
              <a:gd name="connsiteX5" fmla="*/ 2551357 w 2587758"/>
              <a:gd name="connsiteY5" fmla="*/ 86925 h 1582284"/>
              <a:gd name="connsiteX6" fmla="*/ 2587758 w 2587758"/>
              <a:gd name="connsiteY6" fmla="*/ 50524 h 1582284"/>
              <a:gd name="connsiteX7" fmla="*/ 2587758 w 2587758"/>
              <a:gd name="connsiteY7" fmla="*/ 50436 h 1582284"/>
              <a:gd name="connsiteX8" fmla="*/ 2551357 w 2587758"/>
              <a:gd name="connsiteY8" fmla="*/ 14034 h 1582284"/>
              <a:gd name="connsiteX9" fmla="*/ 2551357 w 2587758"/>
              <a:gd name="connsiteY9" fmla="*/ 210164 h 1582284"/>
              <a:gd name="connsiteX10" fmla="*/ 1356858 w 2587758"/>
              <a:gd name="connsiteY10" fmla="*/ 210164 h 1582284"/>
              <a:gd name="connsiteX11" fmla="*/ 1320457 w 2587758"/>
              <a:gd name="connsiteY11" fmla="*/ 246566 h 1582284"/>
              <a:gd name="connsiteX12" fmla="*/ 1320457 w 2587758"/>
              <a:gd name="connsiteY12" fmla="*/ 246654 h 1582284"/>
              <a:gd name="connsiteX13" fmla="*/ 1356858 w 2587758"/>
              <a:gd name="connsiteY13" fmla="*/ 283055 h 1582284"/>
              <a:gd name="connsiteX14" fmla="*/ 2551357 w 2587758"/>
              <a:gd name="connsiteY14" fmla="*/ 283055 h 1582284"/>
              <a:gd name="connsiteX15" fmla="*/ 2587758 w 2587758"/>
              <a:gd name="connsiteY15" fmla="*/ 246654 h 1582284"/>
              <a:gd name="connsiteX16" fmla="*/ 2587758 w 2587758"/>
              <a:gd name="connsiteY16" fmla="*/ 246566 h 1582284"/>
              <a:gd name="connsiteX17" fmla="*/ 2551357 w 2587758"/>
              <a:gd name="connsiteY17" fmla="*/ 210164 h 1582284"/>
              <a:gd name="connsiteX18" fmla="*/ 1690086 w 2587758"/>
              <a:gd name="connsiteY18" fmla="*/ 409978 h 1582284"/>
              <a:gd name="connsiteX19" fmla="*/ 1356858 w 2587758"/>
              <a:gd name="connsiteY19" fmla="*/ 409978 h 1582284"/>
              <a:gd name="connsiteX20" fmla="*/ 1320457 w 2587758"/>
              <a:gd name="connsiteY20" fmla="*/ 446380 h 1582284"/>
              <a:gd name="connsiteX21" fmla="*/ 1320457 w 2587758"/>
              <a:gd name="connsiteY21" fmla="*/ 446468 h 1582284"/>
              <a:gd name="connsiteX22" fmla="*/ 1356858 w 2587758"/>
              <a:gd name="connsiteY22" fmla="*/ 482869 h 1582284"/>
              <a:gd name="connsiteX23" fmla="*/ 1690086 w 2587758"/>
              <a:gd name="connsiteY23" fmla="*/ 482869 h 1582284"/>
              <a:gd name="connsiteX24" fmla="*/ 1726488 w 2587758"/>
              <a:gd name="connsiteY24" fmla="*/ 446468 h 1582284"/>
              <a:gd name="connsiteX25" fmla="*/ 1726488 w 2587758"/>
              <a:gd name="connsiteY25" fmla="*/ 446380 h 1582284"/>
              <a:gd name="connsiteX26" fmla="*/ 1690086 w 2587758"/>
              <a:gd name="connsiteY26" fmla="*/ 409978 h 1582284"/>
              <a:gd name="connsiteX27" fmla="*/ 903724 w 2587758"/>
              <a:gd name="connsiteY27" fmla="*/ 1113450 h 1582284"/>
              <a:gd name="connsiteX28" fmla="*/ 31314 w 2587758"/>
              <a:gd name="connsiteY28" fmla="*/ 1113450 h 1582284"/>
              <a:gd name="connsiteX29" fmla="*/ 0 w 2587758"/>
              <a:gd name="connsiteY29" fmla="*/ 1144764 h 1582284"/>
              <a:gd name="connsiteX30" fmla="*/ 0 w 2587758"/>
              <a:gd name="connsiteY30" fmla="*/ 1155027 h 1582284"/>
              <a:gd name="connsiteX31" fmla="*/ 31314 w 2587758"/>
              <a:gd name="connsiteY31" fmla="*/ 1186341 h 1582284"/>
              <a:gd name="connsiteX32" fmla="*/ 903724 w 2587758"/>
              <a:gd name="connsiteY32" fmla="*/ 1186341 h 1582284"/>
              <a:gd name="connsiteX33" fmla="*/ 935038 w 2587758"/>
              <a:gd name="connsiteY33" fmla="*/ 1155027 h 1582284"/>
              <a:gd name="connsiteX34" fmla="*/ 935038 w 2587758"/>
              <a:gd name="connsiteY34" fmla="*/ 1144764 h 1582284"/>
              <a:gd name="connsiteX35" fmla="*/ 903724 w 2587758"/>
              <a:gd name="connsiteY35" fmla="*/ 1113450 h 1582284"/>
              <a:gd name="connsiteX36" fmla="*/ 903724 w 2587758"/>
              <a:gd name="connsiteY36" fmla="*/ 1309580 h 1582284"/>
              <a:gd name="connsiteX37" fmla="*/ 31314 w 2587758"/>
              <a:gd name="connsiteY37" fmla="*/ 1309580 h 1582284"/>
              <a:gd name="connsiteX38" fmla="*/ 0 w 2587758"/>
              <a:gd name="connsiteY38" fmla="*/ 1340894 h 1582284"/>
              <a:gd name="connsiteX39" fmla="*/ 0 w 2587758"/>
              <a:gd name="connsiteY39" fmla="*/ 1351157 h 1582284"/>
              <a:gd name="connsiteX40" fmla="*/ 31314 w 2587758"/>
              <a:gd name="connsiteY40" fmla="*/ 1382471 h 1582284"/>
              <a:gd name="connsiteX41" fmla="*/ 903724 w 2587758"/>
              <a:gd name="connsiteY41" fmla="*/ 1382471 h 1582284"/>
              <a:gd name="connsiteX42" fmla="*/ 935038 w 2587758"/>
              <a:gd name="connsiteY42" fmla="*/ 1351157 h 1582284"/>
              <a:gd name="connsiteX43" fmla="*/ 935038 w 2587758"/>
              <a:gd name="connsiteY43" fmla="*/ 1340894 h 1582284"/>
              <a:gd name="connsiteX44" fmla="*/ 903724 w 2587758"/>
              <a:gd name="connsiteY44" fmla="*/ 1309580 h 1582284"/>
              <a:gd name="connsiteX45" fmla="*/ 268319 w 2587758"/>
              <a:gd name="connsiteY45" fmla="*/ 1509394 h 1582284"/>
              <a:gd name="connsiteX46" fmla="*/ 31314 w 2587758"/>
              <a:gd name="connsiteY46" fmla="*/ 1509394 h 1582284"/>
              <a:gd name="connsiteX47" fmla="*/ 0 w 2587758"/>
              <a:gd name="connsiteY47" fmla="*/ 1540708 h 1582284"/>
              <a:gd name="connsiteX48" fmla="*/ 0 w 2587758"/>
              <a:gd name="connsiteY48" fmla="*/ 1550971 h 1582284"/>
              <a:gd name="connsiteX49" fmla="*/ 31314 w 2587758"/>
              <a:gd name="connsiteY49" fmla="*/ 1582285 h 1582284"/>
              <a:gd name="connsiteX50" fmla="*/ 268319 w 2587758"/>
              <a:gd name="connsiteY50" fmla="*/ 1582285 h 1582284"/>
              <a:gd name="connsiteX51" fmla="*/ 299633 w 2587758"/>
              <a:gd name="connsiteY51" fmla="*/ 1550971 h 1582284"/>
              <a:gd name="connsiteX52" fmla="*/ 299633 w 2587758"/>
              <a:gd name="connsiteY52" fmla="*/ 1540708 h 1582284"/>
              <a:gd name="connsiteX53" fmla="*/ 268319 w 2587758"/>
              <a:gd name="connsiteY53" fmla="*/ 1509394 h 1582284"/>
              <a:gd name="connsiteX54" fmla="*/ 903724 w 2587758"/>
              <a:gd name="connsiteY54" fmla="*/ 0 h 1582284"/>
              <a:gd name="connsiteX55" fmla="*/ 31314 w 2587758"/>
              <a:gd name="connsiteY55" fmla="*/ 0 h 1582284"/>
              <a:gd name="connsiteX56" fmla="*/ 0 w 2587758"/>
              <a:gd name="connsiteY56" fmla="*/ 31314 h 1582284"/>
              <a:gd name="connsiteX57" fmla="*/ 0 w 2587758"/>
              <a:gd name="connsiteY57" fmla="*/ 41577 h 1582284"/>
              <a:gd name="connsiteX58" fmla="*/ 31314 w 2587758"/>
              <a:gd name="connsiteY58" fmla="*/ 72891 h 1582284"/>
              <a:gd name="connsiteX59" fmla="*/ 903724 w 2587758"/>
              <a:gd name="connsiteY59" fmla="*/ 72891 h 1582284"/>
              <a:gd name="connsiteX60" fmla="*/ 935038 w 2587758"/>
              <a:gd name="connsiteY60" fmla="*/ 41577 h 1582284"/>
              <a:gd name="connsiteX61" fmla="*/ 935038 w 2587758"/>
              <a:gd name="connsiteY61" fmla="*/ 31314 h 1582284"/>
              <a:gd name="connsiteX62" fmla="*/ 903724 w 2587758"/>
              <a:gd name="connsiteY62" fmla="*/ 0 h 1582284"/>
              <a:gd name="connsiteX63" fmla="*/ 903724 w 2587758"/>
              <a:gd name="connsiteY63" fmla="*/ 196130 h 1582284"/>
              <a:gd name="connsiteX64" fmla="*/ 31314 w 2587758"/>
              <a:gd name="connsiteY64" fmla="*/ 196130 h 1582284"/>
              <a:gd name="connsiteX65" fmla="*/ 0 w 2587758"/>
              <a:gd name="connsiteY65" fmla="*/ 227444 h 1582284"/>
              <a:gd name="connsiteX66" fmla="*/ 0 w 2587758"/>
              <a:gd name="connsiteY66" fmla="*/ 237707 h 1582284"/>
              <a:gd name="connsiteX67" fmla="*/ 31314 w 2587758"/>
              <a:gd name="connsiteY67" fmla="*/ 269021 h 1582284"/>
              <a:gd name="connsiteX68" fmla="*/ 903724 w 2587758"/>
              <a:gd name="connsiteY68" fmla="*/ 269021 h 1582284"/>
              <a:gd name="connsiteX69" fmla="*/ 935038 w 2587758"/>
              <a:gd name="connsiteY69" fmla="*/ 237707 h 1582284"/>
              <a:gd name="connsiteX70" fmla="*/ 935038 w 2587758"/>
              <a:gd name="connsiteY70" fmla="*/ 227444 h 1582284"/>
              <a:gd name="connsiteX71" fmla="*/ 903724 w 2587758"/>
              <a:gd name="connsiteY71" fmla="*/ 196130 h 1582284"/>
              <a:gd name="connsiteX72" fmla="*/ 268319 w 2587758"/>
              <a:gd name="connsiteY72" fmla="*/ 395944 h 1582284"/>
              <a:gd name="connsiteX73" fmla="*/ 31314 w 2587758"/>
              <a:gd name="connsiteY73" fmla="*/ 395944 h 1582284"/>
              <a:gd name="connsiteX74" fmla="*/ 0 w 2587758"/>
              <a:gd name="connsiteY74" fmla="*/ 427258 h 1582284"/>
              <a:gd name="connsiteX75" fmla="*/ 0 w 2587758"/>
              <a:gd name="connsiteY75" fmla="*/ 437521 h 1582284"/>
              <a:gd name="connsiteX76" fmla="*/ 31314 w 2587758"/>
              <a:gd name="connsiteY76" fmla="*/ 468835 h 1582284"/>
              <a:gd name="connsiteX77" fmla="*/ 268319 w 2587758"/>
              <a:gd name="connsiteY77" fmla="*/ 468835 h 1582284"/>
              <a:gd name="connsiteX78" fmla="*/ 299633 w 2587758"/>
              <a:gd name="connsiteY78" fmla="*/ 437521 h 1582284"/>
              <a:gd name="connsiteX79" fmla="*/ 299633 w 2587758"/>
              <a:gd name="connsiteY79" fmla="*/ 427258 h 1582284"/>
              <a:gd name="connsiteX80" fmla="*/ 268319 w 2587758"/>
              <a:gd name="connsiteY80" fmla="*/ 395944 h 158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587758" h="1582284">
                <a:moveTo>
                  <a:pt x="2551357" y="14034"/>
                </a:moveTo>
                <a:lnTo>
                  <a:pt x="1356858" y="14034"/>
                </a:lnTo>
                <a:cubicBezTo>
                  <a:pt x="1336754" y="14034"/>
                  <a:pt x="1320457" y="30332"/>
                  <a:pt x="1320457" y="50436"/>
                </a:cubicBezTo>
                <a:lnTo>
                  <a:pt x="1320457" y="50524"/>
                </a:lnTo>
                <a:cubicBezTo>
                  <a:pt x="1320457" y="70628"/>
                  <a:pt x="1336754" y="86925"/>
                  <a:pt x="1356858" y="86925"/>
                </a:cubicBezTo>
                <a:lnTo>
                  <a:pt x="2551357" y="86925"/>
                </a:lnTo>
                <a:cubicBezTo>
                  <a:pt x="2571461" y="86925"/>
                  <a:pt x="2587758" y="70628"/>
                  <a:pt x="2587758" y="50524"/>
                </a:cubicBezTo>
                <a:lnTo>
                  <a:pt x="2587758" y="50436"/>
                </a:lnTo>
                <a:cubicBezTo>
                  <a:pt x="2587758" y="30332"/>
                  <a:pt x="2571460" y="14034"/>
                  <a:pt x="2551357" y="14034"/>
                </a:cubicBezTo>
                <a:close/>
                <a:moveTo>
                  <a:pt x="2551357" y="210164"/>
                </a:moveTo>
                <a:lnTo>
                  <a:pt x="1356858" y="210164"/>
                </a:lnTo>
                <a:cubicBezTo>
                  <a:pt x="1336754" y="210164"/>
                  <a:pt x="1320457" y="226462"/>
                  <a:pt x="1320457" y="246566"/>
                </a:cubicBezTo>
                <a:lnTo>
                  <a:pt x="1320457" y="246654"/>
                </a:lnTo>
                <a:cubicBezTo>
                  <a:pt x="1320457" y="266758"/>
                  <a:pt x="1336754" y="283055"/>
                  <a:pt x="1356858" y="283055"/>
                </a:cubicBezTo>
                <a:lnTo>
                  <a:pt x="2551357" y="283055"/>
                </a:lnTo>
                <a:cubicBezTo>
                  <a:pt x="2571461" y="283055"/>
                  <a:pt x="2587758" y="266758"/>
                  <a:pt x="2587758" y="246654"/>
                </a:cubicBezTo>
                <a:lnTo>
                  <a:pt x="2587758" y="246566"/>
                </a:lnTo>
                <a:cubicBezTo>
                  <a:pt x="2587758" y="226462"/>
                  <a:pt x="2571460" y="210164"/>
                  <a:pt x="2551357" y="210164"/>
                </a:cubicBezTo>
                <a:close/>
                <a:moveTo>
                  <a:pt x="1690086" y="409978"/>
                </a:moveTo>
                <a:lnTo>
                  <a:pt x="1356858" y="409978"/>
                </a:lnTo>
                <a:cubicBezTo>
                  <a:pt x="1336754" y="409978"/>
                  <a:pt x="1320457" y="426276"/>
                  <a:pt x="1320457" y="446380"/>
                </a:cubicBezTo>
                <a:lnTo>
                  <a:pt x="1320457" y="446468"/>
                </a:lnTo>
                <a:cubicBezTo>
                  <a:pt x="1320457" y="466572"/>
                  <a:pt x="1336754" y="482869"/>
                  <a:pt x="1356858" y="482869"/>
                </a:cubicBezTo>
                <a:lnTo>
                  <a:pt x="1690086" y="482869"/>
                </a:lnTo>
                <a:cubicBezTo>
                  <a:pt x="1710190" y="482869"/>
                  <a:pt x="1726488" y="466572"/>
                  <a:pt x="1726488" y="446468"/>
                </a:cubicBezTo>
                <a:lnTo>
                  <a:pt x="1726488" y="446380"/>
                </a:lnTo>
                <a:cubicBezTo>
                  <a:pt x="1726488" y="426276"/>
                  <a:pt x="1710190" y="409978"/>
                  <a:pt x="1690086" y="409978"/>
                </a:cubicBezTo>
                <a:close/>
                <a:moveTo>
                  <a:pt x="903724" y="1113450"/>
                </a:moveTo>
                <a:lnTo>
                  <a:pt x="31314" y="1113450"/>
                </a:lnTo>
                <a:cubicBezTo>
                  <a:pt x="14017" y="1113450"/>
                  <a:pt x="0" y="1127467"/>
                  <a:pt x="0" y="1144764"/>
                </a:cubicBezTo>
                <a:lnTo>
                  <a:pt x="0" y="1155027"/>
                </a:lnTo>
                <a:cubicBezTo>
                  <a:pt x="0" y="1172324"/>
                  <a:pt x="14034" y="1186341"/>
                  <a:pt x="31314" y="1186341"/>
                </a:cubicBezTo>
                <a:lnTo>
                  <a:pt x="903724" y="1186341"/>
                </a:lnTo>
                <a:cubicBezTo>
                  <a:pt x="921022" y="1186341"/>
                  <a:pt x="935038" y="1172324"/>
                  <a:pt x="935038" y="1155027"/>
                </a:cubicBezTo>
                <a:lnTo>
                  <a:pt x="935038" y="1144764"/>
                </a:lnTo>
                <a:cubicBezTo>
                  <a:pt x="935038" y="1127467"/>
                  <a:pt x="921022" y="1113450"/>
                  <a:pt x="903724" y="1113450"/>
                </a:cubicBezTo>
                <a:close/>
                <a:moveTo>
                  <a:pt x="903724" y="1309580"/>
                </a:moveTo>
                <a:lnTo>
                  <a:pt x="31314" y="1309580"/>
                </a:lnTo>
                <a:cubicBezTo>
                  <a:pt x="14017" y="1309580"/>
                  <a:pt x="0" y="1323597"/>
                  <a:pt x="0" y="1340894"/>
                </a:cubicBezTo>
                <a:lnTo>
                  <a:pt x="0" y="1351157"/>
                </a:lnTo>
                <a:cubicBezTo>
                  <a:pt x="0" y="1368454"/>
                  <a:pt x="14034" y="1382471"/>
                  <a:pt x="31314" y="1382471"/>
                </a:cubicBezTo>
                <a:lnTo>
                  <a:pt x="903724" y="1382471"/>
                </a:lnTo>
                <a:cubicBezTo>
                  <a:pt x="921022" y="1382471"/>
                  <a:pt x="935038" y="1368454"/>
                  <a:pt x="935038" y="1351157"/>
                </a:cubicBezTo>
                <a:lnTo>
                  <a:pt x="935038" y="1340894"/>
                </a:lnTo>
                <a:cubicBezTo>
                  <a:pt x="935038" y="1323597"/>
                  <a:pt x="921022" y="1309580"/>
                  <a:pt x="903724" y="1309580"/>
                </a:cubicBezTo>
                <a:close/>
                <a:moveTo>
                  <a:pt x="268319" y="1509394"/>
                </a:moveTo>
                <a:lnTo>
                  <a:pt x="31314" y="1509394"/>
                </a:lnTo>
                <a:cubicBezTo>
                  <a:pt x="14017" y="1509394"/>
                  <a:pt x="0" y="1523411"/>
                  <a:pt x="0" y="1540708"/>
                </a:cubicBezTo>
                <a:lnTo>
                  <a:pt x="0" y="1550971"/>
                </a:lnTo>
                <a:cubicBezTo>
                  <a:pt x="0" y="1568268"/>
                  <a:pt x="14034" y="1582285"/>
                  <a:pt x="31314" y="1582285"/>
                </a:cubicBezTo>
                <a:lnTo>
                  <a:pt x="268319" y="1582285"/>
                </a:lnTo>
                <a:cubicBezTo>
                  <a:pt x="285617" y="1582285"/>
                  <a:pt x="299633" y="1568268"/>
                  <a:pt x="299633" y="1550971"/>
                </a:cubicBezTo>
                <a:lnTo>
                  <a:pt x="299633" y="1540708"/>
                </a:lnTo>
                <a:cubicBezTo>
                  <a:pt x="299633" y="1523411"/>
                  <a:pt x="285617" y="1509394"/>
                  <a:pt x="268319" y="1509394"/>
                </a:cubicBezTo>
                <a:close/>
                <a:moveTo>
                  <a:pt x="903724" y="0"/>
                </a:moveTo>
                <a:lnTo>
                  <a:pt x="31314" y="0"/>
                </a:lnTo>
                <a:cubicBezTo>
                  <a:pt x="14017" y="0"/>
                  <a:pt x="0" y="14034"/>
                  <a:pt x="0" y="31314"/>
                </a:cubicBezTo>
                <a:lnTo>
                  <a:pt x="0" y="41577"/>
                </a:lnTo>
                <a:cubicBezTo>
                  <a:pt x="0" y="58874"/>
                  <a:pt x="14034" y="72891"/>
                  <a:pt x="31314" y="72891"/>
                </a:cubicBezTo>
                <a:lnTo>
                  <a:pt x="903724" y="72891"/>
                </a:lnTo>
                <a:cubicBezTo>
                  <a:pt x="921022" y="72891"/>
                  <a:pt x="935038" y="58857"/>
                  <a:pt x="935038" y="41577"/>
                </a:cubicBezTo>
                <a:lnTo>
                  <a:pt x="935038" y="31314"/>
                </a:lnTo>
                <a:cubicBezTo>
                  <a:pt x="935038" y="14017"/>
                  <a:pt x="921022" y="0"/>
                  <a:pt x="903724" y="0"/>
                </a:cubicBezTo>
                <a:close/>
                <a:moveTo>
                  <a:pt x="903724" y="196130"/>
                </a:moveTo>
                <a:lnTo>
                  <a:pt x="31314" y="196130"/>
                </a:lnTo>
                <a:cubicBezTo>
                  <a:pt x="14017" y="196130"/>
                  <a:pt x="0" y="210164"/>
                  <a:pt x="0" y="227444"/>
                </a:cubicBezTo>
                <a:lnTo>
                  <a:pt x="0" y="237707"/>
                </a:lnTo>
                <a:cubicBezTo>
                  <a:pt x="0" y="255004"/>
                  <a:pt x="14034" y="269021"/>
                  <a:pt x="31314" y="269021"/>
                </a:cubicBezTo>
                <a:lnTo>
                  <a:pt x="903724" y="269021"/>
                </a:lnTo>
                <a:cubicBezTo>
                  <a:pt x="921022" y="269021"/>
                  <a:pt x="935038" y="255004"/>
                  <a:pt x="935038" y="237707"/>
                </a:cubicBezTo>
                <a:lnTo>
                  <a:pt x="935038" y="227444"/>
                </a:lnTo>
                <a:cubicBezTo>
                  <a:pt x="935038" y="210147"/>
                  <a:pt x="921022" y="196130"/>
                  <a:pt x="903724" y="196130"/>
                </a:cubicBezTo>
                <a:close/>
                <a:moveTo>
                  <a:pt x="268319" y="395944"/>
                </a:moveTo>
                <a:lnTo>
                  <a:pt x="31314" y="395944"/>
                </a:lnTo>
                <a:cubicBezTo>
                  <a:pt x="14017" y="395944"/>
                  <a:pt x="0" y="409961"/>
                  <a:pt x="0" y="427258"/>
                </a:cubicBezTo>
                <a:lnTo>
                  <a:pt x="0" y="437521"/>
                </a:lnTo>
                <a:cubicBezTo>
                  <a:pt x="0" y="454818"/>
                  <a:pt x="14034" y="468835"/>
                  <a:pt x="31314" y="468835"/>
                </a:cubicBezTo>
                <a:lnTo>
                  <a:pt x="268319" y="468835"/>
                </a:lnTo>
                <a:cubicBezTo>
                  <a:pt x="285617" y="468835"/>
                  <a:pt x="299633" y="454818"/>
                  <a:pt x="299633" y="437521"/>
                </a:cubicBezTo>
                <a:lnTo>
                  <a:pt x="299633" y="427258"/>
                </a:lnTo>
                <a:cubicBezTo>
                  <a:pt x="299633" y="409961"/>
                  <a:pt x="285617" y="395944"/>
                  <a:pt x="268319" y="395944"/>
                </a:cubicBezTo>
                <a:close/>
              </a:path>
            </a:pathLst>
          </a:custGeom>
          <a:solidFill>
            <a:srgbClr val="E1E5EA"/>
          </a:solidFill>
          <a:ln w="17526"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1EE57E44-665D-3ED1-03AB-569D22B96B3E}"/>
              </a:ext>
            </a:extLst>
          </p:cNvPr>
          <p:cNvSpPr/>
          <p:nvPr/>
        </p:nvSpPr>
        <p:spPr>
          <a:xfrm>
            <a:off x="8569646" y="4382882"/>
            <a:ext cx="1331971" cy="607459"/>
          </a:xfrm>
          <a:custGeom>
            <a:avLst/>
            <a:gdLst>
              <a:gd name="connsiteX0" fmla="*/ 1172043 w 1280283"/>
              <a:gd name="connsiteY0" fmla="*/ 0 h 578390"/>
              <a:gd name="connsiteX1" fmla="*/ 108240 w 1280283"/>
              <a:gd name="connsiteY1" fmla="*/ 0 h 578390"/>
              <a:gd name="connsiteX2" fmla="*/ 0 w 1280283"/>
              <a:gd name="connsiteY2" fmla="*/ 108240 h 578390"/>
              <a:gd name="connsiteX3" fmla="*/ 0 w 1280283"/>
              <a:gd name="connsiteY3" fmla="*/ 470151 h 578390"/>
              <a:gd name="connsiteX4" fmla="*/ 108240 w 1280283"/>
              <a:gd name="connsiteY4" fmla="*/ 578391 h 578390"/>
              <a:gd name="connsiteX5" fmla="*/ 1172043 w 1280283"/>
              <a:gd name="connsiteY5" fmla="*/ 578391 h 578390"/>
              <a:gd name="connsiteX6" fmla="*/ 1280283 w 1280283"/>
              <a:gd name="connsiteY6" fmla="*/ 470151 h 578390"/>
              <a:gd name="connsiteX7" fmla="*/ 1280283 w 1280283"/>
              <a:gd name="connsiteY7" fmla="*/ 108240 h 578390"/>
              <a:gd name="connsiteX8" fmla="*/ 1172043 w 1280283"/>
              <a:gd name="connsiteY8" fmla="*/ 0 h 5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283" h="578390">
                <a:moveTo>
                  <a:pt x="1172043" y="0"/>
                </a:moveTo>
                <a:lnTo>
                  <a:pt x="108240" y="0"/>
                </a:lnTo>
                <a:cubicBezTo>
                  <a:pt x="48461" y="0"/>
                  <a:pt x="0" y="48461"/>
                  <a:pt x="0" y="108240"/>
                </a:cubicBezTo>
                <a:lnTo>
                  <a:pt x="0" y="470151"/>
                </a:lnTo>
                <a:cubicBezTo>
                  <a:pt x="0" y="529930"/>
                  <a:pt x="48461" y="578391"/>
                  <a:pt x="108240" y="578391"/>
                </a:cubicBezTo>
                <a:lnTo>
                  <a:pt x="1172043" y="578391"/>
                </a:lnTo>
                <a:cubicBezTo>
                  <a:pt x="1231823" y="578391"/>
                  <a:pt x="1280283" y="529930"/>
                  <a:pt x="1280283" y="470151"/>
                </a:cubicBezTo>
                <a:lnTo>
                  <a:pt x="1280283" y="108240"/>
                </a:lnTo>
                <a:cubicBezTo>
                  <a:pt x="1280283" y="48461"/>
                  <a:pt x="1231823" y="0"/>
                  <a:pt x="1172043" y="0"/>
                </a:cubicBezTo>
                <a:close/>
              </a:path>
            </a:pathLst>
          </a:custGeom>
          <a:solidFill>
            <a:srgbClr val="FFFFFF"/>
          </a:solidFill>
          <a:ln w="7361" cap="flat">
            <a:solidFill>
              <a:srgbClr val="231815"/>
            </a:solid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353059CA-23FB-0917-9BF5-89F5DB1EF2EE}"/>
              </a:ext>
            </a:extLst>
          </p:cNvPr>
          <p:cNvSpPr/>
          <p:nvPr/>
        </p:nvSpPr>
        <p:spPr>
          <a:xfrm>
            <a:off x="8645662" y="4468280"/>
            <a:ext cx="1136866" cy="404789"/>
          </a:xfrm>
          <a:custGeom>
            <a:avLst/>
            <a:gdLst>
              <a:gd name="connsiteX0" fmla="*/ 33156 w 1092749"/>
              <a:gd name="connsiteY0" fmla="*/ 66312 h 385418"/>
              <a:gd name="connsiteX1" fmla="*/ 66312 w 1092749"/>
              <a:gd name="connsiteY1" fmla="*/ 33156 h 385418"/>
              <a:gd name="connsiteX2" fmla="*/ 33156 w 1092749"/>
              <a:gd name="connsiteY2" fmla="*/ 0 h 385418"/>
              <a:gd name="connsiteX3" fmla="*/ 0 w 1092749"/>
              <a:gd name="connsiteY3" fmla="*/ 33156 h 385418"/>
              <a:gd name="connsiteX4" fmla="*/ 33156 w 1092749"/>
              <a:gd name="connsiteY4" fmla="*/ 66312 h 385418"/>
              <a:gd name="connsiteX5" fmla="*/ 167886 w 1092749"/>
              <a:gd name="connsiteY5" fmla="*/ 66312 h 385418"/>
              <a:gd name="connsiteX6" fmla="*/ 201042 w 1092749"/>
              <a:gd name="connsiteY6" fmla="*/ 33156 h 385418"/>
              <a:gd name="connsiteX7" fmla="*/ 167886 w 1092749"/>
              <a:gd name="connsiteY7" fmla="*/ 0 h 385418"/>
              <a:gd name="connsiteX8" fmla="*/ 134730 w 1092749"/>
              <a:gd name="connsiteY8" fmla="*/ 33156 h 385418"/>
              <a:gd name="connsiteX9" fmla="*/ 167886 w 1092749"/>
              <a:gd name="connsiteY9" fmla="*/ 66312 h 385418"/>
              <a:gd name="connsiteX10" fmla="*/ 302528 w 1092749"/>
              <a:gd name="connsiteY10" fmla="*/ 66312 h 385418"/>
              <a:gd name="connsiteX11" fmla="*/ 335684 w 1092749"/>
              <a:gd name="connsiteY11" fmla="*/ 33156 h 385418"/>
              <a:gd name="connsiteX12" fmla="*/ 302528 w 1092749"/>
              <a:gd name="connsiteY12" fmla="*/ 0 h 385418"/>
              <a:gd name="connsiteX13" fmla="*/ 269372 w 1092749"/>
              <a:gd name="connsiteY13" fmla="*/ 33156 h 385418"/>
              <a:gd name="connsiteX14" fmla="*/ 302528 w 1092749"/>
              <a:gd name="connsiteY14" fmla="*/ 66312 h 385418"/>
              <a:gd name="connsiteX15" fmla="*/ 1066873 w 1092749"/>
              <a:gd name="connsiteY15" fmla="*/ 198937 h 385418"/>
              <a:gd name="connsiteX16" fmla="*/ 31314 w 1092749"/>
              <a:gd name="connsiteY16" fmla="*/ 198937 h 385418"/>
              <a:gd name="connsiteX17" fmla="*/ 5438 w 1092749"/>
              <a:gd name="connsiteY17" fmla="*/ 224813 h 385418"/>
              <a:gd name="connsiteX18" fmla="*/ 31314 w 1092749"/>
              <a:gd name="connsiteY18" fmla="*/ 250689 h 385418"/>
              <a:gd name="connsiteX19" fmla="*/ 1066873 w 1092749"/>
              <a:gd name="connsiteY19" fmla="*/ 250688 h 385418"/>
              <a:gd name="connsiteX20" fmla="*/ 1092749 w 1092749"/>
              <a:gd name="connsiteY20" fmla="*/ 224812 h 385418"/>
              <a:gd name="connsiteX21" fmla="*/ 1066873 w 1092749"/>
              <a:gd name="connsiteY21" fmla="*/ 198937 h 385418"/>
              <a:gd name="connsiteX22" fmla="*/ 500429 w 1092749"/>
              <a:gd name="connsiteY22" fmla="*/ 333666 h 385418"/>
              <a:gd name="connsiteX23" fmla="*/ 31314 w 1092749"/>
              <a:gd name="connsiteY23" fmla="*/ 333666 h 385418"/>
              <a:gd name="connsiteX24" fmla="*/ 5438 w 1092749"/>
              <a:gd name="connsiteY24" fmla="*/ 359542 h 385418"/>
              <a:gd name="connsiteX25" fmla="*/ 31314 w 1092749"/>
              <a:gd name="connsiteY25" fmla="*/ 385418 h 385418"/>
              <a:gd name="connsiteX26" fmla="*/ 500429 w 1092749"/>
              <a:gd name="connsiteY26" fmla="*/ 385418 h 385418"/>
              <a:gd name="connsiteX27" fmla="*/ 526305 w 1092749"/>
              <a:gd name="connsiteY27" fmla="*/ 359542 h 385418"/>
              <a:gd name="connsiteX28" fmla="*/ 500429 w 1092749"/>
              <a:gd name="connsiteY28" fmla="*/ 333666 h 38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92749" h="385418">
                <a:moveTo>
                  <a:pt x="33156" y="66312"/>
                </a:moveTo>
                <a:cubicBezTo>
                  <a:pt x="51468" y="66312"/>
                  <a:pt x="66312" y="51468"/>
                  <a:pt x="66312" y="33156"/>
                </a:cubicBezTo>
                <a:cubicBezTo>
                  <a:pt x="66312" y="14844"/>
                  <a:pt x="51468" y="0"/>
                  <a:pt x="33156" y="0"/>
                </a:cubicBezTo>
                <a:cubicBezTo>
                  <a:pt x="14844" y="0"/>
                  <a:pt x="0" y="14844"/>
                  <a:pt x="0" y="33156"/>
                </a:cubicBezTo>
                <a:cubicBezTo>
                  <a:pt x="0" y="51468"/>
                  <a:pt x="14844" y="66312"/>
                  <a:pt x="33156" y="66312"/>
                </a:cubicBezTo>
                <a:close/>
                <a:moveTo>
                  <a:pt x="167886" y="66312"/>
                </a:moveTo>
                <a:cubicBezTo>
                  <a:pt x="186197" y="66312"/>
                  <a:pt x="201042" y="51468"/>
                  <a:pt x="201042" y="33156"/>
                </a:cubicBezTo>
                <a:cubicBezTo>
                  <a:pt x="201042" y="14844"/>
                  <a:pt x="186197" y="0"/>
                  <a:pt x="167886" y="0"/>
                </a:cubicBezTo>
                <a:cubicBezTo>
                  <a:pt x="149574" y="0"/>
                  <a:pt x="134730" y="14844"/>
                  <a:pt x="134730" y="33156"/>
                </a:cubicBezTo>
                <a:cubicBezTo>
                  <a:pt x="134730" y="51468"/>
                  <a:pt x="149574" y="66312"/>
                  <a:pt x="167886" y="66312"/>
                </a:cubicBezTo>
                <a:close/>
                <a:moveTo>
                  <a:pt x="302528" y="66312"/>
                </a:moveTo>
                <a:cubicBezTo>
                  <a:pt x="320840" y="66312"/>
                  <a:pt x="335684" y="51468"/>
                  <a:pt x="335684" y="33156"/>
                </a:cubicBezTo>
                <a:cubicBezTo>
                  <a:pt x="335684" y="14844"/>
                  <a:pt x="320840" y="0"/>
                  <a:pt x="302528" y="0"/>
                </a:cubicBezTo>
                <a:cubicBezTo>
                  <a:pt x="284216" y="0"/>
                  <a:pt x="269372" y="14844"/>
                  <a:pt x="269372" y="33156"/>
                </a:cubicBezTo>
                <a:cubicBezTo>
                  <a:pt x="269372" y="51468"/>
                  <a:pt x="284216" y="66312"/>
                  <a:pt x="302528" y="66312"/>
                </a:cubicBezTo>
                <a:close/>
                <a:moveTo>
                  <a:pt x="1066873" y="198937"/>
                </a:moveTo>
                <a:lnTo>
                  <a:pt x="31314" y="198937"/>
                </a:lnTo>
                <a:cubicBezTo>
                  <a:pt x="17023" y="198937"/>
                  <a:pt x="5438" y="210522"/>
                  <a:pt x="5438" y="224813"/>
                </a:cubicBezTo>
                <a:cubicBezTo>
                  <a:pt x="5438" y="239104"/>
                  <a:pt x="17023" y="250689"/>
                  <a:pt x="31314" y="250689"/>
                </a:cubicBezTo>
                <a:lnTo>
                  <a:pt x="1066873" y="250688"/>
                </a:lnTo>
                <a:cubicBezTo>
                  <a:pt x="1081164" y="250688"/>
                  <a:pt x="1092749" y="239103"/>
                  <a:pt x="1092749" y="224812"/>
                </a:cubicBezTo>
                <a:cubicBezTo>
                  <a:pt x="1092749" y="210522"/>
                  <a:pt x="1081164" y="198937"/>
                  <a:pt x="1066873" y="198937"/>
                </a:cubicBezTo>
                <a:close/>
                <a:moveTo>
                  <a:pt x="500429" y="333666"/>
                </a:moveTo>
                <a:lnTo>
                  <a:pt x="31314" y="333666"/>
                </a:lnTo>
                <a:cubicBezTo>
                  <a:pt x="17023" y="333666"/>
                  <a:pt x="5438" y="345252"/>
                  <a:pt x="5438" y="359542"/>
                </a:cubicBezTo>
                <a:cubicBezTo>
                  <a:pt x="5438" y="373833"/>
                  <a:pt x="17023" y="385418"/>
                  <a:pt x="31314" y="385418"/>
                </a:cubicBezTo>
                <a:lnTo>
                  <a:pt x="500429" y="385418"/>
                </a:lnTo>
                <a:cubicBezTo>
                  <a:pt x="514720" y="385418"/>
                  <a:pt x="526305" y="373833"/>
                  <a:pt x="526305" y="359542"/>
                </a:cubicBezTo>
                <a:cubicBezTo>
                  <a:pt x="526305" y="345251"/>
                  <a:pt x="514720" y="333666"/>
                  <a:pt x="500429" y="333666"/>
                </a:cubicBezTo>
                <a:close/>
              </a:path>
            </a:pathLst>
          </a:custGeom>
          <a:solidFill>
            <a:srgbClr val="E1E5EA"/>
          </a:solidFill>
          <a:ln w="17526"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22295E0A-C271-75FC-9A95-72BD86B0441B}"/>
              </a:ext>
            </a:extLst>
          </p:cNvPr>
          <p:cNvSpPr/>
          <p:nvPr/>
        </p:nvSpPr>
        <p:spPr>
          <a:xfrm>
            <a:off x="6812531" y="5543265"/>
            <a:ext cx="1135315" cy="896818"/>
          </a:xfrm>
          <a:custGeom>
            <a:avLst/>
            <a:gdLst>
              <a:gd name="connsiteX0" fmla="*/ 994246 w 1091258"/>
              <a:gd name="connsiteY0" fmla="*/ 0 h 853902"/>
              <a:gd name="connsiteX1" fmla="*/ 97012 w 1091258"/>
              <a:gd name="connsiteY1" fmla="*/ 0 h 853902"/>
              <a:gd name="connsiteX2" fmla="*/ 0 w 1091258"/>
              <a:gd name="connsiteY2" fmla="*/ 97012 h 853902"/>
              <a:gd name="connsiteX3" fmla="*/ 0 w 1091258"/>
              <a:gd name="connsiteY3" fmla="*/ 756890 h 853902"/>
              <a:gd name="connsiteX4" fmla="*/ 97012 w 1091258"/>
              <a:gd name="connsiteY4" fmla="*/ 853902 h 853902"/>
              <a:gd name="connsiteX5" fmla="*/ 994246 w 1091258"/>
              <a:gd name="connsiteY5" fmla="*/ 853902 h 853902"/>
              <a:gd name="connsiteX6" fmla="*/ 1091258 w 1091258"/>
              <a:gd name="connsiteY6" fmla="*/ 756890 h 853902"/>
              <a:gd name="connsiteX7" fmla="*/ 1091258 w 1091258"/>
              <a:gd name="connsiteY7" fmla="*/ 97013 h 853902"/>
              <a:gd name="connsiteX8" fmla="*/ 994246 w 1091258"/>
              <a:gd name="connsiteY8" fmla="*/ 0 h 85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258" h="853902">
                <a:moveTo>
                  <a:pt x="994246" y="0"/>
                </a:moveTo>
                <a:lnTo>
                  <a:pt x="97012" y="0"/>
                </a:lnTo>
                <a:cubicBezTo>
                  <a:pt x="43434" y="0"/>
                  <a:pt x="0" y="43434"/>
                  <a:pt x="0" y="97012"/>
                </a:cubicBezTo>
                <a:lnTo>
                  <a:pt x="0" y="756890"/>
                </a:lnTo>
                <a:cubicBezTo>
                  <a:pt x="0" y="810469"/>
                  <a:pt x="43434" y="853902"/>
                  <a:pt x="97012" y="853902"/>
                </a:cubicBezTo>
                <a:lnTo>
                  <a:pt x="994246" y="853902"/>
                </a:lnTo>
                <a:cubicBezTo>
                  <a:pt x="1047824" y="853902"/>
                  <a:pt x="1091258" y="810469"/>
                  <a:pt x="1091258" y="756890"/>
                </a:cubicBezTo>
                <a:lnTo>
                  <a:pt x="1091258" y="97013"/>
                </a:lnTo>
                <a:cubicBezTo>
                  <a:pt x="1091258" y="43434"/>
                  <a:pt x="1047824" y="0"/>
                  <a:pt x="994246" y="0"/>
                </a:cubicBezTo>
                <a:close/>
              </a:path>
            </a:pathLst>
          </a:custGeom>
          <a:solidFill>
            <a:srgbClr val="2F54EB"/>
          </a:solidFill>
          <a:ln w="7799" cap="flat">
            <a:solidFill>
              <a:srgbClr val="231815"/>
            </a:solid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4767AD6D-87EC-7F8A-ACCF-558F99F40B88}"/>
              </a:ext>
            </a:extLst>
          </p:cNvPr>
          <p:cNvSpPr/>
          <p:nvPr/>
        </p:nvSpPr>
        <p:spPr>
          <a:xfrm>
            <a:off x="8349628" y="5872144"/>
            <a:ext cx="87605" cy="88438"/>
          </a:xfrm>
          <a:custGeom>
            <a:avLst/>
            <a:gdLst>
              <a:gd name="connsiteX0" fmla="*/ 84206 w 84205"/>
              <a:gd name="connsiteY0" fmla="*/ 0 h 84206"/>
              <a:gd name="connsiteX1" fmla="*/ 0 w 84205"/>
              <a:gd name="connsiteY1" fmla="*/ 0 h 84206"/>
              <a:gd name="connsiteX2" fmla="*/ 0 w 84205"/>
              <a:gd name="connsiteY2" fmla="*/ 84206 h 84206"/>
              <a:gd name="connsiteX3" fmla="*/ 84206 w 84205"/>
              <a:gd name="connsiteY3" fmla="*/ 84206 h 84206"/>
              <a:gd name="connsiteX4" fmla="*/ 84206 w 84205"/>
              <a:gd name="connsiteY4" fmla="*/ 0 h 84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05" h="84206">
                <a:moveTo>
                  <a:pt x="84206" y="0"/>
                </a:moveTo>
                <a:lnTo>
                  <a:pt x="0" y="0"/>
                </a:lnTo>
                <a:lnTo>
                  <a:pt x="0" y="84206"/>
                </a:lnTo>
                <a:lnTo>
                  <a:pt x="84206" y="84206"/>
                </a:lnTo>
                <a:lnTo>
                  <a:pt x="84206" y="0"/>
                </a:lnTo>
                <a:close/>
              </a:path>
            </a:pathLst>
          </a:custGeom>
          <a:solidFill>
            <a:srgbClr val="FF6666"/>
          </a:solidFill>
          <a:ln w="17526"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E519A8B1-416A-3D52-FAAB-8A3BAD220346}"/>
              </a:ext>
            </a:extLst>
          </p:cNvPr>
          <p:cNvSpPr/>
          <p:nvPr/>
        </p:nvSpPr>
        <p:spPr>
          <a:xfrm>
            <a:off x="8349628" y="5872144"/>
            <a:ext cx="908361" cy="96636"/>
          </a:xfrm>
          <a:custGeom>
            <a:avLst/>
            <a:gdLst>
              <a:gd name="connsiteX0" fmla="*/ 0 w 873111"/>
              <a:gd name="connsiteY0" fmla="*/ 0 h 92012"/>
              <a:gd name="connsiteX1" fmla="*/ 84118 w 873111"/>
              <a:gd name="connsiteY1" fmla="*/ 84206 h 92012"/>
              <a:gd name="connsiteX2" fmla="*/ 0 w 873111"/>
              <a:gd name="connsiteY2" fmla="*/ 84206 h 92012"/>
              <a:gd name="connsiteX3" fmla="*/ 84118 w 873111"/>
              <a:gd name="connsiteY3" fmla="*/ 0 h 92012"/>
              <a:gd name="connsiteX4" fmla="*/ 215778 w 873111"/>
              <a:gd name="connsiteY4" fmla="*/ 13420 h 92012"/>
              <a:gd name="connsiteX5" fmla="*/ 873112 w 873111"/>
              <a:gd name="connsiteY5" fmla="*/ 13420 h 92012"/>
              <a:gd name="connsiteX6" fmla="*/ 217795 w 873111"/>
              <a:gd name="connsiteY6" fmla="*/ 92013 h 92012"/>
              <a:gd name="connsiteX7" fmla="*/ 507868 w 873111"/>
              <a:gd name="connsiteY7" fmla="*/ 92013 h 9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111" h="92012">
                <a:moveTo>
                  <a:pt x="0" y="0"/>
                </a:moveTo>
                <a:lnTo>
                  <a:pt x="84118" y="84206"/>
                </a:lnTo>
                <a:moveTo>
                  <a:pt x="0" y="84206"/>
                </a:moveTo>
                <a:lnTo>
                  <a:pt x="84118" y="0"/>
                </a:lnTo>
                <a:moveTo>
                  <a:pt x="215778" y="13420"/>
                </a:moveTo>
                <a:lnTo>
                  <a:pt x="873112" y="13420"/>
                </a:lnTo>
                <a:moveTo>
                  <a:pt x="217795" y="92013"/>
                </a:moveTo>
                <a:lnTo>
                  <a:pt x="507868" y="92013"/>
                </a:lnTo>
              </a:path>
            </a:pathLst>
          </a:custGeom>
          <a:noFill/>
          <a:ln w="8675" cap="flat">
            <a:solidFill>
              <a:srgbClr val="231815"/>
            </a:solid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304732F2-0C45-8C1C-A09F-6DDDD239CA16}"/>
              </a:ext>
            </a:extLst>
          </p:cNvPr>
          <p:cNvSpPr/>
          <p:nvPr/>
        </p:nvSpPr>
        <p:spPr>
          <a:xfrm>
            <a:off x="6922202" y="5425808"/>
            <a:ext cx="1135315" cy="901240"/>
          </a:xfrm>
          <a:custGeom>
            <a:avLst/>
            <a:gdLst>
              <a:gd name="connsiteX0" fmla="*/ 991614 w 1091258"/>
              <a:gd name="connsiteY0" fmla="*/ 0 h 858112"/>
              <a:gd name="connsiteX1" fmla="*/ 99644 w 1091258"/>
              <a:gd name="connsiteY1" fmla="*/ 0 h 858112"/>
              <a:gd name="connsiteX2" fmla="*/ 0 w 1091258"/>
              <a:gd name="connsiteY2" fmla="*/ 99644 h 858112"/>
              <a:gd name="connsiteX3" fmla="*/ 0 w 1091258"/>
              <a:gd name="connsiteY3" fmla="*/ 758469 h 858112"/>
              <a:gd name="connsiteX4" fmla="*/ 99644 w 1091258"/>
              <a:gd name="connsiteY4" fmla="*/ 858112 h 858112"/>
              <a:gd name="connsiteX5" fmla="*/ 991614 w 1091258"/>
              <a:gd name="connsiteY5" fmla="*/ 858113 h 858112"/>
              <a:gd name="connsiteX6" fmla="*/ 1091258 w 1091258"/>
              <a:gd name="connsiteY6" fmla="*/ 758469 h 858112"/>
              <a:gd name="connsiteX7" fmla="*/ 1091258 w 1091258"/>
              <a:gd name="connsiteY7" fmla="*/ 99644 h 858112"/>
              <a:gd name="connsiteX8" fmla="*/ 991614 w 1091258"/>
              <a:gd name="connsiteY8" fmla="*/ 0 h 85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258" h="858112">
                <a:moveTo>
                  <a:pt x="991614" y="0"/>
                </a:moveTo>
                <a:lnTo>
                  <a:pt x="99644" y="0"/>
                </a:lnTo>
                <a:cubicBezTo>
                  <a:pt x="44612" y="0"/>
                  <a:pt x="0" y="44612"/>
                  <a:pt x="0" y="99644"/>
                </a:cubicBezTo>
                <a:lnTo>
                  <a:pt x="0" y="758469"/>
                </a:lnTo>
                <a:cubicBezTo>
                  <a:pt x="0" y="813501"/>
                  <a:pt x="44612" y="858112"/>
                  <a:pt x="99644" y="858112"/>
                </a:cubicBezTo>
                <a:lnTo>
                  <a:pt x="991614" y="858113"/>
                </a:lnTo>
                <a:cubicBezTo>
                  <a:pt x="1046646" y="858113"/>
                  <a:pt x="1091258" y="813501"/>
                  <a:pt x="1091258" y="758469"/>
                </a:cubicBezTo>
                <a:lnTo>
                  <a:pt x="1091258" y="99644"/>
                </a:lnTo>
                <a:cubicBezTo>
                  <a:pt x="1091258" y="44612"/>
                  <a:pt x="1046646" y="0"/>
                  <a:pt x="991614" y="0"/>
                </a:cubicBezTo>
                <a:close/>
              </a:path>
            </a:pathLst>
          </a:custGeom>
          <a:solidFill>
            <a:srgbClr val="FFFFFF"/>
          </a:solidFill>
          <a:ln w="8062" cap="flat">
            <a:solidFill>
              <a:srgbClr val="231815"/>
            </a:solid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DB29E37C-1773-4E99-7192-FAC3E2854541}"/>
              </a:ext>
            </a:extLst>
          </p:cNvPr>
          <p:cNvSpPr/>
          <p:nvPr/>
        </p:nvSpPr>
        <p:spPr>
          <a:xfrm>
            <a:off x="7340337" y="5688450"/>
            <a:ext cx="86145" cy="456561"/>
          </a:xfrm>
          <a:custGeom>
            <a:avLst/>
            <a:gdLst>
              <a:gd name="connsiteX0" fmla="*/ 82803 w 82802"/>
              <a:gd name="connsiteY0" fmla="*/ 0 h 434713"/>
              <a:gd name="connsiteX1" fmla="*/ 0 w 82802"/>
              <a:gd name="connsiteY1" fmla="*/ 0 h 434713"/>
              <a:gd name="connsiteX2" fmla="*/ 0 w 82802"/>
              <a:gd name="connsiteY2" fmla="*/ 434714 h 434713"/>
              <a:gd name="connsiteX3" fmla="*/ 82803 w 82802"/>
              <a:gd name="connsiteY3" fmla="*/ 434714 h 434713"/>
              <a:gd name="connsiteX4" fmla="*/ 82803 w 82802"/>
              <a:gd name="connsiteY4" fmla="*/ 0 h 434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02" h="434713">
                <a:moveTo>
                  <a:pt x="82803" y="0"/>
                </a:moveTo>
                <a:lnTo>
                  <a:pt x="0" y="0"/>
                </a:lnTo>
                <a:lnTo>
                  <a:pt x="0" y="434714"/>
                </a:lnTo>
                <a:lnTo>
                  <a:pt x="82803" y="434714"/>
                </a:lnTo>
                <a:lnTo>
                  <a:pt x="82803" y="0"/>
                </a:lnTo>
                <a:close/>
              </a:path>
            </a:pathLst>
          </a:custGeom>
          <a:solidFill>
            <a:srgbClr val="49E5DB"/>
          </a:solidFill>
          <a:ln w="8237" cap="flat">
            <a:solidFill>
              <a:srgbClr val="231815"/>
            </a:solid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EF0537FC-BA68-7626-2018-2651C62FF4B2}"/>
              </a:ext>
            </a:extLst>
          </p:cNvPr>
          <p:cNvSpPr/>
          <p:nvPr/>
        </p:nvSpPr>
        <p:spPr>
          <a:xfrm>
            <a:off x="7531884" y="5804526"/>
            <a:ext cx="86145" cy="340487"/>
          </a:xfrm>
          <a:custGeom>
            <a:avLst/>
            <a:gdLst>
              <a:gd name="connsiteX0" fmla="*/ 82803 w 82802"/>
              <a:gd name="connsiteY0" fmla="*/ 0 h 324193"/>
              <a:gd name="connsiteX1" fmla="*/ 0 w 82802"/>
              <a:gd name="connsiteY1" fmla="*/ 0 h 324193"/>
              <a:gd name="connsiteX2" fmla="*/ 0 w 82802"/>
              <a:gd name="connsiteY2" fmla="*/ 324193 h 324193"/>
              <a:gd name="connsiteX3" fmla="*/ 82803 w 82802"/>
              <a:gd name="connsiteY3" fmla="*/ 324193 h 324193"/>
              <a:gd name="connsiteX4" fmla="*/ 82803 w 82802"/>
              <a:gd name="connsiteY4" fmla="*/ 0 h 324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02" h="324193">
                <a:moveTo>
                  <a:pt x="82803" y="0"/>
                </a:moveTo>
                <a:lnTo>
                  <a:pt x="0" y="0"/>
                </a:lnTo>
                <a:lnTo>
                  <a:pt x="0" y="324193"/>
                </a:lnTo>
                <a:lnTo>
                  <a:pt x="82803" y="324193"/>
                </a:lnTo>
                <a:lnTo>
                  <a:pt x="82803" y="0"/>
                </a:lnTo>
                <a:close/>
              </a:path>
            </a:pathLst>
          </a:custGeom>
          <a:solidFill>
            <a:srgbClr val="F66331"/>
          </a:solidFill>
          <a:ln w="17526" cap="flat">
            <a:no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6BC2E9ED-7164-74BB-FFC2-1C9332EC1DA1}"/>
              </a:ext>
            </a:extLst>
          </p:cNvPr>
          <p:cNvSpPr/>
          <p:nvPr/>
        </p:nvSpPr>
        <p:spPr>
          <a:xfrm>
            <a:off x="7160472" y="5856207"/>
            <a:ext cx="639248" cy="288898"/>
          </a:xfrm>
          <a:custGeom>
            <a:avLst/>
            <a:gdLst>
              <a:gd name="connsiteX0" fmla="*/ 82803 w 614441"/>
              <a:gd name="connsiteY0" fmla="*/ 0 h 275073"/>
              <a:gd name="connsiteX1" fmla="*/ 0 w 614441"/>
              <a:gd name="connsiteY1" fmla="*/ 0 h 275073"/>
              <a:gd name="connsiteX2" fmla="*/ 0 w 614441"/>
              <a:gd name="connsiteY2" fmla="*/ 274986 h 275073"/>
              <a:gd name="connsiteX3" fmla="*/ 82803 w 614441"/>
              <a:gd name="connsiteY3" fmla="*/ 274986 h 275073"/>
              <a:gd name="connsiteX4" fmla="*/ 82803 w 614441"/>
              <a:gd name="connsiteY4" fmla="*/ 0 h 275073"/>
              <a:gd name="connsiteX5" fmla="*/ 614441 w 614441"/>
              <a:gd name="connsiteY5" fmla="*/ 71663 h 275073"/>
              <a:gd name="connsiteX6" fmla="*/ 531639 w 614441"/>
              <a:gd name="connsiteY6" fmla="*/ 71663 h 275073"/>
              <a:gd name="connsiteX7" fmla="*/ 531639 w 614441"/>
              <a:gd name="connsiteY7" fmla="*/ 275073 h 275073"/>
              <a:gd name="connsiteX8" fmla="*/ 614441 w 614441"/>
              <a:gd name="connsiteY8" fmla="*/ 275073 h 275073"/>
              <a:gd name="connsiteX9" fmla="*/ 614441 w 614441"/>
              <a:gd name="connsiteY9" fmla="*/ 71663 h 275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441" h="275073">
                <a:moveTo>
                  <a:pt x="82803" y="0"/>
                </a:moveTo>
                <a:lnTo>
                  <a:pt x="0" y="0"/>
                </a:lnTo>
                <a:lnTo>
                  <a:pt x="0" y="274986"/>
                </a:lnTo>
                <a:lnTo>
                  <a:pt x="82803" y="274986"/>
                </a:lnTo>
                <a:lnTo>
                  <a:pt x="82803" y="0"/>
                </a:lnTo>
                <a:close/>
                <a:moveTo>
                  <a:pt x="614441" y="71663"/>
                </a:moveTo>
                <a:lnTo>
                  <a:pt x="531639" y="71663"/>
                </a:lnTo>
                <a:lnTo>
                  <a:pt x="531639" y="275073"/>
                </a:lnTo>
                <a:lnTo>
                  <a:pt x="614441" y="275073"/>
                </a:lnTo>
                <a:lnTo>
                  <a:pt x="614441" y="71663"/>
                </a:lnTo>
                <a:close/>
              </a:path>
            </a:pathLst>
          </a:custGeom>
          <a:solidFill>
            <a:srgbClr val="49E5DB"/>
          </a:solidFill>
          <a:ln w="8237" cap="flat">
            <a:solidFill>
              <a:srgbClr val="231815"/>
            </a:solid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C248D362-CDAC-6088-950F-8922E2CD99A8}"/>
              </a:ext>
            </a:extLst>
          </p:cNvPr>
          <p:cNvSpPr/>
          <p:nvPr/>
        </p:nvSpPr>
        <p:spPr>
          <a:xfrm>
            <a:off x="7091756" y="5679700"/>
            <a:ext cx="712617" cy="467801"/>
          </a:xfrm>
          <a:custGeom>
            <a:avLst/>
            <a:gdLst>
              <a:gd name="connsiteX0" fmla="*/ 0 w 684963"/>
              <a:gd name="connsiteY0" fmla="*/ 444625 h 445415"/>
              <a:gd name="connsiteX1" fmla="*/ 684964 w 684963"/>
              <a:gd name="connsiteY1" fmla="*/ 444625 h 445415"/>
              <a:gd name="connsiteX2" fmla="*/ 2193 w 684963"/>
              <a:gd name="connsiteY2" fmla="*/ 445415 h 445415"/>
              <a:gd name="connsiteX3" fmla="*/ 2193 w 684963"/>
              <a:gd name="connsiteY3" fmla="*/ 0 h 445415"/>
            </a:gdLst>
            <a:ahLst/>
            <a:cxnLst>
              <a:cxn ang="0">
                <a:pos x="connsiteX0" y="connsiteY0"/>
              </a:cxn>
              <a:cxn ang="0">
                <a:pos x="connsiteX1" y="connsiteY1"/>
              </a:cxn>
              <a:cxn ang="0">
                <a:pos x="connsiteX2" y="connsiteY2"/>
              </a:cxn>
              <a:cxn ang="0">
                <a:pos x="connsiteX3" y="connsiteY3"/>
              </a:cxn>
            </a:cxnLst>
            <a:rect l="l" t="t" r="r" b="b"/>
            <a:pathLst>
              <a:path w="684963" h="445415">
                <a:moveTo>
                  <a:pt x="0" y="444625"/>
                </a:moveTo>
                <a:lnTo>
                  <a:pt x="684964" y="444625"/>
                </a:lnTo>
                <a:moveTo>
                  <a:pt x="2193" y="445415"/>
                </a:moveTo>
                <a:lnTo>
                  <a:pt x="2193" y="0"/>
                </a:lnTo>
              </a:path>
            </a:pathLst>
          </a:custGeom>
          <a:noFill/>
          <a:ln w="8675" cap="flat">
            <a:solidFill>
              <a:srgbClr val="231815"/>
            </a:solidFill>
            <a:prstDash val="solid"/>
            <a:miter/>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6048A3A9-8A19-7A68-7498-2E6F2966E254}"/>
              </a:ext>
            </a:extLst>
          </p:cNvPr>
          <p:cNvSpPr/>
          <p:nvPr/>
        </p:nvSpPr>
        <p:spPr>
          <a:xfrm>
            <a:off x="6290712" y="3738019"/>
            <a:ext cx="1876221" cy="863838"/>
          </a:xfrm>
          <a:custGeom>
            <a:avLst/>
            <a:gdLst>
              <a:gd name="connsiteX0" fmla="*/ 1675526 w 1803413"/>
              <a:gd name="connsiteY0" fmla="*/ 0 h 822500"/>
              <a:gd name="connsiteX1" fmla="*/ 127888 w 1803413"/>
              <a:gd name="connsiteY1" fmla="*/ 0 h 822500"/>
              <a:gd name="connsiteX2" fmla="*/ 0 w 1803413"/>
              <a:gd name="connsiteY2" fmla="*/ 127888 h 822500"/>
              <a:gd name="connsiteX3" fmla="*/ 0 w 1803413"/>
              <a:gd name="connsiteY3" fmla="*/ 694612 h 822500"/>
              <a:gd name="connsiteX4" fmla="*/ 127888 w 1803413"/>
              <a:gd name="connsiteY4" fmla="*/ 822500 h 822500"/>
              <a:gd name="connsiteX5" fmla="*/ 1675526 w 1803413"/>
              <a:gd name="connsiteY5" fmla="*/ 822501 h 822500"/>
              <a:gd name="connsiteX6" fmla="*/ 1803413 w 1803413"/>
              <a:gd name="connsiteY6" fmla="*/ 694613 h 822500"/>
              <a:gd name="connsiteX7" fmla="*/ 1803413 w 1803413"/>
              <a:gd name="connsiteY7" fmla="*/ 127888 h 822500"/>
              <a:gd name="connsiteX8" fmla="*/ 1675526 w 1803413"/>
              <a:gd name="connsiteY8" fmla="*/ 0 h 8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3413" h="822500">
                <a:moveTo>
                  <a:pt x="1675526" y="0"/>
                </a:moveTo>
                <a:lnTo>
                  <a:pt x="127888" y="0"/>
                </a:lnTo>
                <a:cubicBezTo>
                  <a:pt x="57257" y="0"/>
                  <a:pt x="0" y="57257"/>
                  <a:pt x="0" y="127888"/>
                </a:cubicBezTo>
                <a:lnTo>
                  <a:pt x="0" y="694612"/>
                </a:lnTo>
                <a:cubicBezTo>
                  <a:pt x="0" y="765243"/>
                  <a:pt x="57257" y="822500"/>
                  <a:pt x="127888" y="822500"/>
                </a:cubicBezTo>
                <a:lnTo>
                  <a:pt x="1675526" y="822501"/>
                </a:lnTo>
                <a:cubicBezTo>
                  <a:pt x="1746156" y="822501"/>
                  <a:pt x="1803413" y="765243"/>
                  <a:pt x="1803413" y="694613"/>
                </a:cubicBezTo>
                <a:lnTo>
                  <a:pt x="1803413" y="127888"/>
                </a:lnTo>
                <a:cubicBezTo>
                  <a:pt x="1803413" y="57257"/>
                  <a:pt x="1746156" y="0"/>
                  <a:pt x="1675526" y="0"/>
                </a:cubicBezTo>
                <a:close/>
              </a:path>
            </a:pathLst>
          </a:custGeom>
          <a:solidFill>
            <a:srgbClr val="49E5DB"/>
          </a:solidFill>
          <a:ln w="8675" cap="flat">
            <a:solidFill>
              <a:srgbClr val="231815"/>
            </a:solidFill>
            <a:prstDash val="solid"/>
            <a:miter/>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4A90024B-B2A8-084C-9C66-B69C41CC4FFD}"/>
              </a:ext>
            </a:extLst>
          </p:cNvPr>
          <p:cNvSpPr/>
          <p:nvPr/>
        </p:nvSpPr>
        <p:spPr>
          <a:xfrm>
            <a:off x="11229756" y="3448753"/>
            <a:ext cx="558212" cy="129064"/>
          </a:xfrm>
          <a:custGeom>
            <a:avLst/>
            <a:gdLst>
              <a:gd name="connsiteX0" fmla="*/ 61400 w 536550"/>
              <a:gd name="connsiteY0" fmla="*/ 122888 h 122888"/>
              <a:gd name="connsiteX1" fmla="*/ 475150 w 536550"/>
              <a:gd name="connsiteY1" fmla="*/ 122888 h 122888"/>
              <a:gd name="connsiteX2" fmla="*/ 536550 w 536550"/>
              <a:gd name="connsiteY2" fmla="*/ 61488 h 122888"/>
              <a:gd name="connsiteX3" fmla="*/ 536550 w 536550"/>
              <a:gd name="connsiteY3" fmla="*/ 61400 h 122888"/>
              <a:gd name="connsiteX4" fmla="*/ 475150 w 536550"/>
              <a:gd name="connsiteY4" fmla="*/ 0 h 122888"/>
              <a:gd name="connsiteX5" fmla="*/ 61400 w 536550"/>
              <a:gd name="connsiteY5" fmla="*/ 0 h 122888"/>
              <a:gd name="connsiteX6" fmla="*/ 0 w 536550"/>
              <a:gd name="connsiteY6" fmla="*/ 61400 h 122888"/>
              <a:gd name="connsiteX7" fmla="*/ 0 w 536550"/>
              <a:gd name="connsiteY7" fmla="*/ 61488 h 122888"/>
              <a:gd name="connsiteX8" fmla="*/ 61400 w 536550"/>
              <a:gd name="connsiteY8" fmla="*/ 122888 h 12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550" h="122888">
                <a:moveTo>
                  <a:pt x="61400" y="122888"/>
                </a:moveTo>
                <a:lnTo>
                  <a:pt x="475150" y="122888"/>
                </a:lnTo>
                <a:cubicBezTo>
                  <a:pt x="509060" y="122888"/>
                  <a:pt x="536550" y="95398"/>
                  <a:pt x="536550" y="61488"/>
                </a:cubicBezTo>
                <a:lnTo>
                  <a:pt x="536550" y="61400"/>
                </a:lnTo>
                <a:cubicBezTo>
                  <a:pt x="536550" y="27490"/>
                  <a:pt x="509060" y="0"/>
                  <a:pt x="475150" y="0"/>
                </a:cubicBezTo>
                <a:lnTo>
                  <a:pt x="61400" y="0"/>
                </a:lnTo>
                <a:cubicBezTo>
                  <a:pt x="27490" y="0"/>
                  <a:pt x="0" y="27490"/>
                  <a:pt x="0" y="61400"/>
                </a:cubicBezTo>
                <a:lnTo>
                  <a:pt x="0" y="61488"/>
                </a:lnTo>
                <a:cubicBezTo>
                  <a:pt x="0" y="95398"/>
                  <a:pt x="27490" y="122888"/>
                  <a:pt x="61400" y="122888"/>
                </a:cubicBezTo>
                <a:close/>
              </a:path>
            </a:pathLst>
          </a:custGeom>
          <a:solidFill>
            <a:srgbClr val="FFB200"/>
          </a:solidFill>
          <a:ln w="17526" cap="flat">
            <a:noFill/>
            <a:prstDash val="solid"/>
            <a:miter/>
          </a:ln>
        </p:spPr>
        <p:txBody>
          <a:bodyPr rtlCol="0" anchor="ctr"/>
          <a:lstStyle/>
          <a:p>
            <a:endParaRPr lang="zh-CN" altLang="en-US"/>
          </a:p>
        </p:txBody>
      </p:sp>
      <p:sp>
        <p:nvSpPr>
          <p:cNvPr id="200" name="任意多边形: 形状 199">
            <a:extLst>
              <a:ext uri="{FF2B5EF4-FFF2-40B4-BE49-F238E27FC236}">
                <a16:creationId xmlns:a16="http://schemas.microsoft.com/office/drawing/2014/main" id="{DAE2DE8A-8DDC-9FDA-CFFE-C2AEAC7B4265}"/>
              </a:ext>
            </a:extLst>
          </p:cNvPr>
          <p:cNvSpPr/>
          <p:nvPr/>
        </p:nvSpPr>
        <p:spPr>
          <a:xfrm>
            <a:off x="10924140" y="3354980"/>
            <a:ext cx="392491" cy="294968"/>
          </a:xfrm>
          <a:custGeom>
            <a:avLst/>
            <a:gdLst>
              <a:gd name="connsiteX0" fmla="*/ 0 w 377260"/>
              <a:gd name="connsiteY0" fmla="*/ 111477 h 280853"/>
              <a:gd name="connsiteX1" fmla="*/ 0 w 377260"/>
              <a:gd name="connsiteY1" fmla="*/ 251820 h 280853"/>
              <a:gd name="connsiteX2" fmla="*/ 39559 w 377260"/>
              <a:gd name="connsiteY2" fmla="*/ 251820 h 280853"/>
              <a:gd name="connsiteX3" fmla="*/ 81399 w 377260"/>
              <a:gd name="connsiteY3" fmla="*/ 280854 h 280853"/>
              <a:gd name="connsiteX4" fmla="*/ 219199 w 377260"/>
              <a:gd name="connsiteY4" fmla="*/ 280854 h 280853"/>
              <a:gd name="connsiteX5" fmla="*/ 255425 w 377260"/>
              <a:gd name="connsiteY5" fmla="*/ 248663 h 280853"/>
              <a:gd name="connsiteX6" fmla="*/ 213410 w 377260"/>
              <a:gd name="connsiteY6" fmla="*/ 218313 h 280853"/>
              <a:gd name="connsiteX7" fmla="*/ 270775 w 377260"/>
              <a:gd name="connsiteY7" fmla="*/ 182789 h 280853"/>
              <a:gd name="connsiteX8" fmla="*/ 217445 w 377260"/>
              <a:gd name="connsiteY8" fmla="*/ 151212 h 280853"/>
              <a:gd name="connsiteX9" fmla="*/ 340246 w 377260"/>
              <a:gd name="connsiteY9" fmla="*/ 152878 h 280853"/>
              <a:gd name="connsiteX10" fmla="*/ 377261 w 377260"/>
              <a:gd name="connsiteY10" fmla="*/ 121301 h 280853"/>
              <a:gd name="connsiteX11" fmla="*/ 340158 w 377260"/>
              <a:gd name="connsiteY11" fmla="*/ 89461 h 280853"/>
              <a:gd name="connsiteX12" fmla="*/ 186833 w 377260"/>
              <a:gd name="connsiteY12" fmla="*/ 89461 h 280853"/>
              <a:gd name="connsiteX13" fmla="*/ 243759 w 377260"/>
              <a:gd name="connsiteY13" fmla="*/ 43761 h 280853"/>
              <a:gd name="connsiteX14" fmla="*/ 234988 w 377260"/>
              <a:gd name="connsiteY14" fmla="*/ 3676 h 280853"/>
              <a:gd name="connsiteX15" fmla="*/ 189376 w 377260"/>
              <a:gd name="connsiteY15" fmla="*/ 18499 h 280853"/>
              <a:gd name="connsiteX16" fmla="*/ 129204 w 377260"/>
              <a:gd name="connsiteY16" fmla="*/ 53585 h 280853"/>
              <a:gd name="connsiteX17" fmla="*/ 51226 w 377260"/>
              <a:gd name="connsiteY17" fmla="*/ 109986 h 280853"/>
              <a:gd name="connsiteX18" fmla="*/ 0 w 377260"/>
              <a:gd name="connsiteY18" fmla="*/ 111477 h 28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7260" h="280853">
                <a:moveTo>
                  <a:pt x="0" y="111477"/>
                </a:moveTo>
                <a:lnTo>
                  <a:pt x="0" y="251820"/>
                </a:lnTo>
                <a:lnTo>
                  <a:pt x="39559" y="251820"/>
                </a:lnTo>
                <a:cubicBezTo>
                  <a:pt x="46752" y="251820"/>
                  <a:pt x="45963" y="280854"/>
                  <a:pt x="81399" y="280854"/>
                </a:cubicBezTo>
                <a:lnTo>
                  <a:pt x="219199" y="280854"/>
                </a:lnTo>
                <a:cubicBezTo>
                  <a:pt x="237882" y="280854"/>
                  <a:pt x="255425" y="272697"/>
                  <a:pt x="255425" y="248663"/>
                </a:cubicBezTo>
                <a:cubicBezTo>
                  <a:pt x="255425" y="224629"/>
                  <a:pt x="237269" y="218313"/>
                  <a:pt x="213410" y="218313"/>
                </a:cubicBezTo>
                <a:cubicBezTo>
                  <a:pt x="213410" y="218313"/>
                  <a:pt x="270775" y="225945"/>
                  <a:pt x="270775" y="182789"/>
                </a:cubicBezTo>
                <a:cubicBezTo>
                  <a:pt x="270775" y="153317"/>
                  <a:pt x="245689" y="151212"/>
                  <a:pt x="217445" y="151212"/>
                </a:cubicBezTo>
                <a:cubicBezTo>
                  <a:pt x="217445" y="151212"/>
                  <a:pt x="327702" y="152878"/>
                  <a:pt x="340246" y="152878"/>
                </a:cubicBezTo>
                <a:cubicBezTo>
                  <a:pt x="352789" y="152878"/>
                  <a:pt x="377261" y="146826"/>
                  <a:pt x="377261" y="121301"/>
                </a:cubicBezTo>
                <a:cubicBezTo>
                  <a:pt x="377261" y="100337"/>
                  <a:pt x="360683" y="89461"/>
                  <a:pt x="340158" y="89461"/>
                </a:cubicBezTo>
                <a:lnTo>
                  <a:pt x="186833" y="89461"/>
                </a:lnTo>
                <a:cubicBezTo>
                  <a:pt x="186833" y="89461"/>
                  <a:pt x="231391" y="66304"/>
                  <a:pt x="243759" y="43761"/>
                </a:cubicBezTo>
                <a:cubicBezTo>
                  <a:pt x="256127" y="21219"/>
                  <a:pt x="242707" y="7184"/>
                  <a:pt x="234988" y="3676"/>
                </a:cubicBezTo>
                <a:cubicBezTo>
                  <a:pt x="227269" y="167"/>
                  <a:pt x="211568" y="-7026"/>
                  <a:pt x="189376" y="18499"/>
                </a:cubicBezTo>
                <a:cubicBezTo>
                  <a:pt x="172702" y="35217"/>
                  <a:pt x="151966" y="47308"/>
                  <a:pt x="129204" y="53585"/>
                </a:cubicBezTo>
                <a:cubicBezTo>
                  <a:pt x="109995" y="59024"/>
                  <a:pt x="74645" y="65778"/>
                  <a:pt x="51226" y="109986"/>
                </a:cubicBezTo>
                <a:cubicBezTo>
                  <a:pt x="50787" y="110688"/>
                  <a:pt x="526" y="110600"/>
                  <a:pt x="0" y="111477"/>
                </a:cubicBezTo>
                <a:close/>
              </a:path>
            </a:pathLst>
          </a:custGeom>
          <a:solidFill>
            <a:srgbClr val="FFFFFF"/>
          </a:solidFill>
          <a:ln w="8938" cap="flat">
            <a:solidFill>
              <a:srgbClr val="231815"/>
            </a:solid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FE0D60FD-8041-69FC-8F29-5AD5D08829F9}"/>
              </a:ext>
            </a:extLst>
          </p:cNvPr>
          <p:cNvSpPr/>
          <p:nvPr/>
        </p:nvSpPr>
        <p:spPr>
          <a:xfrm>
            <a:off x="11395203" y="3510752"/>
            <a:ext cx="558212" cy="129064"/>
          </a:xfrm>
          <a:custGeom>
            <a:avLst/>
            <a:gdLst>
              <a:gd name="connsiteX0" fmla="*/ 61400 w 536550"/>
              <a:gd name="connsiteY0" fmla="*/ 122888 h 122888"/>
              <a:gd name="connsiteX1" fmla="*/ 475151 w 536550"/>
              <a:gd name="connsiteY1" fmla="*/ 122888 h 122888"/>
              <a:gd name="connsiteX2" fmla="*/ 536551 w 536550"/>
              <a:gd name="connsiteY2" fmla="*/ 61488 h 122888"/>
              <a:gd name="connsiteX3" fmla="*/ 536551 w 536550"/>
              <a:gd name="connsiteY3" fmla="*/ 61400 h 122888"/>
              <a:gd name="connsiteX4" fmla="*/ 475151 w 536550"/>
              <a:gd name="connsiteY4" fmla="*/ 0 h 122888"/>
              <a:gd name="connsiteX5" fmla="*/ 61400 w 536550"/>
              <a:gd name="connsiteY5" fmla="*/ 0 h 122888"/>
              <a:gd name="connsiteX6" fmla="*/ 0 w 536550"/>
              <a:gd name="connsiteY6" fmla="*/ 61400 h 122888"/>
              <a:gd name="connsiteX7" fmla="*/ 0 w 536550"/>
              <a:gd name="connsiteY7" fmla="*/ 61488 h 122888"/>
              <a:gd name="connsiteX8" fmla="*/ 61400 w 536550"/>
              <a:gd name="connsiteY8" fmla="*/ 122888 h 12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550" h="122888">
                <a:moveTo>
                  <a:pt x="61400" y="122888"/>
                </a:moveTo>
                <a:lnTo>
                  <a:pt x="475151" y="122888"/>
                </a:lnTo>
                <a:cubicBezTo>
                  <a:pt x="509061" y="122888"/>
                  <a:pt x="536551" y="95399"/>
                  <a:pt x="536551" y="61488"/>
                </a:cubicBezTo>
                <a:lnTo>
                  <a:pt x="536551" y="61400"/>
                </a:lnTo>
                <a:cubicBezTo>
                  <a:pt x="536551" y="27490"/>
                  <a:pt x="509061" y="0"/>
                  <a:pt x="475151" y="0"/>
                </a:cubicBezTo>
                <a:lnTo>
                  <a:pt x="61400" y="0"/>
                </a:lnTo>
                <a:cubicBezTo>
                  <a:pt x="27490" y="0"/>
                  <a:pt x="0" y="27490"/>
                  <a:pt x="0" y="61400"/>
                </a:cubicBezTo>
                <a:lnTo>
                  <a:pt x="0" y="61488"/>
                </a:lnTo>
                <a:cubicBezTo>
                  <a:pt x="0" y="95399"/>
                  <a:pt x="27490" y="122888"/>
                  <a:pt x="61400" y="122888"/>
                </a:cubicBezTo>
                <a:close/>
              </a:path>
            </a:pathLst>
          </a:custGeom>
          <a:noFill/>
          <a:ln w="8938" cap="flat">
            <a:solidFill>
              <a:srgbClr val="231815"/>
            </a:solid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13F87FD2-19CC-DB1C-419E-17185E50E219}"/>
              </a:ext>
            </a:extLst>
          </p:cNvPr>
          <p:cNvSpPr/>
          <p:nvPr/>
        </p:nvSpPr>
        <p:spPr>
          <a:xfrm>
            <a:off x="9179965" y="3772565"/>
            <a:ext cx="234710" cy="192353"/>
          </a:xfrm>
          <a:custGeom>
            <a:avLst/>
            <a:gdLst>
              <a:gd name="connsiteX0" fmla="*/ 0 w 225602"/>
              <a:gd name="connsiteY0" fmla="*/ 12105 h 183148"/>
              <a:gd name="connsiteX1" fmla="*/ 0 w 225602"/>
              <a:gd name="connsiteY1" fmla="*/ 115783 h 183148"/>
              <a:gd name="connsiteX2" fmla="*/ 92627 w 225602"/>
              <a:gd name="connsiteY2" fmla="*/ 183148 h 183148"/>
              <a:gd name="connsiteX3" fmla="*/ 138589 w 225602"/>
              <a:gd name="connsiteY3" fmla="*/ 183148 h 183148"/>
              <a:gd name="connsiteX4" fmla="*/ 225602 w 225602"/>
              <a:gd name="connsiteY4" fmla="*/ 104205 h 183148"/>
              <a:gd name="connsiteX5" fmla="*/ 225602 w 225602"/>
              <a:gd name="connsiteY5" fmla="*/ 0 h 183148"/>
              <a:gd name="connsiteX6" fmla="*/ 0 w 225602"/>
              <a:gd name="connsiteY6" fmla="*/ 12105 h 183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602" h="183148">
                <a:moveTo>
                  <a:pt x="0" y="12105"/>
                </a:moveTo>
                <a:lnTo>
                  <a:pt x="0" y="115783"/>
                </a:lnTo>
                <a:cubicBezTo>
                  <a:pt x="0" y="122888"/>
                  <a:pt x="9473" y="183148"/>
                  <a:pt x="92627" y="183148"/>
                </a:cubicBezTo>
                <a:lnTo>
                  <a:pt x="138589" y="183148"/>
                </a:lnTo>
                <a:cubicBezTo>
                  <a:pt x="151746" y="183148"/>
                  <a:pt x="225602" y="182096"/>
                  <a:pt x="225602" y="104205"/>
                </a:cubicBezTo>
                <a:lnTo>
                  <a:pt x="225602" y="0"/>
                </a:lnTo>
                <a:lnTo>
                  <a:pt x="0" y="12105"/>
                </a:lnTo>
                <a:close/>
              </a:path>
            </a:pathLst>
          </a:custGeom>
          <a:solidFill>
            <a:srgbClr val="FFFFFF"/>
          </a:solidFill>
          <a:ln w="8062" cap="flat">
            <a:solidFill>
              <a:srgbClr val="231815"/>
            </a:solid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885D42F9-5C4D-CE43-F076-63CEA214605C}"/>
              </a:ext>
            </a:extLst>
          </p:cNvPr>
          <p:cNvSpPr/>
          <p:nvPr/>
        </p:nvSpPr>
        <p:spPr>
          <a:xfrm>
            <a:off x="8992343" y="3200205"/>
            <a:ext cx="602106" cy="607828"/>
          </a:xfrm>
          <a:custGeom>
            <a:avLst/>
            <a:gdLst>
              <a:gd name="connsiteX0" fmla="*/ 289371 w 578741"/>
              <a:gd name="connsiteY0" fmla="*/ 578741 h 578741"/>
              <a:gd name="connsiteX1" fmla="*/ 578741 w 578741"/>
              <a:gd name="connsiteY1" fmla="*/ 289371 h 578741"/>
              <a:gd name="connsiteX2" fmla="*/ 289371 w 578741"/>
              <a:gd name="connsiteY2" fmla="*/ 0 h 578741"/>
              <a:gd name="connsiteX3" fmla="*/ 0 w 578741"/>
              <a:gd name="connsiteY3" fmla="*/ 289371 h 578741"/>
              <a:gd name="connsiteX4" fmla="*/ 289371 w 578741"/>
              <a:gd name="connsiteY4" fmla="*/ 578741 h 578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741" h="578741">
                <a:moveTo>
                  <a:pt x="289371" y="578741"/>
                </a:moveTo>
                <a:cubicBezTo>
                  <a:pt x="449187" y="578741"/>
                  <a:pt x="578741" y="449187"/>
                  <a:pt x="578741" y="289371"/>
                </a:cubicBezTo>
                <a:cubicBezTo>
                  <a:pt x="578741" y="129554"/>
                  <a:pt x="449187" y="0"/>
                  <a:pt x="289371" y="0"/>
                </a:cubicBezTo>
                <a:cubicBezTo>
                  <a:pt x="129554" y="0"/>
                  <a:pt x="0" y="129554"/>
                  <a:pt x="0" y="289371"/>
                </a:cubicBezTo>
                <a:cubicBezTo>
                  <a:pt x="0" y="449187"/>
                  <a:pt x="129554" y="578741"/>
                  <a:pt x="289371" y="578741"/>
                </a:cubicBezTo>
                <a:close/>
              </a:path>
            </a:pathLst>
          </a:custGeom>
          <a:solidFill>
            <a:srgbClr val="FF6666"/>
          </a:solidFill>
          <a:ln w="8062" cap="flat">
            <a:solidFill>
              <a:srgbClr val="231815"/>
            </a:solidFill>
            <a:prstDash val="solid"/>
            <a:miter/>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3D4F973D-C571-FF22-91B3-E134037CE87A}"/>
              </a:ext>
            </a:extLst>
          </p:cNvPr>
          <p:cNvSpPr/>
          <p:nvPr/>
        </p:nvSpPr>
        <p:spPr>
          <a:xfrm>
            <a:off x="9180148" y="3831340"/>
            <a:ext cx="234984" cy="75756"/>
          </a:xfrm>
          <a:custGeom>
            <a:avLst/>
            <a:gdLst>
              <a:gd name="connsiteX0" fmla="*/ 0 w 225865"/>
              <a:gd name="connsiteY0" fmla="*/ 0 h 72131"/>
              <a:gd name="connsiteX1" fmla="*/ 224023 w 225865"/>
              <a:gd name="connsiteY1" fmla="*/ 0 h 72131"/>
              <a:gd name="connsiteX2" fmla="*/ 2281 w 225865"/>
              <a:gd name="connsiteY2" fmla="*/ 47541 h 72131"/>
              <a:gd name="connsiteX3" fmla="*/ 225865 w 225865"/>
              <a:gd name="connsiteY3" fmla="*/ 48682 h 72131"/>
            </a:gdLst>
            <a:ahLst/>
            <a:cxnLst>
              <a:cxn ang="0">
                <a:pos x="connsiteX0" y="connsiteY0"/>
              </a:cxn>
              <a:cxn ang="0">
                <a:pos x="connsiteX1" y="connsiteY1"/>
              </a:cxn>
              <a:cxn ang="0">
                <a:pos x="connsiteX2" y="connsiteY2"/>
              </a:cxn>
              <a:cxn ang="0">
                <a:pos x="connsiteX3" y="connsiteY3"/>
              </a:cxn>
            </a:cxnLst>
            <a:rect l="l" t="t" r="r" b="b"/>
            <a:pathLst>
              <a:path w="225865" h="72131">
                <a:moveTo>
                  <a:pt x="0" y="0"/>
                </a:moveTo>
                <a:cubicBezTo>
                  <a:pt x="0" y="0"/>
                  <a:pt x="85522" y="44998"/>
                  <a:pt x="224023" y="0"/>
                </a:cubicBezTo>
                <a:moveTo>
                  <a:pt x="2281" y="47541"/>
                </a:moveTo>
                <a:cubicBezTo>
                  <a:pt x="2281" y="47541"/>
                  <a:pt x="84206" y="102100"/>
                  <a:pt x="225865" y="48682"/>
                </a:cubicBezTo>
              </a:path>
            </a:pathLst>
          </a:custGeom>
          <a:noFill/>
          <a:ln w="8062" cap="flat">
            <a:solidFill>
              <a:srgbClr val="231815"/>
            </a:solidFill>
            <a:prstDash val="solid"/>
            <a:miter/>
          </a:ln>
        </p:spPr>
        <p:txBody>
          <a:bodyPr rtlCol="0" anchor="ctr"/>
          <a:lstStyle/>
          <a:p>
            <a:endParaRPr lang="zh-CN" altLang="en-US"/>
          </a:p>
        </p:txBody>
      </p:sp>
      <p:sp>
        <p:nvSpPr>
          <p:cNvPr id="206" name="任意多边形: 形状 205">
            <a:extLst>
              <a:ext uri="{FF2B5EF4-FFF2-40B4-BE49-F238E27FC236}">
                <a16:creationId xmlns:a16="http://schemas.microsoft.com/office/drawing/2014/main" id="{FDEA2574-FB0B-F1E9-72DA-683C1573614A}"/>
              </a:ext>
            </a:extLst>
          </p:cNvPr>
          <p:cNvSpPr/>
          <p:nvPr/>
        </p:nvSpPr>
        <p:spPr>
          <a:xfrm>
            <a:off x="9378447" y="3299882"/>
            <a:ext cx="135879" cy="260800"/>
          </a:xfrm>
          <a:custGeom>
            <a:avLst/>
            <a:gdLst>
              <a:gd name="connsiteX0" fmla="*/ 0 w 130606"/>
              <a:gd name="connsiteY0" fmla="*/ 0 h 248320"/>
              <a:gd name="connsiteX1" fmla="*/ 130607 w 130606"/>
              <a:gd name="connsiteY1" fmla="*/ 248320 h 248320"/>
            </a:gdLst>
            <a:ahLst/>
            <a:cxnLst>
              <a:cxn ang="0">
                <a:pos x="connsiteX0" y="connsiteY0"/>
              </a:cxn>
              <a:cxn ang="0">
                <a:pos x="connsiteX1" y="connsiteY1"/>
              </a:cxn>
            </a:cxnLst>
            <a:rect l="l" t="t" r="r" b="b"/>
            <a:pathLst>
              <a:path w="130606" h="248320">
                <a:moveTo>
                  <a:pt x="0" y="0"/>
                </a:moveTo>
                <a:cubicBezTo>
                  <a:pt x="0" y="0"/>
                  <a:pt x="127449" y="51839"/>
                  <a:pt x="130607" y="248320"/>
                </a:cubicBezTo>
              </a:path>
            </a:pathLst>
          </a:custGeom>
          <a:noFill/>
          <a:ln w="7449" cap="flat">
            <a:solidFill>
              <a:srgbClr val="FFFFFF"/>
            </a:solidFill>
            <a:prstDash val="solid"/>
            <a:miter/>
          </a:ln>
        </p:spPr>
        <p:txBody>
          <a:bodyPr rtlCol="0" anchor="ctr"/>
          <a:lstStyle/>
          <a:p>
            <a:endParaRPr lang="zh-CN" altLang="en-US"/>
          </a:p>
        </p:txBody>
      </p:sp>
      <p:sp>
        <p:nvSpPr>
          <p:cNvPr id="207" name="任意多边形: 形状 206">
            <a:extLst>
              <a:ext uri="{FF2B5EF4-FFF2-40B4-BE49-F238E27FC236}">
                <a16:creationId xmlns:a16="http://schemas.microsoft.com/office/drawing/2014/main" id="{DCB02D1A-A683-4A82-8D40-FC1CA1F3E493}"/>
              </a:ext>
            </a:extLst>
          </p:cNvPr>
          <p:cNvSpPr/>
          <p:nvPr/>
        </p:nvSpPr>
        <p:spPr>
          <a:xfrm>
            <a:off x="9054761" y="3465059"/>
            <a:ext cx="119272" cy="244218"/>
          </a:xfrm>
          <a:custGeom>
            <a:avLst/>
            <a:gdLst>
              <a:gd name="connsiteX0" fmla="*/ 1 w 114644"/>
              <a:gd name="connsiteY0" fmla="*/ 0 h 232531"/>
              <a:gd name="connsiteX1" fmla="*/ 114644 w 114644"/>
              <a:gd name="connsiteY1" fmla="*/ 232532 h 232531"/>
            </a:gdLst>
            <a:ahLst/>
            <a:cxnLst>
              <a:cxn ang="0">
                <a:pos x="connsiteX0" y="connsiteY0"/>
              </a:cxn>
              <a:cxn ang="0">
                <a:pos x="connsiteX1" y="connsiteY1"/>
              </a:cxn>
            </a:cxnLst>
            <a:rect l="l" t="t" r="r" b="b"/>
            <a:pathLst>
              <a:path w="114644" h="232531">
                <a:moveTo>
                  <a:pt x="1" y="0"/>
                </a:moveTo>
                <a:cubicBezTo>
                  <a:pt x="1" y="0"/>
                  <a:pt x="-1665" y="182446"/>
                  <a:pt x="114644" y="232532"/>
                </a:cubicBezTo>
              </a:path>
            </a:pathLst>
          </a:custGeom>
          <a:noFill/>
          <a:ln w="8062" cap="flat">
            <a:solidFill>
              <a:srgbClr val="231815"/>
            </a:solidFill>
            <a:prstDash val="solid"/>
            <a:miter/>
          </a:ln>
        </p:spPr>
        <p:txBody>
          <a:bodyPr rtlCol="0" anchor="ctr"/>
          <a:lstStyle/>
          <a:p>
            <a:endParaRPr lang="zh-CN" altLang="en-US"/>
          </a:p>
        </p:txBody>
      </p:sp>
      <p:sp>
        <p:nvSpPr>
          <p:cNvPr id="208" name="任意多边形: 形状 207">
            <a:extLst>
              <a:ext uri="{FF2B5EF4-FFF2-40B4-BE49-F238E27FC236}">
                <a16:creationId xmlns:a16="http://schemas.microsoft.com/office/drawing/2014/main" id="{42977FAA-4160-3727-69B8-CDA2E00D7A4A}"/>
              </a:ext>
            </a:extLst>
          </p:cNvPr>
          <p:cNvSpPr/>
          <p:nvPr/>
        </p:nvSpPr>
        <p:spPr>
          <a:xfrm>
            <a:off x="6568494" y="3945941"/>
            <a:ext cx="571626" cy="577059"/>
          </a:xfrm>
          <a:custGeom>
            <a:avLst/>
            <a:gdLst>
              <a:gd name="connsiteX0" fmla="*/ 274722 w 549444"/>
              <a:gd name="connsiteY0" fmla="*/ 549445 h 549444"/>
              <a:gd name="connsiteX1" fmla="*/ 549445 w 549444"/>
              <a:gd name="connsiteY1" fmla="*/ 274722 h 549444"/>
              <a:gd name="connsiteX2" fmla="*/ 274722 w 549444"/>
              <a:gd name="connsiteY2" fmla="*/ 0 h 549444"/>
              <a:gd name="connsiteX3" fmla="*/ 0 w 549444"/>
              <a:gd name="connsiteY3" fmla="*/ 274722 h 549444"/>
              <a:gd name="connsiteX4" fmla="*/ 274722 w 549444"/>
              <a:gd name="connsiteY4" fmla="*/ 549445 h 549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44" h="549444">
                <a:moveTo>
                  <a:pt x="274722" y="549445"/>
                </a:moveTo>
                <a:cubicBezTo>
                  <a:pt x="426469" y="549445"/>
                  <a:pt x="549445" y="426451"/>
                  <a:pt x="549445" y="274722"/>
                </a:cubicBezTo>
                <a:cubicBezTo>
                  <a:pt x="549445" y="122994"/>
                  <a:pt x="426469" y="0"/>
                  <a:pt x="274722" y="0"/>
                </a:cubicBezTo>
                <a:cubicBezTo>
                  <a:pt x="123011" y="0"/>
                  <a:pt x="0" y="122994"/>
                  <a:pt x="0" y="274722"/>
                </a:cubicBezTo>
                <a:cubicBezTo>
                  <a:pt x="0" y="426451"/>
                  <a:pt x="123011" y="549445"/>
                  <a:pt x="274722" y="549445"/>
                </a:cubicBezTo>
                <a:close/>
              </a:path>
            </a:pathLst>
          </a:custGeom>
          <a:solidFill>
            <a:srgbClr val="8CACE2">
              <a:alpha val="31000"/>
            </a:srgbClr>
          </a:solidFill>
          <a:ln w="17526" cap="flat">
            <a:noFill/>
            <a:prstDash val="solid"/>
            <a:miter/>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AABEEAF0-B965-671D-83DA-CFF17D14240E}"/>
              </a:ext>
            </a:extLst>
          </p:cNvPr>
          <p:cNvSpPr/>
          <p:nvPr/>
        </p:nvSpPr>
        <p:spPr>
          <a:xfrm>
            <a:off x="6568494" y="3896656"/>
            <a:ext cx="571626" cy="577059"/>
          </a:xfrm>
          <a:custGeom>
            <a:avLst/>
            <a:gdLst>
              <a:gd name="connsiteX0" fmla="*/ 274722 w 549444"/>
              <a:gd name="connsiteY0" fmla="*/ 549445 h 549444"/>
              <a:gd name="connsiteX1" fmla="*/ 549445 w 549444"/>
              <a:gd name="connsiteY1" fmla="*/ 274722 h 549444"/>
              <a:gd name="connsiteX2" fmla="*/ 274722 w 549444"/>
              <a:gd name="connsiteY2" fmla="*/ 0 h 549444"/>
              <a:gd name="connsiteX3" fmla="*/ 0 w 549444"/>
              <a:gd name="connsiteY3" fmla="*/ 274722 h 549444"/>
              <a:gd name="connsiteX4" fmla="*/ 274722 w 549444"/>
              <a:gd name="connsiteY4" fmla="*/ 549445 h 549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44" h="549444">
                <a:moveTo>
                  <a:pt x="274722" y="549445"/>
                </a:moveTo>
                <a:cubicBezTo>
                  <a:pt x="426469" y="549445"/>
                  <a:pt x="549445" y="426451"/>
                  <a:pt x="549445" y="274722"/>
                </a:cubicBezTo>
                <a:cubicBezTo>
                  <a:pt x="549445" y="122994"/>
                  <a:pt x="426469" y="0"/>
                  <a:pt x="274722" y="0"/>
                </a:cubicBezTo>
                <a:cubicBezTo>
                  <a:pt x="123011" y="0"/>
                  <a:pt x="0" y="122994"/>
                  <a:pt x="0" y="274722"/>
                </a:cubicBezTo>
                <a:cubicBezTo>
                  <a:pt x="0" y="426451"/>
                  <a:pt x="123011" y="549445"/>
                  <a:pt x="274722" y="549445"/>
                </a:cubicBezTo>
                <a:close/>
              </a:path>
            </a:pathLst>
          </a:custGeom>
          <a:solidFill>
            <a:srgbClr val="FFFFFF"/>
          </a:solidFill>
          <a:ln w="17526"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5102BA20-26D8-953E-400A-F6AEC8EA943B}"/>
              </a:ext>
            </a:extLst>
          </p:cNvPr>
          <p:cNvSpPr/>
          <p:nvPr/>
        </p:nvSpPr>
        <p:spPr>
          <a:xfrm>
            <a:off x="6654727" y="4175093"/>
            <a:ext cx="55579" cy="67853"/>
          </a:xfrm>
          <a:custGeom>
            <a:avLst/>
            <a:gdLst>
              <a:gd name="connsiteX0" fmla="*/ 53422 w 53422"/>
              <a:gd name="connsiteY0" fmla="*/ 64607 h 64606"/>
              <a:gd name="connsiteX1" fmla="*/ 5969 w 53422"/>
              <a:gd name="connsiteY1" fmla="*/ 6890 h 64606"/>
              <a:gd name="connsiteX2" fmla="*/ 43774 w 53422"/>
              <a:gd name="connsiteY2" fmla="*/ 10838 h 64606"/>
            </a:gdLst>
            <a:ahLst/>
            <a:cxnLst>
              <a:cxn ang="0">
                <a:pos x="connsiteX0" y="connsiteY0"/>
              </a:cxn>
              <a:cxn ang="0">
                <a:pos x="connsiteX1" y="connsiteY1"/>
              </a:cxn>
              <a:cxn ang="0">
                <a:pos x="connsiteX2" y="connsiteY2"/>
              </a:cxn>
            </a:cxnLst>
            <a:rect l="l" t="t" r="r" b="b"/>
            <a:pathLst>
              <a:path w="53422" h="64606">
                <a:moveTo>
                  <a:pt x="53422" y="64607"/>
                </a:moveTo>
                <a:cubicBezTo>
                  <a:pt x="10267" y="55309"/>
                  <a:pt x="-11311" y="24433"/>
                  <a:pt x="5969" y="6890"/>
                </a:cubicBezTo>
                <a:cubicBezTo>
                  <a:pt x="23249" y="-10653"/>
                  <a:pt x="43774" y="10838"/>
                  <a:pt x="43774" y="10838"/>
                </a:cubicBezTo>
              </a:path>
            </a:pathLst>
          </a:custGeom>
          <a:solidFill>
            <a:srgbClr val="F9D3DC"/>
          </a:solidFill>
          <a:ln w="17526"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2C64D1BF-F176-3CDE-8F30-B2D7733AC474}"/>
              </a:ext>
            </a:extLst>
          </p:cNvPr>
          <p:cNvSpPr/>
          <p:nvPr/>
        </p:nvSpPr>
        <p:spPr>
          <a:xfrm>
            <a:off x="6654727" y="4175093"/>
            <a:ext cx="55579" cy="67853"/>
          </a:xfrm>
          <a:custGeom>
            <a:avLst/>
            <a:gdLst>
              <a:gd name="connsiteX0" fmla="*/ 53422 w 53422"/>
              <a:gd name="connsiteY0" fmla="*/ 64607 h 64606"/>
              <a:gd name="connsiteX1" fmla="*/ 5969 w 53422"/>
              <a:gd name="connsiteY1" fmla="*/ 6890 h 64606"/>
              <a:gd name="connsiteX2" fmla="*/ 43774 w 53422"/>
              <a:gd name="connsiteY2" fmla="*/ 10838 h 64606"/>
            </a:gdLst>
            <a:ahLst/>
            <a:cxnLst>
              <a:cxn ang="0">
                <a:pos x="connsiteX0" y="connsiteY0"/>
              </a:cxn>
              <a:cxn ang="0">
                <a:pos x="connsiteX1" y="connsiteY1"/>
              </a:cxn>
              <a:cxn ang="0">
                <a:pos x="connsiteX2" y="connsiteY2"/>
              </a:cxn>
            </a:cxnLst>
            <a:rect l="l" t="t" r="r" b="b"/>
            <a:pathLst>
              <a:path w="53422" h="64606">
                <a:moveTo>
                  <a:pt x="53422" y="64607"/>
                </a:moveTo>
                <a:cubicBezTo>
                  <a:pt x="10267" y="55309"/>
                  <a:pt x="-11311" y="24433"/>
                  <a:pt x="5969" y="6890"/>
                </a:cubicBezTo>
                <a:cubicBezTo>
                  <a:pt x="23249" y="-10653"/>
                  <a:pt x="43774" y="10838"/>
                  <a:pt x="43774" y="10838"/>
                </a:cubicBezTo>
              </a:path>
            </a:pathLst>
          </a:custGeom>
          <a:noFill/>
          <a:ln w="3242" cap="flat">
            <a:solidFill>
              <a:srgbClr val="231815"/>
            </a:solid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826EFAF9-9775-4977-BFD1-35618A4A1286}"/>
              </a:ext>
            </a:extLst>
          </p:cNvPr>
          <p:cNvSpPr/>
          <p:nvPr/>
        </p:nvSpPr>
        <p:spPr>
          <a:xfrm>
            <a:off x="6948758" y="4175052"/>
            <a:ext cx="55541" cy="67894"/>
          </a:xfrm>
          <a:custGeom>
            <a:avLst/>
            <a:gdLst>
              <a:gd name="connsiteX0" fmla="*/ 9649 w 53386"/>
              <a:gd name="connsiteY0" fmla="*/ 10876 h 64645"/>
              <a:gd name="connsiteX1" fmla="*/ 47454 w 53386"/>
              <a:gd name="connsiteY1" fmla="*/ 6929 h 64645"/>
              <a:gd name="connsiteX2" fmla="*/ 0 w 53386"/>
              <a:gd name="connsiteY2" fmla="*/ 64645 h 64645"/>
            </a:gdLst>
            <a:ahLst/>
            <a:cxnLst>
              <a:cxn ang="0">
                <a:pos x="connsiteX0" y="connsiteY0"/>
              </a:cxn>
              <a:cxn ang="0">
                <a:pos x="connsiteX1" y="connsiteY1"/>
              </a:cxn>
              <a:cxn ang="0">
                <a:pos x="connsiteX2" y="connsiteY2"/>
              </a:cxn>
            </a:cxnLst>
            <a:rect l="l" t="t" r="r" b="b"/>
            <a:pathLst>
              <a:path w="53386" h="64645">
                <a:moveTo>
                  <a:pt x="9649" y="10876"/>
                </a:moveTo>
                <a:cubicBezTo>
                  <a:pt x="9649" y="10876"/>
                  <a:pt x="30262" y="-10702"/>
                  <a:pt x="47454" y="6929"/>
                </a:cubicBezTo>
                <a:cubicBezTo>
                  <a:pt x="64646" y="24560"/>
                  <a:pt x="43156" y="55347"/>
                  <a:pt x="0" y="64645"/>
                </a:cubicBezTo>
              </a:path>
            </a:pathLst>
          </a:custGeom>
          <a:solidFill>
            <a:srgbClr val="F9D3DC"/>
          </a:solidFill>
          <a:ln w="17526" cap="flat">
            <a:noFill/>
            <a:prstDash val="solid"/>
            <a:miter/>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EA9F4320-EEFE-F9DC-AACE-605F499CFD39}"/>
              </a:ext>
            </a:extLst>
          </p:cNvPr>
          <p:cNvSpPr/>
          <p:nvPr/>
        </p:nvSpPr>
        <p:spPr>
          <a:xfrm>
            <a:off x="6674917" y="4175052"/>
            <a:ext cx="329382" cy="67894"/>
          </a:xfrm>
          <a:custGeom>
            <a:avLst/>
            <a:gdLst>
              <a:gd name="connsiteX0" fmla="*/ 272863 w 316600"/>
              <a:gd name="connsiteY0" fmla="*/ 10876 h 64645"/>
              <a:gd name="connsiteX1" fmla="*/ 310668 w 316600"/>
              <a:gd name="connsiteY1" fmla="*/ 6929 h 64645"/>
              <a:gd name="connsiteX2" fmla="*/ 263214 w 316600"/>
              <a:gd name="connsiteY2" fmla="*/ 64645 h 64645"/>
              <a:gd name="connsiteX3" fmla="*/ 21122 w 316600"/>
              <a:gd name="connsiteY3" fmla="*/ 33594 h 64645"/>
              <a:gd name="connsiteX4" fmla="*/ 0 w 316600"/>
              <a:gd name="connsiteY4" fmla="*/ 21051 h 64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600" h="64645">
                <a:moveTo>
                  <a:pt x="272863" y="10876"/>
                </a:moveTo>
                <a:cubicBezTo>
                  <a:pt x="272863" y="10876"/>
                  <a:pt x="293476" y="-10702"/>
                  <a:pt x="310668" y="6929"/>
                </a:cubicBezTo>
                <a:cubicBezTo>
                  <a:pt x="327860" y="24560"/>
                  <a:pt x="306370" y="55347"/>
                  <a:pt x="263214" y="64645"/>
                </a:cubicBezTo>
                <a:moveTo>
                  <a:pt x="21122" y="33594"/>
                </a:moveTo>
                <a:lnTo>
                  <a:pt x="0" y="21051"/>
                </a:lnTo>
              </a:path>
            </a:pathLst>
          </a:custGeom>
          <a:noFill/>
          <a:ln w="3242" cap="flat">
            <a:solidFill>
              <a:srgbClr val="231815"/>
            </a:solidFill>
            <a:prstDash val="solid"/>
            <a:miter/>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3D3D4EFB-A6D5-231E-40C9-60B856618115}"/>
              </a:ext>
            </a:extLst>
          </p:cNvPr>
          <p:cNvSpPr/>
          <p:nvPr/>
        </p:nvSpPr>
        <p:spPr>
          <a:xfrm>
            <a:off x="6784588" y="4315263"/>
            <a:ext cx="82495" cy="62551"/>
          </a:xfrm>
          <a:custGeom>
            <a:avLst/>
            <a:gdLst>
              <a:gd name="connsiteX0" fmla="*/ 1930 w 79294"/>
              <a:gd name="connsiteY0" fmla="*/ 13070 h 59558"/>
              <a:gd name="connsiteX1" fmla="*/ 0 w 79294"/>
              <a:gd name="connsiteY1" fmla="*/ 59558 h 59558"/>
              <a:gd name="connsiteX2" fmla="*/ 79294 w 79294"/>
              <a:gd name="connsiteY2" fmla="*/ 58856 h 59558"/>
              <a:gd name="connsiteX3" fmla="*/ 78241 w 79294"/>
              <a:gd name="connsiteY3" fmla="*/ 0 h 59558"/>
            </a:gdLst>
            <a:ahLst/>
            <a:cxnLst>
              <a:cxn ang="0">
                <a:pos x="connsiteX0" y="connsiteY0"/>
              </a:cxn>
              <a:cxn ang="0">
                <a:pos x="connsiteX1" y="connsiteY1"/>
              </a:cxn>
              <a:cxn ang="0">
                <a:pos x="connsiteX2" y="connsiteY2"/>
              </a:cxn>
              <a:cxn ang="0">
                <a:pos x="connsiteX3" y="connsiteY3"/>
              </a:cxn>
            </a:cxnLst>
            <a:rect l="l" t="t" r="r" b="b"/>
            <a:pathLst>
              <a:path w="79294" h="59558">
                <a:moveTo>
                  <a:pt x="1930" y="13070"/>
                </a:moveTo>
                <a:lnTo>
                  <a:pt x="0" y="59558"/>
                </a:lnTo>
                <a:lnTo>
                  <a:pt x="79294" y="58856"/>
                </a:lnTo>
                <a:lnTo>
                  <a:pt x="78241" y="0"/>
                </a:lnTo>
              </a:path>
            </a:pathLst>
          </a:custGeom>
          <a:solidFill>
            <a:srgbClr val="F9D3DC"/>
          </a:solidFill>
          <a:ln w="17526" cap="flat">
            <a:noFill/>
            <a:prstDash val="solid"/>
            <a:miter/>
          </a:ln>
        </p:spPr>
        <p:txBody>
          <a:bodyPr rtlCol="0" anchor="ctr"/>
          <a:lstStyle/>
          <a:p>
            <a:endParaRPr lang="zh-CN" altLang="en-US"/>
          </a:p>
        </p:txBody>
      </p:sp>
      <p:sp>
        <p:nvSpPr>
          <p:cNvPr id="215" name="任意多边形: 形状 214">
            <a:extLst>
              <a:ext uri="{FF2B5EF4-FFF2-40B4-BE49-F238E27FC236}">
                <a16:creationId xmlns:a16="http://schemas.microsoft.com/office/drawing/2014/main" id="{F35EF9F8-4BB7-0821-8935-1433219FAE12}"/>
              </a:ext>
            </a:extLst>
          </p:cNvPr>
          <p:cNvSpPr/>
          <p:nvPr/>
        </p:nvSpPr>
        <p:spPr>
          <a:xfrm>
            <a:off x="6784588" y="4315263"/>
            <a:ext cx="82495" cy="62551"/>
          </a:xfrm>
          <a:custGeom>
            <a:avLst/>
            <a:gdLst>
              <a:gd name="connsiteX0" fmla="*/ 1930 w 79294"/>
              <a:gd name="connsiteY0" fmla="*/ 13070 h 59558"/>
              <a:gd name="connsiteX1" fmla="*/ 0 w 79294"/>
              <a:gd name="connsiteY1" fmla="*/ 59558 h 59558"/>
              <a:gd name="connsiteX2" fmla="*/ 79294 w 79294"/>
              <a:gd name="connsiteY2" fmla="*/ 58856 h 59558"/>
              <a:gd name="connsiteX3" fmla="*/ 78241 w 79294"/>
              <a:gd name="connsiteY3" fmla="*/ 0 h 59558"/>
            </a:gdLst>
            <a:ahLst/>
            <a:cxnLst>
              <a:cxn ang="0">
                <a:pos x="connsiteX0" y="connsiteY0"/>
              </a:cxn>
              <a:cxn ang="0">
                <a:pos x="connsiteX1" y="connsiteY1"/>
              </a:cxn>
              <a:cxn ang="0">
                <a:pos x="connsiteX2" y="connsiteY2"/>
              </a:cxn>
              <a:cxn ang="0">
                <a:pos x="connsiteX3" y="connsiteY3"/>
              </a:cxn>
            </a:cxnLst>
            <a:rect l="l" t="t" r="r" b="b"/>
            <a:pathLst>
              <a:path w="79294" h="59558">
                <a:moveTo>
                  <a:pt x="1930" y="13070"/>
                </a:moveTo>
                <a:lnTo>
                  <a:pt x="0" y="59558"/>
                </a:lnTo>
                <a:lnTo>
                  <a:pt x="79294" y="58856"/>
                </a:lnTo>
                <a:lnTo>
                  <a:pt x="78241" y="0"/>
                </a:lnTo>
              </a:path>
            </a:pathLst>
          </a:custGeom>
          <a:noFill/>
          <a:ln w="3242" cap="flat">
            <a:solidFill>
              <a:srgbClr val="231815"/>
            </a:solidFill>
            <a:prstDash val="solid"/>
            <a:miter/>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4CA459C9-6E60-4E25-43B7-150DBF4B7482}"/>
              </a:ext>
            </a:extLst>
          </p:cNvPr>
          <p:cNvSpPr/>
          <p:nvPr/>
        </p:nvSpPr>
        <p:spPr>
          <a:xfrm>
            <a:off x="6684845" y="4363552"/>
            <a:ext cx="282802" cy="88796"/>
          </a:xfrm>
          <a:custGeom>
            <a:avLst/>
            <a:gdLst>
              <a:gd name="connsiteX0" fmla="*/ 88 w 271828"/>
              <a:gd name="connsiteY0" fmla="*/ 48930 h 84547"/>
              <a:gd name="connsiteX1" fmla="*/ 138853 w 271828"/>
              <a:gd name="connsiteY1" fmla="*/ 161 h 84547"/>
              <a:gd name="connsiteX2" fmla="*/ 271828 w 271828"/>
              <a:gd name="connsiteY2" fmla="*/ 39632 h 84547"/>
              <a:gd name="connsiteX3" fmla="*/ 103504 w 271828"/>
              <a:gd name="connsiteY3" fmla="*/ 81823 h 84547"/>
              <a:gd name="connsiteX4" fmla="*/ 88 w 271828"/>
              <a:gd name="connsiteY4" fmla="*/ 48930 h 84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828" h="84547">
                <a:moveTo>
                  <a:pt x="88" y="48930"/>
                </a:moveTo>
                <a:cubicBezTo>
                  <a:pt x="38429" y="15568"/>
                  <a:pt x="88070" y="-1879"/>
                  <a:pt x="138853" y="161"/>
                </a:cubicBezTo>
                <a:cubicBezTo>
                  <a:pt x="185973" y="827"/>
                  <a:pt x="231988" y="14493"/>
                  <a:pt x="271828" y="39632"/>
                </a:cubicBezTo>
                <a:cubicBezTo>
                  <a:pt x="271828" y="39632"/>
                  <a:pt x="189464" y="97611"/>
                  <a:pt x="103504" y="81823"/>
                </a:cubicBezTo>
                <a:cubicBezTo>
                  <a:pt x="17544" y="66034"/>
                  <a:pt x="-1491" y="57087"/>
                  <a:pt x="88" y="48930"/>
                </a:cubicBezTo>
                <a:close/>
              </a:path>
            </a:pathLst>
          </a:custGeom>
          <a:solidFill>
            <a:srgbClr val="49E5DB"/>
          </a:solidFill>
          <a:ln w="8237" cap="flat">
            <a:solidFill>
              <a:srgbClr val="231815"/>
            </a:solidFill>
            <a:prstDash val="solid"/>
            <a:miter/>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BB93118A-F9B8-7311-8EC1-A243079F7753}"/>
              </a:ext>
            </a:extLst>
          </p:cNvPr>
          <p:cNvSpPr/>
          <p:nvPr/>
        </p:nvSpPr>
        <p:spPr>
          <a:xfrm>
            <a:off x="6699065" y="4055810"/>
            <a:ext cx="269904" cy="274719"/>
          </a:xfrm>
          <a:custGeom>
            <a:avLst/>
            <a:gdLst>
              <a:gd name="connsiteX0" fmla="*/ 259388 w 259430"/>
              <a:gd name="connsiteY0" fmla="*/ 86081 h 261573"/>
              <a:gd name="connsiteX1" fmla="*/ 101501 w 259430"/>
              <a:gd name="connsiteY1" fmla="*/ 260984 h 261573"/>
              <a:gd name="connsiteX2" fmla="*/ 5015 w 259430"/>
              <a:gd name="connsiteY2" fmla="*/ 54855 h 261573"/>
              <a:gd name="connsiteX3" fmla="*/ 112027 w 259430"/>
              <a:gd name="connsiteY3" fmla="*/ 1086 h 261573"/>
              <a:gd name="connsiteX4" fmla="*/ 193514 w 259430"/>
              <a:gd name="connsiteY4" fmla="*/ 5296 h 261573"/>
              <a:gd name="connsiteX5" fmla="*/ 259388 w 259430"/>
              <a:gd name="connsiteY5" fmla="*/ 86081 h 26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430" h="261573">
                <a:moveTo>
                  <a:pt x="259388" y="86081"/>
                </a:moveTo>
                <a:cubicBezTo>
                  <a:pt x="260616" y="140552"/>
                  <a:pt x="236231" y="271422"/>
                  <a:pt x="101501" y="260984"/>
                </a:cubicBezTo>
                <a:cubicBezTo>
                  <a:pt x="-33228" y="250546"/>
                  <a:pt x="5015" y="54855"/>
                  <a:pt x="5015" y="54855"/>
                </a:cubicBezTo>
                <a:cubicBezTo>
                  <a:pt x="5015" y="54855"/>
                  <a:pt x="107729" y="1086"/>
                  <a:pt x="112027" y="1086"/>
                </a:cubicBezTo>
                <a:cubicBezTo>
                  <a:pt x="116325" y="1086"/>
                  <a:pt x="185620" y="-3212"/>
                  <a:pt x="193514" y="5296"/>
                </a:cubicBezTo>
                <a:cubicBezTo>
                  <a:pt x="201408" y="13804"/>
                  <a:pt x="259388" y="86081"/>
                  <a:pt x="259388" y="86081"/>
                </a:cubicBezTo>
                <a:close/>
              </a:path>
            </a:pathLst>
          </a:custGeom>
          <a:solidFill>
            <a:srgbClr val="F9D3DC"/>
          </a:solidFill>
          <a:ln w="7186" cap="flat">
            <a:solidFill>
              <a:srgbClr val="231815"/>
            </a:solidFill>
            <a:prstDash val="solid"/>
            <a:miter/>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0B0D24ED-9E28-2F3E-E2CB-B4582C860E3A}"/>
              </a:ext>
            </a:extLst>
          </p:cNvPr>
          <p:cNvSpPr/>
          <p:nvPr/>
        </p:nvSpPr>
        <p:spPr>
          <a:xfrm>
            <a:off x="6666960" y="3989415"/>
            <a:ext cx="312070" cy="196161"/>
          </a:xfrm>
          <a:custGeom>
            <a:avLst/>
            <a:gdLst>
              <a:gd name="connsiteX0" fmla="*/ 149640 w 299960"/>
              <a:gd name="connsiteY0" fmla="*/ 89828 h 186774"/>
              <a:gd name="connsiteX1" fmla="*/ 87012 w 299960"/>
              <a:gd name="connsiteY1" fmla="*/ 124914 h 186774"/>
              <a:gd name="connsiteX2" fmla="*/ 5525 w 299960"/>
              <a:gd name="connsiteY2" fmla="*/ 186314 h 186774"/>
              <a:gd name="connsiteX3" fmla="*/ 50522 w 299960"/>
              <a:gd name="connsiteY3" fmla="*/ 34919 h 186774"/>
              <a:gd name="connsiteX4" fmla="*/ 240512 w 299960"/>
              <a:gd name="connsiteY4" fmla="*/ 34919 h 186774"/>
              <a:gd name="connsiteX5" fmla="*/ 299807 w 299960"/>
              <a:gd name="connsiteY5" fmla="*/ 183069 h 186774"/>
              <a:gd name="connsiteX6" fmla="*/ 212093 w 299960"/>
              <a:gd name="connsiteY6" fmla="*/ 152720 h 186774"/>
              <a:gd name="connsiteX7" fmla="*/ 149640 w 299960"/>
              <a:gd name="connsiteY7" fmla="*/ 89828 h 18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960" h="186774">
                <a:moveTo>
                  <a:pt x="149640" y="89828"/>
                </a:moveTo>
                <a:cubicBezTo>
                  <a:pt x="149640" y="89828"/>
                  <a:pt x="93152" y="79478"/>
                  <a:pt x="87012" y="124914"/>
                </a:cubicBezTo>
                <a:cubicBezTo>
                  <a:pt x="82714" y="157193"/>
                  <a:pt x="66399" y="191139"/>
                  <a:pt x="5525" y="186314"/>
                </a:cubicBezTo>
                <a:cubicBezTo>
                  <a:pt x="5525" y="186314"/>
                  <a:pt x="-23246" y="94565"/>
                  <a:pt x="50522" y="34919"/>
                </a:cubicBezTo>
                <a:cubicBezTo>
                  <a:pt x="113765" y="-16131"/>
                  <a:pt x="180866" y="-6921"/>
                  <a:pt x="240512" y="34919"/>
                </a:cubicBezTo>
                <a:cubicBezTo>
                  <a:pt x="305947" y="80355"/>
                  <a:pt x="299807" y="183069"/>
                  <a:pt x="299807" y="183069"/>
                </a:cubicBezTo>
                <a:cubicBezTo>
                  <a:pt x="299807" y="183069"/>
                  <a:pt x="218057" y="190876"/>
                  <a:pt x="212093" y="152720"/>
                </a:cubicBezTo>
                <a:cubicBezTo>
                  <a:pt x="206128" y="114564"/>
                  <a:pt x="192532" y="86320"/>
                  <a:pt x="149640" y="89828"/>
                </a:cubicBezTo>
                <a:close/>
              </a:path>
            </a:pathLst>
          </a:custGeom>
          <a:solidFill>
            <a:srgbClr val="231815"/>
          </a:solidFill>
          <a:ln w="17526" cap="flat">
            <a:noFill/>
            <a:prstDash val="solid"/>
            <a:miter/>
          </a:ln>
        </p:spPr>
        <p:txBody>
          <a:bodyPr rtlCol="0" anchor="ctr"/>
          <a:lstStyle/>
          <a:p>
            <a:endParaRPr lang="zh-CN" altLang="en-US"/>
          </a:p>
        </p:txBody>
      </p:sp>
      <p:sp>
        <p:nvSpPr>
          <p:cNvPr id="219" name="任意多边形: 形状 218">
            <a:extLst>
              <a:ext uri="{FF2B5EF4-FFF2-40B4-BE49-F238E27FC236}">
                <a16:creationId xmlns:a16="http://schemas.microsoft.com/office/drawing/2014/main" id="{C0C83D44-1AB8-CE16-F261-54FF70A81D4B}"/>
              </a:ext>
            </a:extLst>
          </p:cNvPr>
          <p:cNvSpPr/>
          <p:nvPr/>
        </p:nvSpPr>
        <p:spPr>
          <a:xfrm>
            <a:off x="6757047" y="4168327"/>
            <a:ext cx="142158" cy="32611"/>
          </a:xfrm>
          <a:custGeom>
            <a:avLst/>
            <a:gdLst>
              <a:gd name="connsiteX0" fmla="*/ 12876 w 136641"/>
              <a:gd name="connsiteY0" fmla="*/ 31051 h 31050"/>
              <a:gd name="connsiteX1" fmla="*/ 25788 w 136641"/>
              <a:gd name="connsiteY1" fmla="*/ 15526 h 31050"/>
              <a:gd name="connsiteX2" fmla="*/ 12894 w 136641"/>
              <a:gd name="connsiteY2" fmla="*/ 0 h 31050"/>
              <a:gd name="connsiteX3" fmla="*/ 0 w 136641"/>
              <a:gd name="connsiteY3" fmla="*/ 15526 h 31050"/>
              <a:gd name="connsiteX4" fmla="*/ 12894 w 136641"/>
              <a:gd name="connsiteY4" fmla="*/ 31051 h 31050"/>
              <a:gd name="connsiteX5" fmla="*/ 123748 w 136641"/>
              <a:gd name="connsiteY5" fmla="*/ 31051 h 31050"/>
              <a:gd name="connsiteX6" fmla="*/ 136642 w 136641"/>
              <a:gd name="connsiteY6" fmla="*/ 15526 h 31050"/>
              <a:gd name="connsiteX7" fmla="*/ 123748 w 136641"/>
              <a:gd name="connsiteY7" fmla="*/ 0 h 31050"/>
              <a:gd name="connsiteX8" fmla="*/ 110854 w 136641"/>
              <a:gd name="connsiteY8" fmla="*/ 15526 h 31050"/>
              <a:gd name="connsiteX9" fmla="*/ 123748 w 136641"/>
              <a:gd name="connsiteY9" fmla="*/ 31051 h 3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41" h="31050">
                <a:moveTo>
                  <a:pt x="12876" y="31051"/>
                </a:moveTo>
                <a:cubicBezTo>
                  <a:pt x="19999" y="31051"/>
                  <a:pt x="25788" y="24104"/>
                  <a:pt x="25788" y="15526"/>
                </a:cubicBezTo>
                <a:cubicBezTo>
                  <a:pt x="25788" y="6947"/>
                  <a:pt x="19999" y="0"/>
                  <a:pt x="12894" y="0"/>
                </a:cubicBezTo>
                <a:cubicBezTo>
                  <a:pt x="5772" y="0"/>
                  <a:pt x="0" y="6947"/>
                  <a:pt x="0" y="15526"/>
                </a:cubicBezTo>
                <a:cubicBezTo>
                  <a:pt x="0" y="24104"/>
                  <a:pt x="5772" y="31051"/>
                  <a:pt x="12894" y="31051"/>
                </a:cubicBezTo>
                <a:close/>
                <a:moveTo>
                  <a:pt x="123748" y="31051"/>
                </a:moveTo>
                <a:cubicBezTo>
                  <a:pt x="130870" y="31051"/>
                  <a:pt x="136642" y="24104"/>
                  <a:pt x="136642" y="15526"/>
                </a:cubicBezTo>
                <a:cubicBezTo>
                  <a:pt x="136642" y="6947"/>
                  <a:pt x="130870" y="0"/>
                  <a:pt x="123748" y="0"/>
                </a:cubicBezTo>
                <a:cubicBezTo>
                  <a:pt x="116625" y="0"/>
                  <a:pt x="110854" y="6947"/>
                  <a:pt x="110854" y="15526"/>
                </a:cubicBezTo>
                <a:cubicBezTo>
                  <a:pt x="110854" y="24104"/>
                  <a:pt x="116643" y="31051"/>
                  <a:pt x="123748" y="31051"/>
                </a:cubicBezTo>
                <a:close/>
              </a:path>
            </a:pathLst>
          </a:custGeom>
          <a:solidFill>
            <a:srgbClr val="231815"/>
          </a:solidFill>
          <a:ln w="17526" cap="flat">
            <a:noFill/>
            <a:prstDash val="solid"/>
            <a:miter/>
          </a:ln>
        </p:spPr>
        <p:txBody>
          <a:bodyPr rtlCol="0" anchor="ctr"/>
          <a:lstStyle/>
          <a:p>
            <a:endParaRPr lang="zh-CN" altLang="en-US"/>
          </a:p>
        </p:txBody>
      </p:sp>
      <p:sp>
        <p:nvSpPr>
          <p:cNvPr id="220" name="任意多边形: 形状 219">
            <a:extLst>
              <a:ext uri="{FF2B5EF4-FFF2-40B4-BE49-F238E27FC236}">
                <a16:creationId xmlns:a16="http://schemas.microsoft.com/office/drawing/2014/main" id="{78D2E414-7212-D421-CEDF-D88BBAE0D608}"/>
              </a:ext>
            </a:extLst>
          </p:cNvPr>
          <p:cNvSpPr/>
          <p:nvPr/>
        </p:nvSpPr>
        <p:spPr>
          <a:xfrm>
            <a:off x="6794809" y="4182974"/>
            <a:ext cx="76472" cy="101490"/>
          </a:xfrm>
          <a:custGeom>
            <a:avLst/>
            <a:gdLst>
              <a:gd name="connsiteX0" fmla="*/ 34384 w 73504"/>
              <a:gd name="connsiteY0" fmla="*/ 0 h 96633"/>
              <a:gd name="connsiteX1" fmla="*/ 49032 w 73504"/>
              <a:gd name="connsiteY1" fmla="*/ 51664 h 96633"/>
              <a:gd name="connsiteX2" fmla="*/ 29209 w 73504"/>
              <a:gd name="connsiteY2" fmla="*/ 64207 h 96633"/>
              <a:gd name="connsiteX3" fmla="*/ 0 w 73504"/>
              <a:gd name="connsiteY3" fmla="*/ 92802 h 96633"/>
              <a:gd name="connsiteX4" fmla="*/ 73505 w 73504"/>
              <a:gd name="connsiteY4" fmla="*/ 79996 h 96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4" h="96633">
                <a:moveTo>
                  <a:pt x="34384" y="0"/>
                </a:moveTo>
                <a:cubicBezTo>
                  <a:pt x="38121" y="17525"/>
                  <a:pt x="43015" y="34788"/>
                  <a:pt x="49032" y="51664"/>
                </a:cubicBezTo>
                <a:lnTo>
                  <a:pt x="29209" y="64207"/>
                </a:lnTo>
                <a:moveTo>
                  <a:pt x="0" y="92802"/>
                </a:moveTo>
                <a:cubicBezTo>
                  <a:pt x="25119" y="100846"/>
                  <a:pt x="52586" y="96061"/>
                  <a:pt x="73505" y="79996"/>
                </a:cubicBezTo>
              </a:path>
            </a:pathLst>
          </a:custGeom>
          <a:noFill/>
          <a:ln w="3242" cap="flat">
            <a:solidFill>
              <a:srgbClr val="231815"/>
            </a:solidFill>
            <a:prstDash val="solid"/>
            <a:miter/>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5AAC57AF-1D1E-3F99-425A-0E894BEE34B2}"/>
              </a:ext>
            </a:extLst>
          </p:cNvPr>
          <p:cNvSpPr/>
          <p:nvPr/>
        </p:nvSpPr>
        <p:spPr>
          <a:xfrm>
            <a:off x="6531900" y="3874086"/>
            <a:ext cx="571626" cy="577059"/>
          </a:xfrm>
          <a:custGeom>
            <a:avLst/>
            <a:gdLst>
              <a:gd name="connsiteX0" fmla="*/ 274722 w 549444"/>
              <a:gd name="connsiteY0" fmla="*/ 549445 h 549444"/>
              <a:gd name="connsiteX1" fmla="*/ 549445 w 549444"/>
              <a:gd name="connsiteY1" fmla="*/ 274722 h 549444"/>
              <a:gd name="connsiteX2" fmla="*/ 274722 w 549444"/>
              <a:gd name="connsiteY2" fmla="*/ 0 h 549444"/>
              <a:gd name="connsiteX3" fmla="*/ 0 w 549444"/>
              <a:gd name="connsiteY3" fmla="*/ 274722 h 549444"/>
              <a:gd name="connsiteX4" fmla="*/ 274722 w 549444"/>
              <a:gd name="connsiteY4" fmla="*/ 549445 h 549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44" h="549444">
                <a:moveTo>
                  <a:pt x="274722" y="549445"/>
                </a:moveTo>
                <a:cubicBezTo>
                  <a:pt x="426469" y="549445"/>
                  <a:pt x="549445" y="426451"/>
                  <a:pt x="549445" y="274722"/>
                </a:cubicBezTo>
                <a:cubicBezTo>
                  <a:pt x="549445" y="122994"/>
                  <a:pt x="426469" y="0"/>
                  <a:pt x="274722" y="0"/>
                </a:cubicBezTo>
                <a:cubicBezTo>
                  <a:pt x="123011" y="0"/>
                  <a:pt x="0" y="122994"/>
                  <a:pt x="0" y="274722"/>
                </a:cubicBezTo>
                <a:cubicBezTo>
                  <a:pt x="0" y="426451"/>
                  <a:pt x="123011" y="549445"/>
                  <a:pt x="274722" y="549445"/>
                </a:cubicBezTo>
                <a:close/>
              </a:path>
            </a:pathLst>
          </a:custGeom>
          <a:noFill/>
          <a:ln w="7186" cap="flat">
            <a:solidFill>
              <a:srgbClr val="231815"/>
            </a:solid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65B34227-EABA-1E87-75C8-40F343347425}"/>
              </a:ext>
            </a:extLst>
          </p:cNvPr>
          <p:cNvSpPr/>
          <p:nvPr/>
        </p:nvSpPr>
        <p:spPr>
          <a:xfrm>
            <a:off x="7336413" y="3928899"/>
            <a:ext cx="645270" cy="498293"/>
          </a:xfrm>
          <a:custGeom>
            <a:avLst/>
            <a:gdLst>
              <a:gd name="connsiteX0" fmla="*/ 579355 w 620230"/>
              <a:gd name="connsiteY0" fmla="*/ 0 h 474448"/>
              <a:gd name="connsiteX1" fmla="*/ 40875 w 620230"/>
              <a:gd name="connsiteY1" fmla="*/ 0 h 474448"/>
              <a:gd name="connsiteX2" fmla="*/ 0 w 620230"/>
              <a:gd name="connsiteY2" fmla="*/ 40875 h 474448"/>
              <a:gd name="connsiteX3" fmla="*/ 0 w 620230"/>
              <a:gd name="connsiteY3" fmla="*/ 40963 h 474448"/>
              <a:gd name="connsiteX4" fmla="*/ 40875 w 620230"/>
              <a:gd name="connsiteY4" fmla="*/ 81838 h 474448"/>
              <a:gd name="connsiteX5" fmla="*/ 579355 w 620230"/>
              <a:gd name="connsiteY5" fmla="*/ 81838 h 474448"/>
              <a:gd name="connsiteX6" fmla="*/ 620230 w 620230"/>
              <a:gd name="connsiteY6" fmla="*/ 40963 h 474448"/>
              <a:gd name="connsiteX7" fmla="*/ 620230 w 620230"/>
              <a:gd name="connsiteY7" fmla="*/ 40875 h 474448"/>
              <a:gd name="connsiteX8" fmla="*/ 579355 w 620230"/>
              <a:gd name="connsiteY8" fmla="*/ 0 h 474448"/>
              <a:gd name="connsiteX9" fmla="*/ 579355 w 620230"/>
              <a:gd name="connsiteY9" fmla="*/ 195077 h 474448"/>
              <a:gd name="connsiteX10" fmla="*/ 40875 w 620230"/>
              <a:gd name="connsiteY10" fmla="*/ 195077 h 474448"/>
              <a:gd name="connsiteX11" fmla="*/ 0 w 620230"/>
              <a:gd name="connsiteY11" fmla="*/ 235953 h 474448"/>
              <a:gd name="connsiteX12" fmla="*/ 0 w 620230"/>
              <a:gd name="connsiteY12" fmla="*/ 236040 h 474448"/>
              <a:gd name="connsiteX13" fmla="*/ 40875 w 620230"/>
              <a:gd name="connsiteY13" fmla="*/ 276915 h 474448"/>
              <a:gd name="connsiteX14" fmla="*/ 579355 w 620230"/>
              <a:gd name="connsiteY14" fmla="*/ 276915 h 474448"/>
              <a:gd name="connsiteX15" fmla="*/ 620230 w 620230"/>
              <a:gd name="connsiteY15" fmla="*/ 236040 h 474448"/>
              <a:gd name="connsiteX16" fmla="*/ 620230 w 620230"/>
              <a:gd name="connsiteY16" fmla="*/ 235953 h 474448"/>
              <a:gd name="connsiteX17" fmla="*/ 579355 w 620230"/>
              <a:gd name="connsiteY17" fmla="*/ 195077 h 474448"/>
              <a:gd name="connsiteX18" fmla="*/ 321913 w 620230"/>
              <a:gd name="connsiteY18" fmla="*/ 392611 h 474448"/>
              <a:gd name="connsiteX19" fmla="*/ 40875 w 620230"/>
              <a:gd name="connsiteY19" fmla="*/ 392611 h 474448"/>
              <a:gd name="connsiteX20" fmla="*/ 0 w 620230"/>
              <a:gd name="connsiteY20" fmla="*/ 433486 h 474448"/>
              <a:gd name="connsiteX21" fmla="*/ 0 w 620230"/>
              <a:gd name="connsiteY21" fmla="*/ 433574 h 474448"/>
              <a:gd name="connsiteX22" fmla="*/ 40875 w 620230"/>
              <a:gd name="connsiteY22" fmla="*/ 474449 h 474448"/>
              <a:gd name="connsiteX23" fmla="*/ 321913 w 620230"/>
              <a:gd name="connsiteY23" fmla="*/ 474449 h 474448"/>
              <a:gd name="connsiteX24" fmla="*/ 362788 w 620230"/>
              <a:gd name="connsiteY24" fmla="*/ 433574 h 474448"/>
              <a:gd name="connsiteX25" fmla="*/ 362788 w 620230"/>
              <a:gd name="connsiteY25" fmla="*/ 433486 h 474448"/>
              <a:gd name="connsiteX26" fmla="*/ 321913 w 620230"/>
              <a:gd name="connsiteY26" fmla="*/ 392611 h 47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20230" h="474448">
                <a:moveTo>
                  <a:pt x="579355" y="0"/>
                </a:moveTo>
                <a:lnTo>
                  <a:pt x="40875" y="0"/>
                </a:lnTo>
                <a:cubicBezTo>
                  <a:pt x="18300" y="0"/>
                  <a:pt x="0" y="18300"/>
                  <a:pt x="0" y="40875"/>
                </a:cubicBezTo>
                <a:lnTo>
                  <a:pt x="0" y="40963"/>
                </a:lnTo>
                <a:cubicBezTo>
                  <a:pt x="0" y="63537"/>
                  <a:pt x="18300" y="81838"/>
                  <a:pt x="40875" y="81838"/>
                </a:cubicBezTo>
                <a:lnTo>
                  <a:pt x="579355" y="81838"/>
                </a:lnTo>
                <a:cubicBezTo>
                  <a:pt x="601930" y="81838"/>
                  <a:pt x="620230" y="63537"/>
                  <a:pt x="620230" y="40963"/>
                </a:cubicBezTo>
                <a:lnTo>
                  <a:pt x="620230" y="40875"/>
                </a:lnTo>
                <a:cubicBezTo>
                  <a:pt x="620230" y="18300"/>
                  <a:pt x="601930" y="0"/>
                  <a:pt x="579355" y="0"/>
                </a:cubicBezTo>
                <a:close/>
                <a:moveTo>
                  <a:pt x="579355" y="195077"/>
                </a:moveTo>
                <a:lnTo>
                  <a:pt x="40875" y="195077"/>
                </a:lnTo>
                <a:cubicBezTo>
                  <a:pt x="18300" y="195077"/>
                  <a:pt x="0" y="213378"/>
                  <a:pt x="0" y="235953"/>
                </a:cubicBezTo>
                <a:lnTo>
                  <a:pt x="0" y="236040"/>
                </a:lnTo>
                <a:cubicBezTo>
                  <a:pt x="0" y="258615"/>
                  <a:pt x="18300" y="276915"/>
                  <a:pt x="40875" y="276915"/>
                </a:cubicBezTo>
                <a:lnTo>
                  <a:pt x="579355" y="276915"/>
                </a:lnTo>
                <a:cubicBezTo>
                  <a:pt x="601930" y="276915"/>
                  <a:pt x="620230" y="258615"/>
                  <a:pt x="620230" y="236040"/>
                </a:cubicBezTo>
                <a:lnTo>
                  <a:pt x="620230" y="235953"/>
                </a:lnTo>
                <a:cubicBezTo>
                  <a:pt x="620230" y="213378"/>
                  <a:pt x="601930" y="195077"/>
                  <a:pt x="579355" y="195077"/>
                </a:cubicBezTo>
                <a:close/>
                <a:moveTo>
                  <a:pt x="321913" y="392611"/>
                </a:moveTo>
                <a:lnTo>
                  <a:pt x="40875" y="392611"/>
                </a:lnTo>
                <a:cubicBezTo>
                  <a:pt x="18300" y="392611"/>
                  <a:pt x="0" y="410911"/>
                  <a:pt x="0" y="433486"/>
                </a:cubicBezTo>
                <a:lnTo>
                  <a:pt x="0" y="433574"/>
                </a:lnTo>
                <a:cubicBezTo>
                  <a:pt x="0" y="456148"/>
                  <a:pt x="18300" y="474449"/>
                  <a:pt x="40875" y="474449"/>
                </a:cubicBezTo>
                <a:lnTo>
                  <a:pt x="321913" y="474449"/>
                </a:lnTo>
                <a:cubicBezTo>
                  <a:pt x="344488" y="474449"/>
                  <a:pt x="362788" y="456148"/>
                  <a:pt x="362788" y="433574"/>
                </a:cubicBezTo>
                <a:lnTo>
                  <a:pt x="362788" y="433486"/>
                </a:lnTo>
                <a:cubicBezTo>
                  <a:pt x="362788" y="410911"/>
                  <a:pt x="344488" y="392611"/>
                  <a:pt x="321913" y="392611"/>
                </a:cubicBezTo>
                <a:close/>
              </a:path>
            </a:pathLst>
          </a:custGeom>
          <a:solidFill>
            <a:srgbClr val="FFFFFF"/>
          </a:solidFill>
          <a:ln w="17526" cap="flat">
            <a:noFill/>
            <a:prstDash val="solid"/>
            <a:miter/>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68ABEDAB-F6B6-6310-7191-5A89F5452BC3}"/>
              </a:ext>
            </a:extLst>
          </p:cNvPr>
          <p:cNvSpPr/>
          <p:nvPr/>
        </p:nvSpPr>
        <p:spPr>
          <a:xfrm>
            <a:off x="6976408" y="3889378"/>
            <a:ext cx="143089" cy="144448"/>
          </a:xfrm>
          <a:custGeom>
            <a:avLst/>
            <a:gdLst>
              <a:gd name="connsiteX0" fmla="*/ 68768 w 137536"/>
              <a:gd name="connsiteY0" fmla="*/ 137537 h 137536"/>
              <a:gd name="connsiteX1" fmla="*/ 137537 w 137536"/>
              <a:gd name="connsiteY1" fmla="*/ 68768 h 137536"/>
              <a:gd name="connsiteX2" fmla="*/ 68768 w 137536"/>
              <a:gd name="connsiteY2" fmla="*/ 0 h 137536"/>
              <a:gd name="connsiteX3" fmla="*/ 0 w 137536"/>
              <a:gd name="connsiteY3" fmla="*/ 68768 h 137536"/>
              <a:gd name="connsiteX4" fmla="*/ 68768 w 137536"/>
              <a:gd name="connsiteY4" fmla="*/ 137537 h 137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536" h="137536">
                <a:moveTo>
                  <a:pt x="68768" y="137537"/>
                </a:moveTo>
                <a:cubicBezTo>
                  <a:pt x="106748" y="137537"/>
                  <a:pt x="137537" y="106748"/>
                  <a:pt x="137537" y="68768"/>
                </a:cubicBezTo>
                <a:cubicBezTo>
                  <a:pt x="137537" y="30789"/>
                  <a:pt x="106748" y="0"/>
                  <a:pt x="68768" y="0"/>
                </a:cubicBezTo>
                <a:cubicBezTo>
                  <a:pt x="30789" y="0"/>
                  <a:pt x="0" y="30789"/>
                  <a:pt x="0" y="68768"/>
                </a:cubicBezTo>
                <a:cubicBezTo>
                  <a:pt x="0" y="106748"/>
                  <a:pt x="30789" y="137537"/>
                  <a:pt x="68768" y="137537"/>
                </a:cubicBezTo>
                <a:close/>
              </a:path>
            </a:pathLst>
          </a:custGeom>
          <a:solidFill>
            <a:srgbClr val="FF6666"/>
          </a:solidFill>
          <a:ln w="8763" cap="flat">
            <a:solidFill>
              <a:srgbClr val="231815"/>
            </a:solidFill>
            <a:prstDash val="solid"/>
            <a:miter/>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AD36114A-07A7-F41B-E021-500AE3974C37}"/>
              </a:ext>
            </a:extLst>
          </p:cNvPr>
          <p:cNvSpPr/>
          <p:nvPr/>
        </p:nvSpPr>
        <p:spPr>
          <a:xfrm>
            <a:off x="8594375" y="5179931"/>
            <a:ext cx="186071" cy="182403"/>
          </a:xfrm>
          <a:custGeom>
            <a:avLst/>
            <a:gdLst>
              <a:gd name="connsiteX0" fmla="*/ 178850 w 178850"/>
              <a:gd name="connsiteY0" fmla="*/ 0 h 173674"/>
              <a:gd name="connsiteX1" fmla="*/ 0 w 178850"/>
              <a:gd name="connsiteY1" fmla="*/ 0 h 173674"/>
              <a:gd name="connsiteX2" fmla="*/ 0 w 178850"/>
              <a:gd name="connsiteY2" fmla="*/ 173675 h 173674"/>
              <a:gd name="connsiteX3" fmla="*/ 178850 w 178850"/>
              <a:gd name="connsiteY3" fmla="*/ 173675 h 173674"/>
              <a:gd name="connsiteX4" fmla="*/ 178850 w 178850"/>
              <a:gd name="connsiteY4" fmla="*/ 0 h 173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50" h="173674">
                <a:moveTo>
                  <a:pt x="178850" y="0"/>
                </a:moveTo>
                <a:lnTo>
                  <a:pt x="0" y="0"/>
                </a:lnTo>
                <a:lnTo>
                  <a:pt x="0" y="173675"/>
                </a:lnTo>
                <a:lnTo>
                  <a:pt x="178850" y="173675"/>
                </a:lnTo>
                <a:lnTo>
                  <a:pt x="178850" y="0"/>
                </a:lnTo>
                <a:close/>
              </a:path>
            </a:pathLst>
          </a:custGeom>
          <a:noFill/>
          <a:ln w="7799" cap="flat">
            <a:solidFill>
              <a:srgbClr val="231815"/>
            </a:solid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472ACF92-E923-70AE-C1AC-EEC4EC8B39D9}"/>
              </a:ext>
            </a:extLst>
          </p:cNvPr>
          <p:cNvSpPr/>
          <p:nvPr/>
        </p:nvSpPr>
        <p:spPr>
          <a:xfrm>
            <a:off x="8866410" y="5179931"/>
            <a:ext cx="940665" cy="182403"/>
          </a:xfrm>
          <a:custGeom>
            <a:avLst/>
            <a:gdLst>
              <a:gd name="connsiteX0" fmla="*/ 904163 w 904162"/>
              <a:gd name="connsiteY0" fmla="*/ 0 h 173674"/>
              <a:gd name="connsiteX1" fmla="*/ 0 w 904162"/>
              <a:gd name="connsiteY1" fmla="*/ 0 h 173674"/>
              <a:gd name="connsiteX2" fmla="*/ 0 w 904162"/>
              <a:gd name="connsiteY2" fmla="*/ 173675 h 173674"/>
              <a:gd name="connsiteX3" fmla="*/ 904163 w 904162"/>
              <a:gd name="connsiteY3" fmla="*/ 173675 h 173674"/>
              <a:gd name="connsiteX4" fmla="*/ 904163 w 904162"/>
              <a:gd name="connsiteY4" fmla="*/ 0 h 173674"/>
              <a:gd name="connsiteX5" fmla="*/ 134379 w 904162"/>
              <a:gd name="connsiteY5" fmla="*/ 49208 h 173674"/>
              <a:gd name="connsiteX6" fmla="*/ 211042 w 904162"/>
              <a:gd name="connsiteY6" fmla="*/ 122011 h 173674"/>
              <a:gd name="connsiteX7" fmla="*/ 133063 w 904162"/>
              <a:gd name="connsiteY7" fmla="*/ 121046 h 173674"/>
              <a:gd name="connsiteX8" fmla="*/ 208322 w 904162"/>
              <a:gd name="connsiteY8" fmla="*/ 50348 h 173674"/>
              <a:gd name="connsiteX9" fmla="*/ 318404 w 904162"/>
              <a:gd name="connsiteY9" fmla="*/ 49208 h 173674"/>
              <a:gd name="connsiteX10" fmla="*/ 395067 w 904162"/>
              <a:gd name="connsiteY10" fmla="*/ 122011 h 173674"/>
              <a:gd name="connsiteX11" fmla="*/ 317001 w 904162"/>
              <a:gd name="connsiteY11" fmla="*/ 121046 h 173674"/>
              <a:gd name="connsiteX12" fmla="*/ 392348 w 904162"/>
              <a:gd name="connsiteY12" fmla="*/ 50348 h 173674"/>
              <a:gd name="connsiteX13" fmla="*/ 502342 w 904162"/>
              <a:gd name="connsiteY13" fmla="*/ 49208 h 173674"/>
              <a:gd name="connsiteX14" fmla="*/ 579005 w 904162"/>
              <a:gd name="connsiteY14" fmla="*/ 122011 h 173674"/>
              <a:gd name="connsiteX15" fmla="*/ 501026 w 904162"/>
              <a:gd name="connsiteY15" fmla="*/ 121046 h 173674"/>
              <a:gd name="connsiteX16" fmla="*/ 576285 w 904162"/>
              <a:gd name="connsiteY16" fmla="*/ 50348 h 173674"/>
              <a:gd name="connsiteX17" fmla="*/ 686280 w 904162"/>
              <a:gd name="connsiteY17" fmla="*/ 49208 h 173674"/>
              <a:gd name="connsiteX18" fmla="*/ 762942 w 904162"/>
              <a:gd name="connsiteY18" fmla="*/ 122011 h 173674"/>
              <a:gd name="connsiteX19" fmla="*/ 684964 w 904162"/>
              <a:gd name="connsiteY19" fmla="*/ 121046 h 173674"/>
              <a:gd name="connsiteX20" fmla="*/ 760311 w 904162"/>
              <a:gd name="connsiteY20" fmla="*/ 50348 h 17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04162" h="173674">
                <a:moveTo>
                  <a:pt x="904163" y="0"/>
                </a:moveTo>
                <a:lnTo>
                  <a:pt x="0" y="0"/>
                </a:lnTo>
                <a:lnTo>
                  <a:pt x="0" y="173675"/>
                </a:lnTo>
                <a:lnTo>
                  <a:pt x="904163" y="173675"/>
                </a:lnTo>
                <a:lnTo>
                  <a:pt x="904163" y="0"/>
                </a:lnTo>
                <a:close/>
                <a:moveTo>
                  <a:pt x="134379" y="49208"/>
                </a:moveTo>
                <a:lnTo>
                  <a:pt x="211042" y="122011"/>
                </a:lnTo>
                <a:moveTo>
                  <a:pt x="133063" y="121046"/>
                </a:moveTo>
                <a:lnTo>
                  <a:pt x="208322" y="50348"/>
                </a:lnTo>
                <a:moveTo>
                  <a:pt x="318404" y="49208"/>
                </a:moveTo>
                <a:lnTo>
                  <a:pt x="395067" y="122011"/>
                </a:lnTo>
                <a:moveTo>
                  <a:pt x="317001" y="121046"/>
                </a:moveTo>
                <a:lnTo>
                  <a:pt x="392348" y="50348"/>
                </a:lnTo>
                <a:moveTo>
                  <a:pt x="502342" y="49208"/>
                </a:moveTo>
                <a:lnTo>
                  <a:pt x="579005" y="122011"/>
                </a:lnTo>
                <a:moveTo>
                  <a:pt x="501026" y="121046"/>
                </a:moveTo>
                <a:lnTo>
                  <a:pt x="576285" y="50348"/>
                </a:lnTo>
                <a:moveTo>
                  <a:pt x="686280" y="49208"/>
                </a:moveTo>
                <a:lnTo>
                  <a:pt x="762942" y="122011"/>
                </a:lnTo>
                <a:moveTo>
                  <a:pt x="684964" y="121046"/>
                </a:moveTo>
                <a:lnTo>
                  <a:pt x="760311" y="50348"/>
                </a:lnTo>
              </a:path>
            </a:pathLst>
          </a:custGeom>
          <a:noFill/>
          <a:ln w="8062" cap="flat">
            <a:solidFill>
              <a:srgbClr val="231815"/>
            </a:solidFill>
            <a:prstDash val="solid"/>
            <a:miter/>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A186C914-2D93-43CD-997A-8717745480A1}"/>
              </a:ext>
            </a:extLst>
          </p:cNvPr>
          <p:cNvSpPr/>
          <p:nvPr/>
        </p:nvSpPr>
        <p:spPr>
          <a:xfrm>
            <a:off x="10316193" y="3829590"/>
            <a:ext cx="135961" cy="199043"/>
          </a:xfrm>
          <a:custGeom>
            <a:avLst/>
            <a:gdLst>
              <a:gd name="connsiteX0" fmla="*/ 0 w 130685"/>
              <a:gd name="connsiteY0" fmla="*/ 37893 h 189518"/>
              <a:gd name="connsiteX1" fmla="*/ 5175 w 130685"/>
              <a:gd name="connsiteY1" fmla="*/ 189464 h 189518"/>
              <a:gd name="connsiteX2" fmla="*/ 122538 w 130685"/>
              <a:gd name="connsiteY2" fmla="*/ 177271 h 189518"/>
              <a:gd name="connsiteX3" fmla="*/ 122538 w 130685"/>
              <a:gd name="connsiteY3" fmla="*/ 0 h 189518"/>
              <a:gd name="connsiteX4" fmla="*/ 0 w 130685"/>
              <a:gd name="connsiteY4" fmla="*/ 37893 h 1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85" h="189518">
                <a:moveTo>
                  <a:pt x="0" y="37893"/>
                </a:moveTo>
                <a:lnTo>
                  <a:pt x="5175" y="189464"/>
                </a:lnTo>
                <a:cubicBezTo>
                  <a:pt x="5175" y="189464"/>
                  <a:pt x="104205" y="191043"/>
                  <a:pt x="122538" y="177271"/>
                </a:cubicBezTo>
                <a:cubicBezTo>
                  <a:pt x="140870" y="163500"/>
                  <a:pt x="122538" y="0"/>
                  <a:pt x="122538" y="0"/>
                </a:cubicBezTo>
                <a:lnTo>
                  <a:pt x="0" y="37893"/>
                </a:lnTo>
                <a:close/>
              </a:path>
            </a:pathLst>
          </a:custGeom>
          <a:solidFill>
            <a:srgbClr val="F9D3DC"/>
          </a:solidFill>
          <a:ln w="9201" cap="flat">
            <a:solidFill>
              <a:srgbClr val="231815"/>
            </a:solidFill>
            <a:prstDash val="solid"/>
            <a:miter/>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EB92E166-636D-0425-3FE3-A62FCC9CCFDF}"/>
              </a:ext>
            </a:extLst>
          </p:cNvPr>
          <p:cNvSpPr/>
          <p:nvPr/>
        </p:nvSpPr>
        <p:spPr>
          <a:xfrm>
            <a:off x="10147278" y="3483148"/>
            <a:ext cx="410177" cy="414537"/>
          </a:xfrm>
          <a:custGeom>
            <a:avLst/>
            <a:gdLst>
              <a:gd name="connsiteX0" fmla="*/ 85083 w 394260"/>
              <a:gd name="connsiteY0" fmla="*/ 2864 h 394700"/>
              <a:gd name="connsiteX1" fmla="*/ 74295 w 394260"/>
              <a:gd name="connsiteY1" fmla="*/ 166276 h 394700"/>
              <a:gd name="connsiteX2" fmla="*/ 0 w 394260"/>
              <a:gd name="connsiteY2" fmla="*/ 266534 h 394700"/>
              <a:gd name="connsiteX3" fmla="*/ 71926 w 394260"/>
              <a:gd name="connsiteY3" fmla="*/ 276270 h 394700"/>
              <a:gd name="connsiteX4" fmla="*/ 129906 w 394260"/>
              <a:gd name="connsiteY4" fmla="*/ 389159 h 394700"/>
              <a:gd name="connsiteX5" fmla="*/ 277793 w 394260"/>
              <a:gd name="connsiteY5" fmla="*/ 347846 h 394700"/>
              <a:gd name="connsiteX6" fmla="*/ 310159 w 394260"/>
              <a:gd name="connsiteY6" fmla="*/ 265745 h 394700"/>
              <a:gd name="connsiteX7" fmla="*/ 394190 w 394260"/>
              <a:gd name="connsiteY7" fmla="*/ 194696 h 394700"/>
              <a:gd name="connsiteX8" fmla="*/ 353315 w 394260"/>
              <a:gd name="connsiteY8" fmla="*/ 100052 h 394700"/>
              <a:gd name="connsiteX9" fmla="*/ 85083 w 394260"/>
              <a:gd name="connsiteY9" fmla="*/ 2864 h 39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4260" h="394700">
                <a:moveTo>
                  <a:pt x="85083" y="2864"/>
                </a:moveTo>
                <a:cubicBezTo>
                  <a:pt x="70036" y="55970"/>
                  <a:pt x="66360" y="111653"/>
                  <a:pt x="74295" y="166276"/>
                </a:cubicBezTo>
                <a:lnTo>
                  <a:pt x="0" y="266534"/>
                </a:lnTo>
                <a:lnTo>
                  <a:pt x="71926" y="276270"/>
                </a:lnTo>
                <a:cubicBezTo>
                  <a:pt x="71926" y="276270"/>
                  <a:pt x="56576" y="366967"/>
                  <a:pt x="129906" y="389159"/>
                </a:cubicBezTo>
                <a:cubicBezTo>
                  <a:pt x="203235" y="411351"/>
                  <a:pt x="252005" y="360564"/>
                  <a:pt x="277793" y="347846"/>
                </a:cubicBezTo>
                <a:cubicBezTo>
                  <a:pt x="277793" y="347846"/>
                  <a:pt x="270162" y="309339"/>
                  <a:pt x="310159" y="265745"/>
                </a:cubicBezTo>
                <a:cubicBezTo>
                  <a:pt x="310159" y="265745"/>
                  <a:pt x="397084" y="250833"/>
                  <a:pt x="394190" y="194696"/>
                </a:cubicBezTo>
                <a:cubicBezTo>
                  <a:pt x="391450" y="159485"/>
                  <a:pt x="377069" y="126187"/>
                  <a:pt x="353315" y="100052"/>
                </a:cubicBezTo>
                <a:cubicBezTo>
                  <a:pt x="353315" y="100052"/>
                  <a:pt x="226216" y="-19854"/>
                  <a:pt x="85083" y="2864"/>
                </a:cubicBezTo>
                <a:close/>
              </a:path>
            </a:pathLst>
          </a:custGeom>
          <a:solidFill>
            <a:srgbClr val="F9D3DC"/>
          </a:solidFill>
          <a:ln w="9201" cap="flat">
            <a:solidFill>
              <a:srgbClr val="231815"/>
            </a:solidFill>
            <a:prstDash val="solid"/>
            <a:miter/>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4029B516-ECE9-BA27-7917-B73F8ABBB13E}"/>
              </a:ext>
            </a:extLst>
          </p:cNvPr>
          <p:cNvSpPr/>
          <p:nvPr/>
        </p:nvSpPr>
        <p:spPr>
          <a:xfrm>
            <a:off x="10254047" y="3653267"/>
            <a:ext cx="19893" cy="37402"/>
          </a:xfrm>
          <a:custGeom>
            <a:avLst/>
            <a:gdLst>
              <a:gd name="connsiteX0" fmla="*/ 9561 w 19121"/>
              <a:gd name="connsiteY0" fmla="*/ 35612 h 35612"/>
              <a:gd name="connsiteX1" fmla="*/ 19122 w 19121"/>
              <a:gd name="connsiteY1" fmla="*/ 17806 h 35612"/>
              <a:gd name="connsiteX2" fmla="*/ 9561 w 19121"/>
              <a:gd name="connsiteY2" fmla="*/ 0 h 35612"/>
              <a:gd name="connsiteX3" fmla="*/ 0 w 19121"/>
              <a:gd name="connsiteY3" fmla="*/ 17806 h 35612"/>
              <a:gd name="connsiteX4" fmla="*/ 9561 w 19121"/>
              <a:gd name="connsiteY4" fmla="*/ 35612 h 3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21" h="35612">
                <a:moveTo>
                  <a:pt x="9561" y="35612"/>
                </a:moveTo>
                <a:cubicBezTo>
                  <a:pt x="14841" y="35612"/>
                  <a:pt x="19122" y="27648"/>
                  <a:pt x="19122" y="17806"/>
                </a:cubicBezTo>
                <a:cubicBezTo>
                  <a:pt x="19122" y="7982"/>
                  <a:pt x="14841" y="0"/>
                  <a:pt x="9561" y="0"/>
                </a:cubicBezTo>
                <a:cubicBezTo>
                  <a:pt x="4281" y="0"/>
                  <a:pt x="0" y="7965"/>
                  <a:pt x="0" y="17806"/>
                </a:cubicBezTo>
                <a:cubicBezTo>
                  <a:pt x="0" y="27630"/>
                  <a:pt x="4281" y="35612"/>
                  <a:pt x="9561" y="35612"/>
                </a:cubicBezTo>
                <a:close/>
              </a:path>
            </a:pathLst>
          </a:custGeom>
          <a:solidFill>
            <a:srgbClr val="231815"/>
          </a:solidFill>
          <a:ln w="17526" cap="flat">
            <a:noFill/>
            <a:prstDash val="solid"/>
            <a:miter/>
          </a:ln>
        </p:spPr>
        <p:txBody>
          <a:bodyPr rtlCol="0" anchor="ctr"/>
          <a:lstStyle/>
          <a:p>
            <a:endParaRPr lang="zh-CN" altLang="en-US"/>
          </a:p>
        </p:txBody>
      </p:sp>
      <p:sp>
        <p:nvSpPr>
          <p:cNvPr id="229" name="任意多边形: 形状 228">
            <a:extLst>
              <a:ext uri="{FF2B5EF4-FFF2-40B4-BE49-F238E27FC236}">
                <a16:creationId xmlns:a16="http://schemas.microsoft.com/office/drawing/2014/main" id="{FB6451A1-655E-B594-1CC1-ABC5DCF67B9E}"/>
              </a:ext>
            </a:extLst>
          </p:cNvPr>
          <p:cNvSpPr/>
          <p:nvPr/>
        </p:nvSpPr>
        <p:spPr>
          <a:xfrm>
            <a:off x="10256968" y="3777264"/>
            <a:ext cx="69445" cy="38414"/>
          </a:xfrm>
          <a:custGeom>
            <a:avLst/>
            <a:gdLst>
              <a:gd name="connsiteX0" fmla="*/ 0 w 66750"/>
              <a:gd name="connsiteY0" fmla="*/ 36577 h 36576"/>
              <a:gd name="connsiteX1" fmla="*/ 66751 w 66750"/>
              <a:gd name="connsiteY1" fmla="*/ 0 h 36576"/>
            </a:gdLst>
            <a:ahLst/>
            <a:cxnLst>
              <a:cxn ang="0">
                <a:pos x="connsiteX0" y="connsiteY0"/>
              </a:cxn>
              <a:cxn ang="0">
                <a:pos x="connsiteX1" y="connsiteY1"/>
              </a:cxn>
            </a:cxnLst>
            <a:rect l="l" t="t" r="r" b="b"/>
            <a:pathLst>
              <a:path w="66750" h="36576">
                <a:moveTo>
                  <a:pt x="0" y="36577"/>
                </a:moveTo>
                <a:cubicBezTo>
                  <a:pt x="25723" y="32218"/>
                  <a:pt x="49233" y="19335"/>
                  <a:pt x="66751" y="0"/>
                </a:cubicBezTo>
              </a:path>
            </a:pathLst>
          </a:custGeom>
          <a:noFill/>
          <a:ln w="9201" cap="flat">
            <a:solidFill>
              <a:srgbClr val="231815"/>
            </a:solidFill>
            <a:prstDash val="solid"/>
            <a:miter/>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220EF570-0125-0DFE-8779-4B2190205582}"/>
              </a:ext>
            </a:extLst>
          </p:cNvPr>
          <p:cNvSpPr/>
          <p:nvPr/>
        </p:nvSpPr>
        <p:spPr>
          <a:xfrm>
            <a:off x="9018990" y="3281005"/>
            <a:ext cx="1603786" cy="3538441"/>
          </a:xfrm>
          <a:custGeom>
            <a:avLst/>
            <a:gdLst>
              <a:gd name="connsiteX0" fmla="*/ 1389137 w 1541550"/>
              <a:gd name="connsiteY0" fmla="*/ 451021 h 3369112"/>
              <a:gd name="connsiteX1" fmla="*/ 1360016 w 1541550"/>
              <a:gd name="connsiteY1" fmla="*/ 524877 h 3369112"/>
              <a:gd name="connsiteX2" fmla="*/ 1363086 w 1541550"/>
              <a:gd name="connsiteY2" fmla="*/ 575225 h 3369112"/>
              <a:gd name="connsiteX3" fmla="*/ 1517288 w 1541550"/>
              <a:gd name="connsiteY3" fmla="*/ 341465 h 3369112"/>
              <a:gd name="connsiteX4" fmla="*/ 1521323 w 1541550"/>
              <a:gd name="connsiteY4" fmla="*/ 173580 h 3369112"/>
              <a:gd name="connsiteX5" fmla="*/ 1389137 w 1541550"/>
              <a:gd name="connsiteY5" fmla="*/ 149809 h 3369112"/>
              <a:gd name="connsiteX6" fmla="*/ 1245636 w 1541550"/>
              <a:gd name="connsiteY6" fmla="*/ 72883 h 3369112"/>
              <a:gd name="connsiteX7" fmla="*/ 1165991 w 1541550"/>
              <a:gd name="connsiteY7" fmla="*/ 1396 h 3369112"/>
              <a:gd name="connsiteX8" fmla="*/ 1050734 w 1541550"/>
              <a:gd name="connsiteY8" fmla="*/ 87093 h 3369112"/>
              <a:gd name="connsiteX9" fmla="*/ 1191078 w 1541550"/>
              <a:gd name="connsiteY9" fmla="*/ 186386 h 3369112"/>
              <a:gd name="connsiteX10" fmla="*/ 1341069 w 1541550"/>
              <a:gd name="connsiteY10" fmla="*/ 246120 h 3369112"/>
              <a:gd name="connsiteX11" fmla="*/ 1392558 w 1541550"/>
              <a:gd name="connsiteY11" fmla="*/ 321642 h 3369112"/>
              <a:gd name="connsiteX12" fmla="*/ 1366244 w 1541550"/>
              <a:gd name="connsiteY12" fmla="*/ 343220 h 3369112"/>
              <a:gd name="connsiteX13" fmla="*/ 1455362 w 1541550"/>
              <a:gd name="connsiteY13" fmla="*/ 397954 h 3369112"/>
              <a:gd name="connsiteX14" fmla="*/ 1389137 w 1541550"/>
              <a:gd name="connsiteY14" fmla="*/ 451021 h 3369112"/>
              <a:gd name="connsiteX15" fmla="*/ 0 w 1541550"/>
              <a:gd name="connsiteY15" fmla="*/ 3369113 h 3369112"/>
              <a:gd name="connsiteX16" fmla="*/ 875129 w 1541550"/>
              <a:gd name="connsiteY16" fmla="*/ 3369113 h 3369112"/>
              <a:gd name="connsiteX17" fmla="*/ 875129 w 1541550"/>
              <a:gd name="connsiteY17" fmla="*/ 3308239 h 3369112"/>
              <a:gd name="connsiteX18" fmla="*/ 0 w 1541550"/>
              <a:gd name="connsiteY18" fmla="*/ 3308239 h 3369112"/>
              <a:gd name="connsiteX19" fmla="*/ 0 w 1541550"/>
              <a:gd name="connsiteY19" fmla="*/ 3369113 h 336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1550" h="3369112">
                <a:moveTo>
                  <a:pt x="1389137" y="451021"/>
                </a:moveTo>
                <a:cubicBezTo>
                  <a:pt x="1377454" y="474814"/>
                  <a:pt x="1367715" y="499513"/>
                  <a:pt x="1360016" y="524877"/>
                </a:cubicBezTo>
                <a:cubicBezTo>
                  <a:pt x="1354139" y="548384"/>
                  <a:pt x="1362647" y="554437"/>
                  <a:pt x="1363086" y="575225"/>
                </a:cubicBezTo>
                <a:cubicBezTo>
                  <a:pt x="1363086" y="575225"/>
                  <a:pt x="1502991" y="382253"/>
                  <a:pt x="1517288" y="341465"/>
                </a:cubicBezTo>
                <a:cubicBezTo>
                  <a:pt x="1531586" y="300678"/>
                  <a:pt x="1561672" y="221559"/>
                  <a:pt x="1521323" y="173580"/>
                </a:cubicBezTo>
                <a:cubicBezTo>
                  <a:pt x="1480974" y="125600"/>
                  <a:pt x="1416855" y="122091"/>
                  <a:pt x="1389137" y="149809"/>
                </a:cubicBezTo>
                <a:cubicBezTo>
                  <a:pt x="1389137" y="149809"/>
                  <a:pt x="1366682" y="29640"/>
                  <a:pt x="1245636" y="72883"/>
                </a:cubicBezTo>
                <a:cubicBezTo>
                  <a:pt x="1245636" y="72883"/>
                  <a:pt x="1229146" y="10518"/>
                  <a:pt x="1165991" y="1396"/>
                </a:cubicBezTo>
                <a:cubicBezTo>
                  <a:pt x="1102837" y="-7727"/>
                  <a:pt x="1060734" y="28675"/>
                  <a:pt x="1050734" y="87093"/>
                </a:cubicBezTo>
                <a:cubicBezTo>
                  <a:pt x="1040734" y="145511"/>
                  <a:pt x="1095118" y="221735"/>
                  <a:pt x="1191078" y="186386"/>
                </a:cubicBezTo>
                <a:cubicBezTo>
                  <a:pt x="1191078" y="186386"/>
                  <a:pt x="1230198" y="295766"/>
                  <a:pt x="1341069" y="246120"/>
                </a:cubicBezTo>
                <a:cubicBezTo>
                  <a:pt x="1341069" y="246120"/>
                  <a:pt x="1341069" y="292521"/>
                  <a:pt x="1392558" y="321642"/>
                </a:cubicBezTo>
                <a:cubicBezTo>
                  <a:pt x="1392558" y="321642"/>
                  <a:pt x="1367033" y="341465"/>
                  <a:pt x="1366244" y="343220"/>
                </a:cubicBezTo>
                <a:cubicBezTo>
                  <a:pt x="1365454" y="344974"/>
                  <a:pt x="1461414" y="337343"/>
                  <a:pt x="1455362" y="397954"/>
                </a:cubicBezTo>
                <a:cubicBezTo>
                  <a:pt x="1449310" y="458564"/>
                  <a:pt x="1389137" y="451021"/>
                  <a:pt x="1389137" y="451021"/>
                </a:cubicBezTo>
                <a:close/>
                <a:moveTo>
                  <a:pt x="0" y="3369113"/>
                </a:moveTo>
                <a:lnTo>
                  <a:pt x="875129" y="3369113"/>
                </a:lnTo>
                <a:lnTo>
                  <a:pt x="875129" y="3308239"/>
                </a:lnTo>
                <a:lnTo>
                  <a:pt x="0" y="3308239"/>
                </a:lnTo>
                <a:lnTo>
                  <a:pt x="0" y="3369113"/>
                </a:lnTo>
                <a:close/>
              </a:path>
            </a:pathLst>
          </a:custGeom>
          <a:solidFill>
            <a:srgbClr val="231815"/>
          </a:solidFill>
          <a:ln w="17526" cap="flat">
            <a:noFill/>
            <a:prstDash val="solid"/>
            <a:miter/>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B14D4D6C-2957-8296-35F0-6F38ED2607F0}"/>
              </a:ext>
            </a:extLst>
          </p:cNvPr>
          <p:cNvSpPr/>
          <p:nvPr/>
        </p:nvSpPr>
        <p:spPr>
          <a:xfrm>
            <a:off x="9015120" y="6430134"/>
            <a:ext cx="910588" cy="327036"/>
          </a:xfrm>
          <a:custGeom>
            <a:avLst/>
            <a:gdLst>
              <a:gd name="connsiteX0" fmla="*/ 376069 w 875252"/>
              <a:gd name="connsiteY0" fmla="*/ 0 h 311386"/>
              <a:gd name="connsiteX1" fmla="*/ 348526 w 875252"/>
              <a:gd name="connsiteY1" fmla="*/ 120257 h 311386"/>
              <a:gd name="connsiteX2" fmla="*/ 112749 w 875252"/>
              <a:gd name="connsiteY2" fmla="*/ 88416 h 311386"/>
              <a:gd name="connsiteX3" fmla="*/ 6965 w 875252"/>
              <a:gd name="connsiteY3" fmla="*/ 310246 h 311386"/>
              <a:gd name="connsiteX4" fmla="*/ 874025 w 875252"/>
              <a:gd name="connsiteY4" fmla="*/ 311387 h 311386"/>
              <a:gd name="connsiteX5" fmla="*/ 875253 w 875252"/>
              <a:gd name="connsiteY5" fmla="*/ 26665 h 311386"/>
              <a:gd name="connsiteX6" fmla="*/ 376069 w 875252"/>
              <a:gd name="connsiteY6" fmla="*/ 0 h 3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5252" h="311386">
                <a:moveTo>
                  <a:pt x="376069" y="0"/>
                </a:moveTo>
                <a:lnTo>
                  <a:pt x="348526" y="120257"/>
                </a:lnTo>
                <a:cubicBezTo>
                  <a:pt x="348526" y="120257"/>
                  <a:pt x="209323" y="57365"/>
                  <a:pt x="112749" y="88416"/>
                </a:cubicBezTo>
                <a:cubicBezTo>
                  <a:pt x="-40576" y="137800"/>
                  <a:pt x="6965" y="310246"/>
                  <a:pt x="6965" y="310246"/>
                </a:cubicBezTo>
                <a:lnTo>
                  <a:pt x="874025" y="311387"/>
                </a:lnTo>
                <a:lnTo>
                  <a:pt x="875253" y="26665"/>
                </a:lnTo>
                <a:lnTo>
                  <a:pt x="376069" y="0"/>
                </a:lnTo>
                <a:close/>
              </a:path>
            </a:pathLst>
          </a:custGeom>
          <a:solidFill>
            <a:srgbClr val="2F54EB"/>
          </a:solidFill>
          <a:ln w="8062" cap="flat">
            <a:solidFill>
              <a:srgbClr val="231815"/>
            </a:solidFill>
            <a:prstDash val="solid"/>
            <a:miter/>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B3AA7C8B-214B-840D-AE93-CC1ED6C8A190}"/>
              </a:ext>
            </a:extLst>
          </p:cNvPr>
          <p:cNvSpPr/>
          <p:nvPr/>
        </p:nvSpPr>
        <p:spPr>
          <a:xfrm>
            <a:off x="9393778" y="6468918"/>
            <a:ext cx="84046" cy="57669"/>
          </a:xfrm>
          <a:custGeom>
            <a:avLst/>
            <a:gdLst>
              <a:gd name="connsiteX0" fmla="*/ 7982 w 80785"/>
              <a:gd name="connsiteY0" fmla="*/ 0 h 54909"/>
              <a:gd name="connsiteX1" fmla="*/ 80785 w 80785"/>
              <a:gd name="connsiteY1" fmla="*/ 8421 h 54909"/>
              <a:gd name="connsiteX2" fmla="*/ 0 w 80785"/>
              <a:gd name="connsiteY2" fmla="*/ 46576 h 54909"/>
              <a:gd name="connsiteX3" fmla="*/ 72803 w 80785"/>
              <a:gd name="connsiteY3" fmla="*/ 54909 h 54909"/>
            </a:gdLst>
            <a:ahLst/>
            <a:cxnLst>
              <a:cxn ang="0">
                <a:pos x="connsiteX0" y="connsiteY0"/>
              </a:cxn>
              <a:cxn ang="0">
                <a:pos x="connsiteX1" y="connsiteY1"/>
              </a:cxn>
              <a:cxn ang="0">
                <a:pos x="connsiteX2" y="connsiteY2"/>
              </a:cxn>
              <a:cxn ang="0">
                <a:pos x="connsiteX3" y="connsiteY3"/>
              </a:cxn>
            </a:cxnLst>
            <a:rect l="l" t="t" r="r" b="b"/>
            <a:pathLst>
              <a:path w="80785" h="54909">
                <a:moveTo>
                  <a:pt x="7982" y="0"/>
                </a:moveTo>
                <a:lnTo>
                  <a:pt x="80785" y="8421"/>
                </a:lnTo>
                <a:moveTo>
                  <a:pt x="0" y="46576"/>
                </a:moveTo>
                <a:lnTo>
                  <a:pt x="72803" y="54909"/>
                </a:lnTo>
              </a:path>
            </a:pathLst>
          </a:custGeom>
          <a:noFill/>
          <a:ln w="8062" cap="flat">
            <a:solidFill>
              <a:srgbClr val="FFFFFF"/>
            </a:solidFill>
            <a:prstDash val="solid"/>
            <a:miter/>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3C975AC9-7343-ED35-2B20-2E6142B654B9}"/>
              </a:ext>
            </a:extLst>
          </p:cNvPr>
          <p:cNvSpPr/>
          <p:nvPr/>
        </p:nvSpPr>
        <p:spPr>
          <a:xfrm>
            <a:off x="9218537" y="6374282"/>
            <a:ext cx="152701" cy="56729"/>
          </a:xfrm>
          <a:custGeom>
            <a:avLst/>
            <a:gdLst>
              <a:gd name="connsiteX0" fmla="*/ 146776 w 146775"/>
              <a:gd name="connsiteY0" fmla="*/ 43531 h 54014"/>
              <a:gd name="connsiteX1" fmla="*/ 468 w 146775"/>
              <a:gd name="connsiteY1" fmla="*/ 19321 h 54014"/>
              <a:gd name="connsiteX2" fmla="*/ 146776 w 146775"/>
              <a:gd name="connsiteY2" fmla="*/ 43531 h 54014"/>
            </a:gdLst>
            <a:ahLst/>
            <a:cxnLst>
              <a:cxn ang="0">
                <a:pos x="connsiteX0" y="connsiteY0"/>
              </a:cxn>
              <a:cxn ang="0">
                <a:pos x="connsiteX1" y="connsiteY1"/>
              </a:cxn>
              <a:cxn ang="0">
                <a:pos x="connsiteX2" y="connsiteY2"/>
              </a:cxn>
            </a:cxnLst>
            <a:rect l="l" t="t" r="r" b="b"/>
            <a:pathLst>
              <a:path w="146775" h="54014">
                <a:moveTo>
                  <a:pt x="146776" y="43531"/>
                </a:moveTo>
                <a:cubicBezTo>
                  <a:pt x="146776" y="43531"/>
                  <a:pt x="9239" y="-35413"/>
                  <a:pt x="468" y="19321"/>
                </a:cubicBezTo>
                <a:cubicBezTo>
                  <a:pt x="-9619" y="79055"/>
                  <a:pt x="146776" y="43531"/>
                  <a:pt x="146776" y="43531"/>
                </a:cubicBezTo>
                <a:close/>
              </a:path>
            </a:pathLst>
          </a:custGeom>
          <a:noFill/>
          <a:ln w="9727" cap="rnd">
            <a:solidFill>
              <a:srgbClr val="000000"/>
            </a:solidFill>
            <a:prstDash val="solid"/>
            <a:round/>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E14FA670-4F02-05A7-7857-EB8F9AF525F9}"/>
              </a:ext>
            </a:extLst>
          </p:cNvPr>
          <p:cNvSpPr/>
          <p:nvPr/>
        </p:nvSpPr>
        <p:spPr>
          <a:xfrm>
            <a:off x="9254411" y="6420000"/>
            <a:ext cx="116827" cy="58640"/>
          </a:xfrm>
          <a:custGeom>
            <a:avLst/>
            <a:gdLst>
              <a:gd name="connsiteX0" fmla="*/ 112294 w 112293"/>
              <a:gd name="connsiteY0" fmla="*/ 0 h 55834"/>
              <a:gd name="connsiteX1" fmla="*/ 633 w 112293"/>
              <a:gd name="connsiteY1" fmla="*/ 43243 h 55834"/>
              <a:gd name="connsiteX2" fmla="*/ 112294 w 112293"/>
              <a:gd name="connsiteY2" fmla="*/ 0 h 55834"/>
            </a:gdLst>
            <a:ahLst/>
            <a:cxnLst>
              <a:cxn ang="0">
                <a:pos x="connsiteX0" y="connsiteY0"/>
              </a:cxn>
              <a:cxn ang="0">
                <a:pos x="connsiteX1" y="connsiteY1"/>
              </a:cxn>
              <a:cxn ang="0">
                <a:pos x="connsiteX2" y="connsiteY2"/>
              </a:cxn>
            </a:cxnLst>
            <a:rect l="l" t="t" r="r" b="b"/>
            <a:pathLst>
              <a:path w="112293" h="55834">
                <a:moveTo>
                  <a:pt x="112294" y="0"/>
                </a:moveTo>
                <a:cubicBezTo>
                  <a:pt x="112294" y="0"/>
                  <a:pt x="-9805" y="5438"/>
                  <a:pt x="633" y="43243"/>
                </a:cubicBezTo>
                <a:cubicBezTo>
                  <a:pt x="11071" y="81048"/>
                  <a:pt x="91856" y="23946"/>
                  <a:pt x="112294" y="0"/>
                </a:cubicBezTo>
                <a:close/>
              </a:path>
            </a:pathLst>
          </a:custGeom>
          <a:noFill/>
          <a:ln w="9727" cap="rnd">
            <a:solidFill>
              <a:srgbClr val="000000"/>
            </a:solidFill>
            <a:prstDash val="solid"/>
            <a:round/>
          </a:ln>
        </p:spPr>
        <p:txBody>
          <a:bodyPr rtlCol="0" anchor="ctr"/>
          <a:lstStyle/>
          <a:p>
            <a:endParaRPr lang="zh-CN" altLang="en-US"/>
          </a:p>
        </p:txBody>
      </p:sp>
      <p:sp>
        <p:nvSpPr>
          <p:cNvPr id="235" name="任意多边形: 形状 234">
            <a:extLst>
              <a:ext uri="{FF2B5EF4-FFF2-40B4-BE49-F238E27FC236}">
                <a16:creationId xmlns:a16="http://schemas.microsoft.com/office/drawing/2014/main" id="{2DEA1CD3-7E45-405A-596E-A9DE0A7A2335}"/>
              </a:ext>
            </a:extLst>
          </p:cNvPr>
          <p:cNvSpPr/>
          <p:nvPr/>
        </p:nvSpPr>
        <p:spPr>
          <a:xfrm>
            <a:off x="9724489" y="6558185"/>
            <a:ext cx="202040" cy="192720"/>
          </a:xfrm>
          <a:custGeom>
            <a:avLst/>
            <a:gdLst>
              <a:gd name="connsiteX0" fmla="*/ 194200 w 194200"/>
              <a:gd name="connsiteY0" fmla="*/ 0 h 183498"/>
              <a:gd name="connsiteX1" fmla="*/ 0 w 194200"/>
              <a:gd name="connsiteY1" fmla="*/ 183499 h 183498"/>
            </a:gdLst>
            <a:ahLst/>
            <a:cxnLst>
              <a:cxn ang="0">
                <a:pos x="connsiteX0" y="connsiteY0"/>
              </a:cxn>
              <a:cxn ang="0">
                <a:pos x="connsiteX1" y="connsiteY1"/>
              </a:cxn>
            </a:cxnLst>
            <a:rect l="l" t="t" r="r" b="b"/>
            <a:pathLst>
              <a:path w="194200" h="183498">
                <a:moveTo>
                  <a:pt x="194200" y="0"/>
                </a:moveTo>
                <a:cubicBezTo>
                  <a:pt x="194200" y="0"/>
                  <a:pt x="9999" y="6842"/>
                  <a:pt x="0" y="183499"/>
                </a:cubicBezTo>
              </a:path>
            </a:pathLst>
          </a:custGeom>
          <a:noFill/>
          <a:ln w="8062" cap="flat">
            <a:solidFill>
              <a:srgbClr val="FFFFFF"/>
            </a:solidFill>
            <a:prstDash val="solid"/>
            <a:miter/>
          </a:ln>
        </p:spPr>
        <p:txBody>
          <a:bodyPr rtlCol="0" anchor="ctr"/>
          <a:lstStyle/>
          <a:p>
            <a:endParaRPr lang="zh-CN" altLang="en-US"/>
          </a:p>
        </p:txBody>
      </p:sp>
      <p:sp>
        <p:nvSpPr>
          <p:cNvPr id="236" name="任意多边形: 形状 235">
            <a:extLst>
              <a:ext uri="{FF2B5EF4-FFF2-40B4-BE49-F238E27FC236}">
                <a16:creationId xmlns:a16="http://schemas.microsoft.com/office/drawing/2014/main" id="{C94F6DD0-6DE4-7437-742D-0B8BBFBA0750}"/>
              </a:ext>
            </a:extLst>
          </p:cNvPr>
          <p:cNvSpPr/>
          <p:nvPr/>
        </p:nvSpPr>
        <p:spPr>
          <a:xfrm>
            <a:off x="11204843" y="6060314"/>
            <a:ext cx="631691" cy="746860"/>
          </a:xfrm>
          <a:custGeom>
            <a:avLst/>
            <a:gdLst>
              <a:gd name="connsiteX0" fmla="*/ 46752 w 607178"/>
              <a:gd name="connsiteY0" fmla="*/ 711121 h 711120"/>
              <a:gd name="connsiteX1" fmla="*/ 607178 w 607178"/>
              <a:gd name="connsiteY1" fmla="*/ 38980 h 711120"/>
              <a:gd name="connsiteX2" fmla="*/ 560409 w 607178"/>
              <a:gd name="connsiteY2" fmla="*/ 0 h 711120"/>
              <a:gd name="connsiteX3" fmla="*/ 0 w 607178"/>
              <a:gd name="connsiteY3" fmla="*/ 672140 h 711120"/>
              <a:gd name="connsiteX4" fmla="*/ 46752 w 607178"/>
              <a:gd name="connsiteY4" fmla="*/ 711121 h 71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178" h="711120">
                <a:moveTo>
                  <a:pt x="46752" y="711121"/>
                </a:moveTo>
                <a:lnTo>
                  <a:pt x="607178" y="38980"/>
                </a:lnTo>
                <a:lnTo>
                  <a:pt x="560409" y="0"/>
                </a:lnTo>
                <a:lnTo>
                  <a:pt x="0" y="672140"/>
                </a:lnTo>
                <a:lnTo>
                  <a:pt x="46752" y="711121"/>
                </a:lnTo>
                <a:close/>
              </a:path>
            </a:pathLst>
          </a:custGeom>
          <a:solidFill>
            <a:srgbClr val="231815"/>
          </a:solidFill>
          <a:ln w="17526" cap="flat">
            <a:noFill/>
            <a:prstDash val="solid"/>
            <a:miter/>
          </a:ln>
        </p:spPr>
        <p:txBody>
          <a:bodyPr rtlCol="0" anchor="ctr"/>
          <a:lstStyle/>
          <a:p>
            <a:endParaRPr lang="zh-CN" altLang="en-US"/>
          </a:p>
        </p:txBody>
      </p:sp>
      <p:sp>
        <p:nvSpPr>
          <p:cNvPr id="237" name="任意多边形: 形状 236">
            <a:extLst>
              <a:ext uri="{FF2B5EF4-FFF2-40B4-BE49-F238E27FC236}">
                <a16:creationId xmlns:a16="http://schemas.microsoft.com/office/drawing/2014/main" id="{0EB48DFC-133B-9546-E8DB-47DD2CA02D5D}"/>
              </a:ext>
            </a:extLst>
          </p:cNvPr>
          <p:cNvSpPr/>
          <p:nvPr/>
        </p:nvSpPr>
        <p:spPr>
          <a:xfrm>
            <a:off x="11086804" y="5873433"/>
            <a:ext cx="699247" cy="891198"/>
          </a:xfrm>
          <a:custGeom>
            <a:avLst/>
            <a:gdLst>
              <a:gd name="connsiteX0" fmla="*/ 113984 w 672112"/>
              <a:gd name="connsiteY0" fmla="*/ 366296 h 848551"/>
              <a:gd name="connsiteX1" fmla="*/ 188805 w 672112"/>
              <a:gd name="connsiteY1" fmla="*/ 464449 h 848551"/>
              <a:gd name="connsiteX2" fmla="*/ 13376 w 672112"/>
              <a:gd name="connsiteY2" fmla="*/ 625230 h 848551"/>
              <a:gd name="connsiteX3" fmla="*/ 116002 w 672112"/>
              <a:gd name="connsiteY3" fmla="*/ 848551 h 848551"/>
              <a:gd name="connsiteX4" fmla="*/ 672113 w 672112"/>
              <a:gd name="connsiteY4" fmla="*/ 183236 h 848551"/>
              <a:gd name="connsiteX5" fmla="*/ 454142 w 672112"/>
              <a:gd name="connsiteY5" fmla="*/ 0 h 848551"/>
              <a:gd name="connsiteX6" fmla="*/ 113984 w 672112"/>
              <a:gd name="connsiteY6" fmla="*/ 366296 h 84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112" h="848551">
                <a:moveTo>
                  <a:pt x="113984" y="366296"/>
                </a:moveTo>
                <a:lnTo>
                  <a:pt x="188805" y="464449"/>
                </a:lnTo>
                <a:cubicBezTo>
                  <a:pt x="188805" y="464449"/>
                  <a:pt x="51356" y="531112"/>
                  <a:pt x="13376" y="625230"/>
                </a:cubicBezTo>
                <a:cubicBezTo>
                  <a:pt x="-46884" y="774345"/>
                  <a:pt x="116002" y="848551"/>
                  <a:pt x="116002" y="848551"/>
                </a:cubicBezTo>
                <a:lnTo>
                  <a:pt x="672113" y="183236"/>
                </a:lnTo>
                <a:lnTo>
                  <a:pt x="454142" y="0"/>
                </a:lnTo>
                <a:lnTo>
                  <a:pt x="113984" y="366296"/>
                </a:lnTo>
                <a:close/>
              </a:path>
            </a:pathLst>
          </a:custGeom>
          <a:solidFill>
            <a:srgbClr val="2F54EB"/>
          </a:solidFill>
          <a:ln w="8062" cap="flat">
            <a:solidFill>
              <a:srgbClr val="231815"/>
            </a:solidFill>
            <a:prstDash val="solid"/>
            <a:miter/>
          </a:ln>
        </p:spPr>
        <p:txBody>
          <a:bodyPr rtlCol="0" anchor="ctr"/>
          <a:lstStyle/>
          <a:p>
            <a:endParaRPr lang="zh-CN" altLang="en-US"/>
          </a:p>
        </p:txBody>
      </p:sp>
      <p:sp>
        <p:nvSpPr>
          <p:cNvPr id="238" name="任意多边形: 形状 237">
            <a:extLst>
              <a:ext uri="{FF2B5EF4-FFF2-40B4-BE49-F238E27FC236}">
                <a16:creationId xmlns:a16="http://schemas.microsoft.com/office/drawing/2014/main" id="{2A143A6D-9C55-821E-6D10-F7B683F4C589}"/>
              </a:ext>
            </a:extLst>
          </p:cNvPr>
          <p:cNvSpPr/>
          <p:nvPr/>
        </p:nvSpPr>
        <p:spPr>
          <a:xfrm>
            <a:off x="11232219" y="6233267"/>
            <a:ext cx="87058" cy="90740"/>
          </a:xfrm>
          <a:custGeom>
            <a:avLst/>
            <a:gdLst>
              <a:gd name="connsiteX0" fmla="*/ 0 w 83680"/>
              <a:gd name="connsiteY0" fmla="*/ 50523 h 86398"/>
              <a:gd name="connsiteX1" fmla="*/ 53067 w 83680"/>
              <a:gd name="connsiteY1" fmla="*/ 0 h 86398"/>
              <a:gd name="connsiteX2" fmla="*/ 30612 w 83680"/>
              <a:gd name="connsiteY2" fmla="*/ 86399 h 86398"/>
              <a:gd name="connsiteX3" fmla="*/ 83680 w 83680"/>
              <a:gd name="connsiteY3" fmla="*/ 35875 h 86398"/>
            </a:gdLst>
            <a:ahLst/>
            <a:cxnLst>
              <a:cxn ang="0">
                <a:pos x="connsiteX0" y="connsiteY0"/>
              </a:cxn>
              <a:cxn ang="0">
                <a:pos x="connsiteX1" y="connsiteY1"/>
              </a:cxn>
              <a:cxn ang="0">
                <a:pos x="connsiteX2" y="connsiteY2"/>
              </a:cxn>
              <a:cxn ang="0">
                <a:pos x="connsiteX3" y="connsiteY3"/>
              </a:cxn>
            </a:cxnLst>
            <a:rect l="l" t="t" r="r" b="b"/>
            <a:pathLst>
              <a:path w="83680" h="86398">
                <a:moveTo>
                  <a:pt x="0" y="50523"/>
                </a:moveTo>
                <a:lnTo>
                  <a:pt x="53067" y="0"/>
                </a:lnTo>
                <a:moveTo>
                  <a:pt x="30612" y="86399"/>
                </a:moveTo>
                <a:lnTo>
                  <a:pt x="83680" y="35875"/>
                </a:lnTo>
              </a:path>
            </a:pathLst>
          </a:custGeom>
          <a:noFill/>
          <a:ln w="8062" cap="flat">
            <a:solidFill>
              <a:srgbClr val="FFFFFF"/>
            </a:solidFill>
            <a:prstDash val="solid"/>
            <a:miter/>
          </a:ln>
        </p:spPr>
        <p:txBody>
          <a:bodyPr rtlCol="0" anchor="ctr"/>
          <a:lstStyle/>
          <a:p>
            <a:endParaRPr lang="zh-CN" altLang="en-US"/>
          </a:p>
        </p:txBody>
      </p:sp>
      <p:sp>
        <p:nvSpPr>
          <p:cNvPr id="239" name="任意多边形: 形状 238">
            <a:extLst>
              <a:ext uri="{FF2B5EF4-FFF2-40B4-BE49-F238E27FC236}">
                <a16:creationId xmlns:a16="http://schemas.microsoft.com/office/drawing/2014/main" id="{40E0C0C9-BA37-873F-91F5-04376D712633}"/>
              </a:ext>
            </a:extLst>
          </p:cNvPr>
          <p:cNvSpPr/>
          <p:nvPr/>
        </p:nvSpPr>
        <p:spPr>
          <a:xfrm>
            <a:off x="11052421" y="6278683"/>
            <a:ext cx="122489" cy="111684"/>
          </a:xfrm>
          <a:custGeom>
            <a:avLst/>
            <a:gdLst>
              <a:gd name="connsiteX0" fmla="*/ 117737 w 117736"/>
              <a:gd name="connsiteY0" fmla="*/ 0 h 106339"/>
              <a:gd name="connsiteX1" fmla="*/ 5725 w 117736"/>
              <a:gd name="connsiteY1" fmla="*/ 97188 h 106339"/>
              <a:gd name="connsiteX2" fmla="*/ 117737 w 117736"/>
              <a:gd name="connsiteY2" fmla="*/ 0 h 106339"/>
            </a:gdLst>
            <a:ahLst/>
            <a:cxnLst>
              <a:cxn ang="0">
                <a:pos x="connsiteX0" y="connsiteY0"/>
              </a:cxn>
              <a:cxn ang="0">
                <a:pos x="connsiteX1" y="connsiteY1"/>
              </a:cxn>
              <a:cxn ang="0">
                <a:pos x="connsiteX2" y="connsiteY2"/>
              </a:cxn>
            </a:cxnLst>
            <a:rect l="l" t="t" r="r" b="b"/>
            <a:pathLst>
              <a:path w="117736" h="106339">
                <a:moveTo>
                  <a:pt x="117737" y="0"/>
                </a:moveTo>
                <a:cubicBezTo>
                  <a:pt x="117737" y="0"/>
                  <a:pt x="-30589" y="54997"/>
                  <a:pt x="5725" y="97188"/>
                </a:cubicBezTo>
                <a:cubicBezTo>
                  <a:pt x="45109" y="143326"/>
                  <a:pt x="117737" y="0"/>
                  <a:pt x="117737" y="0"/>
                </a:cubicBezTo>
                <a:close/>
              </a:path>
            </a:pathLst>
          </a:custGeom>
          <a:noFill/>
          <a:ln w="9727" cap="rnd">
            <a:solidFill>
              <a:srgbClr val="000000"/>
            </a:solidFill>
            <a:prstDash val="solid"/>
            <a:round/>
          </a:ln>
        </p:spPr>
        <p:txBody>
          <a:bodyPr rtlCol="0" anchor="ctr"/>
          <a:lstStyle/>
          <a:p>
            <a:endParaRPr lang="zh-CN" altLang="en-US"/>
          </a:p>
        </p:txBody>
      </p:sp>
      <p:sp>
        <p:nvSpPr>
          <p:cNvPr id="240" name="任意多边形: 形状 239">
            <a:extLst>
              <a:ext uri="{FF2B5EF4-FFF2-40B4-BE49-F238E27FC236}">
                <a16:creationId xmlns:a16="http://schemas.microsoft.com/office/drawing/2014/main" id="{6019D47C-1413-7596-3898-4A901C81CFA6}"/>
              </a:ext>
            </a:extLst>
          </p:cNvPr>
          <p:cNvSpPr/>
          <p:nvPr/>
        </p:nvSpPr>
        <p:spPr>
          <a:xfrm>
            <a:off x="11124992" y="6278683"/>
            <a:ext cx="51700" cy="120980"/>
          </a:xfrm>
          <a:custGeom>
            <a:avLst/>
            <a:gdLst>
              <a:gd name="connsiteX0" fmla="*/ 47982 w 49694"/>
              <a:gd name="connsiteY0" fmla="*/ 0 h 115191"/>
              <a:gd name="connsiteX1" fmla="*/ 9738 w 49694"/>
              <a:gd name="connsiteY1" fmla="*/ 113415 h 115191"/>
              <a:gd name="connsiteX2" fmla="*/ 47982 w 49694"/>
              <a:gd name="connsiteY2" fmla="*/ 0 h 115191"/>
            </a:gdLst>
            <a:ahLst/>
            <a:cxnLst>
              <a:cxn ang="0">
                <a:pos x="connsiteX0" y="connsiteY0"/>
              </a:cxn>
              <a:cxn ang="0">
                <a:pos x="connsiteX1" y="connsiteY1"/>
              </a:cxn>
              <a:cxn ang="0">
                <a:pos x="connsiteX2" y="connsiteY2"/>
              </a:cxn>
            </a:cxnLst>
            <a:rect l="l" t="t" r="r" b="b"/>
            <a:pathLst>
              <a:path w="49694" h="115191">
                <a:moveTo>
                  <a:pt x="47982" y="0"/>
                </a:moveTo>
                <a:cubicBezTo>
                  <a:pt x="47982" y="0"/>
                  <a:pt x="-25961" y="97276"/>
                  <a:pt x="9738" y="113415"/>
                </a:cubicBezTo>
                <a:cubicBezTo>
                  <a:pt x="45438" y="129554"/>
                  <a:pt x="53859" y="31226"/>
                  <a:pt x="47982" y="0"/>
                </a:cubicBezTo>
                <a:close/>
              </a:path>
            </a:pathLst>
          </a:custGeom>
          <a:noFill/>
          <a:ln w="9727" cap="rnd">
            <a:solidFill>
              <a:srgbClr val="000000"/>
            </a:solidFill>
            <a:prstDash val="solid"/>
            <a:round/>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67EF64F1-57AB-1457-EC8C-7DCEC46971EC}"/>
              </a:ext>
            </a:extLst>
          </p:cNvPr>
          <p:cNvSpPr/>
          <p:nvPr/>
        </p:nvSpPr>
        <p:spPr>
          <a:xfrm>
            <a:off x="11588222" y="5936631"/>
            <a:ext cx="64687" cy="279962"/>
          </a:xfrm>
          <a:custGeom>
            <a:avLst/>
            <a:gdLst>
              <a:gd name="connsiteX0" fmla="*/ 45599 w 62177"/>
              <a:gd name="connsiteY0" fmla="*/ 0 h 266565"/>
              <a:gd name="connsiteX1" fmla="*/ 62177 w 62177"/>
              <a:gd name="connsiteY1" fmla="*/ 266565 h 266565"/>
            </a:gdLst>
            <a:ahLst/>
            <a:cxnLst>
              <a:cxn ang="0">
                <a:pos x="connsiteX0" y="connsiteY0"/>
              </a:cxn>
              <a:cxn ang="0">
                <a:pos x="connsiteX1" y="connsiteY1"/>
              </a:cxn>
            </a:cxnLst>
            <a:rect l="l" t="t" r="r" b="b"/>
            <a:pathLst>
              <a:path w="62177" h="266565">
                <a:moveTo>
                  <a:pt x="45599" y="0"/>
                </a:moveTo>
                <a:cubicBezTo>
                  <a:pt x="45599" y="0"/>
                  <a:pt x="-67290" y="146045"/>
                  <a:pt x="62177" y="266565"/>
                </a:cubicBezTo>
              </a:path>
            </a:pathLst>
          </a:custGeom>
          <a:noFill/>
          <a:ln w="8062" cap="flat">
            <a:solidFill>
              <a:srgbClr val="FFFFFF"/>
            </a:solidFill>
            <a:prstDash val="solid"/>
            <a:miter/>
          </a:ln>
        </p:spPr>
        <p:txBody>
          <a:bodyPr rtlCol="0" anchor="ctr"/>
          <a:lstStyle/>
          <a:p>
            <a:endParaRPr lang="zh-CN" altLang="en-US"/>
          </a:p>
        </p:txBody>
      </p:sp>
      <p:sp>
        <p:nvSpPr>
          <p:cNvPr id="242" name="任意多边形: 形状 241">
            <a:extLst>
              <a:ext uri="{FF2B5EF4-FFF2-40B4-BE49-F238E27FC236}">
                <a16:creationId xmlns:a16="http://schemas.microsoft.com/office/drawing/2014/main" id="{34BF47EA-18F7-F2F8-B910-DF7F328316BC}"/>
              </a:ext>
            </a:extLst>
          </p:cNvPr>
          <p:cNvSpPr/>
          <p:nvPr/>
        </p:nvSpPr>
        <p:spPr>
          <a:xfrm>
            <a:off x="9413489" y="4712683"/>
            <a:ext cx="851235" cy="1691012"/>
          </a:xfrm>
          <a:custGeom>
            <a:avLst/>
            <a:gdLst>
              <a:gd name="connsiteX0" fmla="*/ 818203 w 818202"/>
              <a:gd name="connsiteY0" fmla="*/ 918372 h 1610090"/>
              <a:gd name="connsiteX1" fmla="*/ 771275 w 818202"/>
              <a:gd name="connsiteY1" fmla="*/ 1037050 h 1610090"/>
              <a:gd name="connsiteX2" fmla="*/ 544620 w 818202"/>
              <a:gd name="connsiteY2" fmla="*/ 1610090 h 1610090"/>
              <a:gd name="connsiteX3" fmla="*/ 0 w 818202"/>
              <a:gd name="connsiteY3" fmla="*/ 1331333 h 1610090"/>
              <a:gd name="connsiteX4" fmla="*/ 635405 w 818202"/>
              <a:gd name="connsiteY4" fmla="*/ 0 h 1610090"/>
              <a:gd name="connsiteX5" fmla="*/ 818203 w 818202"/>
              <a:gd name="connsiteY5" fmla="*/ 918372 h 161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8202" h="1610090">
                <a:moveTo>
                  <a:pt x="818203" y="918372"/>
                </a:moveTo>
                <a:lnTo>
                  <a:pt x="771275" y="1037050"/>
                </a:lnTo>
                <a:lnTo>
                  <a:pt x="544620" y="1610090"/>
                </a:lnTo>
                <a:lnTo>
                  <a:pt x="0" y="1331333"/>
                </a:lnTo>
                <a:lnTo>
                  <a:pt x="635405" y="0"/>
                </a:lnTo>
                <a:lnTo>
                  <a:pt x="818203" y="918372"/>
                </a:lnTo>
                <a:close/>
              </a:path>
            </a:pathLst>
          </a:custGeom>
          <a:solidFill>
            <a:srgbClr val="FFFFFF"/>
          </a:solidFill>
          <a:ln w="10340" cap="flat">
            <a:solidFill>
              <a:srgbClr val="231815"/>
            </a:solidFill>
            <a:prstDash val="solid"/>
            <a:miter/>
          </a:ln>
        </p:spPr>
        <p:txBody>
          <a:bodyPr rtlCol="0" anchor="ctr"/>
          <a:lstStyle/>
          <a:p>
            <a:endParaRPr lang="zh-CN" altLang="en-US"/>
          </a:p>
        </p:txBody>
      </p:sp>
      <p:sp>
        <p:nvSpPr>
          <p:cNvPr id="243" name="任意多边形: 形状 242">
            <a:extLst>
              <a:ext uri="{FF2B5EF4-FFF2-40B4-BE49-F238E27FC236}">
                <a16:creationId xmlns:a16="http://schemas.microsoft.com/office/drawing/2014/main" id="{CEB15BDF-F8D7-FDCD-6440-0FDACE601EB5}"/>
              </a:ext>
            </a:extLst>
          </p:cNvPr>
          <p:cNvSpPr/>
          <p:nvPr/>
        </p:nvSpPr>
        <p:spPr>
          <a:xfrm>
            <a:off x="9254065" y="3970682"/>
            <a:ext cx="2190963" cy="1232371"/>
          </a:xfrm>
          <a:custGeom>
            <a:avLst/>
            <a:gdLst>
              <a:gd name="connsiteX0" fmla="*/ 920478 w 2105941"/>
              <a:gd name="connsiteY0" fmla="*/ 41440 h 1173397"/>
              <a:gd name="connsiteX1" fmla="*/ 479185 w 2105941"/>
              <a:gd name="connsiteY1" fmla="*/ 383527 h 1173397"/>
              <a:gd name="connsiteX2" fmla="*/ 290862 w 2105941"/>
              <a:gd name="connsiteY2" fmla="*/ 194765 h 1173397"/>
              <a:gd name="connsiteX3" fmla="*/ 0 w 2105941"/>
              <a:gd name="connsiteY3" fmla="*/ 371597 h 1173397"/>
              <a:gd name="connsiteX4" fmla="*/ 386559 w 2105941"/>
              <a:gd name="connsiteY4" fmla="*/ 805347 h 1173397"/>
              <a:gd name="connsiteX5" fmla="*/ 595319 w 2105941"/>
              <a:gd name="connsiteY5" fmla="*/ 769734 h 1173397"/>
              <a:gd name="connsiteX6" fmla="*/ 746978 w 2105941"/>
              <a:gd name="connsiteY6" fmla="*/ 653512 h 1173397"/>
              <a:gd name="connsiteX7" fmla="*/ 789607 w 2105941"/>
              <a:gd name="connsiteY7" fmla="*/ 709211 h 1173397"/>
              <a:gd name="connsiteX8" fmla="*/ 1207919 w 2105941"/>
              <a:gd name="connsiteY8" fmla="*/ 709211 h 1173397"/>
              <a:gd name="connsiteX9" fmla="*/ 1228532 w 2105941"/>
              <a:gd name="connsiteY9" fmla="*/ 655881 h 1173397"/>
              <a:gd name="connsiteX10" fmla="*/ 1700524 w 2105941"/>
              <a:gd name="connsiteY10" fmla="*/ 1173397 h 1173397"/>
              <a:gd name="connsiteX11" fmla="*/ 2105941 w 2105941"/>
              <a:gd name="connsiteY11" fmla="*/ 904113 h 1173397"/>
              <a:gd name="connsiteX12" fmla="*/ 1259758 w 2105941"/>
              <a:gd name="connsiteY12" fmla="*/ 89770 h 1173397"/>
              <a:gd name="connsiteX13" fmla="*/ 920478 w 2105941"/>
              <a:gd name="connsiteY13" fmla="*/ 41440 h 117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5941" h="1173397">
                <a:moveTo>
                  <a:pt x="920478" y="41440"/>
                </a:moveTo>
                <a:lnTo>
                  <a:pt x="479185" y="383527"/>
                </a:lnTo>
                <a:lnTo>
                  <a:pt x="290862" y="194765"/>
                </a:lnTo>
                <a:lnTo>
                  <a:pt x="0" y="371597"/>
                </a:lnTo>
                <a:cubicBezTo>
                  <a:pt x="0" y="371597"/>
                  <a:pt x="346298" y="776839"/>
                  <a:pt x="386559" y="805347"/>
                </a:cubicBezTo>
                <a:cubicBezTo>
                  <a:pt x="426820" y="833854"/>
                  <a:pt x="505149" y="840871"/>
                  <a:pt x="595319" y="769734"/>
                </a:cubicBezTo>
                <a:cubicBezTo>
                  <a:pt x="685490" y="698598"/>
                  <a:pt x="746978" y="653512"/>
                  <a:pt x="746978" y="653512"/>
                </a:cubicBezTo>
                <a:lnTo>
                  <a:pt x="789607" y="709211"/>
                </a:lnTo>
                <a:lnTo>
                  <a:pt x="1207919" y="709211"/>
                </a:lnTo>
                <a:lnTo>
                  <a:pt x="1228532" y="655881"/>
                </a:lnTo>
                <a:lnTo>
                  <a:pt x="1700524" y="1173397"/>
                </a:lnTo>
                <a:cubicBezTo>
                  <a:pt x="1700524" y="1173397"/>
                  <a:pt x="1906654" y="1038404"/>
                  <a:pt x="2105941" y="904113"/>
                </a:cubicBezTo>
                <a:cubicBezTo>
                  <a:pt x="2105941" y="904113"/>
                  <a:pt x="1312036" y="160731"/>
                  <a:pt x="1259758" y="89770"/>
                </a:cubicBezTo>
                <a:cubicBezTo>
                  <a:pt x="1207480" y="18809"/>
                  <a:pt x="1024946" y="-44433"/>
                  <a:pt x="920478" y="41440"/>
                </a:cubicBezTo>
                <a:close/>
              </a:path>
            </a:pathLst>
          </a:custGeom>
          <a:solidFill>
            <a:srgbClr val="2F54EB"/>
          </a:solidFill>
          <a:ln w="8062" cap="flat">
            <a:solidFill>
              <a:srgbClr val="231815"/>
            </a:solidFill>
            <a:prstDash val="solid"/>
            <a:miter/>
          </a:ln>
        </p:spPr>
        <p:txBody>
          <a:bodyPr rtlCol="0" anchor="ctr"/>
          <a:lstStyle/>
          <a:p>
            <a:endParaRPr lang="zh-CN" altLang="en-US"/>
          </a:p>
        </p:txBody>
      </p:sp>
      <p:sp>
        <p:nvSpPr>
          <p:cNvPr id="244" name="任意多边形: 形状 243">
            <a:extLst>
              <a:ext uri="{FF2B5EF4-FFF2-40B4-BE49-F238E27FC236}">
                <a16:creationId xmlns:a16="http://schemas.microsoft.com/office/drawing/2014/main" id="{B77EE8B6-34E1-69D2-333D-6362900762C8}"/>
              </a:ext>
            </a:extLst>
          </p:cNvPr>
          <p:cNvSpPr/>
          <p:nvPr/>
        </p:nvSpPr>
        <p:spPr>
          <a:xfrm>
            <a:off x="10073240" y="4712683"/>
            <a:ext cx="1318859" cy="1521320"/>
          </a:xfrm>
          <a:custGeom>
            <a:avLst/>
            <a:gdLst>
              <a:gd name="connsiteX0" fmla="*/ 1169 w 1267680"/>
              <a:gd name="connsiteY0" fmla="*/ 0 h 1448519"/>
              <a:gd name="connsiteX1" fmla="*/ 221596 w 1267680"/>
              <a:gd name="connsiteY1" fmla="*/ 978369 h 1448519"/>
              <a:gd name="connsiteX2" fmla="*/ 878403 w 1267680"/>
              <a:gd name="connsiteY2" fmla="*/ 1448520 h 1448519"/>
              <a:gd name="connsiteX3" fmla="*/ 1267681 w 1267680"/>
              <a:gd name="connsiteY3" fmla="*/ 1019595 h 1448519"/>
              <a:gd name="connsiteX4" fmla="*/ 749024 w 1267680"/>
              <a:gd name="connsiteY4" fmla="*/ 662772 h 1448519"/>
              <a:gd name="connsiteX5" fmla="*/ 418427 w 1267680"/>
              <a:gd name="connsiteY5" fmla="*/ 2368 h 1448519"/>
              <a:gd name="connsiteX6" fmla="*/ 1169 w 1267680"/>
              <a:gd name="connsiteY6" fmla="*/ 0 h 144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7680" h="1448519">
                <a:moveTo>
                  <a:pt x="1169" y="0"/>
                </a:moveTo>
                <a:cubicBezTo>
                  <a:pt x="1169" y="0"/>
                  <a:pt x="-29356" y="598828"/>
                  <a:pt x="221596" y="978369"/>
                </a:cubicBezTo>
                <a:cubicBezTo>
                  <a:pt x="399042" y="1246601"/>
                  <a:pt x="878403" y="1448520"/>
                  <a:pt x="878403" y="1448520"/>
                </a:cubicBezTo>
                <a:lnTo>
                  <a:pt x="1267681" y="1019595"/>
                </a:lnTo>
                <a:cubicBezTo>
                  <a:pt x="1267681" y="1019595"/>
                  <a:pt x="878403" y="864603"/>
                  <a:pt x="749024" y="662772"/>
                </a:cubicBezTo>
                <a:cubicBezTo>
                  <a:pt x="579384" y="398926"/>
                  <a:pt x="564823" y="135607"/>
                  <a:pt x="418427" y="2368"/>
                </a:cubicBezTo>
                <a:lnTo>
                  <a:pt x="1169" y="0"/>
                </a:lnTo>
                <a:close/>
              </a:path>
            </a:pathLst>
          </a:custGeom>
          <a:solidFill>
            <a:srgbClr val="FFFFFF"/>
          </a:solidFill>
          <a:ln w="10340" cap="flat">
            <a:solidFill>
              <a:srgbClr val="231815"/>
            </a:solidFill>
            <a:prstDash val="solid"/>
            <a:miter/>
          </a:ln>
        </p:spPr>
        <p:txBody>
          <a:bodyPr rtlCol="0" anchor="ctr"/>
          <a:lstStyle/>
          <a:p>
            <a:endParaRPr lang="zh-CN" altLang="en-US"/>
          </a:p>
        </p:txBody>
      </p:sp>
      <p:sp>
        <p:nvSpPr>
          <p:cNvPr id="245" name="任意多边形: 形状 244">
            <a:extLst>
              <a:ext uri="{FF2B5EF4-FFF2-40B4-BE49-F238E27FC236}">
                <a16:creationId xmlns:a16="http://schemas.microsoft.com/office/drawing/2014/main" id="{8CE3A29A-993A-339B-8718-A61051DFAE6D}"/>
              </a:ext>
            </a:extLst>
          </p:cNvPr>
          <p:cNvSpPr/>
          <p:nvPr/>
        </p:nvSpPr>
        <p:spPr>
          <a:xfrm>
            <a:off x="11148174" y="4994487"/>
            <a:ext cx="395668" cy="416828"/>
          </a:xfrm>
          <a:custGeom>
            <a:avLst/>
            <a:gdLst>
              <a:gd name="connsiteX0" fmla="*/ 0 w 380314"/>
              <a:gd name="connsiteY0" fmla="*/ 127098 h 396881"/>
              <a:gd name="connsiteX1" fmla="*/ 72013 w 380314"/>
              <a:gd name="connsiteY1" fmla="*/ 352964 h 396881"/>
              <a:gd name="connsiteX2" fmla="*/ 111923 w 380314"/>
              <a:gd name="connsiteY2" fmla="*/ 249022 h 396881"/>
              <a:gd name="connsiteX3" fmla="*/ 252267 w 380314"/>
              <a:gd name="connsiteY3" fmla="*/ 394891 h 396881"/>
              <a:gd name="connsiteX4" fmla="*/ 232268 w 380314"/>
              <a:gd name="connsiteY4" fmla="*/ 279020 h 396881"/>
              <a:gd name="connsiteX5" fmla="*/ 319983 w 380314"/>
              <a:gd name="connsiteY5" fmla="*/ 309984 h 396881"/>
              <a:gd name="connsiteX6" fmla="*/ 304984 w 380314"/>
              <a:gd name="connsiteY6" fmla="*/ 239812 h 396881"/>
              <a:gd name="connsiteX7" fmla="*/ 366998 w 380314"/>
              <a:gd name="connsiteY7" fmla="*/ 240864 h 396881"/>
              <a:gd name="connsiteX8" fmla="*/ 274021 w 380314"/>
              <a:gd name="connsiteY8" fmla="*/ 115871 h 396881"/>
              <a:gd name="connsiteX9" fmla="*/ 374980 w 380314"/>
              <a:gd name="connsiteY9" fmla="*/ 140870 h 396881"/>
              <a:gd name="connsiteX10" fmla="*/ 186130 w 380314"/>
              <a:gd name="connsiteY10" fmla="*/ 0 h 396881"/>
              <a:gd name="connsiteX11" fmla="*/ 0 w 380314"/>
              <a:gd name="connsiteY11" fmla="*/ 127098 h 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314" h="396881">
                <a:moveTo>
                  <a:pt x="0" y="127098"/>
                </a:moveTo>
                <a:cubicBezTo>
                  <a:pt x="0" y="127098"/>
                  <a:pt x="22016" y="327965"/>
                  <a:pt x="72013" y="352964"/>
                </a:cubicBezTo>
                <a:cubicBezTo>
                  <a:pt x="122011" y="377962"/>
                  <a:pt x="136922" y="309984"/>
                  <a:pt x="111923" y="249022"/>
                </a:cubicBezTo>
                <a:cubicBezTo>
                  <a:pt x="111923" y="249022"/>
                  <a:pt x="205866" y="416908"/>
                  <a:pt x="252267" y="394891"/>
                </a:cubicBezTo>
                <a:cubicBezTo>
                  <a:pt x="298668" y="372875"/>
                  <a:pt x="269196" y="313931"/>
                  <a:pt x="232268" y="279020"/>
                </a:cubicBezTo>
                <a:cubicBezTo>
                  <a:pt x="232268" y="279020"/>
                  <a:pt x="288230" y="349192"/>
                  <a:pt x="319983" y="309984"/>
                </a:cubicBezTo>
                <a:cubicBezTo>
                  <a:pt x="351736" y="270775"/>
                  <a:pt x="304984" y="239812"/>
                  <a:pt x="304984" y="239812"/>
                </a:cubicBezTo>
                <a:cubicBezTo>
                  <a:pt x="304984" y="239812"/>
                  <a:pt x="342964" y="273845"/>
                  <a:pt x="366998" y="240864"/>
                </a:cubicBezTo>
                <a:cubicBezTo>
                  <a:pt x="391032" y="207884"/>
                  <a:pt x="292002" y="131923"/>
                  <a:pt x="274021" y="115871"/>
                </a:cubicBezTo>
                <a:cubicBezTo>
                  <a:pt x="274021" y="115871"/>
                  <a:pt x="346999" y="175868"/>
                  <a:pt x="374980" y="140870"/>
                </a:cubicBezTo>
                <a:cubicBezTo>
                  <a:pt x="402961" y="105871"/>
                  <a:pt x="318053" y="6929"/>
                  <a:pt x="186130" y="0"/>
                </a:cubicBezTo>
                <a:lnTo>
                  <a:pt x="0" y="127098"/>
                </a:lnTo>
                <a:close/>
              </a:path>
            </a:pathLst>
          </a:custGeom>
          <a:solidFill>
            <a:srgbClr val="F9D3DC"/>
          </a:solidFill>
          <a:ln w="8062" cap="flat">
            <a:solidFill>
              <a:srgbClr val="231815"/>
            </a:solidFill>
            <a:prstDash val="solid"/>
            <a:miter/>
          </a:ln>
        </p:spPr>
        <p:txBody>
          <a:bodyPr rtlCol="0" anchor="ctr"/>
          <a:lstStyle/>
          <a:p>
            <a:endParaRPr lang="zh-CN" altLang="en-US"/>
          </a:p>
        </p:txBody>
      </p:sp>
      <p:sp>
        <p:nvSpPr>
          <p:cNvPr id="246" name="任意多边形: 形状 245">
            <a:extLst>
              <a:ext uri="{FF2B5EF4-FFF2-40B4-BE49-F238E27FC236}">
                <a16:creationId xmlns:a16="http://schemas.microsoft.com/office/drawing/2014/main" id="{0AE70150-F870-318B-919E-D774765B3AB7}"/>
              </a:ext>
            </a:extLst>
          </p:cNvPr>
          <p:cNvSpPr/>
          <p:nvPr/>
        </p:nvSpPr>
        <p:spPr>
          <a:xfrm>
            <a:off x="10038683" y="4724013"/>
            <a:ext cx="222675" cy="1018974"/>
          </a:xfrm>
          <a:custGeom>
            <a:avLst/>
            <a:gdLst>
              <a:gd name="connsiteX0" fmla="*/ 24736 w 214034"/>
              <a:gd name="connsiteY0" fmla="*/ 4824 h 970212"/>
              <a:gd name="connsiteX1" fmla="*/ 0 w 214034"/>
              <a:gd name="connsiteY1" fmla="*/ 319369 h 970212"/>
              <a:gd name="connsiteX2" fmla="*/ 19385 w 214034"/>
              <a:gd name="connsiteY2" fmla="*/ 600056 h 970212"/>
              <a:gd name="connsiteX3" fmla="*/ 192534 w 214034"/>
              <a:gd name="connsiteY3" fmla="*/ 970212 h 970212"/>
              <a:gd name="connsiteX4" fmla="*/ 212006 w 214034"/>
              <a:gd name="connsiteY4" fmla="*/ 919688 h 970212"/>
              <a:gd name="connsiteX5" fmla="*/ 204024 w 214034"/>
              <a:gd name="connsiteY5" fmla="*/ 891181 h 970212"/>
              <a:gd name="connsiteX6" fmla="*/ 99468 w 214034"/>
              <a:gd name="connsiteY6" fmla="*/ 601723 h 970212"/>
              <a:gd name="connsiteX7" fmla="*/ 32542 w 214034"/>
              <a:gd name="connsiteY7" fmla="*/ 0 h 970212"/>
              <a:gd name="connsiteX8" fmla="*/ 24736 w 214034"/>
              <a:gd name="connsiteY8" fmla="*/ 4824 h 97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034" h="970212">
                <a:moveTo>
                  <a:pt x="24736" y="4824"/>
                </a:moveTo>
                <a:cubicBezTo>
                  <a:pt x="8599" y="108902"/>
                  <a:pt x="330" y="214048"/>
                  <a:pt x="0" y="319369"/>
                </a:cubicBezTo>
                <a:cubicBezTo>
                  <a:pt x="1053" y="413224"/>
                  <a:pt x="7526" y="506938"/>
                  <a:pt x="19385" y="600056"/>
                </a:cubicBezTo>
                <a:cubicBezTo>
                  <a:pt x="38594" y="733295"/>
                  <a:pt x="114117" y="947845"/>
                  <a:pt x="192534" y="970212"/>
                </a:cubicBezTo>
                <a:lnTo>
                  <a:pt x="212006" y="919688"/>
                </a:lnTo>
                <a:cubicBezTo>
                  <a:pt x="212006" y="919688"/>
                  <a:pt x="220076" y="919688"/>
                  <a:pt x="204024" y="891181"/>
                </a:cubicBezTo>
                <a:cubicBezTo>
                  <a:pt x="187972" y="862674"/>
                  <a:pt x="131396" y="739873"/>
                  <a:pt x="99468" y="601723"/>
                </a:cubicBezTo>
                <a:cubicBezTo>
                  <a:pt x="70698" y="477080"/>
                  <a:pt x="34735" y="402873"/>
                  <a:pt x="32542" y="0"/>
                </a:cubicBezTo>
                <a:lnTo>
                  <a:pt x="24736" y="4824"/>
                </a:lnTo>
                <a:close/>
              </a:path>
            </a:pathLst>
          </a:custGeom>
          <a:solidFill>
            <a:srgbClr val="231815"/>
          </a:solidFill>
          <a:ln w="17526" cap="flat">
            <a:noFill/>
            <a:prstDash val="solid"/>
            <a:miter/>
          </a:ln>
        </p:spPr>
        <p:txBody>
          <a:bodyPr rtlCol="0" anchor="ctr"/>
          <a:lstStyle/>
          <a:p>
            <a:endParaRPr lang="zh-CN" altLang="en-US"/>
          </a:p>
        </p:txBody>
      </p:sp>
      <p:sp>
        <p:nvSpPr>
          <p:cNvPr id="247" name="任意多边形: 形状 246">
            <a:extLst>
              <a:ext uri="{FF2B5EF4-FFF2-40B4-BE49-F238E27FC236}">
                <a16:creationId xmlns:a16="http://schemas.microsoft.com/office/drawing/2014/main" id="{DE0F762B-4421-18F2-B81C-0E08CA1DD275}"/>
              </a:ext>
            </a:extLst>
          </p:cNvPr>
          <p:cNvSpPr/>
          <p:nvPr/>
        </p:nvSpPr>
        <p:spPr>
          <a:xfrm>
            <a:off x="9129243" y="3998167"/>
            <a:ext cx="404339" cy="335428"/>
          </a:xfrm>
          <a:custGeom>
            <a:avLst/>
            <a:gdLst>
              <a:gd name="connsiteX0" fmla="*/ 388648 w 388648"/>
              <a:gd name="connsiteY0" fmla="*/ 187893 h 319376"/>
              <a:gd name="connsiteX1" fmla="*/ 316459 w 388648"/>
              <a:gd name="connsiteY1" fmla="*/ 65092 h 319376"/>
              <a:gd name="connsiteX2" fmla="*/ 230586 w 388648"/>
              <a:gd name="connsiteY2" fmla="*/ 4832 h 319376"/>
              <a:gd name="connsiteX3" fmla="*/ 236989 w 388648"/>
              <a:gd name="connsiteY3" fmla="*/ 101318 h 319376"/>
              <a:gd name="connsiteX4" fmla="*/ 71121 w 388648"/>
              <a:gd name="connsiteY4" fmla="*/ 29655 h 319376"/>
              <a:gd name="connsiteX5" fmla="*/ 3142 w 388648"/>
              <a:gd name="connsiteY5" fmla="*/ 46496 h 319376"/>
              <a:gd name="connsiteX6" fmla="*/ 174098 w 388648"/>
              <a:gd name="connsiteY6" fmla="*/ 173507 h 319376"/>
              <a:gd name="connsiteX7" fmla="*/ 69630 w 388648"/>
              <a:gd name="connsiteY7" fmla="*/ 162192 h 319376"/>
              <a:gd name="connsiteX8" fmla="*/ 119978 w 388648"/>
              <a:gd name="connsiteY8" fmla="*/ 221136 h 319376"/>
              <a:gd name="connsiteX9" fmla="*/ 58578 w 388648"/>
              <a:gd name="connsiteY9" fmla="*/ 227715 h 319376"/>
              <a:gd name="connsiteX10" fmla="*/ 155064 w 388648"/>
              <a:gd name="connsiteY10" fmla="*/ 319377 h 319376"/>
              <a:gd name="connsiteX11" fmla="*/ 388648 w 388648"/>
              <a:gd name="connsiteY11" fmla="*/ 187893 h 31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8648" h="319376">
                <a:moveTo>
                  <a:pt x="388648" y="187893"/>
                </a:moveTo>
                <a:cubicBezTo>
                  <a:pt x="388648" y="187893"/>
                  <a:pt x="335142" y="127457"/>
                  <a:pt x="316459" y="65092"/>
                </a:cubicBezTo>
                <a:cubicBezTo>
                  <a:pt x="297776" y="2727"/>
                  <a:pt x="259971" y="-6922"/>
                  <a:pt x="230586" y="4832"/>
                </a:cubicBezTo>
                <a:cubicBezTo>
                  <a:pt x="201202" y="16586"/>
                  <a:pt x="209798" y="79126"/>
                  <a:pt x="236989" y="101318"/>
                </a:cubicBezTo>
                <a:cubicBezTo>
                  <a:pt x="236989" y="101318"/>
                  <a:pt x="127872" y="82723"/>
                  <a:pt x="71121" y="29655"/>
                </a:cubicBezTo>
                <a:cubicBezTo>
                  <a:pt x="14370" y="-23412"/>
                  <a:pt x="-9050" y="2551"/>
                  <a:pt x="3142" y="46496"/>
                </a:cubicBezTo>
                <a:cubicBezTo>
                  <a:pt x="15335" y="90441"/>
                  <a:pt x="84717" y="148509"/>
                  <a:pt x="174098" y="173507"/>
                </a:cubicBezTo>
                <a:cubicBezTo>
                  <a:pt x="174098" y="173507"/>
                  <a:pt x="82787" y="120352"/>
                  <a:pt x="69630" y="162192"/>
                </a:cubicBezTo>
                <a:cubicBezTo>
                  <a:pt x="56473" y="204032"/>
                  <a:pt x="119978" y="221136"/>
                  <a:pt x="119978" y="221136"/>
                </a:cubicBezTo>
                <a:cubicBezTo>
                  <a:pt x="119978" y="221136"/>
                  <a:pt x="66735" y="184121"/>
                  <a:pt x="58578" y="227715"/>
                </a:cubicBezTo>
                <a:cubicBezTo>
                  <a:pt x="50420" y="271309"/>
                  <a:pt x="155064" y="319377"/>
                  <a:pt x="155064" y="319377"/>
                </a:cubicBezTo>
                <a:lnTo>
                  <a:pt x="388648" y="187893"/>
                </a:lnTo>
                <a:close/>
              </a:path>
            </a:pathLst>
          </a:custGeom>
          <a:solidFill>
            <a:srgbClr val="F9D3DC"/>
          </a:solidFill>
          <a:ln w="8062" cap="flat">
            <a:solidFill>
              <a:srgbClr val="231815"/>
            </a:solidFill>
            <a:prstDash val="solid"/>
            <a:miter/>
          </a:ln>
        </p:spPr>
        <p:txBody>
          <a:bodyPr rtlCol="0" anchor="ctr"/>
          <a:lstStyle/>
          <a:p>
            <a:endParaRPr lang="zh-CN" altLang="en-US"/>
          </a:p>
        </p:txBody>
      </p:sp>
      <p:sp>
        <p:nvSpPr>
          <p:cNvPr id="248" name="任意多边形: 形状 247">
            <a:extLst>
              <a:ext uri="{FF2B5EF4-FFF2-40B4-BE49-F238E27FC236}">
                <a16:creationId xmlns:a16="http://schemas.microsoft.com/office/drawing/2014/main" id="{413D26D1-7596-342A-BCD9-8F32D2CEA398}"/>
              </a:ext>
            </a:extLst>
          </p:cNvPr>
          <p:cNvSpPr/>
          <p:nvPr/>
        </p:nvSpPr>
        <p:spPr>
          <a:xfrm>
            <a:off x="9461235" y="4604438"/>
            <a:ext cx="381905" cy="233892"/>
          </a:xfrm>
          <a:custGeom>
            <a:avLst/>
            <a:gdLst>
              <a:gd name="connsiteX0" fmla="*/ 0 w 367085"/>
              <a:gd name="connsiteY0" fmla="*/ 0 h 222699"/>
              <a:gd name="connsiteX1" fmla="*/ 149115 w 367085"/>
              <a:gd name="connsiteY1" fmla="*/ 163062 h 222699"/>
              <a:gd name="connsiteX2" fmla="*/ 367086 w 367085"/>
              <a:gd name="connsiteY2" fmla="*/ 187095 h 222699"/>
            </a:gdLst>
            <a:ahLst/>
            <a:cxnLst>
              <a:cxn ang="0">
                <a:pos x="connsiteX0" y="connsiteY0"/>
              </a:cxn>
              <a:cxn ang="0">
                <a:pos x="connsiteX1" y="connsiteY1"/>
              </a:cxn>
              <a:cxn ang="0">
                <a:pos x="connsiteX2" y="connsiteY2"/>
              </a:cxn>
            </a:cxnLst>
            <a:rect l="l" t="t" r="r" b="b"/>
            <a:pathLst>
              <a:path w="367085" h="222699">
                <a:moveTo>
                  <a:pt x="0" y="0"/>
                </a:moveTo>
                <a:cubicBezTo>
                  <a:pt x="0" y="0"/>
                  <a:pt x="137273" y="147624"/>
                  <a:pt x="149115" y="163062"/>
                </a:cubicBezTo>
                <a:cubicBezTo>
                  <a:pt x="160956" y="178499"/>
                  <a:pt x="250426" y="272968"/>
                  <a:pt x="367086" y="187095"/>
                </a:cubicBezTo>
              </a:path>
            </a:pathLst>
          </a:custGeom>
          <a:noFill/>
          <a:ln w="9815" cap="flat">
            <a:solidFill>
              <a:srgbClr val="000000"/>
            </a:solidFill>
            <a:prstDash val="solid"/>
            <a:miter/>
          </a:ln>
        </p:spPr>
        <p:txBody>
          <a:bodyPr rtlCol="0" anchor="ctr"/>
          <a:lstStyle/>
          <a:p>
            <a:endParaRPr lang="zh-CN" altLang="en-US"/>
          </a:p>
        </p:txBody>
      </p:sp>
      <p:sp>
        <p:nvSpPr>
          <p:cNvPr id="249" name="任意多边形: 形状 248">
            <a:extLst>
              <a:ext uri="{FF2B5EF4-FFF2-40B4-BE49-F238E27FC236}">
                <a16:creationId xmlns:a16="http://schemas.microsoft.com/office/drawing/2014/main" id="{CEB1EB04-9EAF-931D-BB9C-4A7D13D9B3CB}"/>
              </a:ext>
            </a:extLst>
          </p:cNvPr>
          <p:cNvSpPr/>
          <p:nvPr/>
        </p:nvSpPr>
        <p:spPr>
          <a:xfrm>
            <a:off x="9987580" y="4489192"/>
            <a:ext cx="238086" cy="208289"/>
          </a:xfrm>
          <a:custGeom>
            <a:avLst/>
            <a:gdLst>
              <a:gd name="connsiteX0" fmla="*/ 0 w 228847"/>
              <a:gd name="connsiteY0" fmla="*/ 198323 h 198322"/>
              <a:gd name="connsiteX1" fmla="*/ 228848 w 228847"/>
              <a:gd name="connsiteY1" fmla="*/ 0 h 198322"/>
            </a:gdLst>
            <a:ahLst/>
            <a:cxnLst>
              <a:cxn ang="0">
                <a:pos x="connsiteX0" y="connsiteY0"/>
              </a:cxn>
              <a:cxn ang="0">
                <a:pos x="connsiteX1" y="connsiteY1"/>
              </a:cxn>
            </a:cxnLst>
            <a:rect l="l" t="t" r="r" b="b"/>
            <a:pathLst>
              <a:path w="228847" h="198322">
                <a:moveTo>
                  <a:pt x="0" y="198323"/>
                </a:moveTo>
                <a:lnTo>
                  <a:pt x="228848" y="0"/>
                </a:lnTo>
              </a:path>
            </a:pathLst>
          </a:custGeom>
          <a:noFill/>
          <a:ln w="10340" cap="flat">
            <a:solidFill>
              <a:srgbClr val="FFFFFF"/>
            </a:solidFill>
            <a:prstDash val="solid"/>
            <a:miter/>
          </a:ln>
        </p:spPr>
        <p:txBody>
          <a:bodyPr rtlCol="0" anchor="ctr"/>
          <a:lstStyle/>
          <a:p>
            <a:endParaRPr lang="zh-CN" altLang="en-US"/>
          </a:p>
        </p:txBody>
      </p:sp>
      <p:sp>
        <p:nvSpPr>
          <p:cNvPr id="250" name="任意多边形: 形状 249">
            <a:extLst>
              <a:ext uri="{FF2B5EF4-FFF2-40B4-BE49-F238E27FC236}">
                <a16:creationId xmlns:a16="http://schemas.microsoft.com/office/drawing/2014/main" id="{E17021F9-163F-7F2D-4265-DDAB6EF40129}"/>
              </a:ext>
            </a:extLst>
          </p:cNvPr>
          <p:cNvSpPr/>
          <p:nvPr/>
        </p:nvSpPr>
        <p:spPr>
          <a:xfrm>
            <a:off x="10523527" y="4419455"/>
            <a:ext cx="176671" cy="427911"/>
          </a:xfrm>
          <a:custGeom>
            <a:avLst/>
            <a:gdLst>
              <a:gd name="connsiteX0" fmla="*/ 0 w 169815"/>
              <a:gd name="connsiteY0" fmla="*/ 0 h 407434"/>
              <a:gd name="connsiteX1" fmla="*/ 169815 w 169815"/>
              <a:gd name="connsiteY1" fmla="*/ 407435 h 407434"/>
              <a:gd name="connsiteX2" fmla="*/ 8508 w 169815"/>
              <a:gd name="connsiteY2" fmla="*/ 228584 h 407434"/>
              <a:gd name="connsiteX3" fmla="*/ 0 w 169815"/>
              <a:gd name="connsiteY3" fmla="*/ 0 h 407434"/>
            </a:gdLst>
            <a:ahLst/>
            <a:cxnLst>
              <a:cxn ang="0">
                <a:pos x="connsiteX0" y="connsiteY0"/>
              </a:cxn>
              <a:cxn ang="0">
                <a:pos x="connsiteX1" y="connsiteY1"/>
              </a:cxn>
              <a:cxn ang="0">
                <a:pos x="connsiteX2" y="connsiteY2"/>
              </a:cxn>
              <a:cxn ang="0">
                <a:pos x="connsiteX3" y="connsiteY3"/>
              </a:cxn>
            </a:cxnLst>
            <a:rect l="l" t="t" r="r" b="b"/>
            <a:pathLst>
              <a:path w="169815" h="407434">
                <a:moveTo>
                  <a:pt x="0" y="0"/>
                </a:moveTo>
                <a:lnTo>
                  <a:pt x="169815" y="407435"/>
                </a:lnTo>
                <a:lnTo>
                  <a:pt x="8508" y="228584"/>
                </a:lnTo>
                <a:lnTo>
                  <a:pt x="0" y="0"/>
                </a:lnTo>
                <a:close/>
              </a:path>
            </a:pathLst>
          </a:custGeom>
          <a:solidFill>
            <a:srgbClr val="231815"/>
          </a:solidFill>
          <a:ln w="17526" cap="flat">
            <a:noFill/>
            <a:prstDash val="solid"/>
            <a:miter/>
          </a:ln>
        </p:spPr>
        <p:txBody>
          <a:bodyPr rtlCol="0" anchor="ctr"/>
          <a:lstStyle/>
          <a:p>
            <a:endParaRPr lang="zh-CN" altLang="en-US"/>
          </a:p>
        </p:txBody>
      </p:sp>
      <p:sp>
        <p:nvSpPr>
          <p:cNvPr id="251" name="任意多边形: 形状 250">
            <a:extLst>
              <a:ext uri="{FF2B5EF4-FFF2-40B4-BE49-F238E27FC236}">
                <a16:creationId xmlns:a16="http://schemas.microsoft.com/office/drawing/2014/main" id="{C825B45D-BC23-7B87-0079-FF641DFB737C}"/>
              </a:ext>
            </a:extLst>
          </p:cNvPr>
          <p:cNvSpPr/>
          <p:nvPr/>
        </p:nvSpPr>
        <p:spPr>
          <a:xfrm>
            <a:off x="10524895" y="4407202"/>
            <a:ext cx="3741" cy="312849"/>
          </a:xfrm>
          <a:custGeom>
            <a:avLst/>
            <a:gdLst>
              <a:gd name="connsiteX0" fmla="*/ 3597 w 3596"/>
              <a:gd name="connsiteY0" fmla="*/ 297879 h 297878"/>
              <a:gd name="connsiteX1" fmla="*/ 0 w 3596"/>
              <a:gd name="connsiteY1" fmla="*/ 0 h 297878"/>
            </a:gdLst>
            <a:ahLst/>
            <a:cxnLst>
              <a:cxn ang="0">
                <a:pos x="connsiteX0" y="connsiteY0"/>
              </a:cxn>
              <a:cxn ang="0">
                <a:pos x="connsiteX1" y="connsiteY1"/>
              </a:cxn>
            </a:cxnLst>
            <a:rect l="l" t="t" r="r" b="b"/>
            <a:pathLst>
              <a:path w="3596" h="297878">
                <a:moveTo>
                  <a:pt x="3597" y="297879"/>
                </a:moveTo>
                <a:lnTo>
                  <a:pt x="0" y="0"/>
                </a:lnTo>
              </a:path>
            </a:pathLst>
          </a:custGeom>
          <a:noFill/>
          <a:ln w="10340" cap="flat">
            <a:solidFill>
              <a:srgbClr val="FFFFFF"/>
            </a:solidFill>
            <a:prstDash val="solid"/>
            <a:miter/>
          </a:ln>
        </p:spPr>
        <p:txBody>
          <a:bodyPr rtlCol="0" anchor="ctr"/>
          <a:lstStyle/>
          <a:p>
            <a:endParaRPr lang="zh-CN" altLang="en-US"/>
          </a:p>
        </p:txBody>
      </p:sp>
      <p:sp>
        <p:nvSpPr>
          <p:cNvPr id="252" name="任意多边形: 形状 251">
            <a:extLst>
              <a:ext uri="{FF2B5EF4-FFF2-40B4-BE49-F238E27FC236}">
                <a16:creationId xmlns:a16="http://schemas.microsoft.com/office/drawing/2014/main" id="{34154892-59CA-4F9F-68ED-0460B630E73A}"/>
              </a:ext>
            </a:extLst>
          </p:cNvPr>
          <p:cNvSpPr/>
          <p:nvPr/>
        </p:nvSpPr>
        <p:spPr>
          <a:xfrm>
            <a:off x="10047900" y="4773115"/>
            <a:ext cx="1397311" cy="429477"/>
          </a:xfrm>
          <a:custGeom>
            <a:avLst/>
            <a:gdLst>
              <a:gd name="connsiteX0" fmla="*/ 937670 w 1343087"/>
              <a:gd name="connsiteY0" fmla="*/ 408926 h 408925"/>
              <a:gd name="connsiteX1" fmla="*/ 1343087 w 1343087"/>
              <a:gd name="connsiteY1" fmla="*/ 139642 h 408925"/>
              <a:gd name="connsiteX2" fmla="*/ 0 w 1343087"/>
              <a:gd name="connsiteY2" fmla="*/ 0 h 408925"/>
              <a:gd name="connsiteX3" fmla="*/ 485325 w 1343087"/>
              <a:gd name="connsiteY3" fmla="*/ 0 h 408925"/>
            </a:gdLst>
            <a:ahLst/>
            <a:cxnLst>
              <a:cxn ang="0">
                <a:pos x="connsiteX0" y="connsiteY0"/>
              </a:cxn>
              <a:cxn ang="0">
                <a:pos x="connsiteX1" y="connsiteY1"/>
              </a:cxn>
              <a:cxn ang="0">
                <a:pos x="connsiteX2" y="connsiteY2"/>
              </a:cxn>
              <a:cxn ang="0">
                <a:pos x="connsiteX3" y="connsiteY3"/>
              </a:cxn>
            </a:cxnLst>
            <a:rect l="l" t="t" r="r" b="b"/>
            <a:pathLst>
              <a:path w="1343087" h="408925">
                <a:moveTo>
                  <a:pt x="937670" y="408926"/>
                </a:moveTo>
                <a:lnTo>
                  <a:pt x="1343087" y="139642"/>
                </a:lnTo>
                <a:moveTo>
                  <a:pt x="0" y="0"/>
                </a:moveTo>
                <a:lnTo>
                  <a:pt x="485325" y="0"/>
                </a:lnTo>
              </a:path>
            </a:pathLst>
          </a:custGeom>
          <a:noFill/>
          <a:ln w="9815" cap="flat">
            <a:solidFill>
              <a:srgbClr val="000000"/>
            </a:solidFill>
            <a:prstDash val="solid"/>
            <a:miter/>
          </a:ln>
        </p:spPr>
        <p:txBody>
          <a:bodyPr rtlCol="0" anchor="ctr"/>
          <a:lstStyle/>
          <a:p>
            <a:endParaRPr lang="zh-CN" altLang="en-US"/>
          </a:p>
        </p:txBody>
      </p:sp>
      <p:sp>
        <p:nvSpPr>
          <p:cNvPr id="253" name="任意多边形: 形状 252">
            <a:extLst>
              <a:ext uri="{FF2B5EF4-FFF2-40B4-BE49-F238E27FC236}">
                <a16:creationId xmlns:a16="http://schemas.microsoft.com/office/drawing/2014/main" id="{05DE8427-3374-92B9-43C5-3359980A8F7B}"/>
              </a:ext>
            </a:extLst>
          </p:cNvPr>
          <p:cNvSpPr/>
          <p:nvPr/>
        </p:nvSpPr>
        <p:spPr>
          <a:xfrm>
            <a:off x="9661997" y="5285689"/>
            <a:ext cx="162497" cy="299952"/>
          </a:xfrm>
          <a:custGeom>
            <a:avLst/>
            <a:gdLst>
              <a:gd name="connsiteX0" fmla="*/ 133239 w 156191"/>
              <a:gd name="connsiteY0" fmla="*/ 0 h 285598"/>
              <a:gd name="connsiteX1" fmla="*/ 0 w 156191"/>
              <a:gd name="connsiteY1" fmla="*/ 285599 h 285598"/>
              <a:gd name="connsiteX2" fmla="*/ 133239 w 156191"/>
              <a:gd name="connsiteY2" fmla="*/ 0 h 285598"/>
            </a:gdLst>
            <a:ahLst/>
            <a:cxnLst>
              <a:cxn ang="0">
                <a:pos x="connsiteX0" y="connsiteY0"/>
              </a:cxn>
              <a:cxn ang="0">
                <a:pos x="connsiteX1" y="connsiteY1"/>
              </a:cxn>
              <a:cxn ang="0">
                <a:pos x="connsiteX2" y="connsiteY2"/>
              </a:cxn>
            </a:cxnLst>
            <a:rect l="l" t="t" r="r" b="b"/>
            <a:pathLst>
              <a:path w="156191" h="285598">
                <a:moveTo>
                  <a:pt x="133239" y="0"/>
                </a:moveTo>
                <a:cubicBezTo>
                  <a:pt x="133239" y="0"/>
                  <a:pt x="237970" y="221304"/>
                  <a:pt x="0" y="285599"/>
                </a:cubicBezTo>
                <a:lnTo>
                  <a:pt x="133239" y="0"/>
                </a:lnTo>
                <a:close/>
              </a:path>
            </a:pathLst>
          </a:custGeom>
          <a:solidFill>
            <a:srgbClr val="2F54EB"/>
          </a:solidFill>
          <a:ln w="8062" cap="flat">
            <a:solidFill>
              <a:srgbClr val="231815"/>
            </a:solidFill>
            <a:prstDash val="solid"/>
            <a:miter/>
          </a:ln>
        </p:spPr>
        <p:txBody>
          <a:bodyPr rtlCol="0" anchor="ctr"/>
          <a:lstStyle/>
          <a:p>
            <a:endParaRPr lang="zh-CN" altLang="en-US"/>
          </a:p>
        </p:txBody>
      </p:sp>
      <p:sp>
        <p:nvSpPr>
          <p:cNvPr id="254" name="任意多边形: 形状 253">
            <a:extLst>
              <a:ext uri="{FF2B5EF4-FFF2-40B4-BE49-F238E27FC236}">
                <a16:creationId xmlns:a16="http://schemas.microsoft.com/office/drawing/2014/main" id="{9E795596-3C28-D84D-AE6C-626B5F63F495}"/>
              </a:ext>
            </a:extLst>
          </p:cNvPr>
          <p:cNvSpPr/>
          <p:nvPr/>
        </p:nvSpPr>
        <p:spPr>
          <a:xfrm>
            <a:off x="9560138" y="5859063"/>
            <a:ext cx="1894381" cy="590324"/>
          </a:xfrm>
          <a:custGeom>
            <a:avLst/>
            <a:gdLst>
              <a:gd name="connsiteX0" fmla="*/ 63242 w 1820868"/>
              <a:gd name="connsiteY0" fmla="*/ 346736 h 562075"/>
              <a:gd name="connsiteX1" fmla="*/ 0 w 1820868"/>
              <a:gd name="connsiteY1" fmla="*/ 551813 h 562075"/>
              <a:gd name="connsiteX2" fmla="*/ 255688 w 1820868"/>
              <a:gd name="connsiteY2" fmla="*/ 562076 h 562075"/>
              <a:gd name="connsiteX3" fmla="*/ 273319 w 1820868"/>
              <a:gd name="connsiteY3" fmla="*/ 450240 h 562075"/>
              <a:gd name="connsiteX4" fmla="*/ 63242 w 1820868"/>
              <a:gd name="connsiteY4" fmla="*/ 346736 h 562075"/>
              <a:gd name="connsiteX5" fmla="*/ 1695086 w 1820868"/>
              <a:gd name="connsiteY5" fmla="*/ 0 h 562075"/>
              <a:gd name="connsiteX6" fmla="*/ 1820868 w 1820868"/>
              <a:gd name="connsiteY6" fmla="*/ 123239 h 562075"/>
              <a:gd name="connsiteX7" fmla="*/ 1700174 w 1820868"/>
              <a:gd name="connsiteY7" fmla="*/ 254197 h 562075"/>
              <a:gd name="connsiteX8" fmla="*/ 1569216 w 1820868"/>
              <a:gd name="connsiteY8" fmla="*/ 146396 h 562075"/>
              <a:gd name="connsiteX9" fmla="*/ 1695086 w 1820868"/>
              <a:gd name="connsiteY9" fmla="*/ 0 h 5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68" h="562075">
                <a:moveTo>
                  <a:pt x="63242" y="346736"/>
                </a:moveTo>
                <a:lnTo>
                  <a:pt x="0" y="551813"/>
                </a:lnTo>
                <a:lnTo>
                  <a:pt x="255688" y="562076"/>
                </a:lnTo>
                <a:lnTo>
                  <a:pt x="273319" y="450240"/>
                </a:lnTo>
                <a:lnTo>
                  <a:pt x="63242" y="346736"/>
                </a:lnTo>
                <a:close/>
                <a:moveTo>
                  <a:pt x="1695086" y="0"/>
                </a:moveTo>
                <a:lnTo>
                  <a:pt x="1820868" y="123239"/>
                </a:lnTo>
                <a:lnTo>
                  <a:pt x="1700174" y="254197"/>
                </a:lnTo>
                <a:lnTo>
                  <a:pt x="1569216" y="146396"/>
                </a:lnTo>
                <a:lnTo>
                  <a:pt x="1695086" y="0"/>
                </a:lnTo>
                <a:close/>
              </a:path>
            </a:pathLst>
          </a:custGeom>
          <a:solidFill>
            <a:srgbClr val="F9D3DC"/>
          </a:solidFill>
          <a:ln w="8062" cap="flat">
            <a:solidFill>
              <a:srgbClr val="231815"/>
            </a:solidFill>
            <a:prstDash val="solid"/>
            <a:miter/>
          </a:ln>
        </p:spPr>
        <p:txBody>
          <a:bodyPr rtlCol="0" anchor="ctr"/>
          <a:lstStyle/>
          <a:p>
            <a:endParaRPr lang="zh-CN" altLang="en-US"/>
          </a:p>
        </p:txBody>
      </p:sp>
      <p:sp>
        <p:nvSpPr>
          <p:cNvPr id="255" name="任意多边形: 形状 254">
            <a:extLst>
              <a:ext uri="{FF2B5EF4-FFF2-40B4-BE49-F238E27FC236}">
                <a16:creationId xmlns:a16="http://schemas.microsoft.com/office/drawing/2014/main" id="{C2335854-7AFA-02D5-4284-96F1E0DEEA6B}"/>
              </a:ext>
            </a:extLst>
          </p:cNvPr>
          <p:cNvSpPr/>
          <p:nvPr/>
        </p:nvSpPr>
        <p:spPr>
          <a:xfrm>
            <a:off x="10142168" y="5356438"/>
            <a:ext cx="147296" cy="320772"/>
          </a:xfrm>
          <a:custGeom>
            <a:avLst/>
            <a:gdLst>
              <a:gd name="connsiteX0" fmla="*/ 0 w 141580"/>
              <a:gd name="connsiteY0" fmla="*/ 0 h 305422"/>
              <a:gd name="connsiteX1" fmla="*/ 117801 w 141580"/>
              <a:gd name="connsiteY1" fmla="*/ 305423 h 305422"/>
              <a:gd name="connsiteX2" fmla="*/ 0 w 141580"/>
              <a:gd name="connsiteY2" fmla="*/ 0 h 305422"/>
            </a:gdLst>
            <a:ahLst/>
            <a:cxnLst>
              <a:cxn ang="0">
                <a:pos x="connsiteX0" y="connsiteY0"/>
              </a:cxn>
              <a:cxn ang="0">
                <a:pos x="connsiteX1" y="connsiteY1"/>
              </a:cxn>
              <a:cxn ang="0">
                <a:pos x="connsiteX2" y="connsiteY2"/>
              </a:cxn>
            </a:cxnLst>
            <a:rect l="l" t="t" r="r" b="b"/>
            <a:pathLst>
              <a:path w="141580" h="305422">
                <a:moveTo>
                  <a:pt x="0" y="0"/>
                </a:moveTo>
                <a:cubicBezTo>
                  <a:pt x="0" y="0"/>
                  <a:pt x="211041" y="63330"/>
                  <a:pt x="117801" y="305423"/>
                </a:cubicBezTo>
                <a:cubicBezTo>
                  <a:pt x="117801" y="305423"/>
                  <a:pt x="19649" y="109205"/>
                  <a:pt x="0" y="0"/>
                </a:cubicBezTo>
                <a:close/>
              </a:path>
            </a:pathLst>
          </a:custGeom>
          <a:solidFill>
            <a:srgbClr val="2F54EB"/>
          </a:solidFill>
          <a:ln w="8062" cap="flat">
            <a:solidFill>
              <a:srgbClr val="231815"/>
            </a:solidFill>
            <a:prstDash val="solid"/>
            <a:miter/>
          </a:ln>
        </p:spPr>
        <p:txBody>
          <a:bodyPr rtlCol="0" anchor="ctr"/>
          <a:lstStyle/>
          <a:p>
            <a:endParaRPr lang="zh-CN" altLang="en-US"/>
          </a:p>
        </p:txBody>
      </p:sp>
      <p:sp>
        <p:nvSpPr>
          <p:cNvPr id="256" name="任意多边形: 形状 255">
            <a:extLst>
              <a:ext uri="{FF2B5EF4-FFF2-40B4-BE49-F238E27FC236}">
                <a16:creationId xmlns:a16="http://schemas.microsoft.com/office/drawing/2014/main" id="{1499F007-0EE1-C210-D4BC-710D7F7B08C0}"/>
              </a:ext>
            </a:extLst>
          </p:cNvPr>
          <p:cNvSpPr/>
          <p:nvPr/>
        </p:nvSpPr>
        <p:spPr>
          <a:xfrm>
            <a:off x="9264596" y="3435856"/>
            <a:ext cx="90026" cy="319851"/>
          </a:xfrm>
          <a:custGeom>
            <a:avLst/>
            <a:gdLst>
              <a:gd name="connsiteX0" fmla="*/ 46102 w 86532"/>
              <a:gd name="connsiteY0" fmla="*/ 304545 h 304545"/>
              <a:gd name="connsiteX1" fmla="*/ 57067 w 86532"/>
              <a:gd name="connsiteY1" fmla="*/ 144027 h 304545"/>
              <a:gd name="connsiteX2" fmla="*/ 9087 w 86532"/>
              <a:gd name="connsiteY2" fmla="*/ 190165 h 304545"/>
              <a:gd name="connsiteX3" fmla="*/ 85662 w 86532"/>
              <a:gd name="connsiteY3" fmla="*/ 95609 h 304545"/>
              <a:gd name="connsiteX4" fmla="*/ 21893 w 86532"/>
              <a:gd name="connsiteY4" fmla="*/ 0 h 304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32" h="304545">
                <a:moveTo>
                  <a:pt x="46102" y="304545"/>
                </a:moveTo>
                <a:cubicBezTo>
                  <a:pt x="46102" y="304545"/>
                  <a:pt x="82065" y="204463"/>
                  <a:pt x="57067" y="144027"/>
                </a:cubicBezTo>
                <a:cubicBezTo>
                  <a:pt x="32068" y="83592"/>
                  <a:pt x="-21262" y="149992"/>
                  <a:pt x="9087" y="190165"/>
                </a:cubicBezTo>
                <a:cubicBezTo>
                  <a:pt x="40576" y="231917"/>
                  <a:pt x="93995" y="152623"/>
                  <a:pt x="85662" y="95609"/>
                </a:cubicBezTo>
                <a:cubicBezTo>
                  <a:pt x="78948" y="56129"/>
                  <a:pt x="55763" y="21367"/>
                  <a:pt x="21893" y="0"/>
                </a:cubicBezTo>
              </a:path>
            </a:pathLst>
          </a:custGeom>
          <a:noFill/>
          <a:ln w="8062" cap="flat">
            <a:solidFill>
              <a:srgbClr val="231815"/>
            </a:solidFill>
            <a:prstDash val="solid"/>
            <a:miter/>
          </a:ln>
        </p:spPr>
        <p:txBody>
          <a:bodyPr rtlCol="0" anchor="ctr"/>
          <a:lstStyle/>
          <a:p>
            <a:endParaRPr lang="zh-CN" altLang="en-US"/>
          </a:p>
        </p:txBody>
      </p:sp>
      <p:sp>
        <p:nvSpPr>
          <p:cNvPr id="2" name="文本框 1">
            <a:extLst>
              <a:ext uri="{FF2B5EF4-FFF2-40B4-BE49-F238E27FC236}">
                <a16:creationId xmlns:a16="http://schemas.microsoft.com/office/drawing/2014/main" id="{92C71B1D-CFD1-EBAC-2AB2-2FEBF9B29271}"/>
              </a:ext>
            </a:extLst>
          </p:cNvPr>
          <p:cNvSpPr txBox="1"/>
          <p:nvPr/>
        </p:nvSpPr>
        <p:spPr>
          <a:xfrm>
            <a:off x="543560" y="4835325"/>
            <a:ext cx="3775118" cy="369332"/>
          </a:xfrm>
          <a:prstGeom prst="rect">
            <a:avLst/>
          </a:prstGeom>
          <a:noFill/>
        </p:spPr>
        <p:txBody>
          <a:bodyPr wrap="square" rtlCol="0">
            <a:spAutoFit/>
          </a:bodyPr>
          <a:lstStyle/>
          <a:p>
            <a:r>
              <a:rPr lang="zh-CN" altLang="en-US" dirty="0">
                <a:latin typeface="+mn-ea"/>
              </a:rPr>
              <a:t>汇报人：</a:t>
            </a:r>
            <a:r>
              <a:rPr lang="en-US" altLang="zh-CN" dirty="0">
                <a:latin typeface="+mn-ea"/>
              </a:rPr>
              <a:t>XXX</a:t>
            </a:r>
            <a:endParaRPr lang="zh-CN" altLang="en-US" dirty="0">
              <a:latin typeface="+mn-ea"/>
            </a:endParaRPr>
          </a:p>
        </p:txBody>
      </p:sp>
      <p:sp>
        <p:nvSpPr>
          <p:cNvPr id="4" name="文本框 3">
            <a:extLst>
              <a:ext uri="{FF2B5EF4-FFF2-40B4-BE49-F238E27FC236}">
                <a16:creationId xmlns:a16="http://schemas.microsoft.com/office/drawing/2014/main" id="{5E0A739A-6967-7C92-039B-8EACE8A66FA5}"/>
              </a:ext>
            </a:extLst>
          </p:cNvPr>
          <p:cNvSpPr txBox="1"/>
          <p:nvPr/>
        </p:nvSpPr>
        <p:spPr>
          <a:xfrm>
            <a:off x="543560" y="5255207"/>
            <a:ext cx="3775118" cy="369332"/>
          </a:xfrm>
          <a:prstGeom prst="rect">
            <a:avLst/>
          </a:prstGeom>
          <a:noFill/>
        </p:spPr>
        <p:txBody>
          <a:bodyPr wrap="square" rtlCol="0">
            <a:spAutoFit/>
          </a:bodyPr>
          <a:lstStyle/>
          <a:p>
            <a:r>
              <a:rPr lang="zh-CN" altLang="en-US" dirty="0">
                <a:latin typeface="+mn-ea"/>
              </a:rPr>
              <a:t>汇报时间：</a:t>
            </a:r>
            <a:r>
              <a:rPr lang="en-US" altLang="zh-CN" dirty="0">
                <a:latin typeface="+mn-ea"/>
              </a:rPr>
              <a:t>20XX/XX/XX</a:t>
            </a:r>
            <a:endParaRPr lang="zh-CN" altLang="en-US" dirty="0">
              <a:latin typeface="+mn-ea"/>
            </a:endParaRPr>
          </a:p>
        </p:txBody>
      </p:sp>
      <p:cxnSp>
        <p:nvCxnSpPr>
          <p:cNvPr id="5" name="直接连接符 4">
            <a:extLst>
              <a:ext uri="{FF2B5EF4-FFF2-40B4-BE49-F238E27FC236}">
                <a16:creationId xmlns:a16="http://schemas.microsoft.com/office/drawing/2014/main" id="{92405565-371B-3A63-F78D-1A960F9D0CE8}"/>
              </a:ext>
            </a:extLst>
          </p:cNvPr>
          <p:cNvCxnSpPr>
            <a:cxnSpLocks/>
          </p:cNvCxnSpPr>
          <p:nvPr/>
        </p:nvCxnSpPr>
        <p:spPr>
          <a:xfrm>
            <a:off x="660400" y="6123411"/>
            <a:ext cx="446295" cy="0"/>
          </a:xfrm>
          <a:prstGeom prst="line">
            <a:avLst/>
          </a:prstGeom>
          <a:ln w="50800" cap="rnd">
            <a:gradFill>
              <a:gsLst>
                <a:gs pos="0">
                  <a:schemeClr val="accent1"/>
                </a:gs>
                <a:gs pos="100000">
                  <a:schemeClr val="accent1">
                    <a:lumMod val="40000"/>
                    <a:lumOff val="60000"/>
                  </a:schemeClr>
                </a:gs>
              </a:gsLst>
              <a:lin ang="0" scaled="0"/>
            </a:gradFill>
            <a:roun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5A3FDD6-F0C5-A179-97A9-2054493CE8AB}"/>
              </a:ext>
            </a:extLst>
          </p:cNvPr>
          <p:cNvCxnSpPr>
            <a:cxnSpLocks/>
          </p:cNvCxnSpPr>
          <p:nvPr/>
        </p:nvCxnSpPr>
        <p:spPr>
          <a:xfrm>
            <a:off x="1186055" y="6123411"/>
            <a:ext cx="63105" cy="0"/>
          </a:xfrm>
          <a:prstGeom prst="line">
            <a:avLst/>
          </a:prstGeom>
          <a:ln w="50800" cap="rnd">
            <a:gradFill>
              <a:gsLst>
                <a:gs pos="0">
                  <a:schemeClr val="accent1"/>
                </a:gs>
                <a:gs pos="100000">
                  <a:schemeClr val="accent1">
                    <a:lumMod val="40000"/>
                    <a:lumOff val="60000"/>
                  </a:schemeClr>
                </a:gs>
              </a:gsLst>
              <a:lin ang="0" scaled="0"/>
            </a:gra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98347F5-4090-B00C-3071-A43A8F30679F}"/>
              </a:ext>
            </a:extLst>
          </p:cNvPr>
          <p:cNvCxnSpPr>
            <a:cxnSpLocks/>
          </p:cNvCxnSpPr>
          <p:nvPr/>
        </p:nvCxnSpPr>
        <p:spPr>
          <a:xfrm>
            <a:off x="1319405" y="6123411"/>
            <a:ext cx="63105" cy="0"/>
          </a:xfrm>
          <a:prstGeom prst="line">
            <a:avLst/>
          </a:prstGeom>
          <a:ln w="50800" cap="rnd">
            <a:gradFill>
              <a:gsLst>
                <a:gs pos="0">
                  <a:schemeClr val="accent1"/>
                </a:gs>
                <a:gs pos="100000">
                  <a:schemeClr val="accent1">
                    <a:lumMod val="40000"/>
                    <a:lumOff val="60000"/>
                  </a:schemeClr>
                </a:gs>
              </a:gsLst>
              <a:lin ang="0" scaled="0"/>
            </a:gradFill>
            <a:roun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10770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7">
            <a:extLst>
              <a:ext uri="{FF2B5EF4-FFF2-40B4-BE49-F238E27FC236}">
                <a16:creationId xmlns:a16="http://schemas.microsoft.com/office/drawing/2014/main" id="{A4B1905C-1C82-FC0E-20DB-3D089CE3074B}"/>
              </a:ext>
            </a:extLst>
          </p:cNvPr>
          <p:cNvSpPr/>
          <p:nvPr/>
        </p:nvSpPr>
        <p:spPr>
          <a:xfrm flipH="1" flipV="1">
            <a:off x="-107359" y="2678556"/>
            <a:ext cx="5023430" cy="26394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矩形 7">
            <a:extLst>
              <a:ext uri="{FF2B5EF4-FFF2-40B4-BE49-F238E27FC236}">
                <a16:creationId xmlns:a16="http://schemas.microsoft.com/office/drawing/2014/main" id="{2BDE7086-66F0-F7E8-544B-9CB863AFE3B9}"/>
              </a:ext>
            </a:extLst>
          </p:cNvPr>
          <p:cNvSpPr/>
          <p:nvPr/>
        </p:nvSpPr>
        <p:spPr>
          <a:xfrm flipH="1" flipV="1">
            <a:off x="-481495" y="3014428"/>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组合 165">
            <a:extLst>
              <a:ext uri="{FF2B5EF4-FFF2-40B4-BE49-F238E27FC236}">
                <a16:creationId xmlns:a16="http://schemas.microsoft.com/office/drawing/2014/main" id="{49B1E0D9-3CEC-06D7-90C2-9F9D00E3F129}"/>
              </a:ext>
            </a:extLst>
          </p:cNvPr>
          <p:cNvGrpSpPr/>
          <p:nvPr/>
        </p:nvGrpSpPr>
        <p:grpSpPr>
          <a:xfrm>
            <a:off x="2906867" y="619427"/>
            <a:ext cx="2009205" cy="1986058"/>
            <a:chOff x="2906867" y="3508800"/>
            <a:chExt cx="2009205" cy="1986058"/>
          </a:xfrm>
        </p:grpSpPr>
        <p:cxnSp>
          <p:nvCxnSpPr>
            <p:cNvPr id="167" name="直接连接符 166">
              <a:extLst>
                <a:ext uri="{FF2B5EF4-FFF2-40B4-BE49-F238E27FC236}">
                  <a16:creationId xmlns:a16="http://schemas.microsoft.com/office/drawing/2014/main" id="{D47650D0-18BB-190E-674D-8A82F2EEA8B3}"/>
                </a:ext>
              </a:extLst>
            </p:cNvPr>
            <p:cNvCxnSpPr>
              <a:cxnSpLocks/>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0A7B2221-873C-AD05-3BC3-35E3BF3E862E}"/>
                </a:ext>
              </a:extLst>
            </p:cNvPr>
            <p:cNvCxnSpPr>
              <a:cxnSpLocks/>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69" name="组合 168">
              <a:extLst>
                <a:ext uri="{FF2B5EF4-FFF2-40B4-BE49-F238E27FC236}">
                  <a16:creationId xmlns:a16="http://schemas.microsoft.com/office/drawing/2014/main" id="{04F71464-C1A7-1BEF-467E-73EB6C56942A}"/>
                </a:ext>
              </a:extLst>
            </p:cNvPr>
            <p:cNvGrpSpPr/>
            <p:nvPr/>
          </p:nvGrpSpPr>
          <p:grpSpPr>
            <a:xfrm flipH="1">
              <a:off x="4745571" y="3508800"/>
              <a:ext cx="170501" cy="170501"/>
              <a:chOff x="2968869" y="10878820"/>
              <a:chExt cx="276484" cy="276484"/>
            </a:xfrm>
          </p:grpSpPr>
          <p:cxnSp>
            <p:nvCxnSpPr>
              <p:cNvPr id="176" name="直接连接符 175">
                <a:extLst>
                  <a:ext uri="{FF2B5EF4-FFF2-40B4-BE49-F238E27FC236}">
                    <a16:creationId xmlns:a16="http://schemas.microsoft.com/office/drawing/2014/main" id="{6ADC5F66-96A9-5BA9-6C2E-423A248EB610}"/>
                  </a:ext>
                </a:extLst>
              </p:cNvPr>
              <p:cNvCxnSpPr>
                <a:cxnSpLocks/>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22E0360C-E3EF-EB98-EEC6-9A3B4360A5B9}"/>
                  </a:ext>
                </a:extLst>
              </p:cNvPr>
              <p:cNvCxnSpPr>
                <a:cxnSpLocks/>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70" name="组合 169">
              <a:extLst>
                <a:ext uri="{FF2B5EF4-FFF2-40B4-BE49-F238E27FC236}">
                  <a16:creationId xmlns:a16="http://schemas.microsoft.com/office/drawing/2014/main" id="{20D16642-3EAC-272F-B397-214C673DFCC1}"/>
                </a:ext>
              </a:extLst>
            </p:cNvPr>
            <p:cNvGrpSpPr/>
            <p:nvPr/>
          </p:nvGrpSpPr>
          <p:grpSpPr>
            <a:xfrm flipH="1" flipV="1">
              <a:off x="4745571" y="5324357"/>
              <a:ext cx="170501" cy="170501"/>
              <a:chOff x="2968869" y="10878820"/>
              <a:chExt cx="276484" cy="276484"/>
            </a:xfrm>
          </p:grpSpPr>
          <p:cxnSp>
            <p:nvCxnSpPr>
              <p:cNvPr id="174" name="直接连接符 173">
                <a:extLst>
                  <a:ext uri="{FF2B5EF4-FFF2-40B4-BE49-F238E27FC236}">
                    <a16:creationId xmlns:a16="http://schemas.microsoft.com/office/drawing/2014/main" id="{5833245E-5C86-E3EC-0A75-9D46AD469CAF}"/>
                  </a:ext>
                </a:extLst>
              </p:cNvPr>
              <p:cNvCxnSpPr>
                <a:cxnSpLocks/>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14CE14A8-12B9-356B-22AF-ECD45B7BDE52}"/>
                  </a:ext>
                </a:extLst>
              </p:cNvPr>
              <p:cNvCxnSpPr>
                <a:cxnSpLocks/>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71" name="组合 170">
              <a:extLst>
                <a:ext uri="{FF2B5EF4-FFF2-40B4-BE49-F238E27FC236}">
                  <a16:creationId xmlns:a16="http://schemas.microsoft.com/office/drawing/2014/main" id="{35511EA2-00EB-9C20-725F-ED6D8DA55107}"/>
                </a:ext>
              </a:extLst>
            </p:cNvPr>
            <p:cNvGrpSpPr/>
            <p:nvPr/>
          </p:nvGrpSpPr>
          <p:grpSpPr>
            <a:xfrm flipV="1">
              <a:off x="2906867" y="5324357"/>
              <a:ext cx="170501" cy="170501"/>
              <a:chOff x="2968869" y="10878820"/>
              <a:chExt cx="276484" cy="276484"/>
            </a:xfrm>
          </p:grpSpPr>
          <p:cxnSp>
            <p:nvCxnSpPr>
              <p:cNvPr id="172" name="直接连接符 171">
                <a:extLst>
                  <a:ext uri="{FF2B5EF4-FFF2-40B4-BE49-F238E27FC236}">
                    <a16:creationId xmlns:a16="http://schemas.microsoft.com/office/drawing/2014/main" id="{8F1CA287-BA1A-D408-3BFD-0B908BABF60B}"/>
                  </a:ext>
                </a:extLst>
              </p:cNvPr>
              <p:cNvCxnSpPr>
                <a:cxnSpLocks/>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86F06437-8B0F-06B5-2AAA-F0CB165EF2BB}"/>
                  </a:ext>
                </a:extLst>
              </p:cNvPr>
              <p:cNvCxnSpPr>
                <a:cxnSpLocks/>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sp>
        <p:nvSpPr>
          <p:cNvPr id="182" name="文本框 181">
            <a:extLst>
              <a:ext uri="{FF2B5EF4-FFF2-40B4-BE49-F238E27FC236}">
                <a16:creationId xmlns:a16="http://schemas.microsoft.com/office/drawing/2014/main" id="{11C66834-230A-2A61-621B-334BA9BCBD0C}"/>
              </a:ext>
            </a:extLst>
          </p:cNvPr>
          <p:cNvSpPr txBox="1"/>
          <p:nvPr/>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3800" dirty="0">
              <a:ln>
                <a:solidFill>
                  <a:schemeClr val="bg1">
                    <a:alpha val="26000"/>
                  </a:schemeClr>
                </a:solidFill>
              </a:ln>
              <a:noFill/>
              <a:latin typeface="+mj-lt"/>
            </a:endParaRPr>
          </a:p>
        </p:txBody>
      </p:sp>
      <p:grpSp>
        <p:nvGrpSpPr>
          <p:cNvPr id="45" name="组合 44">
            <a:extLst>
              <a:ext uri="{FF2B5EF4-FFF2-40B4-BE49-F238E27FC236}">
                <a16:creationId xmlns:a16="http://schemas.microsoft.com/office/drawing/2014/main" id="{4446CAAC-5858-3B4A-9DB5-694DF2B1C73B}"/>
              </a:ext>
            </a:extLst>
          </p:cNvPr>
          <p:cNvGrpSpPr/>
          <p:nvPr/>
        </p:nvGrpSpPr>
        <p:grpSpPr>
          <a:xfrm>
            <a:off x="2906866" y="619427"/>
            <a:ext cx="2009205" cy="1986058"/>
            <a:chOff x="2906867" y="3508800"/>
            <a:chExt cx="2009205" cy="1986058"/>
          </a:xfrm>
        </p:grpSpPr>
        <p:cxnSp>
          <p:nvCxnSpPr>
            <p:cNvPr id="46" name="直接连接符 45">
              <a:extLst>
                <a:ext uri="{FF2B5EF4-FFF2-40B4-BE49-F238E27FC236}">
                  <a16:creationId xmlns:a16="http://schemas.microsoft.com/office/drawing/2014/main" id="{6F14A3A4-B649-A49A-B186-ED9D254027D1}"/>
                </a:ext>
              </a:extLst>
            </p:cNvPr>
            <p:cNvCxnSpPr>
              <a:cxnSpLocks/>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044A824-9B5D-D176-72F9-350D697F2339}"/>
                </a:ext>
              </a:extLst>
            </p:cNvPr>
            <p:cNvCxnSpPr>
              <a:cxnSpLocks/>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48" name="组合 47">
              <a:extLst>
                <a:ext uri="{FF2B5EF4-FFF2-40B4-BE49-F238E27FC236}">
                  <a16:creationId xmlns:a16="http://schemas.microsoft.com/office/drawing/2014/main" id="{5F5EA99C-2AF6-93D7-D3FC-45A96EACD0D4}"/>
                </a:ext>
              </a:extLst>
            </p:cNvPr>
            <p:cNvGrpSpPr/>
            <p:nvPr/>
          </p:nvGrpSpPr>
          <p:grpSpPr>
            <a:xfrm flipH="1">
              <a:off x="4745571" y="3508800"/>
              <a:ext cx="170501" cy="170501"/>
              <a:chOff x="2968869" y="10878820"/>
              <a:chExt cx="276484" cy="276484"/>
            </a:xfrm>
          </p:grpSpPr>
          <p:cxnSp>
            <p:nvCxnSpPr>
              <p:cNvPr id="55" name="直接连接符 54">
                <a:extLst>
                  <a:ext uri="{FF2B5EF4-FFF2-40B4-BE49-F238E27FC236}">
                    <a16:creationId xmlns:a16="http://schemas.microsoft.com/office/drawing/2014/main" id="{129BE03D-20E6-4E44-0655-4E8C0C4615E1}"/>
                  </a:ext>
                </a:extLst>
              </p:cNvPr>
              <p:cNvCxnSpPr>
                <a:cxnSpLocks/>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6B95F263-7C44-4FCB-1CDB-C7961C0762FE}"/>
                  </a:ext>
                </a:extLst>
              </p:cNvPr>
              <p:cNvCxnSpPr>
                <a:cxnSpLocks/>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634DCF46-DFC5-4B87-7A9A-681BE8F46D0B}"/>
                </a:ext>
              </a:extLst>
            </p:cNvPr>
            <p:cNvGrpSpPr/>
            <p:nvPr/>
          </p:nvGrpSpPr>
          <p:grpSpPr>
            <a:xfrm flipH="1" flipV="1">
              <a:off x="4745571" y="5324357"/>
              <a:ext cx="170501" cy="170501"/>
              <a:chOff x="2968869" y="10878820"/>
              <a:chExt cx="276484" cy="276484"/>
            </a:xfrm>
          </p:grpSpPr>
          <p:cxnSp>
            <p:nvCxnSpPr>
              <p:cNvPr id="53" name="直接连接符 52">
                <a:extLst>
                  <a:ext uri="{FF2B5EF4-FFF2-40B4-BE49-F238E27FC236}">
                    <a16:creationId xmlns:a16="http://schemas.microsoft.com/office/drawing/2014/main" id="{AEEAB5AC-2F8B-5FE6-5FEC-B9DD2D6B8390}"/>
                  </a:ext>
                </a:extLst>
              </p:cNvPr>
              <p:cNvCxnSpPr>
                <a:cxnSpLocks/>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D66F683-B9A5-0453-5779-02F20FE2BA08}"/>
                  </a:ext>
                </a:extLst>
              </p:cNvPr>
              <p:cNvCxnSpPr>
                <a:cxnSpLocks/>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EF6A7863-04C2-1D5B-ED6E-400F99614F58}"/>
                </a:ext>
              </a:extLst>
            </p:cNvPr>
            <p:cNvGrpSpPr/>
            <p:nvPr/>
          </p:nvGrpSpPr>
          <p:grpSpPr>
            <a:xfrm flipV="1">
              <a:off x="2906867" y="5324357"/>
              <a:ext cx="170501" cy="170501"/>
              <a:chOff x="2968869" y="10878820"/>
              <a:chExt cx="276484" cy="276484"/>
            </a:xfrm>
          </p:grpSpPr>
          <p:cxnSp>
            <p:nvCxnSpPr>
              <p:cNvPr id="51" name="直接连接符 50">
                <a:extLst>
                  <a:ext uri="{FF2B5EF4-FFF2-40B4-BE49-F238E27FC236}">
                    <a16:creationId xmlns:a16="http://schemas.microsoft.com/office/drawing/2014/main" id="{D0FD43D2-FEA7-589A-E7DB-D420285583DE}"/>
                  </a:ext>
                </a:extLst>
              </p:cNvPr>
              <p:cNvCxnSpPr>
                <a:cxnSpLocks/>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CC6FF251-E23C-E8CE-3165-D943ED83D493}"/>
                  </a:ext>
                </a:extLst>
              </p:cNvPr>
              <p:cNvCxnSpPr>
                <a:cxnSpLocks/>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cxnSp>
        <p:nvCxnSpPr>
          <p:cNvPr id="57" name="直接连接符 56">
            <a:extLst>
              <a:ext uri="{FF2B5EF4-FFF2-40B4-BE49-F238E27FC236}">
                <a16:creationId xmlns:a16="http://schemas.microsoft.com/office/drawing/2014/main" id="{50D06D67-064F-4714-DD42-3692532EAEF3}"/>
              </a:ext>
            </a:extLst>
          </p:cNvPr>
          <p:cNvCxnSpPr>
            <a:cxnSpLocks/>
          </p:cNvCxnSpPr>
          <p:nvPr/>
        </p:nvCxnSpPr>
        <p:spPr>
          <a:xfrm flipH="1">
            <a:off x="6839081" y="902019"/>
            <a:ext cx="60086" cy="114319"/>
          </a:xfrm>
          <a:prstGeom prst="line">
            <a:avLst/>
          </a:prstGeom>
          <a:ln>
            <a:solidFill>
              <a:schemeClr val="bg1">
                <a:alpha val="31000"/>
              </a:schemeClr>
            </a:solidFill>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id="{D9ECCCDB-61A9-5767-58CD-75304D241FB3}"/>
              </a:ext>
            </a:extLst>
          </p:cNvPr>
          <p:cNvGrpSpPr/>
          <p:nvPr/>
        </p:nvGrpSpPr>
        <p:grpSpPr>
          <a:xfrm>
            <a:off x="5695412" y="1349003"/>
            <a:ext cx="138195" cy="138195"/>
            <a:chOff x="5695413" y="1320428"/>
            <a:chExt cx="138195" cy="138195"/>
          </a:xfrm>
        </p:grpSpPr>
        <p:sp>
          <p:nvSpPr>
            <p:cNvPr id="59" name="Teardrop 15">
              <a:extLst>
                <a:ext uri="{FF2B5EF4-FFF2-40B4-BE49-F238E27FC236}">
                  <a16:creationId xmlns:a16="http://schemas.microsoft.com/office/drawing/2014/main" id="{F1A769C4-367D-0D09-FEEE-99CB855C3553}"/>
                </a:ext>
              </a:extLst>
            </p:cNvPr>
            <p:cNvSpPr/>
            <p:nvPr/>
          </p:nvSpPr>
          <p:spPr>
            <a:xfrm rot="8100000" flipH="1">
              <a:off x="5695413" y="1320428"/>
              <a:ext cx="138195" cy="138195"/>
            </a:xfrm>
            <a:prstGeom prst="teardrop">
              <a:avLst/>
            </a:prstGeom>
            <a:gradFill flip="none" rotWithShape="1">
              <a:gsLst>
                <a:gs pos="74000">
                  <a:srgbClr val="00FFFF"/>
                </a:gs>
                <a:gs pos="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F6FC6"/>
                </a:solidFill>
                <a:effectLst/>
                <a:uLnTx/>
                <a:uFillTx/>
                <a:latin typeface="思源宋体 CN Heavy" panose="02020900000000000000" pitchFamily="18" charset="-122"/>
                <a:ea typeface="思源宋体 CN Heavy" panose="02020900000000000000" pitchFamily="18" charset="-122"/>
              </a:endParaRPr>
            </a:p>
          </p:txBody>
        </p:sp>
        <p:sp>
          <p:nvSpPr>
            <p:cNvPr id="60" name="Oval 16">
              <a:extLst>
                <a:ext uri="{FF2B5EF4-FFF2-40B4-BE49-F238E27FC236}">
                  <a16:creationId xmlns:a16="http://schemas.microsoft.com/office/drawing/2014/main" id="{6CD609C0-3007-FB34-804B-D318473C001D}"/>
                </a:ext>
              </a:extLst>
            </p:cNvPr>
            <p:cNvSpPr/>
            <p:nvPr/>
          </p:nvSpPr>
          <p:spPr>
            <a:xfrm rot="8100000" flipH="1">
              <a:off x="5735284" y="1360299"/>
              <a:ext cx="58453" cy="584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F6FC6"/>
                </a:solidFill>
                <a:effectLst/>
                <a:uLnTx/>
                <a:uFillTx/>
                <a:latin typeface="思源宋体 CN Heavy" panose="02020900000000000000" pitchFamily="18" charset="-122"/>
                <a:ea typeface="思源宋体 CN Heavy" panose="02020900000000000000" pitchFamily="18" charset="-122"/>
              </a:endParaRPr>
            </a:p>
          </p:txBody>
        </p:sp>
      </p:grpSp>
      <p:grpSp>
        <p:nvGrpSpPr>
          <p:cNvPr id="61" name="组合 60">
            <a:extLst>
              <a:ext uri="{FF2B5EF4-FFF2-40B4-BE49-F238E27FC236}">
                <a16:creationId xmlns:a16="http://schemas.microsoft.com/office/drawing/2014/main" id="{780A3288-D9CE-83BF-19C5-996482A38DCE}"/>
              </a:ext>
            </a:extLst>
          </p:cNvPr>
          <p:cNvGrpSpPr/>
          <p:nvPr/>
        </p:nvGrpSpPr>
        <p:grpSpPr>
          <a:xfrm>
            <a:off x="5695412" y="1736097"/>
            <a:ext cx="138195" cy="138195"/>
            <a:chOff x="5695413" y="1701172"/>
            <a:chExt cx="138195" cy="138195"/>
          </a:xfrm>
        </p:grpSpPr>
        <p:sp>
          <p:nvSpPr>
            <p:cNvPr id="62" name="Teardrop 15">
              <a:extLst>
                <a:ext uri="{FF2B5EF4-FFF2-40B4-BE49-F238E27FC236}">
                  <a16:creationId xmlns:a16="http://schemas.microsoft.com/office/drawing/2014/main" id="{AB0148D1-123B-6EF1-B352-34201AB81CB0}"/>
                </a:ext>
              </a:extLst>
            </p:cNvPr>
            <p:cNvSpPr/>
            <p:nvPr/>
          </p:nvSpPr>
          <p:spPr>
            <a:xfrm rot="8100000" flipH="1">
              <a:off x="5695413" y="1701172"/>
              <a:ext cx="138195" cy="138195"/>
            </a:xfrm>
            <a:prstGeom prst="teardrop">
              <a:avLst/>
            </a:prstGeom>
            <a:gradFill flip="none" rotWithShape="1">
              <a:gsLst>
                <a:gs pos="74000">
                  <a:srgbClr val="00FFFF"/>
                </a:gs>
                <a:gs pos="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F6FC6"/>
                </a:solidFill>
                <a:effectLst/>
                <a:uLnTx/>
                <a:uFillTx/>
                <a:latin typeface="思源宋体 CN Heavy" panose="02020900000000000000" pitchFamily="18" charset="-122"/>
                <a:ea typeface="思源宋体 CN Heavy" panose="02020900000000000000" pitchFamily="18" charset="-122"/>
              </a:endParaRPr>
            </a:p>
          </p:txBody>
        </p:sp>
        <p:sp>
          <p:nvSpPr>
            <p:cNvPr id="63" name="Oval 16">
              <a:extLst>
                <a:ext uri="{FF2B5EF4-FFF2-40B4-BE49-F238E27FC236}">
                  <a16:creationId xmlns:a16="http://schemas.microsoft.com/office/drawing/2014/main" id="{4E928E02-A1CD-86B8-F202-7CB855C7E3E7}"/>
                </a:ext>
              </a:extLst>
            </p:cNvPr>
            <p:cNvSpPr/>
            <p:nvPr/>
          </p:nvSpPr>
          <p:spPr>
            <a:xfrm rot="8100000" flipH="1">
              <a:off x="5735284" y="1741043"/>
              <a:ext cx="58453" cy="584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F6FC6"/>
                </a:solidFill>
                <a:effectLst/>
                <a:uLnTx/>
                <a:uFillTx/>
                <a:latin typeface="思源宋体 CN Heavy" panose="02020900000000000000" pitchFamily="18" charset="-122"/>
                <a:ea typeface="思源宋体 CN Heavy" panose="02020900000000000000" pitchFamily="18" charset="-122"/>
              </a:endParaRPr>
            </a:p>
          </p:txBody>
        </p:sp>
      </p:grpSp>
      <p:grpSp>
        <p:nvGrpSpPr>
          <p:cNvPr id="128" name="组合 127">
            <a:extLst>
              <a:ext uri="{FF2B5EF4-FFF2-40B4-BE49-F238E27FC236}">
                <a16:creationId xmlns:a16="http://schemas.microsoft.com/office/drawing/2014/main" id="{63791A5E-8290-B9D0-4B8F-B5B89CCA8F1A}"/>
              </a:ext>
            </a:extLst>
          </p:cNvPr>
          <p:cNvGrpSpPr/>
          <p:nvPr/>
        </p:nvGrpSpPr>
        <p:grpSpPr>
          <a:xfrm>
            <a:off x="5695412" y="2123191"/>
            <a:ext cx="138195" cy="138195"/>
            <a:chOff x="5695413" y="2081916"/>
            <a:chExt cx="138195" cy="138195"/>
          </a:xfrm>
        </p:grpSpPr>
        <p:sp>
          <p:nvSpPr>
            <p:cNvPr id="129" name="Teardrop 15">
              <a:extLst>
                <a:ext uri="{FF2B5EF4-FFF2-40B4-BE49-F238E27FC236}">
                  <a16:creationId xmlns:a16="http://schemas.microsoft.com/office/drawing/2014/main" id="{72E01DFC-35FF-9E88-6DAD-EB8A4F24E5BF}"/>
                </a:ext>
              </a:extLst>
            </p:cNvPr>
            <p:cNvSpPr/>
            <p:nvPr/>
          </p:nvSpPr>
          <p:spPr>
            <a:xfrm rot="8100000" flipH="1">
              <a:off x="5695413" y="2081916"/>
              <a:ext cx="138195" cy="138195"/>
            </a:xfrm>
            <a:prstGeom prst="teardrop">
              <a:avLst/>
            </a:prstGeom>
            <a:gradFill flip="none" rotWithShape="1">
              <a:gsLst>
                <a:gs pos="74000">
                  <a:srgbClr val="00FFFF"/>
                </a:gs>
                <a:gs pos="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F6FC6"/>
                </a:solidFill>
                <a:effectLst/>
                <a:uLnTx/>
                <a:uFillTx/>
                <a:latin typeface="思源宋体 CN Heavy" panose="02020900000000000000" pitchFamily="18" charset="-122"/>
                <a:ea typeface="思源宋体 CN Heavy" panose="02020900000000000000" pitchFamily="18" charset="-122"/>
              </a:endParaRPr>
            </a:p>
          </p:txBody>
        </p:sp>
        <p:sp>
          <p:nvSpPr>
            <p:cNvPr id="132" name="Oval 16">
              <a:extLst>
                <a:ext uri="{FF2B5EF4-FFF2-40B4-BE49-F238E27FC236}">
                  <a16:creationId xmlns:a16="http://schemas.microsoft.com/office/drawing/2014/main" id="{9787A5D2-9F20-9946-1AD6-21D1CC96ECC9}"/>
                </a:ext>
              </a:extLst>
            </p:cNvPr>
            <p:cNvSpPr/>
            <p:nvPr/>
          </p:nvSpPr>
          <p:spPr>
            <a:xfrm rot="8100000" flipH="1">
              <a:off x="5735284" y="2121787"/>
              <a:ext cx="58453" cy="584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F6FC6"/>
                </a:solidFill>
                <a:effectLst/>
                <a:uLnTx/>
                <a:uFillTx/>
                <a:latin typeface="思源宋体 CN Heavy" panose="02020900000000000000" pitchFamily="18" charset="-122"/>
                <a:ea typeface="思源宋体 CN Heavy" panose="02020900000000000000" pitchFamily="18" charset="-122"/>
              </a:endParaRPr>
            </a:p>
          </p:txBody>
        </p:sp>
      </p:grpSp>
      <p:grpSp>
        <p:nvGrpSpPr>
          <p:cNvPr id="140" name="组合 139">
            <a:extLst>
              <a:ext uri="{FF2B5EF4-FFF2-40B4-BE49-F238E27FC236}">
                <a16:creationId xmlns:a16="http://schemas.microsoft.com/office/drawing/2014/main" id="{E046FA6B-4A64-D2BD-C325-034DB6EC616D}"/>
              </a:ext>
            </a:extLst>
          </p:cNvPr>
          <p:cNvGrpSpPr/>
          <p:nvPr/>
        </p:nvGrpSpPr>
        <p:grpSpPr>
          <a:xfrm>
            <a:off x="5695412" y="2510285"/>
            <a:ext cx="138195" cy="138195"/>
            <a:chOff x="5695413" y="2462660"/>
            <a:chExt cx="138195" cy="138195"/>
          </a:xfrm>
        </p:grpSpPr>
        <p:sp>
          <p:nvSpPr>
            <p:cNvPr id="141" name="Teardrop 15">
              <a:extLst>
                <a:ext uri="{FF2B5EF4-FFF2-40B4-BE49-F238E27FC236}">
                  <a16:creationId xmlns:a16="http://schemas.microsoft.com/office/drawing/2014/main" id="{F0C0EE59-1260-E3BB-7715-8B8B41FF2800}"/>
                </a:ext>
              </a:extLst>
            </p:cNvPr>
            <p:cNvSpPr/>
            <p:nvPr/>
          </p:nvSpPr>
          <p:spPr>
            <a:xfrm rot="8100000" flipH="1">
              <a:off x="5695413" y="2462660"/>
              <a:ext cx="138195" cy="138195"/>
            </a:xfrm>
            <a:prstGeom prst="teardrop">
              <a:avLst/>
            </a:prstGeom>
            <a:gradFill flip="none" rotWithShape="1">
              <a:gsLst>
                <a:gs pos="74000">
                  <a:srgbClr val="00FFFF"/>
                </a:gs>
                <a:gs pos="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F6FC6"/>
                </a:solidFill>
                <a:effectLst/>
                <a:uLnTx/>
                <a:uFillTx/>
                <a:latin typeface="思源宋体 CN Heavy" panose="02020900000000000000" pitchFamily="18" charset="-122"/>
                <a:ea typeface="思源宋体 CN Heavy" panose="02020900000000000000" pitchFamily="18" charset="-122"/>
              </a:endParaRPr>
            </a:p>
          </p:txBody>
        </p:sp>
        <p:sp>
          <p:nvSpPr>
            <p:cNvPr id="142" name="Oval 16">
              <a:extLst>
                <a:ext uri="{FF2B5EF4-FFF2-40B4-BE49-F238E27FC236}">
                  <a16:creationId xmlns:a16="http://schemas.microsoft.com/office/drawing/2014/main" id="{1CC1AA30-6BEE-B2A4-401A-19BBBB0D712D}"/>
                </a:ext>
              </a:extLst>
            </p:cNvPr>
            <p:cNvSpPr/>
            <p:nvPr/>
          </p:nvSpPr>
          <p:spPr>
            <a:xfrm rot="8100000" flipH="1">
              <a:off x="5735284" y="2502531"/>
              <a:ext cx="58453" cy="584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F6FC6"/>
                </a:solidFill>
                <a:effectLst/>
                <a:uLnTx/>
                <a:uFillTx/>
                <a:latin typeface="思源宋体 CN Heavy" panose="02020900000000000000" pitchFamily="18" charset="-122"/>
                <a:ea typeface="思源宋体 CN Heavy" panose="02020900000000000000" pitchFamily="18" charset="-122"/>
              </a:endParaRPr>
            </a:p>
          </p:txBody>
        </p:sp>
      </p:grpSp>
      <p:sp>
        <p:nvSpPr>
          <p:cNvPr id="143" name="文本框 142">
            <a:extLst>
              <a:ext uri="{FF2B5EF4-FFF2-40B4-BE49-F238E27FC236}">
                <a16:creationId xmlns:a16="http://schemas.microsoft.com/office/drawing/2014/main" id="{0C1B2408-E1CA-60DF-5A98-B9B12E2A8E03}"/>
              </a:ext>
            </a:extLst>
          </p:cNvPr>
          <p:cNvSpPr txBox="1"/>
          <p:nvPr/>
        </p:nvSpPr>
        <p:spPr>
          <a:xfrm>
            <a:off x="5587307" y="653700"/>
            <a:ext cx="1274600" cy="523220"/>
          </a:xfrm>
          <a:prstGeom prst="rect">
            <a:avLst/>
          </a:prstGeom>
          <a:noFill/>
        </p:spPr>
        <p:txBody>
          <a:bodyPr wrap="square" rtlCol="0">
            <a:spAutoFit/>
          </a:bodyPr>
          <a:lstStyle/>
          <a:p>
            <a:r>
              <a:rPr lang="zh-CN" altLang="en-US" sz="28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妤 沨</a:t>
            </a:r>
          </a:p>
        </p:txBody>
      </p:sp>
      <p:sp>
        <p:nvSpPr>
          <p:cNvPr id="144" name="文本框 143">
            <a:extLst>
              <a:ext uri="{FF2B5EF4-FFF2-40B4-BE49-F238E27FC236}">
                <a16:creationId xmlns:a16="http://schemas.microsoft.com/office/drawing/2014/main" id="{4FD668E0-84EE-87F2-E5BE-240C02E3597C}"/>
              </a:ext>
            </a:extLst>
          </p:cNvPr>
          <p:cNvSpPr txBox="1"/>
          <p:nvPr/>
        </p:nvSpPr>
        <p:spPr>
          <a:xfrm>
            <a:off x="6922690" y="853748"/>
            <a:ext cx="1866500" cy="261610"/>
          </a:xfrm>
          <a:prstGeom prst="rect">
            <a:avLst/>
          </a:prstGeom>
          <a:noFill/>
        </p:spPr>
        <p:txBody>
          <a:bodyPr wrap="square" rtlCol="0">
            <a:spAutoFit/>
          </a:bodyPr>
          <a:lstStyle/>
          <a:p>
            <a:r>
              <a:rPr lang="en-US" altLang="zh-CN" sz="1100" spc="600" dirty="0">
                <a:solidFill>
                  <a:srgbClr val="FFFED8">
                    <a:alpha val="22000"/>
                  </a:srgbClr>
                </a:solidFill>
                <a:latin typeface="思源宋体 CN Heavy" panose="02020900000000000000" pitchFamily="18" charset="-122"/>
                <a:ea typeface="思源宋体 CN Heavy" panose="02020900000000000000" pitchFamily="18" charset="-122"/>
              </a:rPr>
              <a:t>Yu feng </a:t>
            </a:r>
            <a:endParaRPr lang="zh-CN" altLang="en-US" sz="1100" spc="600" dirty="0">
              <a:solidFill>
                <a:srgbClr val="FFFED8">
                  <a:alpha val="22000"/>
                </a:srgbClr>
              </a:solidFill>
              <a:latin typeface="思源宋体 CN Heavy" panose="02020900000000000000" pitchFamily="18" charset="-122"/>
              <a:ea typeface="思源宋体 CN Heavy" panose="02020900000000000000" pitchFamily="18" charset="-122"/>
            </a:endParaRPr>
          </a:p>
        </p:txBody>
      </p:sp>
      <p:sp>
        <p:nvSpPr>
          <p:cNvPr id="145" name="文本框 144">
            <a:extLst>
              <a:ext uri="{FF2B5EF4-FFF2-40B4-BE49-F238E27FC236}">
                <a16:creationId xmlns:a16="http://schemas.microsoft.com/office/drawing/2014/main" id="{F649439D-B327-A27D-D463-3C0B8BB27BAF}"/>
              </a:ext>
            </a:extLst>
          </p:cNvPr>
          <p:cNvSpPr txBox="1"/>
          <p:nvPr/>
        </p:nvSpPr>
        <p:spPr>
          <a:xfrm>
            <a:off x="5918614" y="1227011"/>
            <a:ext cx="2600726" cy="369332"/>
          </a:xfrm>
          <a:prstGeom prst="rect">
            <a:avLst/>
          </a:prstGeom>
          <a:noFill/>
        </p:spPr>
        <p:txBody>
          <a:bodyPr wrap="square" rtlCol="0">
            <a:spAutoFit/>
          </a:bodyPr>
          <a:lstStyle/>
          <a:p>
            <a:r>
              <a:rPr lang="zh-CN" altLang="en-US" spc="1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做</a:t>
            </a:r>
            <a:r>
              <a:rPr lang="en-US" altLang="zh-CN" spc="1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PPT</a:t>
            </a:r>
            <a:r>
              <a:rPr lang="zh-CN" altLang="en-US" spc="1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的大姐姐</a:t>
            </a:r>
          </a:p>
        </p:txBody>
      </p:sp>
      <p:sp>
        <p:nvSpPr>
          <p:cNvPr id="146" name="文本框 145">
            <a:extLst>
              <a:ext uri="{FF2B5EF4-FFF2-40B4-BE49-F238E27FC236}">
                <a16:creationId xmlns:a16="http://schemas.microsoft.com/office/drawing/2014/main" id="{287324AA-D927-7CD6-FB58-A96DD0B4FBA1}"/>
              </a:ext>
            </a:extLst>
          </p:cNvPr>
          <p:cNvSpPr txBox="1"/>
          <p:nvPr/>
        </p:nvSpPr>
        <p:spPr>
          <a:xfrm>
            <a:off x="5918614" y="1611031"/>
            <a:ext cx="2600726" cy="369332"/>
          </a:xfrm>
          <a:prstGeom prst="rect">
            <a:avLst/>
          </a:prstGeom>
          <a:noFill/>
        </p:spPr>
        <p:txBody>
          <a:bodyPr wrap="square" rtlCol="0">
            <a:spAutoFit/>
          </a:bodyPr>
          <a:lstStyle/>
          <a:p>
            <a:r>
              <a:rPr lang="en-US" altLang="zh-CN" spc="1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PPT</a:t>
            </a:r>
            <a:r>
              <a:rPr lang="zh-CN" altLang="en-US" spc="1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爱好者</a:t>
            </a:r>
          </a:p>
        </p:txBody>
      </p:sp>
      <p:sp>
        <p:nvSpPr>
          <p:cNvPr id="147" name="文本框 146">
            <a:extLst>
              <a:ext uri="{FF2B5EF4-FFF2-40B4-BE49-F238E27FC236}">
                <a16:creationId xmlns:a16="http://schemas.microsoft.com/office/drawing/2014/main" id="{3916F4F2-CDF1-9C70-8B68-80B96E548449}"/>
              </a:ext>
            </a:extLst>
          </p:cNvPr>
          <p:cNvSpPr txBox="1"/>
          <p:nvPr/>
        </p:nvSpPr>
        <p:spPr>
          <a:xfrm>
            <a:off x="5918614" y="1995051"/>
            <a:ext cx="2735968" cy="369332"/>
          </a:xfrm>
          <a:prstGeom prst="rect">
            <a:avLst/>
          </a:prstGeom>
          <a:noFill/>
        </p:spPr>
        <p:txBody>
          <a:bodyPr wrap="square" rtlCol="0">
            <a:spAutoFit/>
          </a:bodyPr>
          <a:lstStyle/>
          <a:p>
            <a:r>
              <a:rPr lang="en-US" altLang="zh-CN" spc="1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PPT</a:t>
            </a:r>
            <a:r>
              <a:rPr lang="zh-CN" altLang="en-US" spc="1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定制设计师</a:t>
            </a:r>
          </a:p>
        </p:txBody>
      </p:sp>
      <p:sp>
        <p:nvSpPr>
          <p:cNvPr id="148" name="文本框 147">
            <a:extLst>
              <a:ext uri="{FF2B5EF4-FFF2-40B4-BE49-F238E27FC236}">
                <a16:creationId xmlns:a16="http://schemas.microsoft.com/office/drawing/2014/main" id="{1C436554-6414-AD5D-15EA-8802A3A6CB88}"/>
              </a:ext>
            </a:extLst>
          </p:cNvPr>
          <p:cNvSpPr txBox="1"/>
          <p:nvPr/>
        </p:nvSpPr>
        <p:spPr>
          <a:xfrm>
            <a:off x="5918614" y="2379071"/>
            <a:ext cx="2870576" cy="369332"/>
          </a:xfrm>
          <a:prstGeom prst="rect">
            <a:avLst/>
          </a:prstGeom>
          <a:noFill/>
        </p:spPr>
        <p:txBody>
          <a:bodyPr wrap="square" rtlCol="0">
            <a:spAutoFit/>
          </a:bodyPr>
          <a:lstStyle/>
          <a:p>
            <a:r>
              <a:rPr lang="zh-CN" altLang="en-US" spc="100" dirty="0">
                <a:gradFill>
                  <a:gsLst>
                    <a:gs pos="0">
                      <a:schemeClr val="bg1"/>
                    </a:gs>
                    <a:gs pos="100000">
                      <a:srgbClr val="00FFFF"/>
                    </a:gs>
                  </a:gsLst>
                  <a:lin ang="2700000" scaled="1"/>
                </a:gradFill>
                <a:latin typeface="思源宋体 CN Heavy" panose="02020900000000000000" pitchFamily="18" charset="-122"/>
                <a:ea typeface="思源宋体 CN Heavy" panose="02020900000000000000" pitchFamily="18" charset="-122"/>
              </a:rPr>
              <a:t>我图网模板认证师</a:t>
            </a:r>
          </a:p>
        </p:txBody>
      </p:sp>
      <p:sp>
        <p:nvSpPr>
          <p:cNvPr id="149" name="文本框 148">
            <a:extLst>
              <a:ext uri="{FF2B5EF4-FFF2-40B4-BE49-F238E27FC236}">
                <a16:creationId xmlns:a16="http://schemas.microsoft.com/office/drawing/2014/main" id="{5474066C-6CE6-D08A-4385-E713ADCCD11B}"/>
              </a:ext>
            </a:extLst>
          </p:cNvPr>
          <p:cNvSpPr txBox="1"/>
          <p:nvPr/>
        </p:nvSpPr>
        <p:spPr>
          <a:xfrm>
            <a:off x="2854088" y="2670287"/>
            <a:ext cx="2690386" cy="307777"/>
          </a:xfrm>
          <a:prstGeom prst="rect">
            <a:avLst/>
          </a:prstGeom>
          <a:noFill/>
        </p:spPr>
        <p:txBody>
          <a:bodyPr wrap="square" rtlCol="0">
            <a:spAutoFit/>
          </a:bodyPr>
          <a:lstStyle/>
          <a:p>
            <a:r>
              <a:rPr lang="zh-CN" altLang="en-US" sz="1400" spc="100" dirty="0">
                <a:solidFill>
                  <a:srgbClr val="00FFFF"/>
                </a:solidFill>
                <a:latin typeface="思源宋体 CN Heavy" panose="02020900000000000000" pitchFamily="18" charset="-122"/>
                <a:ea typeface="思源宋体 CN Heavy" panose="02020900000000000000" pitchFamily="18" charset="-122"/>
              </a:rPr>
              <a:t>微信：</a:t>
            </a:r>
            <a:r>
              <a:rPr lang="en-US" altLang="zh-CN" sz="1400" spc="100" dirty="0">
                <a:solidFill>
                  <a:srgbClr val="00FFFF"/>
                </a:solidFill>
                <a:latin typeface="思源宋体 CN Heavy" panose="02020900000000000000" pitchFamily="18" charset="-122"/>
                <a:ea typeface="思源宋体 CN Heavy" panose="02020900000000000000" pitchFamily="18" charset="-122"/>
              </a:rPr>
              <a:t>15857526811</a:t>
            </a:r>
            <a:endParaRPr lang="zh-CN" altLang="en-US" sz="1400" spc="100" dirty="0">
              <a:solidFill>
                <a:srgbClr val="00FFFF"/>
              </a:solidFill>
              <a:latin typeface="思源宋体 CN Heavy" panose="02020900000000000000" pitchFamily="18" charset="-122"/>
              <a:ea typeface="思源宋体 CN Heavy" panose="02020900000000000000" pitchFamily="18" charset="-122"/>
            </a:endParaRPr>
          </a:p>
        </p:txBody>
      </p:sp>
      <p:pic>
        <p:nvPicPr>
          <p:cNvPr id="150" name="图片 149" descr="卡通人物&#10;&#10;描述已自动生成">
            <a:extLst>
              <a:ext uri="{FF2B5EF4-FFF2-40B4-BE49-F238E27FC236}">
                <a16:creationId xmlns:a16="http://schemas.microsoft.com/office/drawing/2014/main" id="{85E7079B-7D86-BB78-59FF-68A63984F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650" y="671529"/>
            <a:ext cx="1902511" cy="1897592"/>
          </a:xfrm>
          <a:prstGeom prst="rect">
            <a:avLst/>
          </a:prstGeom>
          <a:noFill/>
          <a:ln w="38100" cap="sq">
            <a:gradFill>
              <a:gsLst>
                <a:gs pos="0">
                  <a:srgbClr val="00FFFF"/>
                </a:gs>
                <a:gs pos="100000">
                  <a:srgbClr val="00FFFF"/>
                </a:gs>
              </a:gsLst>
              <a:lin ang="5400000" scaled="1"/>
            </a:gradFill>
            <a:miter lim="800000"/>
          </a:ln>
        </p:spPr>
      </p:pic>
    </p:spTree>
    <p:extLst>
      <p:ext uri="{BB962C8B-B14F-4D97-AF65-F5344CB8AC3E}">
        <p14:creationId xmlns:p14="http://schemas.microsoft.com/office/powerpoint/2010/main" val="172421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9EFA3D-CCE4-6F61-EE0E-193A90102288}"/>
              </a:ext>
            </a:extLst>
          </p:cNvPr>
          <p:cNvGrpSpPr/>
          <p:nvPr/>
        </p:nvGrpSpPr>
        <p:grpSpPr>
          <a:xfrm>
            <a:off x="1898195" y="2183009"/>
            <a:ext cx="8395610" cy="2057599"/>
            <a:chOff x="1898195" y="3318954"/>
            <a:chExt cx="8395610" cy="2057599"/>
          </a:xfrm>
        </p:grpSpPr>
        <p:sp>
          <p:nvSpPr>
            <p:cNvPr id="3" name="矩形: 圆角 2">
              <a:extLst>
                <a:ext uri="{FF2B5EF4-FFF2-40B4-BE49-F238E27FC236}">
                  <a16:creationId xmlns:a16="http://schemas.microsoft.com/office/drawing/2014/main" id="{F698AF59-5A72-4CD4-1F39-C2225DAB990D}"/>
                </a:ext>
              </a:extLst>
            </p:cNvPr>
            <p:cNvSpPr/>
            <p:nvPr/>
          </p:nvSpPr>
          <p:spPr>
            <a:xfrm>
              <a:off x="1898195" y="4004961"/>
              <a:ext cx="8395610" cy="1371592"/>
            </a:xfrm>
            <a:prstGeom prst="roundRect">
              <a:avLst>
                <a:gd name="adj" fmla="val 8148"/>
              </a:avLst>
            </a:prstGeom>
            <a:solidFill>
              <a:schemeClr val="bg1"/>
            </a:solidFill>
            <a:ln w="25400">
              <a:solidFill>
                <a:srgbClr val="191C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07FFAE47-4285-CDF2-65E6-E62EC97A1B40}"/>
                </a:ext>
              </a:extLst>
            </p:cNvPr>
            <p:cNvSpPr/>
            <p:nvPr/>
          </p:nvSpPr>
          <p:spPr>
            <a:xfrm>
              <a:off x="1898195" y="3318954"/>
              <a:ext cx="8395610" cy="580359"/>
            </a:xfrm>
            <a:prstGeom prst="roundRect">
              <a:avLst>
                <a:gd name="adj" fmla="val 17176"/>
              </a:avLst>
            </a:prstGeom>
            <a:solidFill>
              <a:srgbClr val="FFEF1C"/>
            </a:solidFill>
            <a:ln w="25400">
              <a:solidFill>
                <a:srgbClr val="191C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8EE94005-50F6-AF4E-727D-3A04449811B3}"/>
                </a:ext>
              </a:extLst>
            </p:cNvPr>
            <p:cNvGrpSpPr/>
            <p:nvPr/>
          </p:nvGrpSpPr>
          <p:grpSpPr>
            <a:xfrm>
              <a:off x="2581593" y="3565319"/>
              <a:ext cx="208009" cy="809164"/>
              <a:chOff x="2581593" y="3680663"/>
              <a:chExt cx="208009" cy="809164"/>
            </a:xfrm>
          </p:grpSpPr>
          <p:sp>
            <p:nvSpPr>
              <p:cNvPr id="10" name="椭圆 9">
                <a:extLst>
                  <a:ext uri="{FF2B5EF4-FFF2-40B4-BE49-F238E27FC236}">
                    <a16:creationId xmlns:a16="http://schemas.microsoft.com/office/drawing/2014/main" id="{C5FA9C8D-64A1-1A0A-01CC-ED013F758A22}"/>
                  </a:ext>
                </a:extLst>
              </p:cNvPr>
              <p:cNvSpPr/>
              <p:nvPr/>
            </p:nvSpPr>
            <p:spPr>
              <a:xfrm>
                <a:off x="2581593" y="3680663"/>
                <a:ext cx="208009" cy="208009"/>
              </a:xfrm>
              <a:prstGeom prst="ellips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C90B5556-FFDC-0156-46D5-BC1A4F397540}"/>
                  </a:ext>
                </a:extLst>
              </p:cNvPr>
              <p:cNvSpPr/>
              <p:nvPr/>
            </p:nvSpPr>
            <p:spPr>
              <a:xfrm>
                <a:off x="2581593" y="4281818"/>
                <a:ext cx="208009" cy="208009"/>
              </a:xfrm>
              <a:prstGeom prst="ellips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88D2A872-86DC-06B3-5728-D1D4F76566D2}"/>
                  </a:ext>
                </a:extLst>
              </p:cNvPr>
              <p:cNvSpPr/>
              <p:nvPr/>
            </p:nvSpPr>
            <p:spPr>
              <a:xfrm>
                <a:off x="2615974" y="3784668"/>
                <a:ext cx="139245" cy="601155"/>
              </a:xfrm>
              <a:prstGeom prst="roundRect">
                <a:avLst>
                  <a:gd name="adj" fmla="val 50000"/>
                </a:avLst>
              </a:prstGeom>
              <a:solidFill>
                <a:srgbClr val="FFEF1C"/>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661857D2-90A0-D7DE-9F6D-682A6D520202}"/>
                </a:ext>
              </a:extLst>
            </p:cNvPr>
            <p:cNvGrpSpPr/>
            <p:nvPr/>
          </p:nvGrpSpPr>
          <p:grpSpPr>
            <a:xfrm>
              <a:off x="9452293" y="3565319"/>
              <a:ext cx="208009" cy="809164"/>
              <a:chOff x="2581593" y="3680663"/>
              <a:chExt cx="208009" cy="809164"/>
            </a:xfrm>
          </p:grpSpPr>
          <p:sp>
            <p:nvSpPr>
              <p:cNvPr id="7" name="椭圆 6">
                <a:extLst>
                  <a:ext uri="{FF2B5EF4-FFF2-40B4-BE49-F238E27FC236}">
                    <a16:creationId xmlns:a16="http://schemas.microsoft.com/office/drawing/2014/main" id="{1AE30EC5-77E8-9F83-37F7-FCE175835C79}"/>
                  </a:ext>
                </a:extLst>
              </p:cNvPr>
              <p:cNvSpPr/>
              <p:nvPr/>
            </p:nvSpPr>
            <p:spPr>
              <a:xfrm>
                <a:off x="2581593" y="3680663"/>
                <a:ext cx="208009" cy="208009"/>
              </a:xfrm>
              <a:prstGeom prst="ellips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6BFAD78-0DF3-FB15-8C0B-C3256AB1C53D}"/>
                  </a:ext>
                </a:extLst>
              </p:cNvPr>
              <p:cNvSpPr/>
              <p:nvPr/>
            </p:nvSpPr>
            <p:spPr>
              <a:xfrm>
                <a:off x="2581593" y="4281818"/>
                <a:ext cx="208009" cy="208009"/>
              </a:xfrm>
              <a:prstGeom prst="ellips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77E6AEC1-4995-374C-B9F1-F71FDA38AA11}"/>
                  </a:ext>
                </a:extLst>
              </p:cNvPr>
              <p:cNvSpPr/>
              <p:nvPr/>
            </p:nvSpPr>
            <p:spPr>
              <a:xfrm>
                <a:off x="2615974" y="3784668"/>
                <a:ext cx="139245" cy="601155"/>
              </a:xfrm>
              <a:prstGeom prst="roundRect">
                <a:avLst>
                  <a:gd name="adj" fmla="val 50000"/>
                </a:avLst>
              </a:prstGeom>
              <a:solidFill>
                <a:srgbClr val="FFEF1C"/>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lighbulb-with-filament_18634">
            <a:extLst>
              <a:ext uri="{FF2B5EF4-FFF2-40B4-BE49-F238E27FC236}">
                <a16:creationId xmlns:a16="http://schemas.microsoft.com/office/drawing/2014/main" id="{6F87C5AF-AC17-5129-5085-385E52AE6FFA}"/>
              </a:ext>
            </a:extLst>
          </p:cNvPr>
          <p:cNvSpPr/>
          <p:nvPr/>
        </p:nvSpPr>
        <p:spPr>
          <a:xfrm>
            <a:off x="3101417" y="3077252"/>
            <a:ext cx="647715" cy="955119"/>
          </a:xfrm>
          <a:custGeom>
            <a:avLst/>
            <a:gdLst>
              <a:gd name="connsiteX0" fmla="*/ 183169 w 412808"/>
              <a:gd name="connsiteY0" fmla="*/ 577164 h 608724"/>
              <a:gd name="connsiteX1" fmla="*/ 183169 w 412808"/>
              <a:gd name="connsiteY1" fmla="*/ 588757 h 608724"/>
              <a:gd name="connsiteX2" fmla="*/ 229639 w 412808"/>
              <a:gd name="connsiteY2" fmla="*/ 588757 h 608724"/>
              <a:gd name="connsiteX3" fmla="*/ 229639 w 412808"/>
              <a:gd name="connsiteY3" fmla="*/ 577164 h 608724"/>
              <a:gd name="connsiteX4" fmla="*/ 155141 w 412808"/>
              <a:gd name="connsiteY4" fmla="*/ 545512 h 608724"/>
              <a:gd name="connsiteX5" fmla="*/ 155141 w 412808"/>
              <a:gd name="connsiteY5" fmla="*/ 557197 h 608724"/>
              <a:gd name="connsiteX6" fmla="*/ 173120 w 412808"/>
              <a:gd name="connsiteY6" fmla="*/ 557197 h 608724"/>
              <a:gd name="connsiteX7" fmla="*/ 239688 w 412808"/>
              <a:gd name="connsiteY7" fmla="*/ 557197 h 608724"/>
              <a:gd name="connsiteX8" fmla="*/ 257667 w 412808"/>
              <a:gd name="connsiteY8" fmla="*/ 557197 h 608724"/>
              <a:gd name="connsiteX9" fmla="*/ 257667 w 412808"/>
              <a:gd name="connsiteY9" fmla="*/ 545512 h 608724"/>
              <a:gd name="connsiteX10" fmla="*/ 155141 w 412808"/>
              <a:gd name="connsiteY10" fmla="*/ 513952 h 608724"/>
              <a:gd name="connsiteX11" fmla="*/ 155141 w 412808"/>
              <a:gd name="connsiteY11" fmla="*/ 525637 h 608724"/>
              <a:gd name="connsiteX12" fmla="*/ 257667 w 412808"/>
              <a:gd name="connsiteY12" fmla="*/ 525637 h 608724"/>
              <a:gd name="connsiteX13" fmla="*/ 257667 w 412808"/>
              <a:gd name="connsiteY13" fmla="*/ 513952 h 608724"/>
              <a:gd name="connsiteX14" fmla="*/ 145183 w 412808"/>
              <a:gd name="connsiteY14" fmla="*/ 493985 h 608724"/>
              <a:gd name="connsiteX15" fmla="*/ 267717 w 412808"/>
              <a:gd name="connsiteY15" fmla="*/ 493985 h 608724"/>
              <a:gd name="connsiteX16" fmla="*/ 277675 w 412808"/>
              <a:gd name="connsiteY16" fmla="*/ 504014 h 608724"/>
              <a:gd name="connsiteX17" fmla="*/ 277675 w 412808"/>
              <a:gd name="connsiteY17" fmla="*/ 535574 h 608724"/>
              <a:gd name="connsiteX18" fmla="*/ 277675 w 412808"/>
              <a:gd name="connsiteY18" fmla="*/ 567135 h 608724"/>
              <a:gd name="connsiteX19" fmla="*/ 267717 w 412808"/>
              <a:gd name="connsiteY19" fmla="*/ 577164 h 608724"/>
              <a:gd name="connsiteX20" fmla="*/ 249646 w 412808"/>
              <a:gd name="connsiteY20" fmla="*/ 577164 h 608724"/>
              <a:gd name="connsiteX21" fmla="*/ 249646 w 412808"/>
              <a:gd name="connsiteY21" fmla="*/ 598695 h 608724"/>
              <a:gd name="connsiteX22" fmla="*/ 239688 w 412808"/>
              <a:gd name="connsiteY22" fmla="*/ 608724 h 608724"/>
              <a:gd name="connsiteX23" fmla="*/ 173120 w 412808"/>
              <a:gd name="connsiteY23" fmla="*/ 608724 h 608724"/>
              <a:gd name="connsiteX24" fmla="*/ 163162 w 412808"/>
              <a:gd name="connsiteY24" fmla="*/ 598695 h 608724"/>
              <a:gd name="connsiteX25" fmla="*/ 163162 w 412808"/>
              <a:gd name="connsiteY25" fmla="*/ 577164 h 608724"/>
              <a:gd name="connsiteX26" fmla="*/ 145183 w 412808"/>
              <a:gd name="connsiteY26" fmla="*/ 577164 h 608724"/>
              <a:gd name="connsiteX27" fmla="*/ 135133 w 412808"/>
              <a:gd name="connsiteY27" fmla="*/ 567135 h 608724"/>
              <a:gd name="connsiteX28" fmla="*/ 135133 w 412808"/>
              <a:gd name="connsiteY28" fmla="*/ 535574 h 608724"/>
              <a:gd name="connsiteX29" fmla="*/ 135133 w 412808"/>
              <a:gd name="connsiteY29" fmla="*/ 504014 h 608724"/>
              <a:gd name="connsiteX30" fmla="*/ 145183 w 412808"/>
              <a:gd name="connsiteY30" fmla="*/ 493985 h 608724"/>
              <a:gd name="connsiteX31" fmla="*/ 172295 w 412808"/>
              <a:gd name="connsiteY31" fmla="*/ 254300 h 608724"/>
              <a:gd name="connsiteX32" fmla="*/ 138187 w 412808"/>
              <a:gd name="connsiteY32" fmla="*/ 270776 h 608724"/>
              <a:gd name="connsiteX33" fmla="*/ 135052 w 412808"/>
              <a:gd name="connsiteY33" fmla="*/ 270684 h 608724"/>
              <a:gd name="connsiteX34" fmla="*/ 182989 w 412808"/>
              <a:gd name="connsiteY34" fmla="*/ 468859 h 608724"/>
              <a:gd name="connsiteX35" fmla="*/ 229911 w 412808"/>
              <a:gd name="connsiteY35" fmla="*/ 468859 h 608724"/>
              <a:gd name="connsiteX36" fmla="*/ 277571 w 412808"/>
              <a:gd name="connsiteY36" fmla="*/ 271973 h 608724"/>
              <a:gd name="connsiteX37" fmla="*/ 274714 w 412808"/>
              <a:gd name="connsiteY37" fmla="*/ 272065 h 608724"/>
              <a:gd name="connsiteX38" fmla="*/ 240052 w 412808"/>
              <a:gd name="connsiteY38" fmla="*/ 254944 h 608724"/>
              <a:gd name="connsiteX39" fmla="*/ 206404 w 412808"/>
              <a:gd name="connsiteY39" fmla="*/ 270776 h 608724"/>
              <a:gd name="connsiteX40" fmla="*/ 172295 w 412808"/>
              <a:gd name="connsiteY40" fmla="*/ 254300 h 608724"/>
              <a:gd name="connsiteX41" fmla="*/ 205021 w 412808"/>
              <a:gd name="connsiteY41" fmla="*/ 20043 h 608724"/>
              <a:gd name="connsiteX42" fmla="*/ 203362 w 412808"/>
              <a:gd name="connsiteY42" fmla="*/ 20227 h 608724"/>
              <a:gd name="connsiteX43" fmla="*/ 20004 w 412808"/>
              <a:gd name="connsiteY43" fmla="*/ 209474 h 608724"/>
              <a:gd name="connsiteX44" fmla="*/ 98178 w 412808"/>
              <a:gd name="connsiteY44" fmla="*/ 362546 h 608724"/>
              <a:gd name="connsiteX45" fmla="*/ 100943 w 412808"/>
              <a:gd name="connsiteY45" fmla="*/ 364295 h 608724"/>
              <a:gd name="connsiteX46" fmla="*/ 112928 w 412808"/>
              <a:gd name="connsiteY46" fmla="*/ 372303 h 608724"/>
              <a:gd name="connsiteX47" fmla="*/ 155057 w 412808"/>
              <a:gd name="connsiteY47" fmla="*/ 468859 h 608724"/>
              <a:gd name="connsiteX48" fmla="*/ 162892 w 412808"/>
              <a:gd name="connsiteY48" fmla="*/ 468859 h 608724"/>
              <a:gd name="connsiteX49" fmla="*/ 108226 w 412808"/>
              <a:gd name="connsiteY49" fmla="*/ 259086 h 608724"/>
              <a:gd name="connsiteX50" fmla="*/ 94030 w 412808"/>
              <a:gd name="connsiteY50" fmla="*/ 226686 h 608724"/>
              <a:gd name="connsiteX51" fmla="*/ 101589 w 412808"/>
              <a:gd name="connsiteY51" fmla="*/ 217021 h 608724"/>
              <a:gd name="connsiteX52" fmla="*/ 112835 w 412808"/>
              <a:gd name="connsiteY52" fmla="*/ 222084 h 608724"/>
              <a:gd name="connsiteX53" fmla="*/ 124727 w 412808"/>
              <a:gd name="connsiteY53" fmla="*/ 246752 h 608724"/>
              <a:gd name="connsiteX54" fmla="*/ 138094 w 412808"/>
              <a:gd name="connsiteY54" fmla="*/ 250802 h 608724"/>
              <a:gd name="connsiteX55" fmla="*/ 162247 w 412808"/>
              <a:gd name="connsiteY55" fmla="*/ 226686 h 608724"/>
              <a:gd name="connsiteX56" fmla="*/ 172295 w 412808"/>
              <a:gd name="connsiteY56" fmla="*/ 216745 h 608724"/>
              <a:gd name="connsiteX57" fmla="*/ 182251 w 412808"/>
              <a:gd name="connsiteY57" fmla="*/ 226686 h 608724"/>
              <a:gd name="connsiteX58" fmla="*/ 206404 w 412808"/>
              <a:gd name="connsiteY58" fmla="*/ 250802 h 608724"/>
              <a:gd name="connsiteX59" fmla="*/ 230557 w 412808"/>
              <a:gd name="connsiteY59" fmla="*/ 226686 h 608724"/>
              <a:gd name="connsiteX60" fmla="*/ 240513 w 412808"/>
              <a:gd name="connsiteY60" fmla="*/ 216745 h 608724"/>
              <a:gd name="connsiteX61" fmla="*/ 250561 w 412808"/>
              <a:gd name="connsiteY61" fmla="*/ 226686 h 608724"/>
              <a:gd name="connsiteX62" fmla="*/ 250469 w 412808"/>
              <a:gd name="connsiteY62" fmla="*/ 227515 h 608724"/>
              <a:gd name="connsiteX63" fmla="*/ 250561 w 412808"/>
              <a:gd name="connsiteY63" fmla="*/ 227975 h 608724"/>
              <a:gd name="connsiteX64" fmla="*/ 274621 w 412808"/>
              <a:gd name="connsiteY64" fmla="*/ 252091 h 608724"/>
              <a:gd name="connsiteX65" fmla="*/ 287988 w 412808"/>
              <a:gd name="connsiteY65" fmla="*/ 248133 h 608724"/>
              <a:gd name="connsiteX66" fmla="*/ 299973 w 412808"/>
              <a:gd name="connsiteY66" fmla="*/ 223280 h 608724"/>
              <a:gd name="connsiteX67" fmla="*/ 311219 w 412808"/>
              <a:gd name="connsiteY67" fmla="*/ 218310 h 608724"/>
              <a:gd name="connsiteX68" fmla="*/ 318779 w 412808"/>
              <a:gd name="connsiteY68" fmla="*/ 227975 h 608724"/>
              <a:gd name="connsiteX69" fmla="*/ 304397 w 412808"/>
              <a:gd name="connsiteY69" fmla="*/ 260559 h 608724"/>
              <a:gd name="connsiteX70" fmla="*/ 249916 w 412808"/>
              <a:gd name="connsiteY70" fmla="*/ 468859 h 608724"/>
              <a:gd name="connsiteX71" fmla="*/ 257751 w 412808"/>
              <a:gd name="connsiteY71" fmla="*/ 468859 h 608724"/>
              <a:gd name="connsiteX72" fmla="*/ 299880 w 412808"/>
              <a:gd name="connsiteY72" fmla="*/ 372303 h 608724"/>
              <a:gd name="connsiteX73" fmla="*/ 311865 w 412808"/>
              <a:gd name="connsiteY73" fmla="*/ 364203 h 608724"/>
              <a:gd name="connsiteX74" fmla="*/ 314630 w 412808"/>
              <a:gd name="connsiteY74" fmla="*/ 362546 h 608724"/>
              <a:gd name="connsiteX75" fmla="*/ 392804 w 412808"/>
              <a:gd name="connsiteY75" fmla="*/ 209474 h 608724"/>
              <a:gd name="connsiteX76" fmla="*/ 209446 w 412808"/>
              <a:gd name="connsiteY76" fmla="*/ 20227 h 608724"/>
              <a:gd name="connsiteX77" fmla="*/ 207695 w 412808"/>
              <a:gd name="connsiteY77" fmla="*/ 20043 h 608724"/>
              <a:gd name="connsiteX78" fmla="*/ 205021 w 412808"/>
              <a:gd name="connsiteY78" fmla="*/ 20043 h 608724"/>
              <a:gd name="connsiteX79" fmla="*/ 205574 w 412808"/>
              <a:gd name="connsiteY79" fmla="*/ 69 h 608724"/>
              <a:gd name="connsiteX80" fmla="*/ 206588 w 412808"/>
              <a:gd name="connsiteY80" fmla="*/ 161 h 608724"/>
              <a:gd name="connsiteX81" fmla="*/ 207234 w 412808"/>
              <a:gd name="connsiteY81" fmla="*/ 69 h 608724"/>
              <a:gd name="connsiteX82" fmla="*/ 212857 w 412808"/>
              <a:gd name="connsiteY82" fmla="*/ 437 h 608724"/>
              <a:gd name="connsiteX83" fmla="*/ 412808 w 412808"/>
              <a:gd name="connsiteY83" fmla="*/ 209474 h 608724"/>
              <a:gd name="connsiteX84" fmla="*/ 325231 w 412808"/>
              <a:gd name="connsiteY84" fmla="*/ 379482 h 608724"/>
              <a:gd name="connsiteX85" fmla="*/ 322374 w 412808"/>
              <a:gd name="connsiteY85" fmla="*/ 381231 h 608724"/>
              <a:gd name="connsiteX86" fmla="*/ 312141 w 412808"/>
              <a:gd name="connsiteY86" fmla="*/ 388043 h 608724"/>
              <a:gd name="connsiteX87" fmla="*/ 277387 w 412808"/>
              <a:gd name="connsiteY87" fmla="*/ 478800 h 608724"/>
              <a:gd name="connsiteX88" fmla="*/ 267339 w 412808"/>
              <a:gd name="connsiteY88" fmla="*/ 488833 h 608724"/>
              <a:gd name="connsiteX89" fmla="*/ 145469 w 412808"/>
              <a:gd name="connsiteY89" fmla="*/ 488833 h 608724"/>
              <a:gd name="connsiteX90" fmla="*/ 135421 w 412808"/>
              <a:gd name="connsiteY90" fmla="*/ 478800 h 608724"/>
              <a:gd name="connsiteX91" fmla="*/ 100667 w 412808"/>
              <a:gd name="connsiteY91" fmla="*/ 388043 h 608724"/>
              <a:gd name="connsiteX92" fmla="*/ 90434 w 412808"/>
              <a:gd name="connsiteY92" fmla="*/ 381231 h 608724"/>
              <a:gd name="connsiteX93" fmla="*/ 87577 w 412808"/>
              <a:gd name="connsiteY93" fmla="*/ 379482 h 608724"/>
              <a:gd name="connsiteX94" fmla="*/ 0 w 412808"/>
              <a:gd name="connsiteY94" fmla="*/ 209474 h 608724"/>
              <a:gd name="connsiteX95" fmla="*/ 200135 w 412808"/>
              <a:gd name="connsiteY95" fmla="*/ 437 h 608724"/>
              <a:gd name="connsiteX96" fmla="*/ 205574 w 412808"/>
              <a:gd name="connsiteY96" fmla="*/ 69 h 60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12808" h="608724">
                <a:moveTo>
                  <a:pt x="183169" y="577164"/>
                </a:moveTo>
                <a:lnTo>
                  <a:pt x="183169" y="588757"/>
                </a:lnTo>
                <a:lnTo>
                  <a:pt x="229639" y="588757"/>
                </a:lnTo>
                <a:lnTo>
                  <a:pt x="229639" y="577164"/>
                </a:lnTo>
                <a:close/>
                <a:moveTo>
                  <a:pt x="155141" y="545512"/>
                </a:moveTo>
                <a:lnTo>
                  <a:pt x="155141" y="557197"/>
                </a:lnTo>
                <a:lnTo>
                  <a:pt x="173120" y="557197"/>
                </a:lnTo>
                <a:lnTo>
                  <a:pt x="239688" y="557197"/>
                </a:lnTo>
                <a:lnTo>
                  <a:pt x="257667" y="557197"/>
                </a:lnTo>
                <a:lnTo>
                  <a:pt x="257667" y="545512"/>
                </a:lnTo>
                <a:close/>
                <a:moveTo>
                  <a:pt x="155141" y="513952"/>
                </a:moveTo>
                <a:lnTo>
                  <a:pt x="155141" y="525637"/>
                </a:lnTo>
                <a:lnTo>
                  <a:pt x="257667" y="525637"/>
                </a:lnTo>
                <a:lnTo>
                  <a:pt x="257667" y="513952"/>
                </a:lnTo>
                <a:close/>
                <a:moveTo>
                  <a:pt x="145183" y="493985"/>
                </a:moveTo>
                <a:lnTo>
                  <a:pt x="267717" y="493985"/>
                </a:lnTo>
                <a:cubicBezTo>
                  <a:pt x="273157" y="493985"/>
                  <a:pt x="277675" y="498494"/>
                  <a:pt x="277675" y="504014"/>
                </a:cubicBezTo>
                <a:lnTo>
                  <a:pt x="277675" y="535574"/>
                </a:lnTo>
                <a:lnTo>
                  <a:pt x="277675" y="567135"/>
                </a:lnTo>
                <a:cubicBezTo>
                  <a:pt x="277675" y="572655"/>
                  <a:pt x="273157" y="577164"/>
                  <a:pt x="267717" y="577164"/>
                </a:cubicBezTo>
                <a:lnTo>
                  <a:pt x="249646" y="577164"/>
                </a:lnTo>
                <a:lnTo>
                  <a:pt x="249646" y="598695"/>
                </a:lnTo>
                <a:cubicBezTo>
                  <a:pt x="249646" y="604215"/>
                  <a:pt x="245220" y="608724"/>
                  <a:pt x="239688" y="608724"/>
                </a:cubicBezTo>
                <a:lnTo>
                  <a:pt x="173120" y="608724"/>
                </a:lnTo>
                <a:cubicBezTo>
                  <a:pt x="167680" y="608724"/>
                  <a:pt x="163162" y="604215"/>
                  <a:pt x="163162" y="598695"/>
                </a:cubicBezTo>
                <a:lnTo>
                  <a:pt x="163162" y="577164"/>
                </a:lnTo>
                <a:lnTo>
                  <a:pt x="145183" y="577164"/>
                </a:lnTo>
                <a:cubicBezTo>
                  <a:pt x="139651" y="577164"/>
                  <a:pt x="135133" y="572655"/>
                  <a:pt x="135133" y="567135"/>
                </a:cubicBezTo>
                <a:lnTo>
                  <a:pt x="135133" y="535574"/>
                </a:lnTo>
                <a:lnTo>
                  <a:pt x="135133" y="504014"/>
                </a:lnTo>
                <a:cubicBezTo>
                  <a:pt x="135133" y="498494"/>
                  <a:pt x="139651" y="493985"/>
                  <a:pt x="145183" y="493985"/>
                </a:cubicBezTo>
                <a:close/>
                <a:moveTo>
                  <a:pt x="172295" y="254300"/>
                </a:moveTo>
                <a:cubicBezTo>
                  <a:pt x="164183" y="264241"/>
                  <a:pt x="151922" y="270776"/>
                  <a:pt x="138187" y="270776"/>
                </a:cubicBezTo>
                <a:cubicBezTo>
                  <a:pt x="137080" y="270776"/>
                  <a:pt x="136066" y="270776"/>
                  <a:pt x="135052" y="270684"/>
                </a:cubicBezTo>
                <a:cubicBezTo>
                  <a:pt x="154780" y="318456"/>
                  <a:pt x="180776" y="394670"/>
                  <a:pt x="182989" y="468859"/>
                </a:cubicBezTo>
                <a:lnTo>
                  <a:pt x="229911" y="468859"/>
                </a:lnTo>
                <a:cubicBezTo>
                  <a:pt x="232032" y="394946"/>
                  <a:pt x="257844" y="319376"/>
                  <a:pt x="277571" y="271973"/>
                </a:cubicBezTo>
                <a:cubicBezTo>
                  <a:pt x="276650" y="271973"/>
                  <a:pt x="275636" y="272065"/>
                  <a:pt x="274714" y="272065"/>
                </a:cubicBezTo>
                <a:cubicBezTo>
                  <a:pt x="260517" y="272065"/>
                  <a:pt x="248072" y="265253"/>
                  <a:pt x="240052" y="254944"/>
                </a:cubicBezTo>
                <a:cubicBezTo>
                  <a:pt x="231939" y="264517"/>
                  <a:pt x="219955" y="270776"/>
                  <a:pt x="206404" y="270776"/>
                </a:cubicBezTo>
                <a:cubicBezTo>
                  <a:pt x="192576" y="270776"/>
                  <a:pt x="180315" y="264241"/>
                  <a:pt x="172295" y="254300"/>
                </a:cubicBezTo>
                <a:close/>
                <a:moveTo>
                  <a:pt x="205021" y="20043"/>
                </a:moveTo>
                <a:cubicBezTo>
                  <a:pt x="204468" y="20135"/>
                  <a:pt x="203915" y="20227"/>
                  <a:pt x="203362" y="20227"/>
                </a:cubicBezTo>
                <a:cubicBezTo>
                  <a:pt x="100483" y="23725"/>
                  <a:pt x="20004" y="106842"/>
                  <a:pt x="20004" y="209474"/>
                </a:cubicBezTo>
                <a:cubicBezTo>
                  <a:pt x="20004" y="273630"/>
                  <a:pt x="49965" y="332263"/>
                  <a:pt x="98178" y="362546"/>
                </a:cubicBezTo>
                <a:lnTo>
                  <a:pt x="100943" y="364295"/>
                </a:lnTo>
                <a:cubicBezTo>
                  <a:pt x="104907" y="366688"/>
                  <a:pt x="108964" y="369265"/>
                  <a:pt x="112928" y="372303"/>
                </a:cubicBezTo>
                <a:cubicBezTo>
                  <a:pt x="136804" y="390896"/>
                  <a:pt x="152383" y="434526"/>
                  <a:pt x="155057" y="468859"/>
                </a:cubicBezTo>
                <a:lnTo>
                  <a:pt x="162892" y="468859"/>
                </a:lnTo>
                <a:cubicBezTo>
                  <a:pt x="160311" y="387767"/>
                  <a:pt x="127216" y="301980"/>
                  <a:pt x="108226" y="259086"/>
                </a:cubicBezTo>
                <a:cubicBezTo>
                  <a:pt x="99468" y="251078"/>
                  <a:pt x="94030" y="239481"/>
                  <a:pt x="94030" y="226686"/>
                </a:cubicBezTo>
                <a:cubicBezTo>
                  <a:pt x="94030" y="222084"/>
                  <a:pt x="97164" y="218126"/>
                  <a:pt x="101589" y="217021"/>
                </a:cubicBezTo>
                <a:cubicBezTo>
                  <a:pt x="106106" y="215917"/>
                  <a:pt x="110715" y="218034"/>
                  <a:pt x="112835" y="222084"/>
                </a:cubicBezTo>
                <a:cubicBezTo>
                  <a:pt x="113573" y="223465"/>
                  <a:pt x="118182" y="232301"/>
                  <a:pt x="124727" y="246752"/>
                </a:cubicBezTo>
                <a:cubicBezTo>
                  <a:pt x="128507" y="249329"/>
                  <a:pt x="133116" y="250802"/>
                  <a:pt x="138094" y="250802"/>
                </a:cubicBezTo>
                <a:cubicBezTo>
                  <a:pt x="151461" y="250802"/>
                  <a:pt x="162247" y="240033"/>
                  <a:pt x="162247" y="226686"/>
                </a:cubicBezTo>
                <a:cubicBezTo>
                  <a:pt x="162247" y="221163"/>
                  <a:pt x="166764" y="216745"/>
                  <a:pt x="172295" y="216745"/>
                </a:cubicBezTo>
                <a:cubicBezTo>
                  <a:pt x="177734" y="216745"/>
                  <a:pt x="182251" y="221163"/>
                  <a:pt x="182251" y="226686"/>
                </a:cubicBezTo>
                <a:cubicBezTo>
                  <a:pt x="182251" y="240033"/>
                  <a:pt x="193129" y="250802"/>
                  <a:pt x="206404" y="250802"/>
                </a:cubicBezTo>
                <a:cubicBezTo>
                  <a:pt x="219679" y="250802"/>
                  <a:pt x="230557" y="240033"/>
                  <a:pt x="230557" y="226686"/>
                </a:cubicBezTo>
                <a:cubicBezTo>
                  <a:pt x="230557" y="221163"/>
                  <a:pt x="234982" y="216745"/>
                  <a:pt x="240513" y="216745"/>
                </a:cubicBezTo>
                <a:cubicBezTo>
                  <a:pt x="246044" y="216745"/>
                  <a:pt x="250561" y="221163"/>
                  <a:pt x="250561" y="226686"/>
                </a:cubicBezTo>
                <a:cubicBezTo>
                  <a:pt x="250561" y="226962"/>
                  <a:pt x="250469" y="227238"/>
                  <a:pt x="250469" y="227515"/>
                </a:cubicBezTo>
                <a:cubicBezTo>
                  <a:pt x="250469" y="227699"/>
                  <a:pt x="250561" y="227791"/>
                  <a:pt x="250561" y="227975"/>
                </a:cubicBezTo>
                <a:cubicBezTo>
                  <a:pt x="250561" y="241229"/>
                  <a:pt x="261347" y="252091"/>
                  <a:pt x="274621" y="252091"/>
                </a:cubicBezTo>
                <a:cubicBezTo>
                  <a:pt x="279600" y="252091"/>
                  <a:pt x="284117" y="250618"/>
                  <a:pt x="287988" y="248133"/>
                </a:cubicBezTo>
                <a:cubicBezTo>
                  <a:pt x="294534" y="233590"/>
                  <a:pt x="299235" y="224661"/>
                  <a:pt x="299973" y="223280"/>
                </a:cubicBezTo>
                <a:cubicBezTo>
                  <a:pt x="302093" y="219230"/>
                  <a:pt x="306702" y="217113"/>
                  <a:pt x="311219" y="218310"/>
                </a:cubicBezTo>
                <a:cubicBezTo>
                  <a:pt x="315644" y="219415"/>
                  <a:pt x="318779" y="223373"/>
                  <a:pt x="318779" y="227975"/>
                </a:cubicBezTo>
                <a:cubicBezTo>
                  <a:pt x="318779" y="240861"/>
                  <a:pt x="313247" y="252459"/>
                  <a:pt x="304397" y="260559"/>
                </a:cubicBezTo>
                <a:cubicBezTo>
                  <a:pt x="285407" y="303176"/>
                  <a:pt x="252497" y="388135"/>
                  <a:pt x="249916" y="468859"/>
                </a:cubicBezTo>
                <a:lnTo>
                  <a:pt x="257751" y="468859"/>
                </a:lnTo>
                <a:cubicBezTo>
                  <a:pt x="260425" y="434526"/>
                  <a:pt x="276004" y="390896"/>
                  <a:pt x="299880" y="372303"/>
                </a:cubicBezTo>
                <a:cubicBezTo>
                  <a:pt x="303752" y="369265"/>
                  <a:pt x="307901" y="366688"/>
                  <a:pt x="311865" y="364203"/>
                </a:cubicBezTo>
                <a:lnTo>
                  <a:pt x="314630" y="362546"/>
                </a:lnTo>
                <a:cubicBezTo>
                  <a:pt x="362843" y="332355"/>
                  <a:pt x="392804" y="273630"/>
                  <a:pt x="392804" y="209474"/>
                </a:cubicBezTo>
                <a:cubicBezTo>
                  <a:pt x="392804" y="106842"/>
                  <a:pt x="312325" y="23725"/>
                  <a:pt x="209446" y="20227"/>
                </a:cubicBezTo>
                <a:cubicBezTo>
                  <a:pt x="208893" y="20227"/>
                  <a:pt x="208248" y="20135"/>
                  <a:pt x="207695" y="20043"/>
                </a:cubicBezTo>
                <a:cubicBezTo>
                  <a:pt x="206773" y="20135"/>
                  <a:pt x="205759" y="20043"/>
                  <a:pt x="205021" y="20043"/>
                </a:cubicBezTo>
                <a:close/>
                <a:moveTo>
                  <a:pt x="205574" y="69"/>
                </a:moveTo>
                <a:lnTo>
                  <a:pt x="206588" y="161"/>
                </a:lnTo>
                <a:lnTo>
                  <a:pt x="207234" y="69"/>
                </a:lnTo>
                <a:cubicBezTo>
                  <a:pt x="209170" y="-23"/>
                  <a:pt x="211105" y="-115"/>
                  <a:pt x="212857" y="437"/>
                </a:cubicBezTo>
                <a:cubicBezTo>
                  <a:pt x="325139" y="5592"/>
                  <a:pt x="412808" y="96901"/>
                  <a:pt x="412808" y="209474"/>
                </a:cubicBezTo>
                <a:cubicBezTo>
                  <a:pt x="412808" y="280441"/>
                  <a:pt x="379252" y="345610"/>
                  <a:pt x="325231" y="379482"/>
                </a:cubicBezTo>
                <a:lnTo>
                  <a:pt x="322374" y="381231"/>
                </a:lnTo>
                <a:cubicBezTo>
                  <a:pt x="318686" y="383532"/>
                  <a:pt x="315183" y="385649"/>
                  <a:pt x="312141" y="388043"/>
                </a:cubicBezTo>
                <a:cubicBezTo>
                  <a:pt x="291676" y="404059"/>
                  <a:pt x="277387" y="448701"/>
                  <a:pt x="277387" y="478800"/>
                </a:cubicBezTo>
                <a:cubicBezTo>
                  <a:pt x="277387" y="484323"/>
                  <a:pt x="272870" y="488833"/>
                  <a:pt x="267339" y="488833"/>
                </a:cubicBezTo>
                <a:lnTo>
                  <a:pt x="145469" y="488833"/>
                </a:lnTo>
                <a:cubicBezTo>
                  <a:pt x="139938" y="488833"/>
                  <a:pt x="135421" y="484323"/>
                  <a:pt x="135421" y="478800"/>
                </a:cubicBezTo>
                <a:cubicBezTo>
                  <a:pt x="135421" y="448701"/>
                  <a:pt x="121132" y="404059"/>
                  <a:pt x="100667" y="388043"/>
                </a:cubicBezTo>
                <a:cubicBezTo>
                  <a:pt x="97625" y="385649"/>
                  <a:pt x="94122" y="383532"/>
                  <a:pt x="90434" y="381231"/>
                </a:cubicBezTo>
                <a:lnTo>
                  <a:pt x="87577" y="379482"/>
                </a:lnTo>
                <a:cubicBezTo>
                  <a:pt x="33556" y="345517"/>
                  <a:pt x="0" y="280441"/>
                  <a:pt x="0" y="209474"/>
                </a:cubicBezTo>
                <a:cubicBezTo>
                  <a:pt x="0" y="96901"/>
                  <a:pt x="87669" y="5500"/>
                  <a:pt x="200135" y="437"/>
                </a:cubicBezTo>
                <a:cubicBezTo>
                  <a:pt x="201795" y="-115"/>
                  <a:pt x="203731" y="-23"/>
                  <a:pt x="205574" y="69"/>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B57DFA18-DED6-1AE0-866D-643901F36D42}"/>
              </a:ext>
            </a:extLst>
          </p:cNvPr>
          <p:cNvSpPr/>
          <p:nvPr/>
        </p:nvSpPr>
        <p:spPr>
          <a:xfrm>
            <a:off x="5156479" y="2185628"/>
            <a:ext cx="1879041" cy="584775"/>
          </a:xfrm>
          <a:prstGeom prst="rect">
            <a:avLst/>
          </a:prstGeom>
        </p:spPr>
        <p:txBody>
          <a:bodyPr wrap="none">
            <a:spAutoFit/>
          </a:bodyPr>
          <a:lstStyle/>
          <a:p>
            <a:pPr algn="ctr"/>
            <a:r>
              <a:rPr kumimoji="0" lang="zh-CN" altLang="en-US" sz="3200" b="0" i="0" u="none" strike="noStrike" kern="1200" cap="none" spc="0" normalizeH="0" baseline="0" noProof="0" dirty="0">
                <a:ln>
                  <a:noFill/>
                </a:ln>
                <a:solidFill>
                  <a:schemeClr val="tx1">
                    <a:lumMod val="95000"/>
                    <a:lumOff val="5000"/>
                  </a:schemeClr>
                </a:solidFill>
                <a:effectLst/>
                <a:uLnTx/>
                <a:uFillTx/>
                <a:latin typeface="OPPOSans H"/>
                <a:ea typeface="OPPOSans H"/>
                <a:cs typeface="+mn-cs"/>
              </a:rPr>
              <a:t>妤沨   </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OPPOSans H"/>
                <a:ea typeface="OPPOSans H"/>
                <a:cs typeface="+mn-cs"/>
              </a:rPr>
              <a:t>作品</a:t>
            </a:r>
            <a:endParaRPr lang="zh-CN" altLang="en-US" sz="2800" dirty="0">
              <a:solidFill>
                <a:schemeClr val="tx1">
                  <a:lumMod val="95000"/>
                  <a:lumOff val="5000"/>
                </a:schemeClr>
              </a:solidFill>
            </a:endParaRPr>
          </a:p>
        </p:txBody>
      </p:sp>
      <p:pic>
        <p:nvPicPr>
          <p:cNvPr id="15" name="图形 14">
            <a:hlinkClick r:id="rId3"/>
            <a:extLst>
              <a:ext uri="{FF2B5EF4-FFF2-40B4-BE49-F238E27FC236}">
                <a16:creationId xmlns:a16="http://schemas.microsoft.com/office/drawing/2014/main" id="{73F3FE8E-93E6-DF6F-7FA5-51855A11C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9278" y="1134383"/>
            <a:ext cx="3245051" cy="743141"/>
          </a:xfrm>
          <a:prstGeom prst="rect">
            <a:avLst/>
          </a:prstGeom>
        </p:spPr>
      </p:pic>
      <p:sp>
        <p:nvSpPr>
          <p:cNvPr id="16" name="十字形 15">
            <a:extLst>
              <a:ext uri="{FF2B5EF4-FFF2-40B4-BE49-F238E27FC236}">
                <a16:creationId xmlns:a16="http://schemas.microsoft.com/office/drawing/2014/main" id="{D060C247-8A8E-5BCE-E562-EA5CF8E341DA}"/>
              </a:ext>
            </a:extLst>
          </p:cNvPr>
          <p:cNvSpPr/>
          <p:nvPr/>
        </p:nvSpPr>
        <p:spPr>
          <a:xfrm rot="2700000">
            <a:off x="5942904" y="1405903"/>
            <a:ext cx="297867" cy="297867"/>
          </a:xfrm>
          <a:prstGeom prst="plus">
            <a:avLst>
              <a:gd name="adj" fmla="val 37730"/>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hlinkClick r:id="rId6"/>
            <a:extLst>
              <a:ext uri="{FF2B5EF4-FFF2-40B4-BE49-F238E27FC236}">
                <a16:creationId xmlns:a16="http://schemas.microsoft.com/office/drawing/2014/main" id="{3BEC235F-6930-4196-B4D1-8F38F8C3508E}"/>
              </a:ext>
            </a:extLst>
          </p:cNvPr>
          <p:cNvPicPr>
            <a:picLocks noChangeAspect="1"/>
          </p:cNvPicPr>
          <p:nvPr/>
        </p:nvPicPr>
        <p:blipFill>
          <a:blip r:embed="rId7"/>
          <a:stretch>
            <a:fillRect/>
          </a:stretch>
        </p:blipFill>
        <p:spPr>
          <a:xfrm>
            <a:off x="2249437" y="373807"/>
            <a:ext cx="3354960" cy="1503717"/>
          </a:xfrm>
          <a:prstGeom prst="rect">
            <a:avLst/>
          </a:prstGeom>
        </p:spPr>
      </p:pic>
      <p:sp>
        <p:nvSpPr>
          <p:cNvPr id="18" name="文本框 17">
            <a:extLst>
              <a:ext uri="{FF2B5EF4-FFF2-40B4-BE49-F238E27FC236}">
                <a16:creationId xmlns:a16="http://schemas.microsoft.com/office/drawing/2014/main" id="{A978FF72-15DE-49E8-464A-88CD1BF3D1C5}"/>
              </a:ext>
            </a:extLst>
          </p:cNvPr>
          <p:cNvSpPr txBox="1"/>
          <p:nvPr/>
        </p:nvSpPr>
        <p:spPr>
          <a:xfrm>
            <a:off x="4626428" y="874479"/>
            <a:ext cx="1062646" cy="338554"/>
          </a:xfrm>
          <a:prstGeom prst="rect">
            <a:avLst/>
          </a:prstGeom>
          <a:noFill/>
        </p:spPr>
        <p:txBody>
          <a:bodyPr wrap="square" rtlCol="0">
            <a:spAutoFit/>
          </a:bodyPr>
          <a:lstStyle/>
          <a:p>
            <a:pPr algn="dist"/>
            <a:r>
              <a:rPr lang="en-US" altLang="zh-CN" sz="1600" b="1" dirty="0">
                <a:solidFill>
                  <a:srgbClr val="3BBAC3"/>
                </a:solidFill>
                <a:latin typeface="OPPOSans M" panose="00020600040101010101" pitchFamily="18" charset="-122"/>
                <a:ea typeface="OPPOSans M" panose="00020600040101010101" pitchFamily="18" charset="-122"/>
                <a:cs typeface="OPPOSans M" panose="00020600040101010101" pitchFamily="18" charset="-122"/>
              </a:rPr>
              <a:t>5</a:t>
            </a:r>
            <a:r>
              <a:rPr lang="zh-CN" altLang="en-US" sz="1600" b="1" dirty="0">
                <a:solidFill>
                  <a:srgbClr val="3BBAC3"/>
                </a:solidFill>
                <a:latin typeface="OPPOSans M" panose="00020600040101010101" pitchFamily="18" charset="-122"/>
                <a:ea typeface="OPPOSans M" panose="00020600040101010101" pitchFamily="18" charset="-122"/>
                <a:cs typeface="OPPOSans M" panose="00020600040101010101" pitchFamily="18" charset="-122"/>
              </a:rPr>
              <a:t>期学员</a:t>
            </a:r>
          </a:p>
        </p:txBody>
      </p:sp>
      <p:sp>
        <p:nvSpPr>
          <p:cNvPr id="19" name="文本框 18">
            <a:extLst>
              <a:ext uri="{FF2B5EF4-FFF2-40B4-BE49-F238E27FC236}">
                <a16:creationId xmlns:a16="http://schemas.microsoft.com/office/drawing/2014/main" id="{29E5A348-0C27-0118-830B-8907C3B450E1}"/>
              </a:ext>
            </a:extLst>
          </p:cNvPr>
          <p:cNvSpPr txBox="1"/>
          <p:nvPr/>
        </p:nvSpPr>
        <p:spPr>
          <a:xfrm>
            <a:off x="4026564" y="3146705"/>
            <a:ext cx="6096381" cy="830997"/>
          </a:xfrm>
          <a:prstGeom prst="rect">
            <a:avLst/>
          </a:prstGeom>
          <a:noFill/>
        </p:spPr>
        <p:txBody>
          <a:bodyPr wrap="square" rtlCol="0">
            <a:spAutoFit/>
          </a:bodyPr>
          <a:lstStyle/>
          <a:p>
            <a:r>
              <a:rPr lang="zh-CN" altLang="en-US" sz="2400" b="1" dirty="0">
                <a:solidFill>
                  <a:schemeClr val="tx1">
                    <a:lumMod val="85000"/>
                    <a:lumOff val="1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仅供学习参考之用！</a:t>
            </a:r>
            <a:endParaRPr lang="en-US" altLang="zh-CN" sz="2400" b="1" dirty="0">
              <a:solidFill>
                <a:schemeClr val="tx1">
                  <a:lumMod val="85000"/>
                  <a:lumOff val="1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endParaRPr>
          </a:p>
          <a:p>
            <a:r>
              <a:rPr lang="zh-CN" altLang="en-US" b="1" dirty="0">
                <a:solidFill>
                  <a:schemeClr val="tx1">
                    <a:lumMod val="85000"/>
                    <a:lumOff val="1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未经许可禁止在</a:t>
            </a:r>
            <a:r>
              <a:rPr lang="en-US" altLang="zh-CN" b="1" dirty="0">
                <a:solidFill>
                  <a:schemeClr val="tx1">
                    <a:lumMod val="85000"/>
                    <a:lumOff val="1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PC/M/App</a:t>
            </a:r>
            <a:r>
              <a:rPr lang="zh-CN" altLang="en-US" b="1" dirty="0">
                <a:solidFill>
                  <a:schemeClr val="tx1">
                    <a:lumMod val="85000"/>
                    <a:lumOff val="1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平台</a:t>
            </a:r>
            <a:r>
              <a:rPr lang="zh-CN" altLang="en-US" sz="2400" b="1" dirty="0">
                <a:solidFill>
                  <a:srgbClr val="FF0000"/>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转载、传播、贩卖</a:t>
            </a:r>
            <a:r>
              <a:rPr lang="zh-CN" altLang="en-US" sz="2400" b="1" dirty="0">
                <a:solidFill>
                  <a:schemeClr val="tx1">
                    <a:lumMod val="85000"/>
                    <a:lumOff val="1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a:t>
            </a:r>
            <a:endParaRPr lang="en-US" altLang="zh-CN" b="1" dirty="0">
              <a:solidFill>
                <a:schemeClr val="tx1">
                  <a:lumMod val="85000"/>
                  <a:lumOff val="1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endParaRPr>
          </a:p>
        </p:txBody>
      </p:sp>
    </p:spTree>
    <p:extLst>
      <p:ext uri="{BB962C8B-B14F-4D97-AF65-F5344CB8AC3E}">
        <p14:creationId xmlns:p14="http://schemas.microsoft.com/office/powerpoint/2010/main" val="349979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322" name="矩形: 圆顶角 321">
            <a:extLst>
              <a:ext uri="{FF2B5EF4-FFF2-40B4-BE49-F238E27FC236}">
                <a16:creationId xmlns:a16="http://schemas.microsoft.com/office/drawing/2014/main" id="{0B4F4AAD-C0F0-74A0-07EA-C4EE7472EF9D}"/>
              </a:ext>
            </a:extLst>
          </p:cNvPr>
          <p:cNvSpPr/>
          <p:nvPr/>
        </p:nvSpPr>
        <p:spPr>
          <a:xfrm>
            <a:off x="639306" y="2087072"/>
            <a:ext cx="2428624" cy="3139440"/>
          </a:xfrm>
          <a:prstGeom prst="round2SameRect">
            <a:avLst>
              <a:gd name="adj1" fmla="val 11333"/>
              <a:gd name="adj2" fmla="val 0"/>
            </a:avLst>
          </a:prstGeom>
          <a:gradFill>
            <a:gsLst>
              <a:gs pos="0">
                <a:schemeClr val="bg1"/>
              </a:gs>
              <a:gs pos="100000">
                <a:schemeClr val="accent1">
                  <a:lumMod val="30000"/>
                  <a:lumOff val="70000"/>
                  <a:alpha val="0"/>
                </a:schemeClr>
              </a:gs>
            </a:gsLst>
            <a:lin ang="2700000" scaled="0"/>
          </a:gradFill>
          <a:ln>
            <a:gradFill>
              <a:gsLst>
                <a:gs pos="0">
                  <a:schemeClr val="accent1">
                    <a:lumMod val="50000"/>
                  </a:schemeClr>
                </a:gs>
                <a:gs pos="100000">
                  <a:schemeClr val="accent1">
                    <a:lumMod val="30000"/>
                    <a:lumOff val="70000"/>
                    <a:alpha val="0"/>
                  </a:schemeClr>
                </a:gs>
              </a:gsLst>
              <a:lin ang="5400000" scaled="1"/>
            </a:gradFill>
          </a:ln>
          <a:effectLst>
            <a:outerShdw blurRad="139700" dist="101600" dir="2700000" algn="tl" rotWithShape="0">
              <a:schemeClr val="accent1">
                <a:lumMod val="7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矩形: 圆顶角 322">
            <a:extLst>
              <a:ext uri="{FF2B5EF4-FFF2-40B4-BE49-F238E27FC236}">
                <a16:creationId xmlns:a16="http://schemas.microsoft.com/office/drawing/2014/main" id="{0F88429B-82F5-1820-EFB0-1BDD28E57CDB}"/>
              </a:ext>
            </a:extLst>
          </p:cNvPr>
          <p:cNvSpPr/>
          <p:nvPr/>
        </p:nvSpPr>
        <p:spPr>
          <a:xfrm>
            <a:off x="3600475" y="2087072"/>
            <a:ext cx="2428624" cy="3139440"/>
          </a:xfrm>
          <a:prstGeom prst="round2SameRect">
            <a:avLst>
              <a:gd name="adj1" fmla="val 11333"/>
              <a:gd name="adj2" fmla="val 0"/>
            </a:avLst>
          </a:prstGeom>
          <a:gradFill>
            <a:gsLst>
              <a:gs pos="0">
                <a:schemeClr val="bg1"/>
              </a:gs>
              <a:gs pos="100000">
                <a:schemeClr val="accent1">
                  <a:lumMod val="30000"/>
                  <a:lumOff val="70000"/>
                  <a:alpha val="0"/>
                </a:schemeClr>
              </a:gs>
            </a:gsLst>
            <a:lin ang="2700000" scaled="0"/>
          </a:gradFill>
          <a:ln>
            <a:gradFill>
              <a:gsLst>
                <a:gs pos="0">
                  <a:schemeClr val="accent1">
                    <a:lumMod val="50000"/>
                  </a:schemeClr>
                </a:gs>
                <a:gs pos="100000">
                  <a:schemeClr val="accent1">
                    <a:lumMod val="30000"/>
                    <a:lumOff val="70000"/>
                    <a:alpha val="0"/>
                  </a:schemeClr>
                </a:gs>
              </a:gsLst>
              <a:lin ang="5400000" scaled="1"/>
            </a:gradFill>
          </a:ln>
          <a:effectLst>
            <a:outerShdw blurRad="139700" dist="101600" dir="2700000" algn="tl" rotWithShape="0">
              <a:schemeClr val="accent1">
                <a:lumMod val="7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矩形: 圆顶角 323">
            <a:extLst>
              <a:ext uri="{FF2B5EF4-FFF2-40B4-BE49-F238E27FC236}">
                <a16:creationId xmlns:a16="http://schemas.microsoft.com/office/drawing/2014/main" id="{10E5744E-216B-4924-D08E-6D4F4DC33765}"/>
              </a:ext>
            </a:extLst>
          </p:cNvPr>
          <p:cNvSpPr/>
          <p:nvPr/>
        </p:nvSpPr>
        <p:spPr>
          <a:xfrm>
            <a:off x="6511008" y="2087072"/>
            <a:ext cx="2428624" cy="3139440"/>
          </a:xfrm>
          <a:prstGeom prst="round2SameRect">
            <a:avLst>
              <a:gd name="adj1" fmla="val 11333"/>
              <a:gd name="adj2" fmla="val 0"/>
            </a:avLst>
          </a:prstGeom>
          <a:gradFill>
            <a:gsLst>
              <a:gs pos="0">
                <a:schemeClr val="bg1"/>
              </a:gs>
              <a:gs pos="100000">
                <a:schemeClr val="accent1">
                  <a:lumMod val="30000"/>
                  <a:lumOff val="70000"/>
                  <a:alpha val="0"/>
                </a:schemeClr>
              </a:gs>
            </a:gsLst>
            <a:lin ang="2700000" scaled="0"/>
          </a:gradFill>
          <a:ln>
            <a:gradFill>
              <a:gsLst>
                <a:gs pos="0">
                  <a:schemeClr val="accent1">
                    <a:lumMod val="50000"/>
                  </a:schemeClr>
                </a:gs>
                <a:gs pos="100000">
                  <a:schemeClr val="accent1">
                    <a:lumMod val="30000"/>
                    <a:lumOff val="70000"/>
                    <a:alpha val="0"/>
                  </a:schemeClr>
                </a:gs>
              </a:gsLst>
              <a:lin ang="5400000" scaled="1"/>
            </a:gradFill>
          </a:ln>
          <a:effectLst>
            <a:outerShdw blurRad="139700" dist="101600" dir="2700000" algn="tl" rotWithShape="0">
              <a:schemeClr val="accent1">
                <a:lumMod val="7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7E81B61-3DF1-0F8E-C418-107CAB7A3386}"/>
              </a:ext>
            </a:extLst>
          </p:cNvPr>
          <p:cNvSpPr/>
          <p:nvPr/>
        </p:nvSpPr>
        <p:spPr>
          <a:xfrm>
            <a:off x="0" y="4927338"/>
            <a:ext cx="12321767" cy="1930662"/>
          </a:xfrm>
          <a:custGeom>
            <a:avLst/>
            <a:gdLst>
              <a:gd name="connsiteX0" fmla="*/ 0 w 3077029"/>
              <a:gd name="connsiteY0" fmla="*/ 0 h 6858000"/>
              <a:gd name="connsiteX1" fmla="*/ 3077029 w 3077029"/>
              <a:gd name="connsiteY1" fmla="*/ 0 h 6858000"/>
              <a:gd name="connsiteX2" fmla="*/ 3077029 w 3077029"/>
              <a:gd name="connsiteY2" fmla="*/ 6858000 h 6858000"/>
              <a:gd name="connsiteX3" fmla="*/ 0 w 3077029"/>
              <a:gd name="connsiteY3" fmla="*/ 6858000 h 6858000"/>
              <a:gd name="connsiteX4" fmla="*/ 0 w 3077029"/>
              <a:gd name="connsiteY4" fmla="*/ 0 h 6858000"/>
              <a:gd name="connsiteX0" fmla="*/ 0 w 3077029"/>
              <a:gd name="connsiteY0" fmla="*/ 0 h 6858000"/>
              <a:gd name="connsiteX1" fmla="*/ 1380309 w 3077029"/>
              <a:gd name="connsiteY1" fmla="*/ 10160 h 6858000"/>
              <a:gd name="connsiteX2" fmla="*/ 3077029 w 3077029"/>
              <a:gd name="connsiteY2" fmla="*/ 6858000 h 6858000"/>
              <a:gd name="connsiteX3" fmla="*/ 0 w 3077029"/>
              <a:gd name="connsiteY3" fmla="*/ 6858000 h 6858000"/>
              <a:gd name="connsiteX4" fmla="*/ 0 w 3077029"/>
              <a:gd name="connsiteY4" fmla="*/ 0 h 6858000"/>
              <a:gd name="connsiteX0" fmla="*/ 0 w 3077029"/>
              <a:gd name="connsiteY0" fmla="*/ 10407 h 6868407"/>
              <a:gd name="connsiteX1" fmla="*/ 1015650 w 3077029"/>
              <a:gd name="connsiteY1" fmla="*/ 0 h 6868407"/>
              <a:gd name="connsiteX2" fmla="*/ 3077029 w 3077029"/>
              <a:gd name="connsiteY2" fmla="*/ 6868407 h 6868407"/>
              <a:gd name="connsiteX3" fmla="*/ 0 w 3077029"/>
              <a:gd name="connsiteY3" fmla="*/ 6868407 h 6868407"/>
              <a:gd name="connsiteX4" fmla="*/ 0 w 3077029"/>
              <a:gd name="connsiteY4" fmla="*/ 10407 h 6868407"/>
              <a:gd name="connsiteX0" fmla="*/ 0 w 3077029"/>
              <a:gd name="connsiteY0" fmla="*/ 299 h 6858299"/>
              <a:gd name="connsiteX1" fmla="*/ 1308963 w 3077029"/>
              <a:gd name="connsiteY1" fmla="*/ 0 h 6858299"/>
              <a:gd name="connsiteX2" fmla="*/ 3077029 w 3077029"/>
              <a:gd name="connsiteY2" fmla="*/ 6858299 h 6858299"/>
              <a:gd name="connsiteX3" fmla="*/ 0 w 3077029"/>
              <a:gd name="connsiteY3" fmla="*/ 6858299 h 6858299"/>
              <a:gd name="connsiteX4" fmla="*/ 0 w 3077029"/>
              <a:gd name="connsiteY4" fmla="*/ 299 h 6858299"/>
              <a:gd name="connsiteX0" fmla="*/ 0 w 3077029"/>
              <a:gd name="connsiteY0" fmla="*/ 15462 h 6873462"/>
              <a:gd name="connsiteX1" fmla="*/ 3074844 w 3077029"/>
              <a:gd name="connsiteY1" fmla="*/ 0 h 6873462"/>
              <a:gd name="connsiteX2" fmla="*/ 3077029 w 3077029"/>
              <a:gd name="connsiteY2" fmla="*/ 6873462 h 6873462"/>
              <a:gd name="connsiteX3" fmla="*/ 0 w 3077029"/>
              <a:gd name="connsiteY3" fmla="*/ 6873462 h 6873462"/>
              <a:gd name="connsiteX4" fmla="*/ 0 w 3077029"/>
              <a:gd name="connsiteY4" fmla="*/ 15462 h 6873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7029" h="6873462">
                <a:moveTo>
                  <a:pt x="0" y="15462"/>
                </a:moveTo>
                <a:lnTo>
                  <a:pt x="3074844" y="0"/>
                </a:lnTo>
                <a:cubicBezTo>
                  <a:pt x="3075572" y="2291154"/>
                  <a:pt x="3076301" y="4582308"/>
                  <a:pt x="3077029" y="6873462"/>
                </a:cubicBezTo>
                <a:lnTo>
                  <a:pt x="0" y="6873462"/>
                </a:lnTo>
                <a:lnTo>
                  <a:pt x="0" y="15462"/>
                </a:lnTo>
                <a:close/>
              </a:path>
            </a:pathLst>
          </a:cu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a:extLst>
              <a:ext uri="{FF2B5EF4-FFF2-40B4-BE49-F238E27FC236}">
                <a16:creationId xmlns:a16="http://schemas.microsoft.com/office/drawing/2014/main" id="{D04512C1-EDB5-D3B0-DB74-811CD0D1A378}"/>
              </a:ext>
            </a:extLst>
          </p:cNvPr>
          <p:cNvSpPr txBox="1"/>
          <p:nvPr/>
        </p:nvSpPr>
        <p:spPr>
          <a:xfrm>
            <a:off x="550132" y="346406"/>
            <a:ext cx="2311400" cy="830997"/>
          </a:xfrm>
          <a:prstGeom prst="rect">
            <a:avLst/>
          </a:prstGeom>
          <a:noFill/>
        </p:spPr>
        <p:txBody>
          <a:bodyPr wrap="square" rtlCol="0">
            <a:spAutoFit/>
          </a:bodyPr>
          <a:lstStyle/>
          <a:p>
            <a:r>
              <a:rPr lang="zh-CN" altLang="en-US" sz="4800" dirty="0">
                <a:gradFill>
                  <a:gsLst>
                    <a:gs pos="0">
                      <a:schemeClr val="accent1">
                        <a:lumMod val="75000"/>
                      </a:schemeClr>
                    </a:gs>
                    <a:gs pos="100000">
                      <a:schemeClr val="accent2">
                        <a:lumMod val="75000"/>
                      </a:schemeClr>
                    </a:gs>
                  </a:gsLst>
                  <a:lin ang="2700000" scaled="0"/>
                </a:gradFill>
                <a:latin typeface="思源黑体 CN Heavy" panose="020B0A00000000000000" pitchFamily="34" charset="-122"/>
                <a:ea typeface="思源黑体 CN Heavy" panose="020B0A00000000000000" pitchFamily="34" charset="-122"/>
                <a:cs typeface="阿里巴巴普惠体 H" panose="00020600040101010101" pitchFamily="18" charset="-122"/>
              </a:rPr>
              <a:t>目 录</a:t>
            </a:r>
          </a:p>
        </p:txBody>
      </p:sp>
      <p:sp>
        <p:nvSpPr>
          <p:cNvPr id="6" name="文本框 5">
            <a:extLst>
              <a:ext uri="{FF2B5EF4-FFF2-40B4-BE49-F238E27FC236}">
                <a16:creationId xmlns:a16="http://schemas.microsoft.com/office/drawing/2014/main" id="{CECF8406-3274-CC34-3979-A0E8E0317235}"/>
              </a:ext>
            </a:extLst>
          </p:cNvPr>
          <p:cNvSpPr txBox="1"/>
          <p:nvPr/>
        </p:nvSpPr>
        <p:spPr>
          <a:xfrm>
            <a:off x="916749" y="3158618"/>
            <a:ext cx="1904128" cy="954107"/>
          </a:xfrm>
          <a:prstGeom prst="rect">
            <a:avLst/>
          </a:prstGeom>
          <a:noFill/>
        </p:spPr>
        <p:txBody>
          <a:bodyPr wrap="square">
            <a:spAutoFit/>
          </a:bodyPr>
          <a:lstStyle/>
          <a:p>
            <a:pPr algn="ctr"/>
            <a:r>
              <a:rPr lang="zh-CN" altLang="en-US" sz="2800" dirty="0">
                <a:solidFill>
                  <a:schemeClr val="bg2">
                    <a:lumMod val="25000"/>
                  </a:schemeClr>
                </a:solidFill>
                <a:latin typeface="思源黑体 CN Bold" panose="020B0800000000000000" pitchFamily="34" charset="-122"/>
                <a:ea typeface="思源黑体 CN Bold" panose="020B0800000000000000" pitchFamily="34" charset="-122"/>
                <a:cs typeface="阿里巴巴普惠体 B" panose="00020600040101010101" pitchFamily="18" charset="-122"/>
              </a:rPr>
              <a:t>市场数据报表</a:t>
            </a:r>
          </a:p>
        </p:txBody>
      </p:sp>
      <p:sp>
        <p:nvSpPr>
          <p:cNvPr id="7" name="文本框 6">
            <a:extLst>
              <a:ext uri="{FF2B5EF4-FFF2-40B4-BE49-F238E27FC236}">
                <a16:creationId xmlns:a16="http://schemas.microsoft.com/office/drawing/2014/main" id="{047662F8-FC8A-321A-EC57-0325F3FF95AB}"/>
              </a:ext>
            </a:extLst>
          </p:cNvPr>
          <p:cNvSpPr txBox="1"/>
          <p:nvPr/>
        </p:nvSpPr>
        <p:spPr>
          <a:xfrm>
            <a:off x="3851242" y="3158618"/>
            <a:ext cx="1927091" cy="954107"/>
          </a:xfrm>
          <a:prstGeom prst="rect">
            <a:avLst/>
          </a:prstGeom>
          <a:noFill/>
        </p:spPr>
        <p:txBody>
          <a:bodyPr wrap="square">
            <a:spAutoFit/>
          </a:bodyPr>
          <a:lstStyle/>
          <a:p>
            <a:pPr algn="ctr"/>
            <a:r>
              <a:rPr lang="zh-CN" altLang="en-US" sz="2800" dirty="0">
                <a:solidFill>
                  <a:schemeClr val="bg2">
                    <a:lumMod val="25000"/>
                  </a:schemeClr>
                </a:solidFill>
                <a:latin typeface="思源黑体 CN Bold" panose="020B0800000000000000" pitchFamily="34" charset="-122"/>
                <a:ea typeface="思源黑体 CN Bold" panose="020B0800000000000000" pitchFamily="34" charset="-122"/>
                <a:cs typeface="阿里巴巴普惠体 B" panose="00020600040101010101" pitchFamily="18" charset="-122"/>
              </a:rPr>
              <a:t>市场情况分析</a:t>
            </a:r>
          </a:p>
        </p:txBody>
      </p:sp>
      <p:sp>
        <p:nvSpPr>
          <p:cNvPr id="8" name="文本框 7">
            <a:extLst>
              <a:ext uri="{FF2B5EF4-FFF2-40B4-BE49-F238E27FC236}">
                <a16:creationId xmlns:a16="http://schemas.microsoft.com/office/drawing/2014/main" id="{00C4325E-FC87-0164-096C-6CB2CE3E2C98}"/>
              </a:ext>
            </a:extLst>
          </p:cNvPr>
          <p:cNvSpPr txBox="1"/>
          <p:nvPr/>
        </p:nvSpPr>
        <p:spPr>
          <a:xfrm>
            <a:off x="6824470" y="3158618"/>
            <a:ext cx="1801700" cy="954107"/>
          </a:xfrm>
          <a:prstGeom prst="rect">
            <a:avLst/>
          </a:prstGeom>
          <a:noFill/>
        </p:spPr>
        <p:txBody>
          <a:bodyPr wrap="square">
            <a:spAutoFit/>
          </a:bodyPr>
          <a:lstStyle/>
          <a:p>
            <a:pPr algn="ctr"/>
            <a:r>
              <a:rPr lang="zh-CN" altLang="en-US" sz="2800" dirty="0">
                <a:solidFill>
                  <a:schemeClr val="bg2">
                    <a:lumMod val="25000"/>
                  </a:schemeClr>
                </a:solidFill>
                <a:latin typeface="思源黑体 CN Bold" panose="020B0800000000000000" pitchFamily="34" charset="-122"/>
                <a:ea typeface="思源黑体 CN Bold" panose="020B0800000000000000" pitchFamily="34" charset="-122"/>
                <a:cs typeface="阿里巴巴普惠体 B" panose="00020600040101010101" pitchFamily="18" charset="-122"/>
              </a:rPr>
              <a:t>盈利情况分析</a:t>
            </a:r>
          </a:p>
        </p:txBody>
      </p:sp>
      <p:sp>
        <p:nvSpPr>
          <p:cNvPr id="38" name="椭圆 37">
            <a:extLst>
              <a:ext uri="{FF2B5EF4-FFF2-40B4-BE49-F238E27FC236}">
                <a16:creationId xmlns:a16="http://schemas.microsoft.com/office/drawing/2014/main" id="{6D0471E3-322D-D6F7-0552-568DBD5EE4A1}"/>
              </a:ext>
            </a:extLst>
          </p:cNvPr>
          <p:cNvSpPr/>
          <p:nvPr/>
        </p:nvSpPr>
        <p:spPr>
          <a:xfrm>
            <a:off x="1542424" y="1866433"/>
            <a:ext cx="569167" cy="550506"/>
          </a:xfrm>
          <a:prstGeom prst="ellipse">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EB68A2AD-B74F-DC34-972B-A673D5250153}"/>
              </a:ext>
            </a:extLst>
          </p:cNvPr>
          <p:cNvSpPr txBox="1"/>
          <p:nvPr/>
        </p:nvSpPr>
        <p:spPr>
          <a:xfrm>
            <a:off x="1515935" y="1926864"/>
            <a:ext cx="675367" cy="461665"/>
          </a:xfrm>
          <a:prstGeom prst="rect">
            <a:avLst/>
          </a:prstGeom>
          <a:noFill/>
        </p:spPr>
        <p:txBody>
          <a:bodyPr wrap="square" rtlCol="0">
            <a:spAutoFit/>
          </a:bodyPr>
          <a:lstStyle/>
          <a:p>
            <a:pPr algn="ctr"/>
            <a:r>
              <a:rPr lang="en-US" altLang="zh-CN" sz="24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rPr>
              <a:t>01</a:t>
            </a:r>
            <a:endParaRPr lang="zh-CN" altLang="en-US" sz="36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endParaRPr>
          </a:p>
        </p:txBody>
      </p:sp>
      <p:sp>
        <p:nvSpPr>
          <p:cNvPr id="23" name="文本框 22">
            <a:extLst>
              <a:ext uri="{FF2B5EF4-FFF2-40B4-BE49-F238E27FC236}">
                <a16:creationId xmlns:a16="http://schemas.microsoft.com/office/drawing/2014/main" id="{975BB258-1CB6-6FE0-AAC7-9B840457C11E}"/>
              </a:ext>
            </a:extLst>
          </p:cNvPr>
          <p:cNvSpPr txBox="1"/>
          <p:nvPr/>
        </p:nvSpPr>
        <p:spPr>
          <a:xfrm>
            <a:off x="219701" y="4932793"/>
            <a:ext cx="11752599" cy="2215991"/>
          </a:xfrm>
          <a:prstGeom prst="rect">
            <a:avLst/>
          </a:prstGeom>
          <a:noFill/>
        </p:spPr>
        <p:txBody>
          <a:bodyPr wrap="square" rtlCol="0">
            <a:spAutoFit/>
          </a:bodyPr>
          <a:lstStyle/>
          <a:p>
            <a:pPr algn="dist"/>
            <a:r>
              <a:rPr lang="en-US" altLang="zh-CN" sz="13800" dirty="0">
                <a:ln w="9525">
                  <a:solidFill>
                    <a:schemeClr val="bg1">
                      <a:alpha val="47000"/>
                    </a:schemeClr>
                  </a:solidFill>
                </a:ln>
                <a:noFill/>
                <a:latin typeface="+mj-ea"/>
                <a:ea typeface="+mj-ea"/>
                <a:cs typeface="阿里巴巴普惠体 H" panose="00020600040101010101" pitchFamily="18" charset="-122"/>
              </a:rPr>
              <a:t>CONTENT</a:t>
            </a:r>
            <a:endParaRPr lang="zh-CN" altLang="en-US" sz="13800" dirty="0">
              <a:ln w="9525">
                <a:solidFill>
                  <a:schemeClr val="bg1">
                    <a:alpha val="47000"/>
                  </a:schemeClr>
                </a:solidFill>
              </a:ln>
              <a:noFill/>
              <a:latin typeface="+mj-ea"/>
              <a:ea typeface="+mj-ea"/>
              <a:cs typeface="阿里巴巴普惠体 H" panose="00020600040101010101" pitchFamily="18" charset="-122"/>
            </a:endParaRPr>
          </a:p>
        </p:txBody>
      </p:sp>
      <p:sp>
        <p:nvSpPr>
          <p:cNvPr id="318" name="椭圆 317">
            <a:extLst>
              <a:ext uri="{FF2B5EF4-FFF2-40B4-BE49-F238E27FC236}">
                <a16:creationId xmlns:a16="http://schemas.microsoft.com/office/drawing/2014/main" id="{6164E461-3A2F-9FC3-1AAF-AEBE03B090BA}"/>
              </a:ext>
            </a:extLst>
          </p:cNvPr>
          <p:cNvSpPr/>
          <p:nvPr/>
        </p:nvSpPr>
        <p:spPr>
          <a:xfrm>
            <a:off x="4528952" y="1866433"/>
            <a:ext cx="569167" cy="550506"/>
          </a:xfrm>
          <a:prstGeom prst="ellipse">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文本框 318">
            <a:extLst>
              <a:ext uri="{FF2B5EF4-FFF2-40B4-BE49-F238E27FC236}">
                <a16:creationId xmlns:a16="http://schemas.microsoft.com/office/drawing/2014/main" id="{756B8A90-C254-486C-3533-05A4C24D7E08}"/>
              </a:ext>
            </a:extLst>
          </p:cNvPr>
          <p:cNvSpPr txBox="1"/>
          <p:nvPr/>
        </p:nvSpPr>
        <p:spPr>
          <a:xfrm>
            <a:off x="4475852" y="1926864"/>
            <a:ext cx="675367" cy="461665"/>
          </a:xfrm>
          <a:prstGeom prst="rect">
            <a:avLst/>
          </a:prstGeom>
          <a:noFill/>
        </p:spPr>
        <p:txBody>
          <a:bodyPr wrap="square" rtlCol="0">
            <a:spAutoFit/>
          </a:bodyPr>
          <a:lstStyle/>
          <a:p>
            <a:pPr algn="ctr"/>
            <a:r>
              <a:rPr lang="en-US" altLang="zh-CN" sz="24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rPr>
              <a:t>02</a:t>
            </a:r>
            <a:endParaRPr lang="zh-CN" altLang="en-US" sz="36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endParaRPr>
          </a:p>
        </p:txBody>
      </p:sp>
      <p:sp>
        <p:nvSpPr>
          <p:cNvPr id="320" name="椭圆 319">
            <a:extLst>
              <a:ext uri="{FF2B5EF4-FFF2-40B4-BE49-F238E27FC236}">
                <a16:creationId xmlns:a16="http://schemas.microsoft.com/office/drawing/2014/main" id="{C585D4D3-62F1-BE3A-3B17-F4E8C2D97560}"/>
              </a:ext>
            </a:extLst>
          </p:cNvPr>
          <p:cNvSpPr/>
          <p:nvPr/>
        </p:nvSpPr>
        <p:spPr>
          <a:xfrm>
            <a:off x="7440737" y="1866433"/>
            <a:ext cx="569167" cy="550506"/>
          </a:xfrm>
          <a:prstGeom prst="ellipse">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文本框 320">
            <a:extLst>
              <a:ext uri="{FF2B5EF4-FFF2-40B4-BE49-F238E27FC236}">
                <a16:creationId xmlns:a16="http://schemas.microsoft.com/office/drawing/2014/main" id="{AAF7A09B-C89E-9CC4-22FA-72858FC2B643}"/>
              </a:ext>
            </a:extLst>
          </p:cNvPr>
          <p:cNvSpPr txBox="1"/>
          <p:nvPr/>
        </p:nvSpPr>
        <p:spPr>
          <a:xfrm>
            <a:off x="7387637" y="1926864"/>
            <a:ext cx="675367" cy="461665"/>
          </a:xfrm>
          <a:prstGeom prst="rect">
            <a:avLst/>
          </a:prstGeom>
          <a:noFill/>
        </p:spPr>
        <p:txBody>
          <a:bodyPr wrap="square" rtlCol="0">
            <a:spAutoFit/>
          </a:bodyPr>
          <a:lstStyle/>
          <a:p>
            <a:pPr algn="ctr"/>
            <a:r>
              <a:rPr lang="en-US" altLang="zh-CN" sz="24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rPr>
              <a:t>03</a:t>
            </a:r>
            <a:endParaRPr lang="zh-CN" altLang="en-US" sz="36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endParaRPr>
          </a:p>
        </p:txBody>
      </p:sp>
      <p:pic>
        <p:nvPicPr>
          <p:cNvPr id="3" name="图片 2">
            <a:extLst>
              <a:ext uri="{FF2B5EF4-FFF2-40B4-BE49-F238E27FC236}">
                <a16:creationId xmlns:a16="http://schemas.microsoft.com/office/drawing/2014/main" id="{35194BD6-E325-6099-E471-2C1F004D52E0}"/>
              </a:ext>
            </a:extLst>
          </p:cNvPr>
          <p:cNvPicPr>
            <a:picLocks noChangeAspect="1"/>
          </p:cNvPicPr>
          <p:nvPr/>
        </p:nvPicPr>
        <p:blipFill>
          <a:blip r:embed="rId4"/>
          <a:stretch>
            <a:fillRect/>
          </a:stretch>
        </p:blipFill>
        <p:spPr>
          <a:xfrm>
            <a:off x="9234958" y="2588351"/>
            <a:ext cx="2737341" cy="3304318"/>
          </a:xfrm>
          <a:prstGeom prst="rect">
            <a:avLst/>
          </a:prstGeom>
        </p:spPr>
      </p:pic>
    </p:spTree>
    <p:custDataLst>
      <p:tags r:id="rId1"/>
    </p:custDataLst>
    <p:extLst>
      <p:ext uri="{BB962C8B-B14F-4D97-AF65-F5344CB8AC3E}">
        <p14:creationId xmlns:p14="http://schemas.microsoft.com/office/powerpoint/2010/main" val="918353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7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等腰三角形 265">
            <a:extLst>
              <a:ext uri="{FF2B5EF4-FFF2-40B4-BE49-F238E27FC236}">
                <a16:creationId xmlns:a16="http://schemas.microsoft.com/office/drawing/2014/main" id="{8DC6BFDC-3D80-C9E8-FD6E-E283376C8928}"/>
              </a:ext>
            </a:extLst>
          </p:cNvPr>
          <p:cNvSpPr/>
          <p:nvPr/>
        </p:nvSpPr>
        <p:spPr>
          <a:xfrm flipH="1">
            <a:off x="0" y="97369"/>
            <a:ext cx="10648004"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Lst>
            <a:ahLst/>
            <a:cxnLst>
              <a:cxn ang="0">
                <a:pos x="connsiteX0" y="connsiteY0"/>
              </a:cxn>
              <a:cxn ang="0">
                <a:pos x="connsiteX1" y="connsiteY1"/>
              </a:cxn>
              <a:cxn ang="0">
                <a:pos x="connsiteX2" y="connsiteY2"/>
              </a:cxn>
              <a:cxn ang="0">
                <a:pos x="connsiteX3" y="connsiteY3"/>
              </a:cxn>
            </a:cxnLst>
            <a:rect l="l" t="t" r="r" b="b"/>
            <a:pathLst>
              <a:path w="12478127" h="6813082">
                <a:moveTo>
                  <a:pt x="0" y="6778358"/>
                </a:moveTo>
                <a:cubicBezTo>
                  <a:pt x="6010281" y="6197235"/>
                  <a:pt x="10172836" y="4169276"/>
                  <a:pt x="12478127" y="0"/>
                </a:cubicBezTo>
                <a:lnTo>
                  <a:pt x="12478127" y="6813082"/>
                </a:lnTo>
                <a:lnTo>
                  <a:pt x="0" y="6778358"/>
                </a:lnTo>
                <a:close/>
              </a:path>
            </a:pathLst>
          </a:custGeom>
          <a:gradFill>
            <a:gsLst>
              <a:gs pos="0">
                <a:schemeClr val="accent1">
                  <a:lumMod val="40000"/>
                  <a:lumOff val="60000"/>
                  <a:alpha val="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65">
            <a:extLst>
              <a:ext uri="{FF2B5EF4-FFF2-40B4-BE49-F238E27FC236}">
                <a16:creationId xmlns:a16="http://schemas.microsoft.com/office/drawing/2014/main" id="{B723C1D5-32F2-8D84-98C0-6BCE75B2B50B}"/>
              </a:ext>
            </a:extLst>
          </p:cNvPr>
          <p:cNvSpPr/>
          <p:nvPr/>
        </p:nvSpPr>
        <p:spPr>
          <a:xfrm flipH="1">
            <a:off x="0" y="38554"/>
            <a:ext cx="9205093"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Lst>
            <a:ahLst/>
            <a:cxnLst>
              <a:cxn ang="0">
                <a:pos x="connsiteX0" y="connsiteY0"/>
              </a:cxn>
              <a:cxn ang="0">
                <a:pos x="connsiteX1" y="connsiteY1"/>
              </a:cxn>
              <a:cxn ang="0">
                <a:pos x="connsiteX2" y="connsiteY2"/>
              </a:cxn>
              <a:cxn ang="0">
                <a:pos x="connsiteX3" y="connsiteY3"/>
              </a:cxn>
            </a:cxnLst>
            <a:rect l="l" t="t" r="r" b="b"/>
            <a:pathLst>
              <a:path w="12207414" h="6813082">
                <a:moveTo>
                  <a:pt x="0" y="6813082"/>
                </a:moveTo>
                <a:cubicBezTo>
                  <a:pt x="5816915" y="6324557"/>
                  <a:pt x="9631410" y="4910055"/>
                  <a:pt x="12207414" y="0"/>
                </a:cubicBezTo>
                <a:lnTo>
                  <a:pt x="12207414" y="6813082"/>
                </a:lnTo>
                <a:lnTo>
                  <a:pt x="0" y="6813082"/>
                </a:lnTo>
                <a:close/>
              </a:path>
            </a:pathLst>
          </a:cu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E7D0D80-3DFA-5A95-3E6E-471227ED8170}"/>
              </a:ext>
            </a:extLst>
          </p:cNvPr>
          <p:cNvSpPr txBox="1"/>
          <p:nvPr/>
        </p:nvSpPr>
        <p:spPr>
          <a:xfrm>
            <a:off x="0" y="5651307"/>
            <a:ext cx="5013960" cy="1200329"/>
          </a:xfrm>
          <a:prstGeom prst="rect">
            <a:avLst/>
          </a:prstGeom>
          <a:noFill/>
        </p:spPr>
        <p:txBody>
          <a:bodyPr wrap="square" rtlCol="0">
            <a:spAutoFit/>
          </a:bodyPr>
          <a:lstStyle/>
          <a:p>
            <a:pPr algn="dist"/>
            <a:r>
              <a:rPr lang="en-US" altLang="zh-CN" sz="7200" dirty="0">
                <a:ln w="9525">
                  <a:solidFill>
                    <a:schemeClr val="bg1">
                      <a:alpha val="47000"/>
                    </a:schemeClr>
                  </a:solidFill>
                </a:ln>
                <a:noFill/>
                <a:latin typeface="+mj-ea"/>
                <a:ea typeface="+mj-ea"/>
                <a:cs typeface="阿里巴巴普惠体 H" panose="00020600040101010101" pitchFamily="18" charset="-122"/>
              </a:rPr>
              <a:t>PART ONE</a:t>
            </a:r>
            <a:endParaRPr lang="zh-CN" altLang="en-US" sz="7200" dirty="0">
              <a:ln w="9525">
                <a:solidFill>
                  <a:schemeClr val="bg1">
                    <a:alpha val="47000"/>
                  </a:schemeClr>
                </a:solidFill>
              </a:ln>
              <a:noFill/>
              <a:latin typeface="+mj-ea"/>
              <a:ea typeface="+mj-ea"/>
              <a:cs typeface="阿里巴巴普惠体 H" panose="00020600040101010101" pitchFamily="18" charset="-122"/>
            </a:endParaRPr>
          </a:p>
        </p:txBody>
      </p:sp>
      <p:sp>
        <p:nvSpPr>
          <p:cNvPr id="10" name="文本框 9">
            <a:extLst>
              <a:ext uri="{FF2B5EF4-FFF2-40B4-BE49-F238E27FC236}">
                <a16:creationId xmlns:a16="http://schemas.microsoft.com/office/drawing/2014/main" id="{35B983B2-8372-BBA5-D015-A70498DF02F4}"/>
              </a:ext>
            </a:extLst>
          </p:cNvPr>
          <p:cNvSpPr txBox="1"/>
          <p:nvPr/>
        </p:nvSpPr>
        <p:spPr>
          <a:xfrm>
            <a:off x="4813531" y="3093848"/>
            <a:ext cx="4661091" cy="923330"/>
          </a:xfrm>
          <a:prstGeom prst="rect">
            <a:avLst/>
          </a:prstGeom>
          <a:noFill/>
        </p:spPr>
        <p:txBody>
          <a:bodyPr wrap="square">
            <a:spAutoFit/>
          </a:bodyPr>
          <a:lstStyle/>
          <a:p>
            <a:pPr algn="ctr"/>
            <a:r>
              <a:rPr lang="zh-CN" altLang="en-US" sz="5400" dirty="0">
                <a:solidFill>
                  <a:schemeClr val="accent1">
                    <a:lumMod val="50000"/>
                  </a:schemeClr>
                </a:solidFill>
                <a:latin typeface="思源黑体 CN Bold" panose="020B0800000000000000" pitchFamily="34" charset="-122"/>
                <a:ea typeface="思源黑体 CN Bold" panose="020B0800000000000000" pitchFamily="34" charset="-122"/>
                <a:cs typeface="阿里巴巴普惠体 B" panose="00020600040101010101" pitchFamily="18" charset="-122"/>
              </a:rPr>
              <a:t>市场数据报表</a:t>
            </a:r>
          </a:p>
        </p:txBody>
      </p:sp>
      <p:sp>
        <p:nvSpPr>
          <p:cNvPr id="12" name="文本框 11">
            <a:extLst>
              <a:ext uri="{FF2B5EF4-FFF2-40B4-BE49-F238E27FC236}">
                <a16:creationId xmlns:a16="http://schemas.microsoft.com/office/drawing/2014/main" id="{4CE3DE80-267C-8F30-5D2F-01AB3DAE0B0E}"/>
              </a:ext>
            </a:extLst>
          </p:cNvPr>
          <p:cNvSpPr txBox="1"/>
          <p:nvPr/>
        </p:nvSpPr>
        <p:spPr>
          <a:xfrm>
            <a:off x="6006235" y="1926864"/>
            <a:ext cx="2356210" cy="1862048"/>
          </a:xfrm>
          <a:prstGeom prst="rect">
            <a:avLst/>
          </a:prstGeom>
          <a:noFill/>
        </p:spPr>
        <p:txBody>
          <a:bodyPr wrap="square" rtlCol="0">
            <a:spAutoFit/>
          </a:bodyPr>
          <a:lstStyle/>
          <a:p>
            <a:r>
              <a:rPr lang="en-US" altLang="zh-CN" sz="11500" dirty="0">
                <a:gradFill>
                  <a:gsLst>
                    <a:gs pos="0">
                      <a:schemeClr val="accent1">
                        <a:lumMod val="75000"/>
                      </a:schemeClr>
                    </a:gs>
                    <a:gs pos="76000">
                      <a:schemeClr val="accent2">
                        <a:lumMod val="75000"/>
                        <a:alpha val="0"/>
                      </a:schemeClr>
                    </a:gs>
                  </a:gsLst>
                  <a:lin ang="5400000" scaled="0"/>
                </a:gradFill>
                <a:latin typeface="+mj-ea"/>
                <a:ea typeface="+mj-ea"/>
              </a:rPr>
              <a:t>01</a:t>
            </a:r>
            <a:endParaRPr lang="zh-CN" altLang="en-US" sz="11500" dirty="0">
              <a:gradFill>
                <a:gsLst>
                  <a:gs pos="0">
                    <a:schemeClr val="accent1">
                      <a:lumMod val="75000"/>
                    </a:schemeClr>
                  </a:gs>
                  <a:gs pos="76000">
                    <a:schemeClr val="accent2">
                      <a:lumMod val="75000"/>
                      <a:alpha val="0"/>
                    </a:schemeClr>
                  </a:gs>
                </a:gsLst>
                <a:lin ang="5400000" scaled="0"/>
              </a:gradFill>
              <a:latin typeface="+mj-ea"/>
              <a:ea typeface="+mj-ea"/>
            </a:endParaRPr>
          </a:p>
        </p:txBody>
      </p:sp>
      <p:cxnSp>
        <p:nvCxnSpPr>
          <p:cNvPr id="21" name="直接箭头连接符 20">
            <a:extLst>
              <a:ext uri="{FF2B5EF4-FFF2-40B4-BE49-F238E27FC236}">
                <a16:creationId xmlns:a16="http://schemas.microsoft.com/office/drawing/2014/main" id="{DF48206B-AF19-FE2D-10C5-FBD03C47C523}"/>
              </a:ext>
            </a:extLst>
          </p:cNvPr>
          <p:cNvCxnSpPr>
            <a:cxnSpLocks/>
          </p:cNvCxnSpPr>
          <p:nvPr/>
        </p:nvCxnSpPr>
        <p:spPr>
          <a:xfrm>
            <a:off x="5965972" y="6237288"/>
            <a:ext cx="622602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5" name="梯形 24">
            <a:extLst>
              <a:ext uri="{FF2B5EF4-FFF2-40B4-BE49-F238E27FC236}">
                <a16:creationId xmlns:a16="http://schemas.microsoft.com/office/drawing/2014/main" id="{12618CA2-F356-ABF7-A7CE-9B10636AC693}"/>
              </a:ext>
            </a:extLst>
          </p:cNvPr>
          <p:cNvSpPr/>
          <p:nvPr/>
        </p:nvSpPr>
        <p:spPr>
          <a:xfrm>
            <a:off x="4328932" y="3717864"/>
            <a:ext cx="5648445" cy="416555"/>
          </a:xfrm>
          <a:prstGeom prst="trapezoid">
            <a:avLst>
              <a:gd name="adj" fmla="val 101131"/>
            </a:avLst>
          </a:prstGeom>
          <a:gradFill>
            <a:gsLst>
              <a:gs pos="100000">
                <a:schemeClr val="accent1">
                  <a:lumMod val="75000"/>
                  <a:alpha val="27000"/>
                </a:schemeClr>
              </a:gs>
              <a:gs pos="0">
                <a:schemeClr val="accent2">
                  <a:lumMod val="75000"/>
                  <a:alpha val="0"/>
                </a:schemeClr>
              </a:gs>
            </a:gsLst>
            <a:lin ang="5400000" scaled="0"/>
          </a:gradFill>
          <a:ln>
            <a:gradFill>
              <a:gsLst>
                <a:gs pos="1000">
                  <a:schemeClr val="accent1">
                    <a:lumMod val="75000"/>
                    <a:alpha val="41000"/>
                  </a:schemeClr>
                </a:gs>
                <a:gs pos="100000">
                  <a:schemeClr val="accent2">
                    <a:lumMod val="7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梯形 28">
            <a:extLst>
              <a:ext uri="{FF2B5EF4-FFF2-40B4-BE49-F238E27FC236}">
                <a16:creationId xmlns:a16="http://schemas.microsoft.com/office/drawing/2014/main" id="{6AF9505A-585D-C49E-10A8-3BD7E2412892}"/>
              </a:ext>
            </a:extLst>
          </p:cNvPr>
          <p:cNvSpPr/>
          <p:nvPr/>
        </p:nvSpPr>
        <p:spPr>
          <a:xfrm>
            <a:off x="4278103" y="3935638"/>
            <a:ext cx="5648445" cy="416555"/>
          </a:xfrm>
          <a:prstGeom prst="trapezoid">
            <a:avLst>
              <a:gd name="adj" fmla="val 101131"/>
            </a:avLst>
          </a:prstGeom>
          <a:gradFill>
            <a:gsLst>
              <a:gs pos="100000">
                <a:schemeClr val="accent1">
                  <a:lumMod val="75000"/>
                  <a:alpha val="27000"/>
                </a:schemeClr>
              </a:gs>
              <a:gs pos="0">
                <a:schemeClr val="accent2">
                  <a:lumMod val="75000"/>
                  <a:alpha val="0"/>
                </a:schemeClr>
              </a:gs>
            </a:gsLst>
            <a:lin ang="5400000" scaled="0"/>
          </a:gradFill>
          <a:ln>
            <a:gradFill>
              <a:gsLst>
                <a:gs pos="1000">
                  <a:schemeClr val="accent1">
                    <a:lumMod val="75000"/>
                    <a:alpha val="41000"/>
                  </a:schemeClr>
                </a:gs>
                <a:gs pos="100000">
                  <a:schemeClr val="accent2">
                    <a:lumMod val="7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E0389C79-461F-F829-9166-DBFD9B96ECC8}"/>
              </a:ext>
            </a:extLst>
          </p:cNvPr>
          <p:cNvGrpSpPr/>
          <p:nvPr/>
        </p:nvGrpSpPr>
        <p:grpSpPr>
          <a:xfrm flipH="1">
            <a:off x="9474622" y="4454931"/>
            <a:ext cx="2067629" cy="1796540"/>
            <a:chOff x="-2751039" y="7644426"/>
            <a:chExt cx="2067629" cy="1796540"/>
          </a:xfrm>
        </p:grpSpPr>
        <p:sp>
          <p:nvSpPr>
            <p:cNvPr id="39" name="任意多边形: 形状 38">
              <a:extLst>
                <a:ext uri="{FF2B5EF4-FFF2-40B4-BE49-F238E27FC236}">
                  <a16:creationId xmlns:a16="http://schemas.microsoft.com/office/drawing/2014/main" id="{5C1484B0-95CD-AFB9-8D90-2AC403ED5BA8}"/>
                </a:ext>
              </a:extLst>
            </p:cNvPr>
            <p:cNvSpPr/>
            <p:nvPr/>
          </p:nvSpPr>
          <p:spPr>
            <a:xfrm>
              <a:off x="-869671" y="8489358"/>
              <a:ext cx="186261" cy="384590"/>
            </a:xfrm>
            <a:custGeom>
              <a:avLst/>
              <a:gdLst>
                <a:gd name="connsiteX0" fmla="*/ 105844 w 186261"/>
                <a:gd name="connsiteY0" fmla="*/ 3672 h 384590"/>
                <a:gd name="connsiteX1" fmla="*/ 34407 w 186261"/>
                <a:gd name="connsiteY1" fmla="*/ 315663 h 384590"/>
                <a:gd name="connsiteX2" fmla="*/ 186188 w 186261"/>
                <a:gd name="connsiteY2" fmla="*/ 180741 h 384590"/>
                <a:gd name="connsiteX3" fmla="*/ 105844 w 186261"/>
                <a:gd name="connsiteY3" fmla="*/ 3672 h 384590"/>
              </a:gdLst>
              <a:ahLst/>
              <a:cxnLst>
                <a:cxn ang="0">
                  <a:pos x="connsiteX0" y="connsiteY0"/>
                </a:cxn>
                <a:cxn ang="0">
                  <a:pos x="connsiteX1" y="connsiteY1"/>
                </a:cxn>
                <a:cxn ang="0">
                  <a:pos x="connsiteX2" y="connsiteY2"/>
                </a:cxn>
                <a:cxn ang="0">
                  <a:pos x="connsiteX3" y="connsiteY3"/>
                </a:cxn>
              </a:cxnLst>
              <a:rect l="l" t="t" r="r" b="b"/>
              <a:pathLst>
                <a:path w="186261" h="384590">
                  <a:moveTo>
                    <a:pt x="105844" y="3672"/>
                  </a:moveTo>
                  <a:cubicBezTo>
                    <a:pt x="29644" y="28008"/>
                    <a:pt x="-45937" y="157548"/>
                    <a:pt x="34407" y="315663"/>
                  </a:cubicBezTo>
                  <a:cubicBezTo>
                    <a:pt x="114750" y="473778"/>
                    <a:pt x="184235" y="330427"/>
                    <a:pt x="186188" y="180741"/>
                  </a:cubicBezTo>
                  <a:cubicBezTo>
                    <a:pt x="188045" y="17245"/>
                    <a:pt x="154374" y="-11854"/>
                    <a:pt x="105844" y="3672"/>
                  </a:cubicBezTo>
                  <a:close/>
                </a:path>
              </a:pathLst>
            </a:custGeom>
            <a:solidFill>
              <a:srgbClr val="DFE8FC">
                <a:alpha val="60000"/>
              </a:srgbClr>
            </a:solidFill>
            <a:ln w="9525"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E7336B90-45CD-EC3D-2BC0-530E1E39CD03}"/>
                </a:ext>
              </a:extLst>
            </p:cNvPr>
            <p:cNvSpPr/>
            <p:nvPr/>
          </p:nvSpPr>
          <p:spPr>
            <a:xfrm>
              <a:off x="-2167811" y="7973583"/>
              <a:ext cx="595312" cy="1139904"/>
            </a:xfrm>
            <a:custGeom>
              <a:avLst/>
              <a:gdLst>
                <a:gd name="connsiteX0" fmla="*/ 575548 w 595312"/>
                <a:gd name="connsiteY0" fmla="*/ 993934 h 1139904"/>
                <a:gd name="connsiteX1" fmla="*/ 21431 w 595312"/>
                <a:gd name="connsiteY1" fmla="*/ 993934 h 1139904"/>
                <a:gd name="connsiteX2" fmla="*/ 1667 w 595312"/>
                <a:gd name="connsiteY2" fmla="*/ 1013698 h 1139904"/>
                <a:gd name="connsiteX3" fmla="*/ 21431 w 595312"/>
                <a:gd name="connsiteY3" fmla="*/ 1033463 h 1139904"/>
                <a:gd name="connsiteX4" fmla="*/ 575548 w 595312"/>
                <a:gd name="connsiteY4" fmla="*/ 1033463 h 1139904"/>
                <a:gd name="connsiteX5" fmla="*/ 595313 w 595312"/>
                <a:gd name="connsiteY5" fmla="*/ 1013698 h 1139904"/>
                <a:gd name="connsiteX6" fmla="*/ 575548 w 595312"/>
                <a:gd name="connsiteY6" fmla="*/ 993934 h 1139904"/>
                <a:gd name="connsiteX7" fmla="*/ 575548 w 595312"/>
                <a:gd name="connsiteY7" fmla="*/ 868775 h 1139904"/>
                <a:gd name="connsiteX8" fmla="*/ 21431 w 595312"/>
                <a:gd name="connsiteY8" fmla="*/ 868775 h 1139904"/>
                <a:gd name="connsiteX9" fmla="*/ 1667 w 595312"/>
                <a:gd name="connsiteY9" fmla="*/ 888540 h 1139904"/>
                <a:gd name="connsiteX10" fmla="*/ 21431 w 595312"/>
                <a:gd name="connsiteY10" fmla="*/ 908304 h 1139904"/>
                <a:gd name="connsiteX11" fmla="*/ 575548 w 595312"/>
                <a:gd name="connsiteY11" fmla="*/ 908304 h 1139904"/>
                <a:gd name="connsiteX12" fmla="*/ 595313 w 595312"/>
                <a:gd name="connsiteY12" fmla="*/ 888540 h 1139904"/>
                <a:gd name="connsiteX13" fmla="*/ 575548 w 595312"/>
                <a:gd name="connsiteY13" fmla="*/ 868775 h 1139904"/>
                <a:gd name="connsiteX14" fmla="*/ 575548 w 595312"/>
                <a:gd name="connsiteY14" fmla="*/ 1100376 h 1139904"/>
                <a:gd name="connsiteX15" fmla="*/ 21431 w 595312"/>
                <a:gd name="connsiteY15" fmla="*/ 1100376 h 1139904"/>
                <a:gd name="connsiteX16" fmla="*/ 1667 w 595312"/>
                <a:gd name="connsiteY16" fmla="*/ 1120140 h 1139904"/>
                <a:gd name="connsiteX17" fmla="*/ 21431 w 595312"/>
                <a:gd name="connsiteY17" fmla="*/ 1139904 h 1139904"/>
                <a:gd name="connsiteX18" fmla="*/ 575548 w 595312"/>
                <a:gd name="connsiteY18" fmla="*/ 1139904 h 1139904"/>
                <a:gd name="connsiteX19" fmla="*/ 595313 w 595312"/>
                <a:gd name="connsiteY19" fmla="*/ 1120140 h 1139904"/>
                <a:gd name="connsiteX20" fmla="*/ 575548 w 595312"/>
                <a:gd name="connsiteY20" fmla="*/ 1100376 h 1139904"/>
                <a:gd name="connsiteX21" fmla="*/ 573881 w 595312"/>
                <a:gd name="connsiteY21" fmla="*/ 125206 h 1139904"/>
                <a:gd name="connsiteX22" fmla="*/ 19764 w 595312"/>
                <a:gd name="connsiteY22" fmla="*/ 125206 h 1139904"/>
                <a:gd name="connsiteX23" fmla="*/ 0 w 595312"/>
                <a:gd name="connsiteY23" fmla="*/ 144971 h 1139904"/>
                <a:gd name="connsiteX24" fmla="*/ 19764 w 595312"/>
                <a:gd name="connsiteY24" fmla="*/ 164735 h 1139904"/>
                <a:gd name="connsiteX25" fmla="*/ 573881 w 595312"/>
                <a:gd name="connsiteY25" fmla="*/ 164735 h 1139904"/>
                <a:gd name="connsiteX26" fmla="*/ 593646 w 595312"/>
                <a:gd name="connsiteY26" fmla="*/ 144971 h 1139904"/>
                <a:gd name="connsiteX27" fmla="*/ 573881 w 595312"/>
                <a:gd name="connsiteY27" fmla="*/ 125206 h 1139904"/>
                <a:gd name="connsiteX28" fmla="*/ 573881 w 595312"/>
                <a:gd name="connsiteY28" fmla="*/ 0 h 1139904"/>
                <a:gd name="connsiteX29" fmla="*/ 19764 w 595312"/>
                <a:gd name="connsiteY29" fmla="*/ 0 h 1139904"/>
                <a:gd name="connsiteX30" fmla="*/ 0 w 595312"/>
                <a:gd name="connsiteY30" fmla="*/ 19764 h 1139904"/>
                <a:gd name="connsiteX31" fmla="*/ 19764 w 595312"/>
                <a:gd name="connsiteY31" fmla="*/ 39529 h 1139904"/>
                <a:gd name="connsiteX32" fmla="*/ 573881 w 595312"/>
                <a:gd name="connsiteY32" fmla="*/ 39529 h 1139904"/>
                <a:gd name="connsiteX33" fmla="*/ 593646 w 595312"/>
                <a:gd name="connsiteY33" fmla="*/ 19764 h 1139904"/>
                <a:gd name="connsiteX34" fmla="*/ 573881 w 595312"/>
                <a:gd name="connsiteY34" fmla="*/ 0 h 1139904"/>
                <a:gd name="connsiteX35" fmla="*/ 573881 w 595312"/>
                <a:gd name="connsiteY35" fmla="*/ 231648 h 1139904"/>
                <a:gd name="connsiteX36" fmla="*/ 19764 w 595312"/>
                <a:gd name="connsiteY36" fmla="*/ 231648 h 1139904"/>
                <a:gd name="connsiteX37" fmla="*/ 0 w 595312"/>
                <a:gd name="connsiteY37" fmla="*/ 251412 h 1139904"/>
                <a:gd name="connsiteX38" fmla="*/ 19764 w 595312"/>
                <a:gd name="connsiteY38" fmla="*/ 271177 h 1139904"/>
                <a:gd name="connsiteX39" fmla="*/ 573881 w 595312"/>
                <a:gd name="connsiteY39" fmla="*/ 271177 h 1139904"/>
                <a:gd name="connsiteX40" fmla="*/ 593646 w 595312"/>
                <a:gd name="connsiteY40" fmla="*/ 251412 h 1139904"/>
                <a:gd name="connsiteX41" fmla="*/ 573881 w 595312"/>
                <a:gd name="connsiteY41" fmla="*/ 231648 h 1139904"/>
                <a:gd name="connsiteX42" fmla="*/ 170450 w 595312"/>
                <a:gd name="connsiteY42" fmla="*/ 340090 h 1139904"/>
                <a:gd name="connsiteX43" fmla="*/ 19764 w 595312"/>
                <a:gd name="connsiteY43" fmla="*/ 340090 h 1139904"/>
                <a:gd name="connsiteX44" fmla="*/ 0 w 595312"/>
                <a:gd name="connsiteY44" fmla="*/ 359855 h 1139904"/>
                <a:gd name="connsiteX45" fmla="*/ 19764 w 595312"/>
                <a:gd name="connsiteY45" fmla="*/ 379619 h 1139904"/>
                <a:gd name="connsiteX46" fmla="*/ 170450 w 595312"/>
                <a:gd name="connsiteY46" fmla="*/ 379619 h 1139904"/>
                <a:gd name="connsiteX47" fmla="*/ 190214 w 595312"/>
                <a:gd name="connsiteY47" fmla="*/ 359855 h 1139904"/>
                <a:gd name="connsiteX48" fmla="*/ 170450 w 595312"/>
                <a:gd name="connsiteY48" fmla="*/ 340090 h 1139904"/>
                <a:gd name="connsiteX49" fmla="*/ 573881 w 595312"/>
                <a:gd name="connsiteY49" fmla="*/ 511731 h 1139904"/>
                <a:gd name="connsiteX50" fmla="*/ 19764 w 595312"/>
                <a:gd name="connsiteY50" fmla="*/ 511731 h 1139904"/>
                <a:gd name="connsiteX51" fmla="*/ 0 w 595312"/>
                <a:gd name="connsiteY51" fmla="*/ 531495 h 1139904"/>
                <a:gd name="connsiteX52" fmla="*/ 19764 w 595312"/>
                <a:gd name="connsiteY52" fmla="*/ 551259 h 1139904"/>
                <a:gd name="connsiteX53" fmla="*/ 573881 w 595312"/>
                <a:gd name="connsiteY53" fmla="*/ 551259 h 1139904"/>
                <a:gd name="connsiteX54" fmla="*/ 593646 w 595312"/>
                <a:gd name="connsiteY54" fmla="*/ 531495 h 1139904"/>
                <a:gd name="connsiteX55" fmla="*/ 573881 w 595312"/>
                <a:gd name="connsiteY55" fmla="*/ 511731 h 1139904"/>
                <a:gd name="connsiteX56" fmla="*/ 573881 w 595312"/>
                <a:gd name="connsiteY56" fmla="*/ 386525 h 1139904"/>
                <a:gd name="connsiteX57" fmla="*/ 19764 w 595312"/>
                <a:gd name="connsiteY57" fmla="*/ 386525 h 1139904"/>
                <a:gd name="connsiteX58" fmla="*/ 0 w 595312"/>
                <a:gd name="connsiteY58" fmla="*/ 406289 h 1139904"/>
                <a:gd name="connsiteX59" fmla="*/ 19764 w 595312"/>
                <a:gd name="connsiteY59" fmla="*/ 426053 h 1139904"/>
                <a:gd name="connsiteX60" fmla="*/ 573881 w 595312"/>
                <a:gd name="connsiteY60" fmla="*/ 426053 h 1139904"/>
                <a:gd name="connsiteX61" fmla="*/ 593646 w 595312"/>
                <a:gd name="connsiteY61" fmla="*/ 406289 h 1139904"/>
                <a:gd name="connsiteX62" fmla="*/ 573881 w 595312"/>
                <a:gd name="connsiteY62" fmla="*/ 386525 h 1139904"/>
                <a:gd name="connsiteX63" fmla="*/ 573881 w 595312"/>
                <a:gd name="connsiteY63" fmla="*/ 618172 h 1139904"/>
                <a:gd name="connsiteX64" fmla="*/ 19764 w 595312"/>
                <a:gd name="connsiteY64" fmla="*/ 618172 h 1139904"/>
                <a:gd name="connsiteX65" fmla="*/ 0 w 595312"/>
                <a:gd name="connsiteY65" fmla="*/ 637937 h 1139904"/>
                <a:gd name="connsiteX66" fmla="*/ 19764 w 595312"/>
                <a:gd name="connsiteY66" fmla="*/ 657701 h 1139904"/>
                <a:gd name="connsiteX67" fmla="*/ 573881 w 595312"/>
                <a:gd name="connsiteY67" fmla="*/ 657701 h 1139904"/>
                <a:gd name="connsiteX68" fmla="*/ 593646 w 595312"/>
                <a:gd name="connsiteY68" fmla="*/ 637937 h 1139904"/>
                <a:gd name="connsiteX69" fmla="*/ 573881 w 595312"/>
                <a:gd name="connsiteY69" fmla="*/ 618172 h 1139904"/>
                <a:gd name="connsiteX70" fmla="*/ 170450 w 595312"/>
                <a:gd name="connsiteY70" fmla="*/ 726615 h 1139904"/>
                <a:gd name="connsiteX71" fmla="*/ 19764 w 595312"/>
                <a:gd name="connsiteY71" fmla="*/ 726615 h 1139904"/>
                <a:gd name="connsiteX72" fmla="*/ 0 w 595312"/>
                <a:gd name="connsiteY72" fmla="*/ 746379 h 1139904"/>
                <a:gd name="connsiteX73" fmla="*/ 19764 w 595312"/>
                <a:gd name="connsiteY73" fmla="*/ 766143 h 1139904"/>
                <a:gd name="connsiteX74" fmla="*/ 170450 w 595312"/>
                <a:gd name="connsiteY74" fmla="*/ 766143 h 1139904"/>
                <a:gd name="connsiteX75" fmla="*/ 190214 w 595312"/>
                <a:gd name="connsiteY75" fmla="*/ 746379 h 1139904"/>
                <a:gd name="connsiteX76" fmla="*/ 170450 w 595312"/>
                <a:gd name="connsiteY76" fmla="*/ 726615 h 11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95312" h="1139904">
                  <a:moveTo>
                    <a:pt x="575548" y="993934"/>
                  </a:moveTo>
                  <a:lnTo>
                    <a:pt x="21431" y="993934"/>
                  </a:lnTo>
                  <a:cubicBezTo>
                    <a:pt x="10516" y="993934"/>
                    <a:pt x="1667" y="1002783"/>
                    <a:pt x="1667" y="1013698"/>
                  </a:cubicBezTo>
                  <a:cubicBezTo>
                    <a:pt x="1667" y="1024614"/>
                    <a:pt x="10516" y="1033463"/>
                    <a:pt x="21431" y="1033463"/>
                  </a:cubicBezTo>
                  <a:lnTo>
                    <a:pt x="575548" y="1033463"/>
                  </a:lnTo>
                  <a:cubicBezTo>
                    <a:pt x="586464" y="1033463"/>
                    <a:pt x="595313" y="1024614"/>
                    <a:pt x="595313" y="1013698"/>
                  </a:cubicBezTo>
                  <a:cubicBezTo>
                    <a:pt x="595313" y="1002783"/>
                    <a:pt x="586464" y="993934"/>
                    <a:pt x="575548" y="993934"/>
                  </a:cubicBezTo>
                  <a:close/>
                  <a:moveTo>
                    <a:pt x="575548" y="868775"/>
                  </a:moveTo>
                  <a:lnTo>
                    <a:pt x="21431" y="868775"/>
                  </a:lnTo>
                  <a:cubicBezTo>
                    <a:pt x="10516" y="868775"/>
                    <a:pt x="1667" y="877624"/>
                    <a:pt x="1667" y="888540"/>
                  </a:cubicBezTo>
                  <a:cubicBezTo>
                    <a:pt x="1667" y="899455"/>
                    <a:pt x="10516" y="908304"/>
                    <a:pt x="21431" y="908304"/>
                  </a:cubicBezTo>
                  <a:lnTo>
                    <a:pt x="575548" y="908304"/>
                  </a:lnTo>
                  <a:cubicBezTo>
                    <a:pt x="586464" y="908304"/>
                    <a:pt x="595313" y="899455"/>
                    <a:pt x="595313" y="888540"/>
                  </a:cubicBezTo>
                  <a:cubicBezTo>
                    <a:pt x="595313" y="877624"/>
                    <a:pt x="586464" y="868775"/>
                    <a:pt x="575548" y="868775"/>
                  </a:cubicBezTo>
                  <a:close/>
                  <a:moveTo>
                    <a:pt x="575548" y="1100376"/>
                  </a:moveTo>
                  <a:lnTo>
                    <a:pt x="21431" y="1100376"/>
                  </a:lnTo>
                  <a:cubicBezTo>
                    <a:pt x="10516" y="1100376"/>
                    <a:pt x="1667" y="1109224"/>
                    <a:pt x="1667" y="1120140"/>
                  </a:cubicBezTo>
                  <a:cubicBezTo>
                    <a:pt x="1667" y="1131056"/>
                    <a:pt x="10516" y="1139904"/>
                    <a:pt x="21431" y="1139904"/>
                  </a:cubicBezTo>
                  <a:lnTo>
                    <a:pt x="575548" y="1139904"/>
                  </a:lnTo>
                  <a:cubicBezTo>
                    <a:pt x="586464" y="1139904"/>
                    <a:pt x="595313" y="1131056"/>
                    <a:pt x="595313" y="1120140"/>
                  </a:cubicBezTo>
                  <a:cubicBezTo>
                    <a:pt x="595313" y="1109224"/>
                    <a:pt x="586464" y="1100376"/>
                    <a:pt x="575548" y="1100376"/>
                  </a:cubicBezTo>
                  <a:close/>
                  <a:moveTo>
                    <a:pt x="573881" y="125206"/>
                  </a:moveTo>
                  <a:lnTo>
                    <a:pt x="19764" y="125206"/>
                  </a:lnTo>
                  <a:cubicBezTo>
                    <a:pt x="8849" y="125206"/>
                    <a:pt x="0" y="134055"/>
                    <a:pt x="0" y="144971"/>
                  </a:cubicBezTo>
                  <a:cubicBezTo>
                    <a:pt x="0" y="155886"/>
                    <a:pt x="8849" y="164735"/>
                    <a:pt x="19764" y="164735"/>
                  </a:cubicBezTo>
                  <a:lnTo>
                    <a:pt x="573881" y="164735"/>
                  </a:lnTo>
                  <a:cubicBezTo>
                    <a:pt x="584797" y="164735"/>
                    <a:pt x="593646" y="155886"/>
                    <a:pt x="593646" y="144971"/>
                  </a:cubicBezTo>
                  <a:cubicBezTo>
                    <a:pt x="593646" y="134055"/>
                    <a:pt x="584797" y="125206"/>
                    <a:pt x="573881" y="125206"/>
                  </a:cubicBezTo>
                  <a:close/>
                  <a:moveTo>
                    <a:pt x="573881" y="0"/>
                  </a:moveTo>
                  <a:lnTo>
                    <a:pt x="19764" y="0"/>
                  </a:lnTo>
                  <a:cubicBezTo>
                    <a:pt x="8849" y="0"/>
                    <a:pt x="0" y="8849"/>
                    <a:pt x="0" y="19764"/>
                  </a:cubicBezTo>
                  <a:cubicBezTo>
                    <a:pt x="0" y="30680"/>
                    <a:pt x="8849" y="39529"/>
                    <a:pt x="19764" y="39529"/>
                  </a:cubicBezTo>
                  <a:lnTo>
                    <a:pt x="573881" y="39529"/>
                  </a:lnTo>
                  <a:cubicBezTo>
                    <a:pt x="584797" y="39529"/>
                    <a:pt x="593646" y="30680"/>
                    <a:pt x="593646" y="19764"/>
                  </a:cubicBezTo>
                  <a:cubicBezTo>
                    <a:pt x="593646" y="8849"/>
                    <a:pt x="584797" y="0"/>
                    <a:pt x="573881" y="0"/>
                  </a:cubicBezTo>
                  <a:close/>
                  <a:moveTo>
                    <a:pt x="573881" y="231648"/>
                  </a:moveTo>
                  <a:lnTo>
                    <a:pt x="19764" y="231648"/>
                  </a:lnTo>
                  <a:cubicBezTo>
                    <a:pt x="8849" y="231648"/>
                    <a:pt x="0" y="240497"/>
                    <a:pt x="0" y="251412"/>
                  </a:cubicBezTo>
                  <a:cubicBezTo>
                    <a:pt x="0" y="262328"/>
                    <a:pt x="8849" y="271177"/>
                    <a:pt x="19764" y="271177"/>
                  </a:cubicBezTo>
                  <a:lnTo>
                    <a:pt x="573881" y="271177"/>
                  </a:lnTo>
                  <a:cubicBezTo>
                    <a:pt x="584797" y="271177"/>
                    <a:pt x="593646" y="262328"/>
                    <a:pt x="593646" y="251412"/>
                  </a:cubicBezTo>
                  <a:cubicBezTo>
                    <a:pt x="593646" y="240497"/>
                    <a:pt x="584797" y="231648"/>
                    <a:pt x="573881" y="231648"/>
                  </a:cubicBezTo>
                  <a:close/>
                  <a:moveTo>
                    <a:pt x="170450" y="340090"/>
                  </a:moveTo>
                  <a:lnTo>
                    <a:pt x="19764" y="340090"/>
                  </a:lnTo>
                  <a:cubicBezTo>
                    <a:pt x="8849" y="340090"/>
                    <a:pt x="0" y="348939"/>
                    <a:pt x="0" y="359855"/>
                  </a:cubicBezTo>
                  <a:cubicBezTo>
                    <a:pt x="0" y="370770"/>
                    <a:pt x="8849" y="379619"/>
                    <a:pt x="19764" y="379619"/>
                  </a:cubicBezTo>
                  <a:lnTo>
                    <a:pt x="170450" y="379619"/>
                  </a:lnTo>
                  <a:cubicBezTo>
                    <a:pt x="181366" y="379619"/>
                    <a:pt x="190214" y="370770"/>
                    <a:pt x="190214" y="359855"/>
                  </a:cubicBezTo>
                  <a:cubicBezTo>
                    <a:pt x="190214" y="348939"/>
                    <a:pt x="181366" y="340090"/>
                    <a:pt x="170450" y="340090"/>
                  </a:cubicBezTo>
                  <a:close/>
                  <a:moveTo>
                    <a:pt x="573881" y="511731"/>
                  </a:moveTo>
                  <a:lnTo>
                    <a:pt x="19764" y="511731"/>
                  </a:lnTo>
                  <a:cubicBezTo>
                    <a:pt x="8849" y="511731"/>
                    <a:pt x="0" y="520579"/>
                    <a:pt x="0" y="531495"/>
                  </a:cubicBezTo>
                  <a:cubicBezTo>
                    <a:pt x="0" y="542411"/>
                    <a:pt x="8849" y="551259"/>
                    <a:pt x="19764" y="551259"/>
                  </a:cubicBezTo>
                  <a:lnTo>
                    <a:pt x="573881" y="551259"/>
                  </a:lnTo>
                  <a:cubicBezTo>
                    <a:pt x="584797" y="551259"/>
                    <a:pt x="593646" y="542411"/>
                    <a:pt x="593646" y="531495"/>
                  </a:cubicBezTo>
                  <a:cubicBezTo>
                    <a:pt x="593646" y="520579"/>
                    <a:pt x="584797" y="511731"/>
                    <a:pt x="573881" y="511731"/>
                  </a:cubicBezTo>
                  <a:close/>
                  <a:moveTo>
                    <a:pt x="573881" y="386525"/>
                  </a:moveTo>
                  <a:lnTo>
                    <a:pt x="19764" y="386525"/>
                  </a:lnTo>
                  <a:cubicBezTo>
                    <a:pt x="8849" y="386525"/>
                    <a:pt x="0" y="395373"/>
                    <a:pt x="0" y="406289"/>
                  </a:cubicBezTo>
                  <a:cubicBezTo>
                    <a:pt x="0" y="417204"/>
                    <a:pt x="8849" y="426053"/>
                    <a:pt x="19764" y="426053"/>
                  </a:cubicBezTo>
                  <a:lnTo>
                    <a:pt x="573881" y="426053"/>
                  </a:lnTo>
                  <a:cubicBezTo>
                    <a:pt x="584797" y="426053"/>
                    <a:pt x="593646" y="417204"/>
                    <a:pt x="593646" y="406289"/>
                  </a:cubicBezTo>
                  <a:cubicBezTo>
                    <a:pt x="593646" y="395373"/>
                    <a:pt x="584797" y="386525"/>
                    <a:pt x="573881" y="386525"/>
                  </a:cubicBezTo>
                  <a:close/>
                  <a:moveTo>
                    <a:pt x="573881" y="618172"/>
                  </a:moveTo>
                  <a:lnTo>
                    <a:pt x="19764" y="618172"/>
                  </a:lnTo>
                  <a:cubicBezTo>
                    <a:pt x="8849" y="618172"/>
                    <a:pt x="0" y="627021"/>
                    <a:pt x="0" y="637937"/>
                  </a:cubicBezTo>
                  <a:cubicBezTo>
                    <a:pt x="0" y="648853"/>
                    <a:pt x="8849" y="657701"/>
                    <a:pt x="19764" y="657701"/>
                  </a:cubicBezTo>
                  <a:lnTo>
                    <a:pt x="573881" y="657701"/>
                  </a:lnTo>
                  <a:cubicBezTo>
                    <a:pt x="584797" y="657701"/>
                    <a:pt x="593646" y="648853"/>
                    <a:pt x="593646" y="637937"/>
                  </a:cubicBezTo>
                  <a:cubicBezTo>
                    <a:pt x="593646" y="627021"/>
                    <a:pt x="584797" y="618172"/>
                    <a:pt x="573881" y="618172"/>
                  </a:cubicBezTo>
                  <a:close/>
                  <a:moveTo>
                    <a:pt x="170450" y="726615"/>
                  </a:moveTo>
                  <a:lnTo>
                    <a:pt x="19764" y="726615"/>
                  </a:lnTo>
                  <a:cubicBezTo>
                    <a:pt x="8849" y="726615"/>
                    <a:pt x="0" y="735463"/>
                    <a:pt x="0" y="746379"/>
                  </a:cubicBezTo>
                  <a:cubicBezTo>
                    <a:pt x="0" y="757295"/>
                    <a:pt x="8849" y="766143"/>
                    <a:pt x="19764" y="766143"/>
                  </a:cubicBezTo>
                  <a:lnTo>
                    <a:pt x="170450" y="766143"/>
                  </a:lnTo>
                  <a:cubicBezTo>
                    <a:pt x="181366" y="766143"/>
                    <a:pt x="190214" y="757295"/>
                    <a:pt x="190214" y="746379"/>
                  </a:cubicBezTo>
                  <a:cubicBezTo>
                    <a:pt x="190214" y="735463"/>
                    <a:pt x="181366" y="726615"/>
                    <a:pt x="170450" y="726615"/>
                  </a:cubicBezTo>
                  <a:close/>
                </a:path>
              </a:pathLst>
            </a:custGeom>
            <a:solidFill>
              <a:srgbClr val="E1E5EA"/>
            </a:solidFill>
            <a:ln w="95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68743948-DAA6-2B35-12EE-16C70E392486}"/>
                </a:ext>
              </a:extLst>
            </p:cNvPr>
            <p:cNvSpPr/>
            <p:nvPr/>
          </p:nvSpPr>
          <p:spPr>
            <a:xfrm>
              <a:off x="-1956070" y="7985299"/>
              <a:ext cx="406145" cy="351948"/>
            </a:xfrm>
            <a:custGeom>
              <a:avLst/>
              <a:gdLst>
                <a:gd name="connsiteX0" fmla="*/ 406146 w 406145"/>
                <a:gd name="connsiteY0" fmla="*/ 0 h 351948"/>
                <a:gd name="connsiteX1" fmla="*/ 0 w 406145"/>
                <a:gd name="connsiteY1" fmla="*/ 164068 h 351948"/>
                <a:gd name="connsiteX2" fmla="*/ 90488 w 406145"/>
                <a:gd name="connsiteY2" fmla="*/ 351949 h 351948"/>
                <a:gd name="connsiteX3" fmla="*/ 365427 w 406145"/>
                <a:gd name="connsiteY3" fmla="*/ 207407 h 351948"/>
                <a:gd name="connsiteX4" fmla="*/ 406146 w 406145"/>
                <a:gd name="connsiteY4" fmla="*/ 0 h 351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45" h="351948">
                  <a:moveTo>
                    <a:pt x="406146" y="0"/>
                  </a:moveTo>
                  <a:cubicBezTo>
                    <a:pt x="406146" y="0"/>
                    <a:pt x="100203" y="114967"/>
                    <a:pt x="0" y="164068"/>
                  </a:cubicBezTo>
                  <a:lnTo>
                    <a:pt x="90488" y="351949"/>
                  </a:lnTo>
                  <a:cubicBezTo>
                    <a:pt x="90488" y="351949"/>
                    <a:pt x="249698" y="315420"/>
                    <a:pt x="365427" y="207407"/>
                  </a:cubicBezTo>
                  <a:lnTo>
                    <a:pt x="406146" y="0"/>
                  </a:lnTo>
                  <a:close/>
                </a:path>
              </a:pathLst>
            </a:custGeom>
            <a:solidFill>
              <a:srgbClr val="49E5DB"/>
            </a:solidFill>
            <a:ln w="4382" cap="flat">
              <a:solidFill>
                <a:srgbClr val="231815"/>
              </a:solid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87975A73-8A65-06F7-F6FE-8D6163C086C7}"/>
                </a:ext>
              </a:extLst>
            </p:cNvPr>
            <p:cNvSpPr/>
            <p:nvPr/>
          </p:nvSpPr>
          <p:spPr>
            <a:xfrm>
              <a:off x="-1804027" y="8232378"/>
              <a:ext cx="802504" cy="675322"/>
            </a:xfrm>
            <a:custGeom>
              <a:avLst/>
              <a:gdLst>
                <a:gd name="connsiteX0" fmla="*/ 229480 w 802504"/>
                <a:gd name="connsiteY0" fmla="*/ 0 h 675322"/>
                <a:gd name="connsiteX1" fmla="*/ 29931 w 802504"/>
                <a:gd name="connsiteY1" fmla="*/ 250650 h 675322"/>
                <a:gd name="connsiteX2" fmla="*/ 62412 w 802504"/>
                <a:gd name="connsiteY2" fmla="*/ 429339 h 675322"/>
                <a:gd name="connsiteX3" fmla="*/ 709873 w 802504"/>
                <a:gd name="connsiteY3" fmla="*/ 675323 h 675322"/>
                <a:gd name="connsiteX4" fmla="*/ 802504 w 802504"/>
                <a:gd name="connsiteY4" fmla="*/ 352758 h 675322"/>
                <a:gd name="connsiteX5" fmla="*/ 452936 w 802504"/>
                <a:gd name="connsiteY5" fmla="*/ 270320 h 67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2504" h="675322">
                  <a:moveTo>
                    <a:pt x="229480" y="0"/>
                  </a:moveTo>
                  <a:cubicBezTo>
                    <a:pt x="229480" y="0"/>
                    <a:pt x="87938" y="162449"/>
                    <a:pt x="29931" y="250650"/>
                  </a:cubicBezTo>
                  <a:cubicBezTo>
                    <a:pt x="-28076" y="338852"/>
                    <a:pt x="6690" y="403812"/>
                    <a:pt x="62412" y="429339"/>
                  </a:cubicBezTo>
                  <a:cubicBezTo>
                    <a:pt x="118133" y="454866"/>
                    <a:pt x="709873" y="675323"/>
                    <a:pt x="709873" y="675323"/>
                  </a:cubicBezTo>
                  <a:lnTo>
                    <a:pt x="802504" y="352758"/>
                  </a:lnTo>
                  <a:lnTo>
                    <a:pt x="452936" y="270320"/>
                  </a:lnTo>
                </a:path>
              </a:pathLst>
            </a:custGeom>
            <a:solidFill>
              <a:srgbClr val="FFFFFF"/>
            </a:solidFill>
            <a:ln w="9525"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EC8E6A11-3BA2-2D69-42D9-546BF28D3224}"/>
                </a:ext>
              </a:extLst>
            </p:cNvPr>
            <p:cNvSpPr/>
            <p:nvPr/>
          </p:nvSpPr>
          <p:spPr>
            <a:xfrm>
              <a:off x="-1804027" y="8232378"/>
              <a:ext cx="802504" cy="675322"/>
            </a:xfrm>
            <a:custGeom>
              <a:avLst/>
              <a:gdLst>
                <a:gd name="connsiteX0" fmla="*/ 229480 w 802504"/>
                <a:gd name="connsiteY0" fmla="*/ 0 h 675322"/>
                <a:gd name="connsiteX1" fmla="*/ 29931 w 802504"/>
                <a:gd name="connsiteY1" fmla="*/ 250650 h 675322"/>
                <a:gd name="connsiteX2" fmla="*/ 62412 w 802504"/>
                <a:gd name="connsiteY2" fmla="*/ 429339 h 675322"/>
                <a:gd name="connsiteX3" fmla="*/ 709873 w 802504"/>
                <a:gd name="connsiteY3" fmla="*/ 675323 h 675322"/>
                <a:gd name="connsiteX4" fmla="*/ 802504 w 802504"/>
                <a:gd name="connsiteY4" fmla="*/ 352758 h 675322"/>
                <a:gd name="connsiteX5" fmla="*/ 452936 w 802504"/>
                <a:gd name="connsiteY5" fmla="*/ 270320 h 67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2504" h="675322">
                  <a:moveTo>
                    <a:pt x="229480" y="0"/>
                  </a:moveTo>
                  <a:cubicBezTo>
                    <a:pt x="229480" y="0"/>
                    <a:pt x="87938" y="162449"/>
                    <a:pt x="29931" y="250650"/>
                  </a:cubicBezTo>
                  <a:cubicBezTo>
                    <a:pt x="-28076" y="338852"/>
                    <a:pt x="6690" y="403812"/>
                    <a:pt x="62412" y="429339"/>
                  </a:cubicBezTo>
                  <a:cubicBezTo>
                    <a:pt x="118133" y="454866"/>
                    <a:pt x="709873" y="675323"/>
                    <a:pt x="709873" y="675323"/>
                  </a:cubicBezTo>
                  <a:lnTo>
                    <a:pt x="802504" y="352758"/>
                  </a:lnTo>
                  <a:lnTo>
                    <a:pt x="452936" y="270320"/>
                  </a:lnTo>
                </a:path>
              </a:pathLst>
            </a:custGeom>
            <a:noFill/>
            <a:ln w="4382" cap="flat">
              <a:solidFill>
                <a:srgbClr val="231815"/>
              </a:solid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11CEEECA-3A86-6135-DC86-86DB6197054A}"/>
                </a:ext>
              </a:extLst>
            </p:cNvPr>
            <p:cNvSpPr/>
            <p:nvPr/>
          </p:nvSpPr>
          <p:spPr>
            <a:xfrm>
              <a:off x="-1696578" y="8134270"/>
              <a:ext cx="401721" cy="1049512"/>
            </a:xfrm>
            <a:custGeom>
              <a:avLst/>
              <a:gdLst>
                <a:gd name="connsiteX0" fmla="*/ 121841 w 401721"/>
                <a:gd name="connsiteY0" fmla="*/ 0 h 1049512"/>
                <a:gd name="connsiteX1" fmla="*/ 64 w 401721"/>
                <a:gd name="connsiteY1" fmla="*/ 551021 h 1049512"/>
                <a:gd name="connsiteX2" fmla="*/ 5874 w 401721"/>
                <a:gd name="connsiteY2" fmla="*/ 1049512 h 1049512"/>
                <a:gd name="connsiteX3" fmla="*/ 355727 w 401721"/>
                <a:gd name="connsiteY3" fmla="*/ 978741 h 1049512"/>
                <a:gd name="connsiteX4" fmla="*/ 343916 w 401721"/>
                <a:gd name="connsiteY4" fmla="*/ 347853 h 1049512"/>
                <a:gd name="connsiteX5" fmla="*/ 401066 w 401721"/>
                <a:gd name="connsiteY5" fmla="*/ 19669 h 1049512"/>
                <a:gd name="connsiteX6" fmla="*/ 121841 w 401721"/>
                <a:gd name="connsiteY6" fmla="*/ 0 h 104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721" h="1049512">
                  <a:moveTo>
                    <a:pt x="121841" y="0"/>
                  </a:moveTo>
                  <a:cubicBezTo>
                    <a:pt x="121841" y="0"/>
                    <a:pt x="-3222" y="327755"/>
                    <a:pt x="64" y="551021"/>
                  </a:cubicBezTo>
                  <a:cubicBezTo>
                    <a:pt x="1254" y="633127"/>
                    <a:pt x="5874" y="1049512"/>
                    <a:pt x="5874" y="1049512"/>
                  </a:cubicBezTo>
                  <a:lnTo>
                    <a:pt x="355727" y="978741"/>
                  </a:lnTo>
                  <a:cubicBezTo>
                    <a:pt x="355727" y="978741"/>
                    <a:pt x="341963" y="385239"/>
                    <a:pt x="343916" y="347853"/>
                  </a:cubicBezTo>
                  <a:cubicBezTo>
                    <a:pt x="345869" y="310467"/>
                    <a:pt x="408781" y="102203"/>
                    <a:pt x="401066" y="19669"/>
                  </a:cubicBezTo>
                  <a:lnTo>
                    <a:pt x="121841" y="0"/>
                  </a:lnTo>
                  <a:close/>
                </a:path>
              </a:pathLst>
            </a:custGeom>
            <a:solidFill>
              <a:srgbClr val="FFFFFF"/>
            </a:solidFill>
            <a:ln w="4382" cap="flat">
              <a:solidFill>
                <a:srgbClr val="231815"/>
              </a:solid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622CB79C-90F2-DFB5-4584-704455481E5A}"/>
                </a:ext>
              </a:extLst>
            </p:cNvPr>
            <p:cNvSpPr/>
            <p:nvPr/>
          </p:nvSpPr>
          <p:spPr>
            <a:xfrm>
              <a:off x="-1714383" y="9316618"/>
              <a:ext cx="413966" cy="124348"/>
            </a:xfrm>
            <a:custGeom>
              <a:avLst/>
              <a:gdLst>
                <a:gd name="connsiteX0" fmla="*/ 6687 w 413966"/>
                <a:gd name="connsiteY0" fmla="*/ 124349 h 124348"/>
                <a:gd name="connsiteX1" fmla="*/ 413966 w 413966"/>
                <a:gd name="connsiteY1" fmla="*/ 28365 h 124348"/>
                <a:gd name="connsiteX2" fmla="*/ 407280 w 413966"/>
                <a:gd name="connsiteY2" fmla="*/ 0 h 124348"/>
                <a:gd name="connsiteX3" fmla="*/ 0 w 413966"/>
                <a:gd name="connsiteY3" fmla="*/ 95974 h 124348"/>
                <a:gd name="connsiteX4" fmla="*/ 6687 w 413966"/>
                <a:gd name="connsiteY4" fmla="*/ 124349 h 124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966" h="124348">
                  <a:moveTo>
                    <a:pt x="6687" y="124349"/>
                  </a:moveTo>
                  <a:lnTo>
                    <a:pt x="413966" y="28365"/>
                  </a:lnTo>
                  <a:lnTo>
                    <a:pt x="407280" y="0"/>
                  </a:lnTo>
                  <a:lnTo>
                    <a:pt x="0" y="95974"/>
                  </a:lnTo>
                  <a:lnTo>
                    <a:pt x="6687" y="124349"/>
                  </a:lnTo>
                  <a:close/>
                </a:path>
              </a:pathLst>
            </a:custGeom>
            <a:solidFill>
              <a:srgbClr val="231815"/>
            </a:solidFill>
            <a:ln w="9525"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706DD7B8-493B-AFBD-0426-D0B8870642AB}"/>
                </a:ext>
              </a:extLst>
            </p:cNvPr>
            <p:cNvSpPr/>
            <p:nvPr/>
          </p:nvSpPr>
          <p:spPr>
            <a:xfrm>
              <a:off x="-1725520" y="9185354"/>
              <a:ext cx="416292" cy="227266"/>
            </a:xfrm>
            <a:custGeom>
              <a:avLst/>
              <a:gdLst>
                <a:gd name="connsiteX0" fmla="*/ 150355 w 416292"/>
                <a:gd name="connsiteY0" fmla="*/ 42386 h 227266"/>
                <a:gd name="connsiteX1" fmla="*/ 150784 w 416292"/>
                <a:gd name="connsiteY1" fmla="*/ 101346 h 227266"/>
                <a:gd name="connsiteX2" fmla="*/ 37531 w 416292"/>
                <a:gd name="connsiteY2" fmla="*/ 112443 h 227266"/>
                <a:gd name="connsiteX3" fmla="*/ 12623 w 416292"/>
                <a:gd name="connsiteY3" fmla="*/ 227267 h 227266"/>
                <a:gd name="connsiteX4" fmla="*/ 416293 w 416292"/>
                <a:gd name="connsiteY4" fmla="*/ 132683 h 227266"/>
                <a:gd name="connsiteX5" fmla="*/ 385860 w 416292"/>
                <a:gd name="connsiteY5" fmla="*/ 0 h 227266"/>
                <a:gd name="connsiteX6" fmla="*/ 150355 w 416292"/>
                <a:gd name="connsiteY6" fmla="*/ 42386 h 22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292" h="227266">
                  <a:moveTo>
                    <a:pt x="150355" y="42386"/>
                  </a:moveTo>
                  <a:lnTo>
                    <a:pt x="150784" y="101346"/>
                  </a:lnTo>
                  <a:cubicBezTo>
                    <a:pt x="150784" y="101346"/>
                    <a:pt x="79060" y="87392"/>
                    <a:pt x="37531" y="112443"/>
                  </a:cubicBezTo>
                  <a:cubicBezTo>
                    <a:pt x="-28429" y="152209"/>
                    <a:pt x="12623" y="227267"/>
                    <a:pt x="12623" y="227267"/>
                  </a:cubicBezTo>
                  <a:lnTo>
                    <a:pt x="416293" y="132683"/>
                  </a:lnTo>
                  <a:lnTo>
                    <a:pt x="385860" y="0"/>
                  </a:lnTo>
                  <a:lnTo>
                    <a:pt x="150355" y="42386"/>
                  </a:lnTo>
                  <a:close/>
                </a:path>
              </a:pathLst>
            </a:custGeom>
            <a:solidFill>
              <a:srgbClr val="2F54EB"/>
            </a:solidFill>
            <a:ln w="3858" cap="flat">
              <a:solidFill>
                <a:srgbClr val="231815"/>
              </a:solid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8CF30702-07EF-0465-C586-5B88BD0D61D0}"/>
                </a:ext>
              </a:extLst>
            </p:cNvPr>
            <p:cNvSpPr/>
            <p:nvPr/>
          </p:nvSpPr>
          <p:spPr>
            <a:xfrm>
              <a:off x="-1662873" y="9218448"/>
              <a:ext cx="126045" cy="49440"/>
            </a:xfrm>
            <a:custGeom>
              <a:avLst/>
              <a:gdLst>
                <a:gd name="connsiteX0" fmla="*/ 89851 w 126045"/>
                <a:gd name="connsiteY0" fmla="*/ 26914 h 49440"/>
                <a:gd name="connsiteX1" fmla="*/ 124664 w 126045"/>
                <a:gd name="connsiteY1" fmla="*/ 22818 h 49440"/>
                <a:gd name="connsiteX2" fmla="*/ 91279 w 126045"/>
                <a:gd name="connsiteY2" fmla="*/ 49440 h 49440"/>
                <a:gd name="connsiteX3" fmla="*/ 126046 w 126045"/>
                <a:gd name="connsiteY3" fmla="*/ 45392 h 49440"/>
                <a:gd name="connsiteX4" fmla="*/ 70801 w 126045"/>
                <a:gd name="connsiteY4" fmla="*/ 8340 h 49440"/>
                <a:gd name="connsiteX5" fmla="*/ 30 w 126045"/>
                <a:gd name="connsiteY5" fmla="*/ 13103 h 49440"/>
                <a:gd name="connsiteX6" fmla="*/ 70801 w 126045"/>
                <a:gd name="connsiteY6" fmla="*/ 8340 h 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45" h="49440">
                  <a:moveTo>
                    <a:pt x="89851" y="26914"/>
                  </a:moveTo>
                  <a:lnTo>
                    <a:pt x="124664" y="22818"/>
                  </a:lnTo>
                  <a:moveTo>
                    <a:pt x="91279" y="49440"/>
                  </a:moveTo>
                  <a:lnTo>
                    <a:pt x="126046" y="45392"/>
                  </a:lnTo>
                  <a:moveTo>
                    <a:pt x="70801" y="8340"/>
                  </a:moveTo>
                  <a:cubicBezTo>
                    <a:pt x="70801" y="8340"/>
                    <a:pt x="-1685" y="-13282"/>
                    <a:pt x="30" y="13103"/>
                  </a:cubicBezTo>
                  <a:cubicBezTo>
                    <a:pt x="2030" y="42154"/>
                    <a:pt x="70801" y="8340"/>
                    <a:pt x="70801" y="8340"/>
                  </a:cubicBezTo>
                  <a:close/>
                </a:path>
              </a:pathLst>
            </a:custGeom>
            <a:noFill/>
            <a:ln w="4667" cap="rnd">
              <a:solidFill>
                <a:srgbClr val="000000"/>
              </a:solidFill>
              <a:prstDash val="solid"/>
              <a:round/>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4B016569-881E-7BA3-65EE-781CF1F0DA8C}"/>
                </a:ext>
              </a:extLst>
            </p:cNvPr>
            <p:cNvSpPr/>
            <p:nvPr/>
          </p:nvSpPr>
          <p:spPr>
            <a:xfrm>
              <a:off x="-1640245" y="9226788"/>
              <a:ext cx="311110" cy="109346"/>
            </a:xfrm>
            <a:custGeom>
              <a:avLst/>
              <a:gdLst>
                <a:gd name="connsiteX0" fmla="*/ 48173 w 311110"/>
                <a:gd name="connsiteY0" fmla="*/ 0 h 109346"/>
                <a:gd name="connsiteX1" fmla="*/ 976 w 311110"/>
                <a:gd name="connsiteY1" fmla="*/ 32337 h 109346"/>
                <a:gd name="connsiteX2" fmla="*/ 48173 w 311110"/>
                <a:gd name="connsiteY2" fmla="*/ 0 h 109346"/>
                <a:gd name="connsiteX3" fmla="*/ 311110 w 311110"/>
                <a:gd name="connsiteY3" fmla="*/ 2619 h 109346"/>
                <a:gd name="connsiteX4" fmla="*/ 240864 w 311110"/>
                <a:gd name="connsiteY4" fmla="*/ 109347 h 10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110" h="109346">
                  <a:moveTo>
                    <a:pt x="48173" y="0"/>
                  </a:moveTo>
                  <a:cubicBezTo>
                    <a:pt x="48173" y="0"/>
                    <a:pt x="-8025" y="15907"/>
                    <a:pt x="976" y="32337"/>
                  </a:cubicBezTo>
                  <a:cubicBezTo>
                    <a:pt x="9978" y="48768"/>
                    <a:pt x="41458" y="13525"/>
                    <a:pt x="48173" y="0"/>
                  </a:cubicBezTo>
                  <a:close/>
                  <a:moveTo>
                    <a:pt x="311110" y="2619"/>
                  </a:moveTo>
                  <a:cubicBezTo>
                    <a:pt x="311110" y="2619"/>
                    <a:pt x="226052" y="26051"/>
                    <a:pt x="240864" y="109347"/>
                  </a:cubicBezTo>
                </a:path>
              </a:pathLst>
            </a:custGeom>
            <a:noFill/>
            <a:ln w="4667" cap="rnd">
              <a:solidFill>
                <a:srgbClr val="000000"/>
              </a:solidFill>
              <a:prstDash val="solid"/>
              <a:round/>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B1A5EBA5-2ECA-CC43-8361-89F5BA6BA308}"/>
                </a:ext>
              </a:extLst>
            </p:cNvPr>
            <p:cNvSpPr/>
            <p:nvPr/>
          </p:nvSpPr>
          <p:spPr>
            <a:xfrm>
              <a:off x="-882498" y="8599947"/>
              <a:ext cx="81000" cy="418804"/>
            </a:xfrm>
            <a:custGeom>
              <a:avLst/>
              <a:gdLst>
                <a:gd name="connsiteX0" fmla="*/ 28927 w 81000"/>
                <a:gd name="connsiteY0" fmla="*/ 418805 h 418804"/>
                <a:gd name="connsiteX1" fmla="*/ 81001 w 81000"/>
                <a:gd name="connsiteY1" fmla="*/ 3629 h 418804"/>
                <a:gd name="connsiteX2" fmla="*/ 52083 w 81000"/>
                <a:gd name="connsiteY2" fmla="*/ 0 h 418804"/>
                <a:gd name="connsiteX3" fmla="*/ 0 w 81000"/>
                <a:gd name="connsiteY3" fmla="*/ 415176 h 418804"/>
                <a:gd name="connsiteX4" fmla="*/ 28927 w 81000"/>
                <a:gd name="connsiteY4" fmla="*/ 418805 h 41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00" h="418804">
                  <a:moveTo>
                    <a:pt x="28927" y="418805"/>
                  </a:moveTo>
                  <a:lnTo>
                    <a:pt x="81001" y="3629"/>
                  </a:lnTo>
                  <a:lnTo>
                    <a:pt x="52083" y="0"/>
                  </a:lnTo>
                  <a:lnTo>
                    <a:pt x="0" y="415176"/>
                  </a:lnTo>
                  <a:lnTo>
                    <a:pt x="28927" y="418805"/>
                  </a:lnTo>
                  <a:close/>
                </a:path>
              </a:pathLst>
            </a:custGeom>
            <a:solidFill>
              <a:srgbClr val="231815"/>
            </a:solidFill>
            <a:ln w="9525"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F2AFDC51-C9C7-496B-FA7B-439DB48DE382}"/>
                </a:ext>
              </a:extLst>
            </p:cNvPr>
            <p:cNvSpPr/>
            <p:nvPr/>
          </p:nvSpPr>
          <p:spPr>
            <a:xfrm>
              <a:off x="-1007333" y="8584565"/>
              <a:ext cx="177593" cy="429594"/>
            </a:xfrm>
            <a:custGeom>
              <a:avLst/>
              <a:gdLst>
                <a:gd name="connsiteX0" fmla="*/ 0 w 177593"/>
                <a:gd name="connsiteY0" fmla="*/ 235267 h 429594"/>
                <a:gd name="connsiteX1" fmla="*/ 55435 w 177593"/>
                <a:gd name="connsiteY1" fmla="*/ 255460 h 429594"/>
                <a:gd name="connsiteX2" fmla="*/ 26289 w 177593"/>
                <a:gd name="connsiteY2" fmla="*/ 365474 h 429594"/>
                <a:gd name="connsiteX3" fmla="*/ 125206 w 177593"/>
                <a:gd name="connsiteY3" fmla="*/ 428863 h 429594"/>
                <a:gd name="connsiteX4" fmla="*/ 177594 w 177593"/>
                <a:gd name="connsiteY4" fmla="*/ 17526 h 429594"/>
                <a:gd name="connsiteX5" fmla="*/ 42529 w 177593"/>
                <a:gd name="connsiteY5" fmla="*/ 0 h 429594"/>
                <a:gd name="connsiteX6" fmla="*/ 0 w 177593"/>
                <a:gd name="connsiteY6" fmla="*/ 235267 h 42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593" h="429594">
                  <a:moveTo>
                    <a:pt x="0" y="235267"/>
                  </a:moveTo>
                  <a:lnTo>
                    <a:pt x="55435" y="255460"/>
                  </a:lnTo>
                  <a:cubicBezTo>
                    <a:pt x="55435" y="255460"/>
                    <a:pt x="17335" y="317802"/>
                    <a:pt x="26289" y="365474"/>
                  </a:cubicBezTo>
                  <a:cubicBezTo>
                    <a:pt x="40576" y="441103"/>
                    <a:pt x="125206" y="428863"/>
                    <a:pt x="125206" y="428863"/>
                  </a:cubicBezTo>
                  <a:lnTo>
                    <a:pt x="177594" y="17526"/>
                  </a:lnTo>
                  <a:lnTo>
                    <a:pt x="42529" y="0"/>
                  </a:lnTo>
                  <a:lnTo>
                    <a:pt x="0" y="235267"/>
                  </a:lnTo>
                  <a:close/>
                </a:path>
              </a:pathLst>
            </a:custGeom>
            <a:solidFill>
              <a:srgbClr val="2F54EB"/>
            </a:solidFill>
            <a:ln w="3858" cap="flat">
              <a:solidFill>
                <a:srgbClr val="231815"/>
              </a:solid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E74D7F13-E4BF-3524-F812-9B68E711EA8A}"/>
                </a:ext>
              </a:extLst>
            </p:cNvPr>
            <p:cNvSpPr/>
            <p:nvPr/>
          </p:nvSpPr>
          <p:spPr>
            <a:xfrm>
              <a:off x="-1041870" y="8790162"/>
              <a:ext cx="81733" cy="113976"/>
            </a:xfrm>
            <a:custGeom>
              <a:avLst/>
              <a:gdLst>
                <a:gd name="connsiteX0" fmla="*/ 51825 w 81733"/>
                <a:gd name="connsiteY0" fmla="*/ 34004 h 113976"/>
                <a:gd name="connsiteX1" fmla="*/ 60112 w 81733"/>
                <a:gd name="connsiteY1" fmla="*/ 0 h 113976"/>
                <a:gd name="connsiteX2" fmla="*/ 73399 w 81733"/>
                <a:gd name="connsiteY2" fmla="*/ 40577 h 113976"/>
                <a:gd name="connsiteX3" fmla="*/ 81734 w 81733"/>
                <a:gd name="connsiteY3" fmla="*/ 6525 h 113976"/>
                <a:gd name="connsiteX4" fmla="*/ 27774 w 81733"/>
                <a:gd name="connsiteY4" fmla="*/ 45291 h 113976"/>
                <a:gd name="connsiteX5" fmla="*/ 7772 w 81733"/>
                <a:gd name="connsiteY5" fmla="*/ 113348 h 113976"/>
                <a:gd name="connsiteX6" fmla="*/ 27774 w 81733"/>
                <a:gd name="connsiteY6" fmla="*/ 45291 h 11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33" h="113976">
                  <a:moveTo>
                    <a:pt x="51825" y="34004"/>
                  </a:moveTo>
                  <a:lnTo>
                    <a:pt x="60112" y="0"/>
                  </a:lnTo>
                  <a:moveTo>
                    <a:pt x="73399" y="40577"/>
                  </a:moveTo>
                  <a:lnTo>
                    <a:pt x="81734" y="6525"/>
                  </a:lnTo>
                  <a:moveTo>
                    <a:pt x="27774" y="45291"/>
                  </a:moveTo>
                  <a:cubicBezTo>
                    <a:pt x="27774" y="45291"/>
                    <a:pt x="-17755" y="105728"/>
                    <a:pt x="7772" y="113348"/>
                  </a:cubicBezTo>
                  <a:cubicBezTo>
                    <a:pt x="35585" y="121634"/>
                    <a:pt x="27774" y="45291"/>
                    <a:pt x="27774" y="45291"/>
                  </a:cubicBezTo>
                  <a:close/>
                </a:path>
              </a:pathLst>
            </a:custGeom>
            <a:noFill/>
            <a:ln w="4667" cap="rnd">
              <a:solidFill>
                <a:srgbClr val="000000"/>
              </a:solidFill>
              <a:prstDash val="solid"/>
              <a:round/>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D6FC3423-01F9-1960-5944-A12B2C1E9FB9}"/>
                </a:ext>
              </a:extLst>
            </p:cNvPr>
            <p:cNvSpPr/>
            <p:nvPr/>
          </p:nvSpPr>
          <p:spPr>
            <a:xfrm>
              <a:off x="-1014641" y="8590041"/>
              <a:ext cx="170233" cy="301034"/>
            </a:xfrm>
            <a:custGeom>
              <a:avLst/>
              <a:gdLst>
                <a:gd name="connsiteX0" fmla="*/ 545 w 170233"/>
                <a:gd name="connsiteY0" fmla="*/ 245412 h 301034"/>
                <a:gd name="connsiteX1" fmla="*/ 14404 w 170233"/>
                <a:gd name="connsiteY1" fmla="*/ 300942 h 301034"/>
                <a:gd name="connsiteX2" fmla="*/ 545 w 170233"/>
                <a:gd name="connsiteY2" fmla="*/ 245412 h 301034"/>
                <a:gd name="connsiteX3" fmla="*/ 94748 w 170233"/>
                <a:gd name="connsiteY3" fmla="*/ 0 h 301034"/>
                <a:gd name="connsiteX4" fmla="*/ 170233 w 170233"/>
                <a:gd name="connsiteY4" fmla="*/ 103061 h 30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33" h="301034">
                  <a:moveTo>
                    <a:pt x="545" y="245412"/>
                  </a:moveTo>
                  <a:cubicBezTo>
                    <a:pt x="545" y="245412"/>
                    <a:pt x="-4217" y="303657"/>
                    <a:pt x="14404" y="300942"/>
                  </a:cubicBezTo>
                  <a:cubicBezTo>
                    <a:pt x="33026" y="298228"/>
                    <a:pt x="10833" y="256508"/>
                    <a:pt x="545" y="245412"/>
                  </a:cubicBezTo>
                  <a:close/>
                  <a:moveTo>
                    <a:pt x="94748" y="0"/>
                  </a:moveTo>
                  <a:cubicBezTo>
                    <a:pt x="94748" y="0"/>
                    <a:pt x="87033" y="87916"/>
                    <a:pt x="170233" y="103061"/>
                  </a:cubicBezTo>
                </a:path>
              </a:pathLst>
            </a:custGeom>
            <a:noFill/>
            <a:ln w="4667" cap="rnd">
              <a:solidFill>
                <a:srgbClr val="000000"/>
              </a:solidFill>
              <a:prstDash val="solid"/>
              <a:round/>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1DF987EF-48D0-4616-8419-E61B81D165DD}"/>
                </a:ext>
              </a:extLst>
            </p:cNvPr>
            <p:cNvSpPr/>
            <p:nvPr/>
          </p:nvSpPr>
          <p:spPr>
            <a:xfrm>
              <a:off x="-2185605" y="8183705"/>
              <a:ext cx="306448" cy="263782"/>
            </a:xfrm>
            <a:custGeom>
              <a:avLst/>
              <a:gdLst>
                <a:gd name="connsiteX0" fmla="*/ 245584 w 306448"/>
                <a:gd name="connsiteY0" fmla="*/ 0 h 263782"/>
                <a:gd name="connsiteX1" fmla="*/ 138428 w 306448"/>
                <a:gd name="connsiteY1" fmla="*/ 23241 h 263782"/>
                <a:gd name="connsiteX2" fmla="*/ 39653 w 306448"/>
                <a:gd name="connsiteY2" fmla="*/ 60103 h 263782"/>
                <a:gd name="connsiteX3" fmla="*/ 2649 w 306448"/>
                <a:gd name="connsiteY3" fmla="*/ 135684 h 263782"/>
                <a:gd name="connsiteX4" fmla="*/ 78849 w 306448"/>
                <a:gd name="connsiteY4" fmla="*/ 252032 h 263782"/>
                <a:gd name="connsiteX5" fmla="*/ 177671 w 306448"/>
                <a:gd name="connsiteY5" fmla="*/ 236649 h 263782"/>
                <a:gd name="connsiteX6" fmla="*/ 265634 w 306448"/>
                <a:gd name="connsiteY6" fmla="*/ 150543 h 263782"/>
                <a:gd name="connsiteX7" fmla="*/ 306449 w 306448"/>
                <a:gd name="connsiteY7" fmla="*/ 132683 h 263782"/>
                <a:gd name="connsiteX8" fmla="*/ 245584 w 306448"/>
                <a:gd name="connsiteY8" fmla="*/ 0 h 263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448" h="263782">
                  <a:moveTo>
                    <a:pt x="245584" y="0"/>
                  </a:moveTo>
                  <a:cubicBezTo>
                    <a:pt x="245584" y="0"/>
                    <a:pt x="181004" y="27194"/>
                    <a:pt x="138428" y="23241"/>
                  </a:cubicBezTo>
                  <a:cubicBezTo>
                    <a:pt x="95851" y="19288"/>
                    <a:pt x="36843" y="16335"/>
                    <a:pt x="39653" y="60103"/>
                  </a:cubicBezTo>
                  <a:cubicBezTo>
                    <a:pt x="39653" y="60103"/>
                    <a:pt x="-12115" y="81201"/>
                    <a:pt x="2649" y="135684"/>
                  </a:cubicBezTo>
                  <a:cubicBezTo>
                    <a:pt x="17413" y="190167"/>
                    <a:pt x="53750" y="234172"/>
                    <a:pt x="78849" y="252032"/>
                  </a:cubicBezTo>
                  <a:cubicBezTo>
                    <a:pt x="103947" y="269891"/>
                    <a:pt x="158859" y="269367"/>
                    <a:pt x="177671" y="236649"/>
                  </a:cubicBezTo>
                  <a:cubicBezTo>
                    <a:pt x="196483" y="203930"/>
                    <a:pt x="228439" y="194024"/>
                    <a:pt x="265634" y="150543"/>
                  </a:cubicBezTo>
                  <a:cubicBezTo>
                    <a:pt x="273873" y="141018"/>
                    <a:pt x="306449" y="132683"/>
                    <a:pt x="306449" y="132683"/>
                  </a:cubicBezTo>
                  <a:lnTo>
                    <a:pt x="245584" y="0"/>
                  </a:lnTo>
                  <a:close/>
                </a:path>
              </a:pathLst>
            </a:custGeom>
            <a:solidFill>
              <a:srgbClr val="F9D3DC"/>
            </a:solidFill>
            <a:ln w="5001" cap="flat">
              <a:solidFill>
                <a:srgbClr val="231815"/>
              </a:solidFill>
              <a:prstDash val="solid"/>
              <a:miter/>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21C79161-D381-9BD3-0B40-58E258AC570F}"/>
                </a:ext>
              </a:extLst>
            </p:cNvPr>
            <p:cNvSpPr/>
            <p:nvPr/>
          </p:nvSpPr>
          <p:spPr>
            <a:xfrm>
              <a:off x="-2145951" y="8243808"/>
              <a:ext cx="74675" cy="32971"/>
            </a:xfrm>
            <a:custGeom>
              <a:avLst/>
              <a:gdLst>
                <a:gd name="connsiteX0" fmla="*/ 0 w 74675"/>
                <a:gd name="connsiteY0" fmla="*/ 0 h 32971"/>
                <a:gd name="connsiteX1" fmla="*/ 74676 w 74675"/>
                <a:gd name="connsiteY1" fmla="*/ 31671 h 32971"/>
                <a:gd name="connsiteX2" fmla="*/ 0 w 74675"/>
                <a:gd name="connsiteY2" fmla="*/ 0 h 32971"/>
              </a:gdLst>
              <a:ahLst/>
              <a:cxnLst>
                <a:cxn ang="0">
                  <a:pos x="connsiteX0" y="connsiteY0"/>
                </a:cxn>
                <a:cxn ang="0">
                  <a:pos x="connsiteX1" y="connsiteY1"/>
                </a:cxn>
                <a:cxn ang="0">
                  <a:pos x="connsiteX2" y="connsiteY2"/>
                </a:cxn>
              </a:cxnLst>
              <a:rect l="l" t="t" r="r" b="b"/>
              <a:pathLst>
                <a:path w="74675" h="32971">
                  <a:moveTo>
                    <a:pt x="0" y="0"/>
                  </a:moveTo>
                  <a:cubicBezTo>
                    <a:pt x="0" y="0"/>
                    <a:pt x="20860" y="40672"/>
                    <a:pt x="74676" y="31671"/>
                  </a:cubicBezTo>
                  <a:lnTo>
                    <a:pt x="0" y="0"/>
                  </a:lnTo>
                  <a:close/>
                </a:path>
              </a:pathLst>
            </a:custGeom>
            <a:solidFill>
              <a:srgbClr val="F9D3DC"/>
            </a:solidFill>
            <a:ln w="9525"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4A740413-9F69-2F8A-4F07-1706D0A0A49E}"/>
                </a:ext>
              </a:extLst>
            </p:cNvPr>
            <p:cNvSpPr/>
            <p:nvPr/>
          </p:nvSpPr>
          <p:spPr>
            <a:xfrm>
              <a:off x="-2145951" y="8243808"/>
              <a:ext cx="74675" cy="32971"/>
            </a:xfrm>
            <a:custGeom>
              <a:avLst/>
              <a:gdLst>
                <a:gd name="connsiteX0" fmla="*/ 0 w 74675"/>
                <a:gd name="connsiteY0" fmla="*/ 0 h 32971"/>
                <a:gd name="connsiteX1" fmla="*/ 74676 w 74675"/>
                <a:gd name="connsiteY1" fmla="*/ 31671 h 32971"/>
              </a:gdLst>
              <a:ahLst/>
              <a:cxnLst>
                <a:cxn ang="0">
                  <a:pos x="connsiteX0" y="connsiteY0"/>
                </a:cxn>
                <a:cxn ang="0">
                  <a:pos x="connsiteX1" y="connsiteY1"/>
                </a:cxn>
              </a:cxnLst>
              <a:rect l="l" t="t" r="r" b="b"/>
              <a:pathLst>
                <a:path w="74675" h="32971">
                  <a:moveTo>
                    <a:pt x="0" y="0"/>
                  </a:moveTo>
                  <a:cubicBezTo>
                    <a:pt x="0" y="0"/>
                    <a:pt x="20860" y="40672"/>
                    <a:pt x="74676" y="31671"/>
                  </a:cubicBezTo>
                </a:path>
              </a:pathLst>
            </a:custGeom>
            <a:noFill/>
            <a:ln w="5001" cap="flat">
              <a:solidFill>
                <a:srgbClr val="231815"/>
              </a:solid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EA0BBED7-0038-FA7F-6ACC-2CAED5D46E85}"/>
                </a:ext>
              </a:extLst>
            </p:cNvPr>
            <p:cNvSpPr/>
            <p:nvPr/>
          </p:nvSpPr>
          <p:spPr>
            <a:xfrm>
              <a:off x="-2127282" y="8265023"/>
              <a:ext cx="112585" cy="45459"/>
            </a:xfrm>
            <a:custGeom>
              <a:avLst/>
              <a:gdLst>
                <a:gd name="connsiteX0" fmla="*/ 0 w 112585"/>
                <a:gd name="connsiteY0" fmla="*/ 40840 h 45459"/>
                <a:gd name="connsiteX1" fmla="*/ 59341 w 112585"/>
                <a:gd name="connsiteY1" fmla="*/ 7884 h 45459"/>
                <a:gd name="connsiteX2" fmla="*/ 106013 w 112585"/>
                <a:gd name="connsiteY2" fmla="*/ 45460 h 45459"/>
              </a:gdLst>
              <a:ahLst/>
              <a:cxnLst>
                <a:cxn ang="0">
                  <a:pos x="connsiteX0" y="connsiteY0"/>
                </a:cxn>
                <a:cxn ang="0">
                  <a:pos x="connsiteX1" y="connsiteY1"/>
                </a:cxn>
                <a:cxn ang="0">
                  <a:pos x="connsiteX2" y="connsiteY2"/>
                </a:cxn>
              </a:cxnLst>
              <a:rect l="l" t="t" r="r" b="b"/>
              <a:pathLst>
                <a:path w="112585" h="45459">
                  <a:moveTo>
                    <a:pt x="0" y="40840"/>
                  </a:moveTo>
                  <a:cubicBezTo>
                    <a:pt x="0" y="40840"/>
                    <a:pt x="41767" y="18457"/>
                    <a:pt x="59341" y="7884"/>
                  </a:cubicBezTo>
                  <a:cubicBezTo>
                    <a:pt x="92916" y="-12357"/>
                    <a:pt x="127302" y="8598"/>
                    <a:pt x="106013" y="45460"/>
                  </a:cubicBezTo>
                </a:path>
              </a:pathLst>
            </a:custGeom>
            <a:noFill/>
            <a:ln w="5001" cap="flat">
              <a:solidFill>
                <a:srgbClr val="231815"/>
              </a:solid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288103B5-EE7E-773B-04F1-2AB4C9689DB9}"/>
                </a:ext>
              </a:extLst>
            </p:cNvPr>
            <p:cNvSpPr/>
            <p:nvPr/>
          </p:nvSpPr>
          <p:spPr>
            <a:xfrm>
              <a:off x="-2077848" y="8309637"/>
              <a:ext cx="102370" cy="76712"/>
            </a:xfrm>
            <a:custGeom>
              <a:avLst/>
              <a:gdLst>
                <a:gd name="connsiteX0" fmla="*/ 0 w 102370"/>
                <a:gd name="connsiteY0" fmla="*/ 35564 h 76712"/>
                <a:gd name="connsiteX1" fmla="*/ 50911 w 102370"/>
                <a:gd name="connsiteY1" fmla="*/ 3560 h 76712"/>
                <a:gd name="connsiteX2" fmla="*/ 74724 w 102370"/>
                <a:gd name="connsiteY2" fmla="*/ 44661 h 76712"/>
                <a:gd name="connsiteX3" fmla="*/ 22955 w 102370"/>
                <a:gd name="connsiteY3" fmla="*/ 75569 h 76712"/>
                <a:gd name="connsiteX4" fmla="*/ 75009 w 102370"/>
                <a:gd name="connsiteY4" fmla="*/ 44804 h 76712"/>
                <a:gd name="connsiteX5" fmla="*/ 100298 w 102370"/>
                <a:gd name="connsiteY5" fmla="*/ 76713 h 7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70" h="76712">
                  <a:moveTo>
                    <a:pt x="0" y="35564"/>
                  </a:moveTo>
                  <a:cubicBezTo>
                    <a:pt x="0" y="35564"/>
                    <a:pt x="39814" y="9895"/>
                    <a:pt x="50911" y="3560"/>
                  </a:cubicBezTo>
                  <a:cubicBezTo>
                    <a:pt x="73962" y="-9679"/>
                    <a:pt x="99393" y="16229"/>
                    <a:pt x="74724" y="44661"/>
                  </a:cubicBezTo>
                  <a:moveTo>
                    <a:pt x="22955" y="75569"/>
                  </a:moveTo>
                  <a:cubicBezTo>
                    <a:pt x="22955" y="75569"/>
                    <a:pt x="64579" y="49995"/>
                    <a:pt x="75009" y="44804"/>
                  </a:cubicBezTo>
                  <a:cubicBezTo>
                    <a:pt x="93202" y="35707"/>
                    <a:pt x="107966" y="46566"/>
                    <a:pt x="100298" y="76713"/>
                  </a:cubicBezTo>
                </a:path>
              </a:pathLst>
            </a:custGeom>
            <a:noFill/>
            <a:ln w="5001" cap="flat">
              <a:solidFill>
                <a:srgbClr val="231815"/>
              </a:solid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AA7D7DF4-6079-4F69-91C5-8A874E7B8264}"/>
                </a:ext>
              </a:extLst>
            </p:cNvPr>
            <p:cNvSpPr/>
            <p:nvPr/>
          </p:nvSpPr>
          <p:spPr>
            <a:xfrm>
              <a:off x="-1636745" y="7928242"/>
              <a:ext cx="475642" cy="562262"/>
            </a:xfrm>
            <a:custGeom>
              <a:avLst/>
              <a:gdLst>
                <a:gd name="connsiteX0" fmla="*/ 475583 w 475642"/>
                <a:gd name="connsiteY0" fmla="*/ 289086 h 562262"/>
                <a:gd name="connsiteX1" fmla="*/ 398336 w 475642"/>
                <a:gd name="connsiteY1" fmla="*/ 64105 h 562262"/>
                <a:gd name="connsiteX2" fmla="*/ 276511 w 475642"/>
                <a:gd name="connsiteY2" fmla="*/ 1240 h 562262"/>
                <a:gd name="connsiteX3" fmla="*/ 149257 w 475642"/>
                <a:gd name="connsiteY3" fmla="*/ 28387 h 562262"/>
                <a:gd name="connsiteX4" fmla="*/ 60150 w 475642"/>
                <a:gd name="connsiteY4" fmla="*/ 117445 h 562262"/>
                <a:gd name="connsiteX5" fmla="*/ 0 w 475642"/>
                <a:gd name="connsiteY5" fmla="*/ 373430 h 562262"/>
                <a:gd name="connsiteX6" fmla="*/ 234458 w 475642"/>
                <a:gd name="connsiteY6" fmla="*/ 366334 h 562262"/>
                <a:gd name="connsiteX7" fmla="*/ 156448 w 475642"/>
                <a:gd name="connsiteY7" fmla="*/ 545213 h 562262"/>
                <a:gd name="connsiteX8" fmla="*/ 340376 w 475642"/>
                <a:gd name="connsiteY8" fmla="*/ 562263 h 562262"/>
                <a:gd name="connsiteX9" fmla="*/ 475583 w 475642"/>
                <a:gd name="connsiteY9" fmla="*/ 289086 h 5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5642" h="562262">
                  <a:moveTo>
                    <a:pt x="475583" y="289086"/>
                  </a:moveTo>
                  <a:cubicBezTo>
                    <a:pt x="471964" y="177596"/>
                    <a:pt x="427958" y="106682"/>
                    <a:pt x="398336" y="64105"/>
                  </a:cubicBezTo>
                  <a:cubicBezTo>
                    <a:pt x="369761" y="22624"/>
                    <a:pt x="300752" y="7575"/>
                    <a:pt x="276511" y="1240"/>
                  </a:cubicBezTo>
                  <a:cubicBezTo>
                    <a:pt x="250650" y="-5475"/>
                    <a:pt x="219361" y="16719"/>
                    <a:pt x="149257" y="28387"/>
                  </a:cubicBezTo>
                  <a:cubicBezTo>
                    <a:pt x="99917" y="36578"/>
                    <a:pt x="77819" y="52628"/>
                    <a:pt x="60150" y="117445"/>
                  </a:cubicBezTo>
                  <a:cubicBezTo>
                    <a:pt x="26289" y="243033"/>
                    <a:pt x="0" y="373430"/>
                    <a:pt x="0" y="373430"/>
                  </a:cubicBezTo>
                  <a:lnTo>
                    <a:pt x="234458" y="366334"/>
                  </a:lnTo>
                  <a:lnTo>
                    <a:pt x="156448" y="545213"/>
                  </a:lnTo>
                  <a:lnTo>
                    <a:pt x="340376" y="562263"/>
                  </a:lnTo>
                  <a:cubicBezTo>
                    <a:pt x="340376" y="562263"/>
                    <a:pt x="478917" y="391956"/>
                    <a:pt x="475583" y="289086"/>
                  </a:cubicBezTo>
                  <a:close/>
                </a:path>
              </a:pathLst>
            </a:custGeom>
            <a:solidFill>
              <a:srgbClr val="49E5DB"/>
            </a:solidFill>
            <a:ln w="4382" cap="flat">
              <a:solidFill>
                <a:srgbClr val="231815"/>
              </a:solid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7AEEDD43-F7F2-FF86-1DAC-68815151B7D9}"/>
                </a:ext>
              </a:extLst>
            </p:cNvPr>
            <p:cNvSpPr/>
            <p:nvPr/>
          </p:nvSpPr>
          <p:spPr>
            <a:xfrm>
              <a:off x="-1491060" y="7891573"/>
              <a:ext cx="64783" cy="99583"/>
            </a:xfrm>
            <a:custGeom>
              <a:avLst/>
              <a:gdLst>
                <a:gd name="connsiteX0" fmla="*/ 0 w 64783"/>
                <a:gd name="connsiteY0" fmla="*/ 24765 h 99583"/>
                <a:gd name="connsiteX1" fmla="*/ 16145 w 64783"/>
                <a:gd name="connsiteY1" fmla="*/ 99584 h 99583"/>
                <a:gd name="connsiteX2" fmla="*/ 63770 w 64783"/>
                <a:gd name="connsiteY2" fmla="*/ 82201 h 99583"/>
                <a:gd name="connsiteX3" fmla="*/ 37100 w 64783"/>
                <a:gd name="connsiteY3" fmla="*/ 0 h 99583"/>
                <a:gd name="connsiteX4" fmla="*/ 0 w 64783"/>
                <a:gd name="connsiteY4" fmla="*/ 24765 h 9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83" h="99583">
                  <a:moveTo>
                    <a:pt x="0" y="24765"/>
                  </a:moveTo>
                  <a:lnTo>
                    <a:pt x="16145" y="99584"/>
                  </a:lnTo>
                  <a:cubicBezTo>
                    <a:pt x="16145" y="99584"/>
                    <a:pt x="56531" y="90345"/>
                    <a:pt x="63770" y="82201"/>
                  </a:cubicBezTo>
                  <a:cubicBezTo>
                    <a:pt x="71009" y="74057"/>
                    <a:pt x="37100" y="0"/>
                    <a:pt x="37100" y="0"/>
                  </a:cubicBezTo>
                  <a:lnTo>
                    <a:pt x="0" y="24765"/>
                  </a:lnTo>
                  <a:close/>
                </a:path>
              </a:pathLst>
            </a:custGeom>
            <a:solidFill>
              <a:srgbClr val="F9D3DC"/>
            </a:solidFill>
            <a:ln w="4382" cap="flat">
              <a:solidFill>
                <a:srgbClr val="231815"/>
              </a:solid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A56FC98E-FF61-9BED-4BFE-6325E186F117}"/>
                </a:ext>
              </a:extLst>
            </p:cNvPr>
            <p:cNvSpPr/>
            <p:nvPr/>
          </p:nvSpPr>
          <p:spPr>
            <a:xfrm>
              <a:off x="-1571165" y="7777988"/>
              <a:ext cx="167094" cy="155108"/>
            </a:xfrm>
            <a:custGeom>
              <a:avLst/>
              <a:gdLst>
                <a:gd name="connsiteX0" fmla="*/ 10906 w 167094"/>
                <a:gd name="connsiteY0" fmla="*/ 0 h 155108"/>
                <a:gd name="connsiteX1" fmla="*/ 13192 w 167094"/>
                <a:gd name="connsiteY1" fmla="*/ 66675 h 155108"/>
                <a:gd name="connsiteX2" fmla="*/ 0 w 167094"/>
                <a:gd name="connsiteY2" fmla="*/ 123158 h 155108"/>
                <a:gd name="connsiteX3" fmla="*/ 25622 w 167094"/>
                <a:gd name="connsiteY3" fmla="*/ 116729 h 155108"/>
                <a:gd name="connsiteX4" fmla="*/ 67008 w 167094"/>
                <a:gd name="connsiteY4" fmla="*/ 154829 h 155108"/>
                <a:gd name="connsiteX5" fmla="*/ 125587 w 167094"/>
                <a:gd name="connsiteY5" fmla="*/ 121491 h 155108"/>
                <a:gd name="connsiteX6" fmla="*/ 141732 w 167094"/>
                <a:gd name="connsiteY6" fmla="*/ 71676 h 155108"/>
                <a:gd name="connsiteX7" fmla="*/ 165545 w 167094"/>
                <a:gd name="connsiteY7" fmla="*/ 39052 h 155108"/>
                <a:gd name="connsiteX8" fmla="*/ 118681 w 167094"/>
                <a:gd name="connsiteY8" fmla="*/ 29289 h 155108"/>
                <a:gd name="connsiteX9" fmla="*/ 10906 w 167094"/>
                <a:gd name="connsiteY9" fmla="*/ 0 h 155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094" h="155108">
                  <a:moveTo>
                    <a:pt x="10906" y="0"/>
                  </a:moveTo>
                  <a:cubicBezTo>
                    <a:pt x="3629" y="21777"/>
                    <a:pt x="4439" y="45448"/>
                    <a:pt x="13192" y="66675"/>
                  </a:cubicBezTo>
                  <a:lnTo>
                    <a:pt x="0" y="123158"/>
                  </a:lnTo>
                  <a:lnTo>
                    <a:pt x="25622" y="116729"/>
                  </a:lnTo>
                  <a:cubicBezTo>
                    <a:pt x="25622" y="116729"/>
                    <a:pt x="30718" y="151447"/>
                    <a:pt x="67008" y="154829"/>
                  </a:cubicBezTo>
                  <a:cubicBezTo>
                    <a:pt x="103299" y="158210"/>
                    <a:pt x="114633" y="129969"/>
                    <a:pt x="125587" y="121491"/>
                  </a:cubicBezTo>
                  <a:cubicBezTo>
                    <a:pt x="127273" y="103907"/>
                    <a:pt x="132779" y="86904"/>
                    <a:pt x="141732" y="71676"/>
                  </a:cubicBezTo>
                  <a:cubicBezTo>
                    <a:pt x="141732" y="71676"/>
                    <a:pt x="174498" y="64294"/>
                    <a:pt x="165545" y="39052"/>
                  </a:cubicBezTo>
                  <a:cubicBezTo>
                    <a:pt x="153448" y="4905"/>
                    <a:pt x="118681" y="29289"/>
                    <a:pt x="118681" y="29289"/>
                  </a:cubicBezTo>
                  <a:cubicBezTo>
                    <a:pt x="118681" y="29289"/>
                    <a:pt x="69294" y="43196"/>
                    <a:pt x="10906" y="0"/>
                  </a:cubicBezTo>
                  <a:close/>
                </a:path>
              </a:pathLst>
            </a:custGeom>
            <a:solidFill>
              <a:srgbClr val="F9D3DC"/>
            </a:solidFill>
            <a:ln w="4382" cap="flat">
              <a:solidFill>
                <a:srgbClr val="231815"/>
              </a:solid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16039609-52B9-C2F2-710F-F1B00B867C5E}"/>
                </a:ext>
              </a:extLst>
            </p:cNvPr>
            <p:cNvSpPr/>
            <p:nvPr/>
          </p:nvSpPr>
          <p:spPr>
            <a:xfrm>
              <a:off x="-1562926" y="7644426"/>
              <a:ext cx="390846" cy="376123"/>
            </a:xfrm>
            <a:custGeom>
              <a:avLst/>
              <a:gdLst>
                <a:gd name="connsiteX0" fmla="*/ 133493 w 390846"/>
                <a:gd name="connsiteY0" fmla="*/ 205666 h 376123"/>
                <a:gd name="connsiteX1" fmla="*/ 127445 w 390846"/>
                <a:gd name="connsiteY1" fmla="*/ 305678 h 376123"/>
                <a:gd name="connsiteX2" fmla="*/ 289370 w 390846"/>
                <a:gd name="connsiteY2" fmla="*/ 365162 h 376123"/>
                <a:gd name="connsiteX3" fmla="*/ 389382 w 390846"/>
                <a:gd name="connsiteY3" fmla="*/ 214667 h 376123"/>
                <a:gd name="connsiteX4" fmla="*/ 275654 w 390846"/>
                <a:gd name="connsiteY4" fmla="*/ 139896 h 376123"/>
                <a:gd name="connsiteX5" fmla="*/ 196453 w 390846"/>
                <a:gd name="connsiteY5" fmla="*/ 116083 h 376123"/>
                <a:gd name="connsiteX6" fmla="*/ 124349 w 390846"/>
                <a:gd name="connsiteY6" fmla="*/ 70744 h 376123"/>
                <a:gd name="connsiteX7" fmla="*/ 117538 w 390846"/>
                <a:gd name="connsiteY7" fmla="*/ 4450 h 376123"/>
                <a:gd name="connsiteX8" fmla="*/ 65722 w 390846"/>
                <a:gd name="connsiteY8" fmla="*/ 71125 h 376123"/>
                <a:gd name="connsiteX9" fmla="*/ 0 w 390846"/>
                <a:gd name="connsiteY9" fmla="*/ 135038 h 376123"/>
                <a:gd name="connsiteX10" fmla="*/ 110490 w 390846"/>
                <a:gd name="connsiteY10" fmla="*/ 163327 h 376123"/>
                <a:gd name="connsiteX11" fmla="*/ 157353 w 390846"/>
                <a:gd name="connsiteY11" fmla="*/ 173090 h 376123"/>
                <a:gd name="connsiteX12" fmla="*/ 133493 w 390846"/>
                <a:gd name="connsiteY12" fmla="*/ 205666 h 37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846" h="376123">
                  <a:moveTo>
                    <a:pt x="133493" y="205666"/>
                  </a:moveTo>
                  <a:cubicBezTo>
                    <a:pt x="133493" y="205666"/>
                    <a:pt x="101918" y="266912"/>
                    <a:pt x="127445" y="305678"/>
                  </a:cubicBezTo>
                  <a:cubicBezTo>
                    <a:pt x="152971" y="344445"/>
                    <a:pt x="217170" y="399881"/>
                    <a:pt x="289370" y="365162"/>
                  </a:cubicBezTo>
                  <a:cubicBezTo>
                    <a:pt x="361569" y="330443"/>
                    <a:pt x="398907" y="271626"/>
                    <a:pt x="389382" y="214667"/>
                  </a:cubicBezTo>
                  <a:cubicBezTo>
                    <a:pt x="379857" y="157707"/>
                    <a:pt x="325041" y="130466"/>
                    <a:pt x="275654" y="139896"/>
                  </a:cubicBezTo>
                  <a:cubicBezTo>
                    <a:pt x="226266" y="149325"/>
                    <a:pt x="209883" y="135133"/>
                    <a:pt x="196453" y="116083"/>
                  </a:cubicBezTo>
                  <a:cubicBezTo>
                    <a:pt x="183023" y="97033"/>
                    <a:pt x="160877" y="72649"/>
                    <a:pt x="124349" y="70744"/>
                  </a:cubicBezTo>
                  <a:cubicBezTo>
                    <a:pt x="124349" y="70744"/>
                    <a:pt x="163639" y="29120"/>
                    <a:pt x="117538" y="4450"/>
                  </a:cubicBezTo>
                  <a:cubicBezTo>
                    <a:pt x="89773" y="-10361"/>
                    <a:pt x="47530" y="11784"/>
                    <a:pt x="65722" y="71125"/>
                  </a:cubicBezTo>
                  <a:cubicBezTo>
                    <a:pt x="65722" y="71125"/>
                    <a:pt x="7429" y="79031"/>
                    <a:pt x="0" y="135038"/>
                  </a:cubicBezTo>
                  <a:cubicBezTo>
                    <a:pt x="0" y="135038"/>
                    <a:pt x="61389" y="187759"/>
                    <a:pt x="110490" y="163327"/>
                  </a:cubicBezTo>
                  <a:cubicBezTo>
                    <a:pt x="130493" y="153373"/>
                    <a:pt x="149257" y="148706"/>
                    <a:pt x="157353" y="173090"/>
                  </a:cubicBezTo>
                  <a:cubicBezTo>
                    <a:pt x="161877" y="186711"/>
                    <a:pt x="152400" y="202999"/>
                    <a:pt x="133493" y="205666"/>
                  </a:cubicBezTo>
                  <a:close/>
                </a:path>
              </a:pathLst>
            </a:custGeom>
            <a:solidFill>
              <a:srgbClr val="231815"/>
            </a:solidFill>
            <a:ln w="9525" cap="flat">
              <a:noFill/>
              <a:prstDash val="solid"/>
              <a:miter/>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41284830-0FE4-34AF-04F5-09CC32F37A33}"/>
                </a:ext>
              </a:extLst>
            </p:cNvPr>
            <p:cNvSpPr/>
            <p:nvPr/>
          </p:nvSpPr>
          <p:spPr>
            <a:xfrm>
              <a:off x="-1485435" y="8475741"/>
              <a:ext cx="190748" cy="240683"/>
            </a:xfrm>
            <a:custGeom>
              <a:avLst/>
              <a:gdLst>
                <a:gd name="connsiteX0" fmla="*/ 11234 w 190748"/>
                <a:gd name="connsiteY0" fmla="*/ 43339 h 240683"/>
                <a:gd name="connsiteX1" fmla="*/ 12949 w 190748"/>
                <a:gd name="connsiteY1" fmla="*/ 167164 h 240683"/>
                <a:gd name="connsiteX2" fmla="*/ 97626 w 190748"/>
                <a:gd name="connsiteY2" fmla="*/ 240125 h 240683"/>
                <a:gd name="connsiteX3" fmla="*/ 120115 w 190748"/>
                <a:gd name="connsiteY3" fmla="*/ 233124 h 240683"/>
                <a:gd name="connsiteX4" fmla="*/ 125582 w 190748"/>
                <a:gd name="connsiteY4" fmla="*/ 210217 h 240683"/>
                <a:gd name="connsiteX5" fmla="*/ 163396 w 190748"/>
                <a:gd name="connsiteY5" fmla="*/ 178451 h 240683"/>
                <a:gd name="connsiteX6" fmla="*/ 178303 w 190748"/>
                <a:gd name="connsiteY6" fmla="*/ 136446 h 240683"/>
                <a:gd name="connsiteX7" fmla="*/ 182494 w 190748"/>
                <a:gd name="connsiteY7" fmla="*/ 88011 h 240683"/>
                <a:gd name="connsiteX8" fmla="*/ 126582 w 190748"/>
                <a:gd name="connsiteY8" fmla="*/ 45149 h 240683"/>
                <a:gd name="connsiteX9" fmla="*/ 147727 w 190748"/>
                <a:gd name="connsiteY9" fmla="*/ 11239 h 240683"/>
                <a:gd name="connsiteX10" fmla="*/ 27522 w 190748"/>
                <a:gd name="connsiteY10" fmla="*/ 0 h 240683"/>
                <a:gd name="connsiteX11" fmla="*/ 11234 w 190748"/>
                <a:gd name="connsiteY11" fmla="*/ 43339 h 24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748" h="240683">
                  <a:moveTo>
                    <a:pt x="11234" y="43339"/>
                  </a:moveTo>
                  <a:cubicBezTo>
                    <a:pt x="11234" y="43339"/>
                    <a:pt x="-15150" y="123349"/>
                    <a:pt x="12949" y="167164"/>
                  </a:cubicBezTo>
                  <a:cubicBezTo>
                    <a:pt x="41048" y="210979"/>
                    <a:pt x="80243" y="237506"/>
                    <a:pt x="97626" y="240125"/>
                  </a:cubicBezTo>
                  <a:cubicBezTo>
                    <a:pt x="105837" y="241935"/>
                    <a:pt x="114390" y="239278"/>
                    <a:pt x="120115" y="233124"/>
                  </a:cubicBezTo>
                  <a:cubicBezTo>
                    <a:pt x="125839" y="226981"/>
                    <a:pt x="127916" y="218285"/>
                    <a:pt x="125582" y="210217"/>
                  </a:cubicBezTo>
                  <a:cubicBezTo>
                    <a:pt x="125582" y="210217"/>
                    <a:pt x="168778" y="209169"/>
                    <a:pt x="163396" y="178451"/>
                  </a:cubicBezTo>
                  <a:cubicBezTo>
                    <a:pt x="163396" y="178451"/>
                    <a:pt x="193829" y="166211"/>
                    <a:pt x="178303" y="136446"/>
                  </a:cubicBezTo>
                  <a:cubicBezTo>
                    <a:pt x="178303" y="136446"/>
                    <a:pt x="203258" y="117015"/>
                    <a:pt x="182494" y="88011"/>
                  </a:cubicBezTo>
                  <a:cubicBezTo>
                    <a:pt x="161729" y="59007"/>
                    <a:pt x="148490" y="47911"/>
                    <a:pt x="126582" y="45149"/>
                  </a:cubicBezTo>
                  <a:cubicBezTo>
                    <a:pt x="126582" y="45149"/>
                    <a:pt x="139822" y="15954"/>
                    <a:pt x="147727" y="11239"/>
                  </a:cubicBezTo>
                  <a:lnTo>
                    <a:pt x="27522" y="0"/>
                  </a:lnTo>
                  <a:lnTo>
                    <a:pt x="11234" y="43339"/>
                  </a:lnTo>
                  <a:close/>
                </a:path>
              </a:pathLst>
            </a:custGeom>
            <a:solidFill>
              <a:srgbClr val="F9D3DC"/>
            </a:solidFill>
            <a:ln w="5001" cap="flat">
              <a:solidFill>
                <a:srgbClr val="231815"/>
              </a:solidFill>
              <a:prstDash val="solid"/>
              <a:miter/>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C34A91A1-869A-DEF7-DF7A-B84D3902AFA3}"/>
                </a:ext>
              </a:extLst>
            </p:cNvPr>
            <p:cNvSpPr/>
            <p:nvPr/>
          </p:nvSpPr>
          <p:spPr>
            <a:xfrm>
              <a:off x="-1413383" y="8644477"/>
              <a:ext cx="53530" cy="41529"/>
            </a:xfrm>
            <a:custGeom>
              <a:avLst/>
              <a:gdLst>
                <a:gd name="connsiteX0" fmla="*/ 0 w 53530"/>
                <a:gd name="connsiteY0" fmla="*/ 0 h 41529"/>
                <a:gd name="connsiteX1" fmla="*/ 53530 w 53530"/>
                <a:gd name="connsiteY1" fmla="*/ 41529 h 41529"/>
                <a:gd name="connsiteX2" fmla="*/ 0 w 53530"/>
                <a:gd name="connsiteY2" fmla="*/ 0 h 41529"/>
              </a:gdLst>
              <a:ahLst/>
              <a:cxnLst>
                <a:cxn ang="0">
                  <a:pos x="connsiteX0" y="connsiteY0"/>
                </a:cxn>
                <a:cxn ang="0">
                  <a:pos x="connsiteX1" y="connsiteY1"/>
                </a:cxn>
                <a:cxn ang="0">
                  <a:pos x="connsiteX2" y="connsiteY2"/>
                </a:cxn>
              </a:cxnLst>
              <a:rect l="l" t="t" r="r" b="b"/>
              <a:pathLst>
                <a:path w="53530" h="41529">
                  <a:moveTo>
                    <a:pt x="0" y="0"/>
                  </a:moveTo>
                  <a:cubicBezTo>
                    <a:pt x="0" y="0"/>
                    <a:pt x="30004" y="41434"/>
                    <a:pt x="53530" y="41529"/>
                  </a:cubicBezTo>
                  <a:lnTo>
                    <a:pt x="0" y="0"/>
                  </a:lnTo>
                  <a:close/>
                </a:path>
              </a:pathLst>
            </a:custGeom>
            <a:solidFill>
              <a:srgbClr val="F9D3DC"/>
            </a:solidFill>
            <a:ln w="9525" cap="flat">
              <a:noFill/>
              <a:prstDash val="solid"/>
              <a:miter/>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0B721B5F-FA98-E99B-EE5C-446BFE353E82}"/>
                </a:ext>
              </a:extLst>
            </p:cNvPr>
            <p:cNvSpPr/>
            <p:nvPr/>
          </p:nvSpPr>
          <p:spPr>
            <a:xfrm>
              <a:off x="-1413383" y="8644477"/>
              <a:ext cx="53530" cy="41529"/>
            </a:xfrm>
            <a:custGeom>
              <a:avLst/>
              <a:gdLst>
                <a:gd name="connsiteX0" fmla="*/ 0 w 53530"/>
                <a:gd name="connsiteY0" fmla="*/ 0 h 41529"/>
                <a:gd name="connsiteX1" fmla="*/ 53530 w 53530"/>
                <a:gd name="connsiteY1" fmla="*/ 41529 h 41529"/>
              </a:gdLst>
              <a:ahLst/>
              <a:cxnLst>
                <a:cxn ang="0">
                  <a:pos x="connsiteX0" y="connsiteY0"/>
                </a:cxn>
                <a:cxn ang="0">
                  <a:pos x="connsiteX1" y="connsiteY1"/>
                </a:cxn>
              </a:cxnLst>
              <a:rect l="l" t="t" r="r" b="b"/>
              <a:pathLst>
                <a:path w="53530" h="41529">
                  <a:moveTo>
                    <a:pt x="0" y="0"/>
                  </a:moveTo>
                  <a:cubicBezTo>
                    <a:pt x="0" y="0"/>
                    <a:pt x="30004" y="41434"/>
                    <a:pt x="53530" y="41529"/>
                  </a:cubicBezTo>
                </a:path>
              </a:pathLst>
            </a:custGeom>
            <a:noFill/>
            <a:ln w="5001" cap="flat">
              <a:solidFill>
                <a:srgbClr val="231815"/>
              </a:solidFill>
              <a:prstDash val="solid"/>
              <a:miter/>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D4671C0A-0574-EB7C-E03D-060257C0B709}"/>
                </a:ext>
              </a:extLst>
            </p:cNvPr>
            <p:cNvSpPr/>
            <p:nvPr/>
          </p:nvSpPr>
          <p:spPr>
            <a:xfrm>
              <a:off x="-1372521" y="8612711"/>
              <a:ext cx="50482" cy="41529"/>
            </a:xfrm>
            <a:custGeom>
              <a:avLst/>
              <a:gdLst>
                <a:gd name="connsiteX0" fmla="*/ 0 w 50482"/>
                <a:gd name="connsiteY0" fmla="*/ 0 h 41529"/>
                <a:gd name="connsiteX1" fmla="*/ 50483 w 50482"/>
                <a:gd name="connsiteY1" fmla="*/ 41529 h 41529"/>
              </a:gdLst>
              <a:ahLst/>
              <a:cxnLst>
                <a:cxn ang="0">
                  <a:pos x="connsiteX0" y="connsiteY0"/>
                </a:cxn>
                <a:cxn ang="0">
                  <a:pos x="connsiteX1" y="connsiteY1"/>
                </a:cxn>
              </a:cxnLst>
              <a:rect l="l" t="t" r="r" b="b"/>
              <a:pathLst>
                <a:path w="50482" h="41529">
                  <a:moveTo>
                    <a:pt x="0" y="0"/>
                  </a:moveTo>
                  <a:cubicBezTo>
                    <a:pt x="10497" y="20117"/>
                    <a:pt x="28718" y="35109"/>
                    <a:pt x="50483" y="41529"/>
                  </a:cubicBezTo>
                </a:path>
              </a:pathLst>
            </a:custGeom>
            <a:solidFill>
              <a:srgbClr val="F9D3DC"/>
            </a:solidFill>
            <a:ln w="9525" cap="flat">
              <a:noFill/>
              <a:prstDash val="solid"/>
              <a:miter/>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CAA25A74-2E81-CDA2-F489-EEC55C9A9DC3}"/>
                </a:ext>
              </a:extLst>
            </p:cNvPr>
            <p:cNvSpPr/>
            <p:nvPr/>
          </p:nvSpPr>
          <p:spPr>
            <a:xfrm>
              <a:off x="-1372521" y="8612711"/>
              <a:ext cx="50482" cy="41529"/>
            </a:xfrm>
            <a:custGeom>
              <a:avLst/>
              <a:gdLst>
                <a:gd name="connsiteX0" fmla="*/ 0 w 50482"/>
                <a:gd name="connsiteY0" fmla="*/ 0 h 41529"/>
                <a:gd name="connsiteX1" fmla="*/ 50483 w 50482"/>
                <a:gd name="connsiteY1" fmla="*/ 41529 h 41529"/>
              </a:gdLst>
              <a:ahLst/>
              <a:cxnLst>
                <a:cxn ang="0">
                  <a:pos x="connsiteX0" y="connsiteY0"/>
                </a:cxn>
                <a:cxn ang="0">
                  <a:pos x="connsiteX1" y="connsiteY1"/>
                </a:cxn>
              </a:cxnLst>
              <a:rect l="l" t="t" r="r" b="b"/>
              <a:pathLst>
                <a:path w="50482" h="41529">
                  <a:moveTo>
                    <a:pt x="0" y="0"/>
                  </a:moveTo>
                  <a:cubicBezTo>
                    <a:pt x="10497" y="20117"/>
                    <a:pt x="28718" y="35109"/>
                    <a:pt x="50483" y="41529"/>
                  </a:cubicBezTo>
                </a:path>
              </a:pathLst>
            </a:custGeom>
            <a:noFill/>
            <a:ln w="5001" cap="flat">
              <a:solidFill>
                <a:srgbClr val="231815"/>
              </a:solidFill>
              <a:prstDash val="solid"/>
              <a:miter/>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7C41F0CF-A521-CE1E-E6BB-7C8B4108EF3B}"/>
                </a:ext>
              </a:extLst>
            </p:cNvPr>
            <p:cNvSpPr/>
            <p:nvPr/>
          </p:nvSpPr>
          <p:spPr>
            <a:xfrm>
              <a:off x="-1398620" y="8503935"/>
              <a:ext cx="54864" cy="47053"/>
            </a:xfrm>
            <a:custGeom>
              <a:avLst/>
              <a:gdLst>
                <a:gd name="connsiteX0" fmla="*/ 0 w 54864"/>
                <a:gd name="connsiteY0" fmla="*/ 0 h 47053"/>
                <a:gd name="connsiteX1" fmla="*/ 54864 w 54864"/>
                <a:gd name="connsiteY1" fmla="*/ 47053 h 47053"/>
                <a:gd name="connsiteX2" fmla="*/ 0 w 54864"/>
                <a:gd name="connsiteY2" fmla="*/ 0 h 47053"/>
              </a:gdLst>
              <a:ahLst/>
              <a:cxnLst>
                <a:cxn ang="0">
                  <a:pos x="connsiteX0" y="connsiteY0"/>
                </a:cxn>
                <a:cxn ang="0">
                  <a:pos x="connsiteX1" y="connsiteY1"/>
                </a:cxn>
                <a:cxn ang="0">
                  <a:pos x="connsiteX2" y="connsiteY2"/>
                </a:cxn>
              </a:cxnLst>
              <a:rect l="l" t="t" r="r" b="b"/>
              <a:pathLst>
                <a:path w="54864" h="47053">
                  <a:moveTo>
                    <a:pt x="0" y="0"/>
                  </a:moveTo>
                  <a:cubicBezTo>
                    <a:pt x="0" y="0"/>
                    <a:pt x="39338" y="17288"/>
                    <a:pt x="54864" y="47053"/>
                  </a:cubicBezTo>
                  <a:lnTo>
                    <a:pt x="0" y="0"/>
                  </a:lnTo>
                  <a:close/>
                </a:path>
              </a:pathLst>
            </a:custGeom>
            <a:solidFill>
              <a:srgbClr val="F9D3DC"/>
            </a:solidFill>
            <a:ln w="9525" cap="flat">
              <a:noFill/>
              <a:prstDash val="solid"/>
              <a:miter/>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DFCF81C3-4D79-D1CE-FA1B-1BDA1A662F5F}"/>
                </a:ext>
              </a:extLst>
            </p:cNvPr>
            <p:cNvSpPr/>
            <p:nvPr/>
          </p:nvSpPr>
          <p:spPr>
            <a:xfrm>
              <a:off x="-1398620" y="8503935"/>
              <a:ext cx="54864" cy="47053"/>
            </a:xfrm>
            <a:custGeom>
              <a:avLst/>
              <a:gdLst>
                <a:gd name="connsiteX0" fmla="*/ 0 w 54864"/>
                <a:gd name="connsiteY0" fmla="*/ 0 h 47053"/>
                <a:gd name="connsiteX1" fmla="*/ 54864 w 54864"/>
                <a:gd name="connsiteY1" fmla="*/ 47053 h 47053"/>
              </a:gdLst>
              <a:ahLst/>
              <a:cxnLst>
                <a:cxn ang="0">
                  <a:pos x="connsiteX0" y="connsiteY0"/>
                </a:cxn>
                <a:cxn ang="0">
                  <a:pos x="connsiteX1" y="connsiteY1"/>
                </a:cxn>
              </a:cxnLst>
              <a:rect l="l" t="t" r="r" b="b"/>
              <a:pathLst>
                <a:path w="54864" h="47053">
                  <a:moveTo>
                    <a:pt x="0" y="0"/>
                  </a:moveTo>
                  <a:cubicBezTo>
                    <a:pt x="0" y="0"/>
                    <a:pt x="39338" y="17288"/>
                    <a:pt x="54864" y="47053"/>
                  </a:cubicBezTo>
                </a:path>
              </a:pathLst>
            </a:custGeom>
            <a:noFill/>
            <a:ln w="5001" cap="flat">
              <a:solidFill>
                <a:srgbClr val="231815"/>
              </a:solidFill>
              <a:prstDash val="solid"/>
              <a:miter/>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A17D8CCB-5E30-7608-C638-C0BCAE4CE476}"/>
                </a:ext>
              </a:extLst>
            </p:cNvPr>
            <p:cNvSpPr/>
            <p:nvPr/>
          </p:nvSpPr>
          <p:spPr>
            <a:xfrm>
              <a:off x="-1357472" y="8575611"/>
              <a:ext cx="50339" cy="36623"/>
            </a:xfrm>
            <a:custGeom>
              <a:avLst/>
              <a:gdLst>
                <a:gd name="connsiteX0" fmla="*/ 0 w 50339"/>
                <a:gd name="connsiteY0" fmla="*/ 0 h 36623"/>
                <a:gd name="connsiteX1" fmla="*/ 50340 w 50339"/>
                <a:gd name="connsiteY1" fmla="*/ 36624 h 36623"/>
                <a:gd name="connsiteX2" fmla="*/ 0 w 50339"/>
                <a:gd name="connsiteY2" fmla="*/ 0 h 36623"/>
              </a:gdLst>
              <a:ahLst/>
              <a:cxnLst>
                <a:cxn ang="0">
                  <a:pos x="connsiteX0" y="connsiteY0"/>
                </a:cxn>
                <a:cxn ang="0">
                  <a:pos x="connsiteX1" y="connsiteY1"/>
                </a:cxn>
                <a:cxn ang="0">
                  <a:pos x="connsiteX2" y="connsiteY2"/>
                </a:cxn>
              </a:cxnLst>
              <a:rect l="l" t="t" r="r" b="b"/>
              <a:pathLst>
                <a:path w="50339" h="36623">
                  <a:moveTo>
                    <a:pt x="0" y="0"/>
                  </a:moveTo>
                  <a:cubicBezTo>
                    <a:pt x="0" y="0"/>
                    <a:pt x="19050" y="32052"/>
                    <a:pt x="50340" y="36624"/>
                  </a:cubicBezTo>
                  <a:lnTo>
                    <a:pt x="0" y="0"/>
                  </a:lnTo>
                  <a:close/>
                </a:path>
              </a:pathLst>
            </a:custGeom>
            <a:solidFill>
              <a:srgbClr val="F9D3DC"/>
            </a:solidFill>
            <a:ln w="9525" cap="flat">
              <a:noFill/>
              <a:prstDash val="solid"/>
              <a:miter/>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C932E458-2D0B-E7C0-358B-BD212B0F2DDE}"/>
                </a:ext>
              </a:extLst>
            </p:cNvPr>
            <p:cNvSpPr/>
            <p:nvPr/>
          </p:nvSpPr>
          <p:spPr>
            <a:xfrm>
              <a:off x="-1357472" y="8575611"/>
              <a:ext cx="50339" cy="36623"/>
            </a:xfrm>
            <a:custGeom>
              <a:avLst/>
              <a:gdLst>
                <a:gd name="connsiteX0" fmla="*/ 0 w 50339"/>
                <a:gd name="connsiteY0" fmla="*/ 0 h 36623"/>
                <a:gd name="connsiteX1" fmla="*/ 50340 w 50339"/>
                <a:gd name="connsiteY1" fmla="*/ 36624 h 36623"/>
              </a:gdLst>
              <a:ahLst/>
              <a:cxnLst>
                <a:cxn ang="0">
                  <a:pos x="connsiteX0" y="connsiteY0"/>
                </a:cxn>
                <a:cxn ang="0">
                  <a:pos x="connsiteX1" y="connsiteY1"/>
                </a:cxn>
              </a:cxnLst>
              <a:rect l="l" t="t" r="r" b="b"/>
              <a:pathLst>
                <a:path w="50339" h="36623">
                  <a:moveTo>
                    <a:pt x="0" y="0"/>
                  </a:moveTo>
                  <a:cubicBezTo>
                    <a:pt x="0" y="0"/>
                    <a:pt x="19050" y="32052"/>
                    <a:pt x="50340" y="36624"/>
                  </a:cubicBezTo>
                </a:path>
              </a:pathLst>
            </a:custGeom>
            <a:noFill/>
            <a:ln w="5001" cap="flat">
              <a:solidFill>
                <a:srgbClr val="231815"/>
              </a:solidFill>
              <a:prstDash val="solid"/>
              <a:miter/>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1DED5BA0-0752-1D6E-ABC6-77A5A1F5396D}"/>
                </a:ext>
              </a:extLst>
            </p:cNvPr>
            <p:cNvSpPr/>
            <p:nvPr/>
          </p:nvSpPr>
          <p:spPr>
            <a:xfrm>
              <a:off x="-1539209" y="8623712"/>
              <a:ext cx="566023" cy="596312"/>
            </a:xfrm>
            <a:custGeom>
              <a:avLst/>
              <a:gdLst>
                <a:gd name="connsiteX0" fmla="*/ 0 w 566023"/>
                <a:gd name="connsiteY0" fmla="*/ 530066 h 596312"/>
                <a:gd name="connsiteX1" fmla="*/ 13049 w 566023"/>
                <a:gd name="connsiteY1" fmla="*/ 596313 h 596312"/>
                <a:gd name="connsiteX2" fmla="*/ 142589 w 566023"/>
                <a:gd name="connsiteY2" fmla="*/ 573214 h 596312"/>
                <a:gd name="connsiteX3" fmla="*/ 129540 w 566023"/>
                <a:gd name="connsiteY3" fmla="*/ 501920 h 596312"/>
                <a:gd name="connsiteX4" fmla="*/ 0 w 566023"/>
                <a:gd name="connsiteY4" fmla="*/ 530066 h 596312"/>
                <a:gd name="connsiteX5" fmla="*/ 524637 w 566023"/>
                <a:gd name="connsiteY5" fmla="*/ 0 h 596312"/>
                <a:gd name="connsiteX6" fmla="*/ 566023 w 566023"/>
                <a:gd name="connsiteY6" fmla="*/ 6191 h 596312"/>
                <a:gd name="connsiteX7" fmla="*/ 544878 w 566023"/>
                <a:gd name="connsiteY7" fmla="*/ 120729 h 596312"/>
                <a:gd name="connsiteX8" fmla="*/ 494681 w 566023"/>
                <a:gd name="connsiteY8" fmla="*/ 110157 h 596312"/>
                <a:gd name="connsiteX9" fmla="*/ 524637 w 566023"/>
                <a:gd name="connsiteY9" fmla="*/ 0 h 59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023" h="596312">
                  <a:moveTo>
                    <a:pt x="0" y="530066"/>
                  </a:moveTo>
                  <a:lnTo>
                    <a:pt x="13049" y="596313"/>
                  </a:lnTo>
                  <a:lnTo>
                    <a:pt x="142589" y="573214"/>
                  </a:lnTo>
                  <a:lnTo>
                    <a:pt x="129540" y="501920"/>
                  </a:lnTo>
                  <a:lnTo>
                    <a:pt x="0" y="530066"/>
                  </a:lnTo>
                  <a:close/>
                  <a:moveTo>
                    <a:pt x="524637" y="0"/>
                  </a:moveTo>
                  <a:lnTo>
                    <a:pt x="566023" y="6191"/>
                  </a:lnTo>
                  <a:lnTo>
                    <a:pt x="544878" y="120729"/>
                  </a:lnTo>
                  <a:lnTo>
                    <a:pt x="494681" y="110157"/>
                  </a:lnTo>
                  <a:lnTo>
                    <a:pt x="524637" y="0"/>
                  </a:lnTo>
                  <a:close/>
                </a:path>
              </a:pathLst>
            </a:custGeom>
            <a:solidFill>
              <a:srgbClr val="F9D3DC"/>
            </a:solidFill>
            <a:ln w="5001" cap="flat">
              <a:solidFill>
                <a:srgbClr val="231815"/>
              </a:solidFill>
              <a:prstDash val="solid"/>
              <a:miter/>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91E5CF29-6125-B97C-94E4-0262137DF97C}"/>
                </a:ext>
              </a:extLst>
            </p:cNvPr>
            <p:cNvSpPr/>
            <p:nvPr/>
          </p:nvSpPr>
          <p:spPr>
            <a:xfrm>
              <a:off x="-1803171" y="8512508"/>
              <a:ext cx="160259" cy="241506"/>
            </a:xfrm>
            <a:custGeom>
              <a:avLst/>
              <a:gdLst>
                <a:gd name="connsiteX0" fmla="*/ 115181 w 160259"/>
                <a:gd name="connsiteY0" fmla="*/ 59246 h 241506"/>
                <a:gd name="connsiteX1" fmla="*/ 107609 w 160259"/>
                <a:gd name="connsiteY1" fmla="*/ 241506 h 241506"/>
                <a:gd name="connsiteX2" fmla="*/ 115181 w 160259"/>
                <a:gd name="connsiteY2" fmla="*/ 59246 h 241506"/>
                <a:gd name="connsiteX3" fmla="*/ 12978 w 160259"/>
                <a:gd name="connsiteY3" fmla="*/ 0 h 241506"/>
                <a:gd name="connsiteX4" fmla="*/ 46840 w 160259"/>
                <a:gd name="connsiteY4" fmla="*/ 141256 h 241506"/>
                <a:gd name="connsiteX5" fmla="*/ 12978 w 160259"/>
                <a:gd name="connsiteY5" fmla="*/ 0 h 24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59" h="241506">
                  <a:moveTo>
                    <a:pt x="115181" y="59246"/>
                  </a:moveTo>
                  <a:cubicBezTo>
                    <a:pt x="115181" y="59246"/>
                    <a:pt x="221480" y="164021"/>
                    <a:pt x="107609" y="241506"/>
                  </a:cubicBezTo>
                  <a:cubicBezTo>
                    <a:pt x="107609" y="241506"/>
                    <a:pt x="104561" y="103299"/>
                    <a:pt x="115181" y="59246"/>
                  </a:cubicBezTo>
                  <a:close/>
                  <a:moveTo>
                    <a:pt x="12978" y="0"/>
                  </a:moveTo>
                  <a:cubicBezTo>
                    <a:pt x="12978" y="0"/>
                    <a:pt x="86321" y="48625"/>
                    <a:pt x="46840" y="141256"/>
                  </a:cubicBezTo>
                  <a:cubicBezTo>
                    <a:pt x="46840" y="141256"/>
                    <a:pt x="-29789" y="94488"/>
                    <a:pt x="12978" y="0"/>
                  </a:cubicBezTo>
                  <a:close/>
                </a:path>
              </a:pathLst>
            </a:custGeom>
            <a:solidFill>
              <a:srgbClr val="2F54EB"/>
            </a:solidFill>
            <a:ln w="4382" cap="flat">
              <a:solidFill>
                <a:srgbClr val="231815"/>
              </a:solidFill>
              <a:prstDash val="solid"/>
              <a:miter/>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3729DCFE-9E9D-F6CD-A06C-28699C2E7AB7}"/>
                </a:ext>
              </a:extLst>
            </p:cNvPr>
            <p:cNvSpPr/>
            <p:nvPr/>
          </p:nvSpPr>
          <p:spPr>
            <a:xfrm>
              <a:off x="-1402287" y="8170370"/>
              <a:ext cx="68818" cy="124206"/>
            </a:xfrm>
            <a:custGeom>
              <a:avLst/>
              <a:gdLst>
                <a:gd name="connsiteX0" fmla="*/ 0 w 68818"/>
                <a:gd name="connsiteY0" fmla="*/ 124206 h 124206"/>
                <a:gd name="connsiteX1" fmla="*/ 68818 w 68818"/>
                <a:gd name="connsiteY1" fmla="*/ 0 h 124206"/>
              </a:gdLst>
              <a:ahLst/>
              <a:cxnLst>
                <a:cxn ang="0">
                  <a:pos x="connsiteX0" y="connsiteY0"/>
                </a:cxn>
                <a:cxn ang="0">
                  <a:pos x="connsiteX1" y="connsiteY1"/>
                </a:cxn>
              </a:cxnLst>
              <a:rect l="l" t="t" r="r" b="b"/>
              <a:pathLst>
                <a:path w="68818" h="124206">
                  <a:moveTo>
                    <a:pt x="0" y="124206"/>
                  </a:moveTo>
                  <a:cubicBezTo>
                    <a:pt x="0" y="124206"/>
                    <a:pt x="44339" y="45577"/>
                    <a:pt x="68818" y="0"/>
                  </a:cubicBezTo>
                </a:path>
              </a:pathLst>
            </a:custGeom>
            <a:noFill/>
            <a:ln w="5001" cap="flat">
              <a:solidFill>
                <a:srgbClr val="231815"/>
              </a:solidFill>
              <a:prstDash val="solid"/>
              <a:miter/>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79C7508E-E5B2-1ED4-66F3-AEFFA15CD5AF}"/>
                </a:ext>
              </a:extLst>
            </p:cNvPr>
            <p:cNvSpPr/>
            <p:nvPr/>
          </p:nvSpPr>
          <p:spPr>
            <a:xfrm>
              <a:off x="-1522064" y="7877524"/>
              <a:ext cx="32241" cy="28575"/>
            </a:xfrm>
            <a:custGeom>
              <a:avLst/>
              <a:gdLst>
                <a:gd name="connsiteX0" fmla="*/ 0 w 32241"/>
                <a:gd name="connsiteY0" fmla="*/ 28575 h 28575"/>
                <a:gd name="connsiteX1" fmla="*/ 32242 w 32241"/>
                <a:gd name="connsiteY1" fmla="*/ 0 h 28575"/>
                <a:gd name="connsiteX2" fmla="*/ 0 w 32241"/>
                <a:gd name="connsiteY2" fmla="*/ 28575 h 28575"/>
              </a:gdLst>
              <a:ahLst/>
              <a:cxnLst>
                <a:cxn ang="0">
                  <a:pos x="connsiteX0" y="connsiteY0"/>
                </a:cxn>
                <a:cxn ang="0">
                  <a:pos x="connsiteX1" y="connsiteY1"/>
                </a:cxn>
                <a:cxn ang="0">
                  <a:pos x="connsiteX2" y="connsiteY2"/>
                </a:cxn>
              </a:cxnLst>
              <a:rect l="l" t="t" r="r" b="b"/>
              <a:pathLst>
                <a:path w="32241" h="28575">
                  <a:moveTo>
                    <a:pt x="0" y="28575"/>
                  </a:moveTo>
                  <a:cubicBezTo>
                    <a:pt x="0" y="28575"/>
                    <a:pt x="29051" y="20193"/>
                    <a:pt x="32242" y="0"/>
                  </a:cubicBezTo>
                  <a:lnTo>
                    <a:pt x="0" y="28575"/>
                  </a:lnTo>
                  <a:close/>
                </a:path>
              </a:pathLst>
            </a:custGeom>
            <a:solidFill>
              <a:srgbClr val="F9D3DC"/>
            </a:solidFill>
            <a:ln w="9525" cap="flat">
              <a:no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1F9A434A-4A5D-BC27-298A-CF664801CAF7}"/>
                </a:ext>
              </a:extLst>
            </p:cNvPr>
            <p:cNvSpPr/>
            <p:nvPr/>
          </p:nvSpPr>
          <p:spPr>
            <a:xfrm>
              <a:off x="-1522064" y="7877524"/>
              <a:ext cx="32241" cy="28575"/>
            </a:xfrm>
            <a:custGeom>
              <a:avLst/>
              <a:gdLst>
                <a:gd name="connsiteX0" fmla="*/ 0 w 32241"/>
                <a:gd name="connsiteY0" fmla="*/ 28575 h 28575"/>
                <a:gd name="connsiteX1" fmla="*/ 32242 w 32241"/>
                <a:gd name="connsiteY1" fmla="*/ 0 h 28575"/>
              </a:gdLst>
              <a:ahLst/>
              <a:cxnLst>
                <a:cxn ang="0">
                  <a:pos x="connsiteX0" y="connsiteY0"/>
                </a:cxn>
                <a:cxn ang="0">
                  <a:pos x="connsiteX1" y="connsiteY1"/>
                </a:cxn>
              </a:cxnLst>
              <a:rect l="l" t="t" r="r" b="b"/>
              <a:pathLst>
                <a:path w="32241" h="28575">
                  <a:moveTo>
                    <a:pt x="0" y="28575"/>
                  </a:moveTo>
                  <a:cubicBezTo>
                    <a:pt x="0" y="28575"/>
                    <a:pt x="29051" y="20193"/>
                    <a:pt x="32242" y="0"/>
                  </a:cubicBezTo>
                </a:path>
              </a:pathLst>
            </a:custGeom>
            <a:noFill/>
            <a:ln w="5001" cap="flat">
              <a:solidFill>
                <a:srgbClr val="231815"/>
              </a:solidFill>
              <a:prstDash val="solid"/>
              <a:miter/>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983F416F-DA65-8703-3113-44FA8A9700A8}"/>
                </a:ext>
              </a:extLst>
            </p:cNvPr>
            <p:cNvSpPr/>
            <p:nvPr/>
          </p:nvSpPr>
          <p:spPr>
            <a:xfrm>
              <a:off x="-1542304" y="7834614"/>
              <a:ext cx="15144" cy="15144"/>
            </a:xfrm>
            <a:custGeom>
              <a:avLst/>
              <a:gdLst>
                <a:gd name="connsiteX0" fmla="*/ 7572 w 15144"/>
                <a:gd name="connsiteY0" fmla="*/ 15145 h 15144"/>
                <a:gd name="connsiteX1" fmla="*/ 15145 w 15144"/>
                <a:gd name="connsiteY1" fmla="*/ 7572 h 15144"/>
                <a:gd name="connsiteX2" fmla="*/ 7572 w 15144"/>
                <a:gd name="connsiteY2" fmla="*/ 0 h 15144"/>
                <a:gd name="connsiteX3" fmla="*/ 0 w 15144"/>
                <a:gd name="connsiteY3" fmla="*/ 7572 h 15144"/>
                <a:gd name="connsiteX4" fmla="*/ 7572 w 15144"/>
                <a:gd name="connsiteY4" fmla="*/ 15145 h 15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4" h="15144">
                  <a:moveTo>
                    <a:pt x="7572" y="15145"/>
                  </a:moveTo>
                  <a:cubicBezTo>
                    <a:pt x="11754" y="15145"/>
                    <a:pt x="15145" y="11755"/>
                    <a:pt x="15145" y="7572"/>
                  </a:cubicBezTo>
                  <a:cubicBezTo>
                    <a:pt x="15145" y="3390"/>
                    <a:pt x="11754" y="0"/>
                    <a:pt x="7572" y="0"/>
                  </a:cubicBezTo>
                  <a:cubicBezTo>
                    <a:pt x="3391" y="0"/>
                    <a:pt x="0" y="3390"/>
                    <a:pt x="0" y="7572"/>
                  </a:cubicBezTo>
                  <a:cubicBezTo>
                    <a:pt x="0" y="11755"/>
                    <a:pt x="3391" y="15145"/>
                    <a:pt x="7572" y="15145"/>
                  </a:cubicBezTo>
                  <a:close/>
                </a:path>
              </a:pathLst>
            </a:custGeom>
            <a:solidFill>
              <a:srgbClr val="231815"/>
            </a:solidFill>
            <a:ln w="9525" cap="flat">
              <a:noFill/>
              <a:prstDash val="solid"/>
              <a:miter/>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5A8A8AB7-608C-79C8-22A0-F193EA2A8042}"/>
                </a:ext>
              </a:extLst>
            </p:cNvPr>
            <p:cNvSpPr/>
            <p:nvPr/>
          </p:nvSpPr>
          <p:spPr>
            <a:xfrm>
              <a:off x="-2219008" y="7872714"/>
              <a:ext cx="1323022" cy="1516808"/>
            </a:xfrm>
            <a:custGeom>
              <a:avLst/>
              <a:gdLst>
                <a:gd name="connsiteX0" fmla="*/ 1022223 w 1323022"/>
                <a:gd name="connsiteY0" fmla="*/ 304562 h 1516808"/>
                <a:gd name="connsiteX1" fmla="*/ 1001173 w 1323022"/>
                <a:gd name="connsiteY1" fmla="*/ 427530 h 1516808"/>
                <a:gd name="connsiteX2" fmla="*/ 674037 w 1323022"/>
                <a:gd name="connsiteY2" fmla="*/ 160544 h 1516808"/>
                <a:gd name="connsiteX3" fmla="*/ 722614 w 1323022"/>
                <a:gd name="connsiteY3" fmla="*/ 106204 h 1516808"/>
                <a:gd name="connsiteX4" fmla="*/ 587597 w 1323022"/>
                <a:gd name="connsiteY4" fmla="*/ 1431750 h 1516808"/>
                <a:gd name="connsiteX5" fmla="*/ 520922 w 1323022"/>
                <a:gd name="connsiteY5" fmla="*/ 1516809 h 1516808"/>
                <a:gd name="connsiteX6" fmla="*/ 1258967 w 1323022"/>
                <a:gd name="connsiteY6" fmla="*/ 1050703 h 1516808"/>
                <a:gd name="connsiteX7" fmla="*/ 1323023 w 1323022"/>
                <a:gd name="connsiteY7" fmla="*/ 1114758 h 1516808"/>
                <a:gd name="connsiteX8" fmla="*/ 0 w 1323022"/>
                <a:gd name="connsiteY8" fmla="*/ 187119 h 1516808"/>
                <a:gd name="connsiteX9" fmla="*/ 68818 w 1323022"/>
                <a:gd name="connsiteY9" fmla="*/ 159306 h 1516808"/>
                <a:gd name="connsiteX10" fmla="*/ 1015651 w 1323022"/>
                <a:gd name="connsiteY10" fmla="*/ 0 h 1516808"/>
                <a:gd name="connsiteX11" fmla="*/ 924497 w 1323022"/>
                <a:gd name="connsiteY11" fmla="*/ 113967 h 15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3022" h="1516808">
                  <a:moveTo>
                    <a:pt x="1022223" y="304562"/>
                  </a:moveTo>
                  <a:cubicBezTo>
                    <a:pt x="1022223" y="304562"/>
                    <a:pt x="1039987" y="377285"/>
                    <a:pt x="1001173" y="427530"/>
                  </a:cubicBezTo>
                  <a:moveTo>
                    <a:pt x="674037" y="160544"/>
                  </a:moveTo>
                  <a:cubicBezTo>
                    <a:pt x="674037" y="160544"/>
                    <a:pt x="683562" y="111109"/>
                    <a:pt x="722614" y="106204"/>
                  </a:cubicBezTo>
                  <a:moveTo>
                    <a:pt x="587597" y="1431750"/>
                  </a:moveTo>
                  <a:cubicBezTo>
                    <a:pt x="587597" y="1431750"/>
                    <a:pt x="509969" y="1438227"/>
                    <a:pt x="520922" y="1516809"/>
                  </a:cubicBezTo>
                  <a:moveTo>
                    <a:pt x="1258967" y="1050703"/>
                  </a:moveTo>
                  <a:cubicBezTo>
                    <a:pt x="1258967" y="1050703"/>
                    <a:pt x="1264063" y="1118187"/>
                    <a:pt x="1323023" y="1114758"/>
                  </a:cubicBezTo>
                  <a:moveTo>
                    <a:pt x="0" y="187119"/>
                  </a:moveTo>
                  <a:cubicBezTo>
                    <a:pt x="0" y="187119"/>
                    <a:pt x="47625" y="202025"/>
                    <a:pt x="68818" y="159306"/>
                  </a:cubicBezTo>
                  <a:moveTo>
                    <a:pt x="1015651" y="0"/>
                  </a:moveTo>
                  <a:cubicBezTo>
                    <a:pt x="1015651" y="0"/>
                    <a:pt x="1010222" y="89011"/>
                    <a:pt x="924497" y="113967"/>
                  </a:cubicBezTo>
                </a:path>
              </a:pathLst>
            </a:custGeom>
            <a:noFill/>
            <a:ln w="4382" cap="flat">
              <a:solidFill>
                <a:srgbClr val="FFFFFF"/>
              </a:solid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D520838B-1A6E-7EA1-255E-159C3E72CBC5}"/>
                </a:ext>
              </a:extLst>
            </p:cNvPr>
            <p:cNvSpPr/>
            <p:nvPr/>
          </p:nvSpPr>
          <p:spPr>
            <a:xfrm>
              <a:off x="-1908255" y="8158130"/>
              <a:ext cx="50196" cy="105013"/>
            </a:xfrm>
            <a:custGeom>
              <a:avLst/>
              <a:gdLst>
                <a:gd name="connsiteX0" fmla="*/ 0 w 50196"/>
                <a:gd name="connsiteY0" fmla="*/ 0 h 105013"/>
                <a:gd name="connsiteX1" fmla="*/ 50197 w 50196"/>
                <a:gd name="connsiteY1" fmla="*/ 105013 h 105013"/>
              </a:gdLst>
              <a:ahLst/>
              <a:cxnLst>
                <a:cxn ang="0">
                  <a:pos x="connsiteX0" y="connsiteY0"/>
                </a:cxn>
                <a:cxn ang="0">
                  <a:pos x="connsiteX1" y="connsiteY1"/>
                </a:cxn>
              </a:cxnLst>
              <a:rect l="l" t="t" r="r" b="b"/>
              <a:pathLst>
                <a:path w="50196" h="105013">
                  <a:moveTo>
                    <a:pt x="0" y="0"/>
                  </a:moveTo>
                  <a:lnTo>
                    <a:pt x="50197" y="105013"/>
                  </a:lnTo>
                </a:path>
              </a:pathLst>
            </a:custGeom>
            <a:noFill/>
            <a:ln w="4382" cap="flat">
              <a:solidFill>
                <a:srgbClr val="FFFFFF"/>
              </a:solidFill>
              <a:prstDash val="solid"/>
              <a:miter/>
            </a:ln>
          </p:spPr>
          <p:txBody>
            <a:bodyPr rtlCol="0" anchor="ctr"/>
            <a:lstStyle/>
            <a:p>
              <a:endParaRPr lang="zh-CN" altLang="en-US"/>
            </a:p>
          </p:txBody>
        </p:sp>
        <p:grpSp>
          <p:nvGrpSpPr>
            <p:cNvPr id="198" name="组合 197">
              <a:extLst>
                <a:ext uri="{FF2B5EF4-FFF2-40B4-BE49-F238E27FC236}">
                  <a16:creationId xmlns:a16="http://schemas.microsoft.com/office/drawing/2014/main" id="{6748C4EB-4CB9-266B-67F6-8DD1E029199E}"/>
                </a:ext>
              </a:extLst>
            </p:cNvPr>
            <p:cNvGrpSpPr/>
            <p:nvPr/>
          </p:nvGrpSpPr>
          <p:grpSpPr>
            <a:xfrm>
              <a:off x="-2751039" y="7954192"/>
              <a:ext cx="703040" cy="425100"/>
              <a:chOff x="-2792520" y="7969451"/>
              <a:chExt cx="703040" cy="425100"/>
            </a:xfrm>
          </p:grpSpPr>
          <p:grpSp>
            <p:nvGrpSpPr>
              <p:cNvPr id="199" name="图形 25">
                <a:extLst>
                  <a:ext uri="{FF2B5EF4-FFF2-40B4-BE49-F238E27FC236}">
                    <a16:creationId xmlns:a16="http://schemas.microsoft.com/office/drawing/2014/main" id="{7060B31D-C020-C8EF-A72E-FE6CF42CD54C}"/>
                  </a:ext>
                </a:extLst>
              </p:cNvPr>
              <p:cNvGrpSpPr/>
              <p:nvPr/>
            </p:nvGrpSpPr>
            <p:grpSpPr>
              <a:xfrm>
                <a:off x="-2777327" y="8190764"/>
                <a:ext cx="675703" cy="203787"/>
                <a:chOff x="-5956605" y="6818153"/>
                <a:chExt cx="675703" cy="203787"/>
              </a:xfrm>
              <a:solidFill>
                <a:srgbClr val="898989">
                  <a:alpha val="59000"/>
                </a:srgbClr>
              </a:solidFill>
            </p:grpSpPr>
            <p:sp>
              <p:nvSpPr>
                <p:cNvPr id="206" name="任意多边形: 形状 205">
                  <a:extLst>
                    <a:ext uri="{FF2B5EF4-FFF2-40B4-BE49-F238E27FC236}">
                      <a16:creationId xmlns:a16="http://schemas.microsoft.com/office/drawing/2014/main" id="{B090582D-5AAB-6399-2EF3-D8573A01CF30}"/>
                    </a:ext>
                  </a:extLst>
                </p:cNvPr>
                <p:cNvSpPr/>
                <p:nvPr/>
              </p:nvSpPr>
              <p:spPr>
                <a:xfrm>
                  <a:off x="-5440455" y="6818153"/>
                  <a:ext cx="159553" cy="203787"/>
                </a:xfrm>
                <a:custGeom>
                  <a:avLst/>
                  <a:gdLst>
                    <a:gd name="connsiteX0" fmla="*/ 153362 w 159553"/>
                    <a:gd name="connsiteY0" fmla="*/ 12383 h 203787"/>
                    <a:gd name="connsiteX1" fmla="*/ 159553 w 159553"/>
                    <a:gd name="connsiteY1" fmla="*/ 6191 h 203787"/>
                    <a:gd name="connsiteX2" fmla="*/ 153362 w 159553"/>
                    <a:gd name="connsiteY2" fmla="*/ 0 h 203787"/>
                    <a:gd name="connsiteX3" fmla="*/ 147171 w 159553"/>
                    <a:gd name="connsiteY3" fmla="*/ 6191 h 203787"/>
                    <a:gd name="connsiteX4" fmla="*/ 153362 w 159553"/>
                    <a:gd name="connsiteY4" fmla="*/ 12383 h 203787"/>
                    <a:gd name="connsiteX5" fmla="*/ 153362 w 159553"/>
                    <a:gd name="connsiteY5" fmla="*/ 36290 h 203787"/>
                    <a:gd name="connsiteX6" fmla="*/ 159553 w 159553"/>
                    <a:gd name="connsiteY6" fmla="*/ 30099 h 203787"/>
                    <a:gd name="connsiteX7" fmla="*/ 153362 w 159553"/>
                    <a:gd name="connsiteY7" fmla="*/ 23908 h 203787"/>
                    <a:gd name="connsiteX8" fmla="*/ 147171 w 159553"/>
                    <a:gd name="connsiteY8" fmla="*/ 30099 h 203787"/>
                    <a:gd name="connsiteX9" fmla="*/ 153362 w 159553"/>
                    <a:gd name="connsiteY9" fmla="*/ 36290 h 203787"/>
                    <a:gd name="connsiteX10" fmla="*/ 153362 w 159553"/>
                    <a:gd name="connsiteY10" fmla="*/ 60198 h 203787"/>
                    <a:gd name="connsiteX11" fmla="*/ 159553 w 159553"/>
                    <a:gd name="connsiteY11" fmla="*/ 54007 h 203787"/>
                    <a:gd name="connsiteX12" fmla="*/ 153362 w 159553"/>
                    <a:gd name="connsiteY12" fmla="*/ 47816 h 203787"/>
                    <a:gd name="connsiteX13" fmla="*/ 147171 w 159553"/>
                    <a:gd name="connsiteY13" fmla="*/ 54007 h 203787"/>
                    <a:gd name="connsiteX14" fmla="*/ 153362 w 159553"/>
                    <a:gd name="connsiteY14" fmla="*/ 60198 h 203787"/>
                    <a:gd name="connsiteX15" fmla="*/ 153362 w 159553"/>
                    <a:gd name="connsiteY15" fmla="*/ 84153 h 203787"/>
                    <a:gd name="connsiteX16" fmla="*/ 159553 w 159553"/>
                    <a:gd name="connsiteY16" fmla="*/ 77962 h 203787"/>
                    <a:gd name="connsiteX17" fmla="*/ 153362 w 159553"/>
                    <a:gd name="connsiteY17" fmla="*/ 71771 h 203787"/>
                    <a:gd name="connsiteX18" fmla="*/ 147171 w 159553"/>
                    <a:gd name="connsiteY18" fmla="*/ 77962 h 203787"/>
                    <a:gd name="connsiteX19" fmla="*/ 153362 w 159553"/>
                    <a:gd name="connsiteY19" fmla="*/ 84153 h 203787"/>
                    <a:gd name="connsiteX20" fmla="*/ 153362 w 159553"/>
                    <a:gd name="connsiteY20" fmla="*/ 108061 h 203787"/>
                    <a:gd name="connsiteX21" fmla="*/ 159553 w 159553"/>
                    <a:gd name="connsiteY21" fmla="*/ 101870 h 203787"/>
                    <a:gd name="connsiteX22" fmla="*/ 153362 w 159553"/>
                    <a:gd name="connsiteY22" fmla="*/ 95679 h 203787"/>
                    <a:gd name="connsiteX23" fmla="*/ 147171 w 159553"/>
                    <a:gd name="connsiteY23" fmla="*/ 101870 h 203787"/>
                    <a:gd name="connsiteX24" fmla="*/ 153362 w 159553"/>
                    <a:gd name="connsiteY24" fmla="*/ 108061 h 203787"/>
                    <a:gd name="connsiteX25" fmla="*/ 153362 w 159553"/>
                    <a:gd name="connsiteY25" fmla="*/ 132017 h 203787"/>
                    <a:gd name="connsiteX26" fmla="*/ 159553 w 159553"/>
                    <a:gd name="connsiteY26" fmla="*/ 125825 h 203787"/>
                    <a:gd name="connsiteX27" fmla="*/ 153362 w 159553"/>
                    <a:gd name="connsiteY27" fmla="*/ 119634 h 203787"/>
                    <a:gd name="connsiteX28" fmla="*/ 147171 w 159553"/>
                    <a:gd name="connsiteY28" fmla="*/ 125825 h 203787"/>
                    <a:gd name="connsiteX29" fmla="*/ 153362 w 159553"/>
                    <a:gd name="connsiteY29" fmla="*/ 132017 h 203787"/>
                    <a:gd name="connsiteX30" fmla="*/ 153362 w 159553"/>
                    <a:gd name="connsiteY30" fmla="*/ 155924 h 203787"/>
                    <a:gd name="connsiteX31" fmla="*/ 159553 w 159553"/>
                    <a:gd name="connsiteY31" fmla="*/ 149733 h 203787"/>
                    <a:gd name="connsiteX32" fmla="*/ 153362 w 159553"/>
                    <a:gd name="connsiteY32" fmla="*/ 143542 h 203787"/>
                    <a:gd name="connsiteX33" fmla="*/ 147171 w 159553"/>
                    <a:gd name="connsiteY33" fmla="*/ 149733 h 203787"/>
                    <a:gd name="connsiteX34" fmla="*/ 153362 w 159553"/>
                    <a:gd name="connsiteY34" fmla="*/ 155924 h 203787"/>
                    <a:gd name="connsiteX35" fmla="*/ 153362 w 159553"/>
                    <a:gd name="connsiteY35" fmla="*/ 179880 h 203787"/>
                    <a:gd name="connsiteX36" fmla="*/ 159553 w 159553"/>
                    <a:gd name="connsiteY36" fmla="*/ 173688 h 203787"/>
                    <a:gd name="connsiteX37" fmla="*/ 153362 w 159553"/>
                    <a:gd name="connsiteY37" fmla="*/ 167497 h 203787"/>
                    <a:gd name="connsiteX38" fmla="*/ 147171 w 159553"/>
                    <a:gd name="connsiteY38" fmla="*/ 173688 h 203787"/>
                    <a:gd name="connsiteX39" fmla="*/ 153362 w 159553"/>
                    <a:gd name="connsiteY39" fmla="*/ 179880 h 203787"/>
                    <a:gd name="connsiteX40" fmla="*/ 153362 w 159553"/>
                    <a:gd name="connsiteY40" fmla="*/ 203787 h 203787"/>
                    <a:gd name="connsiteX41" fmla="*/ 159553 w 159553"/>
                    <a:gd name="connsiteY41" fmla="*/ 197596 h 203787"/>
                    <a:gd name="connsiteX42" fmla="*/ 153362 w 159553"/>
                    <a:gd name="connsiteY42" fmla="*/ 191405 h 203787"/>
                    <a:gd name="connsiteX43" fmla="*/ 147171 w 159553"/>
                    <a:gd name="connsiteY43" fmla="*/ 197596 h 203787"/>
                    <a:gd name="connsiteX44" fmla="*/ 153362 w 159553"/>
                    <a:gd name="connsiteY44" fmla="*/ 203787 h 203787"/>
                    <a:gd name="connsiteX45" fmla="*/ 132359 w 159553"/>
                    <a:gd name="connsiteY45" fmla="*/ 12383 h 203787"/>
                    <a:gd name="connsiteX46" fmla="*/ 138551 w 159553"/>
                    <a:gd name="connsiteY46" fmla="*/ 6191 h 203787"/>
                    <a:gd name="connsiteX47" fmla="*/ 132359 w 159553"/>
                    <a:gd name="connsiteY47" fmla="*/ 0 h 203787"/>
                    <a:gd name="connsiteX48" fmla="*/ 126168 w 159553"/>
                    <a:gd name="connsiteY48" fmla="*/ 6191 h 203787"/>
                    <a:gd name="connsiteX49" fmla="*/ 132359 w 159553"/>
                    <a:gd name="connsiteY49" fmla="*/ 12383 h 203787"/>
                    <a:gd name="connsiteX50" fmla="*/ 132359 w 159553"/>
                    <a:gd name="connsiteY50" fmla="*/ 36290 h 203787"/>
                    <a:gd name="connsiteX51" fmla="*/ 138551 w 159553"/>
                    <a:gd name="connsiteY51" fmla="*/ 30099 h 203787"/>
                    <a:gd name="connsiteX52" fmla="*/ 132359 w 159553"/>
                    <a:gd name="connsiteY52" fmla="*/ 23908 h 203787"/>
                    <a:gd name="connsiteX53" fmla="*/ 126168 w 159553"/>
                    <a:gd name="connsiteY53" fmla="*/ 30099 h 203787"/>
                    <a:gd name="connsiteX54" fmla="*/ 132359 w 159553"/>
                    <a:gd name="connsiteY54" fmla="*/ 36290 h 203787"/>
                    <a:gd name="connsiteX55" fmla="*/ 132359 w 159553"/>
                    <a:gd name="connsiteY55" fmla="*/ 60198 h 203787"/>
                    <a:gd name="connsiteX56" fmla="*/ 138551 w 159553"/>
                    <a:gd name="connsiteY56" fmla="*/ 54007 h 203787"/>
                    <a:gd name="connsiteX57" fmla="*/ 132359 w 159553"/>
                    <a:gd name="connsiteY57" fmla="*/ 47816 h 203787"/>
                    <a:gd name="connsiteX58" fmla="*/ 126168 w 159553"/>
                    <a:gd name="connsiteY58" fmla="*/ 54007 h 203787"/>
                    <a:gd name="connsiteX59" fmla="*/ 132359 w 159553"/>
                    <a:gd name="connsiteY59" fmla="*/ 60198 h 203787"/>
                    <a:gd name="connsiteX60" fmla="*/ 132359 w 159553"/>
                    <a:gd name="connsiteY60" fmla="*/ 84153 h 203787"/>
                    <a:gd name="connsiteX61" fmla="*/ 138551 w 159553"/>
                    <a:gd name="connsiteY61" fmla="*/ 77962 h 203787"/>
                    <a:gd name="connsiteX62" fmla="*/ 132359 w 159553"/>
                    <a:gd name="connsiteY62" fmla="*/ 71771 h 203787"/>
                    <a:gd name="connsiteX63" fmla="*/ 126168 w 159553"/>
                    <a:gd name="connsiteY63" fmla="*/ 77962 h 203787"/>
                    <a:gd name="connsiteX64" fmla="*/ 132359 w 159553"/>
                    <a:gd name="connsiteY64" fmla="*/ 84153 h 203787"/>
                    <a:gd name="connsiteX65" fmla="*/ 132359 w 159553"/>
                    <a:gd name="connsiteY65" fmla="*/ 108061 h 203787"/>
                    <a:gd name="connsiteX66" fmla="*/ 138551 w 159553"/>
                    <a:gd name="connsiteY66" fmla="*/ 101870 h 203787"/>
                    <a:gd name="connsiteX67" fmla="*/ 132359 w 159553"/>
                    <a:gd name="connsiteY67" fmla="*/ 95679 h 203787"/>
                    <a:gd name="connsiteX68" fmla="*/ 126168 w 159553"/>
                    <a:gd name="connsiteY68" fmla="*/ 101870 h 203787"/>
                    <a:gd name="connsiteX69" fmla="*/ 132359 w 159553"/>
                    <a:gd name="connsiteY69" fmla="*/ 108061 h 203787"/>
                    <a:gd name="connsiteX70" fmla="*/ 132359 w 159553"/>
                    <a:gd name="connsiteY70" fmla="*/ 132017 h 203787"/>
                    <a:gd name="connsiteX71" fmla="*/ 138551 w 159553"/>
                    <a:gd name="connsiteY71" fmla="*/ 125825 h 203787"/>
                    <a:gd name="connsiteX72" fmla="*/ 132359 w 159553"/>
                    <a:gd name="connsiteY72" fmla="*/ 119634 h 203787"/>
                    <a:gd name="connsiteX73" fmla="*/ 126168 w 159553"/>
                    <a:gd name="connsiteY73" fmla="*/ 125825 h 203787"/>
                    <a:gd name="connsiteX74" fmla="*/ 132359 w 159553"/>
                    <a:gd name="connsiteY74" fmla="*/ 132017 h 203787"/>
                    <a:gd name="connsiteX75" fmla="*/ 132359 w 159553"/>
                    <a:gd name="connsiteY75" fmla="*/ 155924 h 203787"/>
                    <a:gd name="connsiteX76" fmla="*/ 138551 w 159553"/>
                    <a:gd name="connsiteY76" fmla="*/ 149733 h 203787"/>
                    <a:gd name="connsiteX77" fmla="*/ 132359 w 159553"/>
                    <a:gd name="connsiteY77" fmla="*/ 143542 h 203787"/>
                    <a:gd name="connsiteX78" fmla="*/ 126168 w 159553"/>
                    <a:gd name="connsiteY78" fmla="*/ 149733 h 203787"/>
                    <a:gd name="connsiteX79" fmla="*/ 132359 w 159553"/>
                    <a:gd name="connsiteY79" fmla="*/ 155924 h 203787"/>
                    <a:gd name="connsiteX80" fmla="*/ 132359 w 159553"/>
                    <a:gd name="connsiteY80" fmla="*/ 179880 h 203787"/>
                    <a:gd name="connsiteX81" fmla="*/ 138551 w 159553"/>
                    <a:gd name="connsiteY81" fmla="*/ 173688 h 203787"/>
                    <a:gd name="connsiteX82" fmla="*/ 132359 w 159553"/>
                    <a:gd name="connsiteY82" fmla="*/ 167497 h 203787"/>
                    <a:gd name="connsiteX83" fmla="*/ 126168 w 159553"/>
                    <a:gd name="connsiteY83" fmla="*/ 173688 h 203787"/>
                    <a:gd name="connsiteX84" fmla="*/ 132359 w 159553"/>
                    <a:gd name="connsiteY84" fmla="*/ 179880 h 203787"/>
                    <a:gd name="connsiteX85" fmla="*/ 132359 w 159553"/>
                    <a:gd name="connsiteY85" fmla="*/ 203787 h 203787"/>
                    <a:gd name="connsiteX86" fmla="*/ 138551 w 159553"/>
                    <a:gd name="connsiteY86" fmla="*/ 197596 h 203787"/>
                    <a:gd name="connsiteX87" fmla="*/ 132359 w 159553"/>
                    <a:gd name="connsiteY87" fmla="*/ 191405 h 203787"/>
                    <a:gd name="connsiteX88" fmla="*/ 126168 w 159553"/>
                    <a:gd name="connsiteY88" fmla="*/ 197596 h 203787"/>
                    <a:gd name="connsiteX89" fmla="*/ 132359 w 159553"/>
                    <a:gd name="connsiteY89" fmla="*/ 203787 h 203787"/>
                    <a:gd name="connsiteX90" fmla="*/ 111309 w 159553"/>
                    <a:gd name="connsiteY90" fmla="*/ 12383 h 203787"/>
                    <a:gd name="connsiteX91" fmla="*/ 117500 w 159553"/>
                    <a:gd name="connsiteY91" fmla="*/ 6191 h 203787"/>
                    <a:gd name="connsiteX92" fmla="*/ 111309 w 159553"/>
                    <a:gd name="connsiteY92" fmla="*/ 0 h 203787"/>
                    <a:gd name="connsiteX93" fmla="*/ 105118 w 159553"/>
                    <a:gd name="connsiteY93" fmla="*/ 6191 h 203787"/>
                    <a:gd name="connsiteX94" fmla="*/ 111309 w 159553"/>
                    <a:gd name="connsiteY94" fmla="*/ 12383 h 203787"/>
                    <a:gd name="connsiteX95" fmla="*/ 111309 w 159553"/>
                    <a:gd name="connsiteY95" fmla="*/ 36290 h 203787"/>
                    <a:gd name="connsiteX96" fmla="*/ 117500 w 159553"/>
                    <a:gd name="connsiteY96" fmla="*/ 30099 h 203787"/>
                    <a:gd name="connsiteX97" fmla="*/ 111309 w 159553"/>
                    <a:gd name="connsiteY97" fmla="*/ 23908 h 203787"/>
                    <a:gd name="connsiteX98" fmla="*/ 105118 w 159553"/>
                    <a:gd name="connsiteY98" fmla="*/ 30099 h 203787"/>
                    <a:gd name="connsiteX99" fmla="*/ 111309 w 159553"/>
                    <a:gd name="connsiteY99" fmla="*/ 36290 h 203787"/>
                    <a:gd name="connsiteX100" fmla="*/ 111309 w 159553"/>
                    <a:gd name="connsiteY100" fmla="*/ 60198 h 203787"/>
                    <a:gd name="connsiteX101" fmla="*/ 117500 w 159553"/>
                    <a:gd name="connsiteY101" fmla="*/ 54007 h 203787"/>
                    <a:gd name="connsiteX102" fmla="*/ 111309 w 159553"/>
                    <a:gd name="connsiteY102" fmla="*/ 47816 h 203787"/>
                    <a:gd name="connsiteX103" fmla="*/ 105118 w 159553"/>
                    <a:gd name="connsiteY103" fmla="*/ 54007 h 203787"/>
                    <a:gd name="connsiteX104" fmla="*/ 111309 w 159553"/>
                    <a:gd name="connsiteY104" fmla="*/ 60198 h 203787"/>
                    <a:gd name="connsiteX105" fmla="*/ 111309 w 159553"/>
                    <a:gd name="connsiteY105" fmla="*/ 84153 h 203787"/>
                    <a:gd name="connsiteX106" fmla="*/ 117500 w 159553"/>
                    <a:gd name="connsiteY106" fmla="*/ 77962 h 203787"/>
                    <a:gd name="connsiteX107" fmla="*/ 111309 w 159553"/>
                    <a:gd name="connsiteY107" fmla="*/ 71771 h 203787"/>
                    <a:gd name="connsiteX108" fmla="*/ 105118 w 159553"/>
                    <a:gd name="connsiteY108" fmla="*/ 77962 h 203787"/>
                    <a:gd name="connsiteX109" fmla="*/ 111309 w 159553"/>
                    <a:gd name="connsiteY109" fmla="*/ 84153 h 203787"/>
                    <a:gd name="connsiteX110" fmla="*/ 111309 w 159553"/>
                    <a:gd name="connsiteY110" fmla="*/ 108061 h 203787"/>
                    <a:gd name="connsiteX111" fmla="*/ 117500 w 159553"/>
                    <a:gd name="connsiteY111" fmla="*/ 101870 h 203787"/>
                    <a:gd name="connsiteX112" fmla="*/ 111309 w 159553"/>
                    <a:gd name="connsiteY112" fmla="*/ 95679 h 203787"/>
                    <a:gd name="connsiteX113" fmla="*/ 105118 w 159553"/>
                    <a:gd name="connsiteY113" fmla="*/ 101870 h 203787"/>
                    <a:gd name="connsiteX114" fmla="*/ 111309 w 159553"/>
                    <a:gd name="connsiteY114" fmla="*/ 108061 h 203787"/>
                    <a:gd name="connsiteX115" fmla="*/ 111309 w 159553"/>
                    <a:gd name="connsiteY115" fmla="*/ 132017 h 203787"/>
                    <a:gd name="connsiteX116" fmla="*/ 117500 w 159553"/>
                    <a:gd name="connsiteY116" fmla="*/ 125825 h 203787"/>
                    <a:gd name="connsiteX117" fmla="*/ 111309 w 159553"/>
                    <a:gd name="connsiteY117" fmla="*/ 119634 h 203787"/>
                    <a:gd name="connsiteX118" fmla="*/ 105118 w 159553"/>
                    <a:gd name="connsiteY118" fmla="*/ 125825 h 203787"/>
                    <a:gd name="connsiteX119" fmla="*/ 111309 w 159553"/>
                    <a:gd name="connsiteY119" fmla="*/ 132017 h 203787"/>
                    <a:gd name="connsiteX120" fmla="*/ 111309 w 159553"/>
                    <a:gd name="connsiteY120" fmla="*/ 155924 h 203787"/>
                    <a:gd name="connsiteX121" fmla="*/ 117500 w 159553"/>
                    <a:gd name="connsiteY121" fmla="*/ 149733 h 203787"/>
                    <a:gd name="connsiteX122" fmla="*/ 111309 w 159553"/>
                    <a:gd name="connsiteY122" fmla="*/ 143542 h 203787"/>
                    <a:gd name="connsiteX123" fmla="*/ 105118 w 159553"/>
                    <a:gd name="connsiteY123" fmla="*/ 149733 h 203787"/>
                    <a:gd name="connsiteX124" fmla="*/ 111309 w 159553"/>
                    <a:gd name="connsiteY124" fmla="*/ 155924 h 203787"/>
                    <a:gd name="connsiteX125" fmla="*/ 111309 w 159553"/>
                    <a:gd name="connsiteY125" fmla="*/ 179880 h 203787"/>
                    <a:gd name="connsiteX126" fmla="*/ 117500 w 159553"/>
                    <a:gd name="connsiteY126" fmla="*/ 173688 h 203787"/>
                    <a:gd name="connsiteX127" fmla="*/ 111309 w 159553"/>
                    <a:gd name="connsiteY127" fmla="*/ 167497 h 203787"/>
                    <a:gd name="connsiteX128" fmla="*/ 105118 w 159553"/>
                    <a:gd name="connsiteY128" fmla="*/ 173688 h 203787"/>
                    <a:gd name="connsiteX129" fmla="*/ 111309 w 159553"/>
                    <a:gd name="connsiteY129" fmla="*/ 179880 h 203787"/>
                    <a:gd name="connsiteX130" fmla="*/ 111309 w 159553"/>
                    <a:gd name="connsiteY130" fmla="*/ 203787 h 203787"/>
                    <a:gd name="connsiteX131" fmla="*/ 117500 w 159553"/>
                    <a:gd name="connsiteY131" fmla="*/ 197596 h 203787"/>
                    <a:gd name="connsiteX132" fmla="*/ 111309 w 159553"/>
                    <a:gd name="connsiteY132" fmla="*/ 191405 h 203787"/>
                    <a:gd name="connsiteX133" fmla="*/ 105118 w 159553"/>
                    <a:gd name="connsiteY133" fmla="*/ 197596 h 203787"/>
                    <a:gd name="connsiteX134" fmla="*/ 111309 w 159553"/>
                    <a:gd name="connsiteY134" fmla="*/ 203787 h 203787"/>
                    <a:gd name="connsiteX135" fmla="*/ 90307 w 159553"/>
                    <a:gd name="connsiteY135" fmla="*/ 12383 h 203787"/>
                    <a:gd name="connsiteX136" fmla="*/ 96498 w 159553"/>
                    <a:gd name="connsiteY136" fmla="*/ 6191 h 203787"/>
                    <a:gd name="connsiteX137" fmla="*/ 90307 w 159553"/>
                    <a:gd name="connsiteY137" fmla="*/ 0 h 203787"/>
                    <a:gd name="connsiteX138" fmla="*/ 84115 w 159553"/>
                    <a:gd name="connsiteY138" fmla="*/ 6191 h 203787"/>
                    <a:gd name="connsiteX139" fmla="*/ 90307 w 159553"/>
                    <a:gd name="connsiteY139" fmla="*/ 12383 h 203787"/>
                    <a:gd name="connsiteX140" fmla="*/ 90307 w 159553"/>
                    <a:gd name="connsiteY140" fmla="*/ 36290 h 203787"/>
                    <a:gd name="connsiteX141" fmla="*/ 96498 w 159553"/>
                    <a:gd name="connsiteY141" fmla="*/ 30099 h 203787"/>
                    <a:gd name="connsiteX142" fmla="*/ 90307 w 159553"/>
                    <a:gd name="connsiteY142" fmla="*/ 23908 h 203787"/>
                    <a:gd name="connsiteX143" fmla="*/ 84115 w 159553"/>
                    <a:gd name="connsiteY143" fmla="*/ 30099 h 203787"/>
                    <a:gd name="connsiteX144" fmla="*/ 90307 w 159553"/>
                    <a:gd name="connsiteY144" fmla="*/ 36290 h 203787"/>
                    <a:gd name="connsiteX145" fmla="*/ 90307 w 159553"/>
                    <a:gd name="connsiteY145" fmla="*/ 60198 h 203787"/>
                    <a:gd name="connsiteX146" fmla="*/ 96498 w 159553"/>
                    <a:gd name="connsiteY146" fmla="*/ 54007 h 203787"/>
                    <a:gd name="connsiteX147" fmla="*/ 90307 w 159553"/>
                    <a:gd name="connsiteY147" fmla="*/ 47816 h 203787"/>
                    <a:gd name="connsiteX148" fmla="*/ 84115 w 159553"/>
                    <a:gd name="connsiteY148" fmla="*/ 54007 h 203787"/>
                    <a:gd name="connsiteX149" fmla="*/ 90307 w 159553"/>
                    <a:gd name="connsiteY149" fmla="*/ 60198 h 203787"/>
                    <a:gd name="connsiteX150" fmla="*/ 90307 w 159553"/>
                    <a:gd name="connsiteY150" fmla="*/ 84153 h 203787"/>
                    <a:gd name="connsiteX151" fmla="*/ 96498 w 159553"/>
                    <a:gd name="connsiteY151" fmla="*/ 77962 h 203787"/>
                    <a:gd name="connsiteX152" fmla="*/ 90307 w 159553"/>
                    <a:gd name="connsiteY152" fmla="*/ 71771 h 203787"/>
                    <a:gd name="connsiteX153" fmla="*/ 84115 w 159553"/>
                    <a:gd name="connsiteY153" fmla="*/ 77962 h 203787"/>
                    <a:gd name="connsiteX154" fmla="*/ 90307 w 159553"/>
                    <a:gd name="connsiteY154" fmla="*/ 84153 h 203787"/>
                    <a:gd name="connsiteX155" fmla="*/ 90307 w 159553"/>
                    <a:gd name="connsiteY155" fmla="*/ 108061 h 203787"/>
                    <a:gd name="connsiteX156" fmla="*/ 96498 w 159553"/>
                    <a:gd name="connsiteY156" fmla="*/ 101870 h 203787"/>
                    <a:gd name="connsiteX157" fmla="*/ 90307 w 159553"/>
                    <a:gd name="connsiteY157" fmla="*/ 95679 h 203787"/>
                    <a:gd name="connsiteX158" fmla="*/ 84115 w 159553"/>
                    <a:gd name="connsiteY158" fmla="*/ 101870 h 203787"/>
                    <a:gd name="connsiteX159" fmla="*/ 90307 w 159553"/>
                    <a:gd name="connsiteY159" fmla="*/ 108061 h 203787"/>
                    <a:gd name="connsiteX160" fmla="*/ 90307 w 159553"/>
                    <a:gd name="connsiteY160" fmla="*/ 132017 h 203787"/>
                    <a:gd name="connsiteX161" fmla="*/ 96498 w 159553"/>
                    <a:gd name="connsiteY161" fmla="*/ 125825 h 203787"/>
                    <a:gd name="connsiteX162" fmla="*/ 90307 w 159553"/>
                    <a:gd name="connsiteY162" fmla="*/ 119634 h 203787"/>
                    <a:gd name="connsiteX163" fmla="*/ 84115 w 159553"/>
                    <a:gd name="connsiteY163" fmla="*/ 125825 h 203787"/>
                    <a:gd name="connsiteX164" fmla="*/ 90307 w 159553"/>
                    <a:gd name="connsiteY164" fmla="*/ 132017 h 203787"/>
                    <a:gd name="connsiteX165" fmla="*/ 90307 w 159553"/>
                    <a:gd name="connsiteY165" fmla="*/ 155924 h 203787"/>
                    <a:gd name="connsiteX166" fmla="*/ 96498 w 159553"/>
                    <a:gd name="connsiteY166" fmla="*/ 149733 h 203787"/>
                    <a:gd name="connsiteX167" fmla="*/ 90307 w 159553"/>
                    <a:gd name="connsiteY167" fmla="*/ 143542 h 203787"/>
                    <a:gd name="connsiteX168" fmla="*/ 84115 w 159553"/>
                    <a:gd name="connsiteY168" fmla="*/ 149733 h 203787"/>
                    <a:gd name="connsiteX169" fmla="*/ 90307 w 159553"/>
                    <a:gd name="connsiteY169" fmla="*/ 155924 h 203787"/>
                    <a:gd name="connsiteX170" fmla="*/ 90307 w 159553"/>
                    <a:gd name="connsiteY170" fmla="*/ 179880 h 203787"/>
                    <a:gd name="connsiteX171" fmla="*/ 96498 w 159553"/>
                    <a:gd name="connsiteY171" fmla="*/ 173688 h 203787"/>
                    <a:gd name="connsiteX172" fmla="*/ 90307 w 159553"/>
                    <a:gd name="connsiteY172" fmla="*/ 167497 h 203787"/>
                    <a:gd name="connsiteX173" fmla="*/ 84115 w 159553"/>
                    <a:gd name="connsiteY173" fmla="*/ 173688 h 203787"/>
                    <a:gd name="connsiteX174" fmla="*/ 90307 w 159553"/>
                    <a:gd name="connsiteY174" fmla="*/ 179880 h 203787"/>
                    <a:gd name="connsiteX175" fmla="*/ 90307 w 159553"/>
                    <a:gd name="connsiteY175" fmla="*/ 203787 h 203787"/>
                    <a:gd name="connsiteX176" fmla="*/ 96498 w 159553"/>
                    <a:gd name="connsiteY176" fmla="*/ 197596 h 203787"/>
                    <a:gd name="connsiteX177" fmla="*/ 90307 w 159553"/>
                    <a:gd name="connsiteY177" fmla="*/ 191405 h 203787"/>
                    <a:gd name="connsiteX178" fmla="*/ 84115 w 159553"/>
                    <a:gd name="connsiteY178" fmla="*/ 197596 h 203787"/>
                    <a:gd name="connsiteX179" fmla="*/ 90307 w 159553"/>
                    <a:gd name="connsiteY179" fmla="*/ 203787 h 203787"/>
                    <a:gd name="connsiteX180" fmla="*/ 69256 w 159553"/>
                    <a:gd name="connsiteY180" fmla="*/ 12383 h 203787"/>
                    <a:gd name="connsiteX181" fmla="*/ 75448 w 159553"/>
                    <a:gd name="connsiteY181" fmla="*/ 6191 h 203787"/>
                    <a:gd name="connsiteX182" fmla="*/ 69256 w 159553"/>
                    <a:gd name="connsiteY182" fmla="*/ 0 h 203787"/>
                    <a:gd name="connsiteX183" fmla="*/ 63065 w 159553"/>
                    <a:gd name="connsiteY183" fmla="*/ 6191 h 203787"/>
                    <a:gd name="connsiteX184" fmla="*/ 69256 w 159553"/>
                    <a:gd name="connsiteY184" fmla="*/ 12383 h 203787"/>
                    <a:gd name="connsiteX185" fmla="*/ 69256 w 159553"/>
                    <a:gd name="connsiteY185" fmla="*/ 36290 h 203787"/>
                    <a:gd name="connsiteX186" fmla="*/ 75448 w 159553"/>
                    <a:gd name="connsiteY186" fmla="*/ 30099 h 203787"/>
                    <a:gd name="connsiteX187" fmla="*/ 69256 w 159553"/>
                    <a:gd name="connsiteY187" fmla="*/ 23908 h 203787"/>
                    <a:gd name="connsiteX188" fmla="*/ 63065 w 159553"/>
                    <a:gd name="connsiteY188" fmla="*/ 30099 h 203787"/>
                    <a:gd name="connsiteX189" fmla="*/ 69256 w 159553"/>
                    <a:gd name="connsiteY189" fmla="*/ 36290 h 203787"/>
                    <a:gd name="connsiteX190" fmla="*/ 69256 w 159553"/>
                    <a:gd name="connsiteY190" fmla="*/ 60198 h 203787"/>
                    <a:gd name="connsiteX191" fmla="*/ 75448 w 159553"/>
                    <a:gd name="connsiteY191" fmla="*/ 54007 h 203787"/>
                    <a:gd name="connsiteX192" fmla="*/ 69256 w 159553"/>
                    <a:gd name="connsiteY192" fmla="*/ 47816 h 203787"/>
                    <a:gd name="connsiteX193" fmla="*/ 63065 w 159553"/>
                    <a:gd name="connsiteY193" fmla="*/ 54007 h 203787"/>
                    <a:gd name="connsiteX194" fmla="*/ 69256 w 159553"/>
                    <a:gd name="connsiteY194" fmla="*/ 60198 h 203787"/>
                    <a:gd name="connsiteX195" fmla="*/ 69256 w 159553"/>
                    <a:gd name="connsiteY195" fmla="*/ 84153 h 203787"/>
                    <a:gd name="connsiteX196" fmla="*/ 75448 w 159553"/>
                    <a:gd name="connsiteY196" fmla="*/ 77962 h 203787"/>
                    <a:gd name="connsiteX197" fmla="*/ 69256 w 159553"/>
                    <a:gd name="connsiteY197" fmla="*/ 71771 h 203787"/>
                    <a:gd name="connsiteX198" fmla="*/ 63065 w 159553"/>
                    <a:gd name="connsiteY198" fmla="*/ 77962 h 203787"/>
                    <a:gd name="connsiteX199" fmla="*/ 69256 w 159553"/>
                    <a:gd name="connsiteY199" fmla="*/ 84153 h 203787"/>
                    <a:gd name="connsiteX200" fmla="*/ 69256 w 159553"/>
                    <a:gd name="connsiteY200" fmla="*/ 108061 h 203787"/>
                    <a:gd name="connsiteX201" fmla="*/ 75448 w 159553"/>
                    <a:gd name="connsiteY201" fmla="*/ 101870 h 203787"/>
                    <a:gd name="connsiteX202" fmla="*/ 69256 w 159553"/>
                    <a:gd name="connsiteY202" fmla="*/ 95679 h 203787"/>
                    <a:gd name="connsiteX203" fmla="*/ 63065 w 159553"/>
                    <a:gd name="connsiteY203" fmla="*/ 101870 h 203787"/>
                    <a:gd name="connsiteX204" fmla="*/ 69256 w 159553"/>
                    <a:gd name="connsiteY204" fmla="*/ 108061 h 203787"/>
                    <a:gd name="connsiteX205" fmla="*/ 69256 w 159553"/>
                    <a:gd name="connsiteY205" fmla="*/ 132017 h 203787"/>
                    <a:gd name="connsiteX206" fmla="*/ 75448 w 159553"/>
                    <a:gd name="connsiteY206" fmla="*/ 125825 h 203787"/>
                    <a:gd name="connsiteX207" fmla="*/ 69256 w 159553"/>
                    <a:gd name="connsiteY207" fmla="*/ 119634 h 203787"/>
                    <a:gd name="connsiteX208" fmla="*/ 63065 w 159553"/>
                    <a:gd name="connsiteY208" fmla="*/ 125825 h 203787"/>
                    <a:gd name="connsiteX209" fmla="*/ 69256 w 159553"/>
                    <a:gd name="connsiteY209" fmla="*/ 132017 h 203787"/>
                    <a:gd name="connsiteX210" fmla="*/ 69256 w 159553"/>
                    <a:gd name="connsiteY210" fmla="*/ 155924 h 203787"/>
                    <a:gd name="connsiteX211" fmla="*/ 75448 w 159553"/>
                    <a:gd name="connsiteY211" fmla="*/ 149733 h 203787"/>
                    <a:gd name="connsiteX212" fmla="*/ 69256 w 159553"/>
                    <a:gd name="connsiteY212" fmla="*/ 143542 h 203787"/>
                    <a:gd name="connsiteX213" fmla="*/ 63065 w 159553"/>
                    <a:gd name="connsiteY213" fmla="*/ 149733 h 203787"/>
                    <a:gd name="connsiteX214" fmla="*/ 69256 w 159553"/>
                    <a:gd name="connsiteY214" fmla="*/ 155924 h 203787"/>
                    <a:gd name="connsiteX215" fmla="*/ 69256 w 159553"/>
                    <a:gd name="connsiteY215" fmla="*/ 179880 h 203787"/>
                    <a:gd name="connsiteX216" fmla="*/ 75448 w 159553"/>
                    <a:gd name="connsiteY216" fmla="*/ 173688 h 203787"/>
                    <a:gd name="connsiteX217" fmla="*/ 69256 w 159553"/>
                    <a:gd name="connsiteY217" fmla="*/ 167497 h 203787"/>
                    <a:gd name="connsiteX218" fmla="*/ 63065 w 159553"/>
                    <a:gd name="connsiteY218" fmla="*/ 173688 h 203787"/>
                    <a:gd name="connsiteX219" fmla="*/ 69256 w 159553"/>
                    <a:gd name="connsiteY219" fmla="*/ 179880 h 203787"/>
                    <a:gd name="connsiteX220" fmla="*/ 69256 w 159553"/>
                    <a:gd name="connsiteY220" fmla="*/ 203787 h 203787"/>
                    <a:gd name="connsiteX221" fmla="*/ 75448 w 159553"/>
                    <a:gd name="connsiteY221" fmla="*/ 197596 h 203787"/>
                    <a:gd name="connsiteX222" fmla="*/ 69256 w 159553"/>
                    <a:gd name="connsiteY222" fmla="*/ 191405 h 203787"/>
                    <a:gd name="connsiteX223" fmla="*/ 63065 w 159553"/>
                    <a:gd name="connsiteY223" fmla="*/ 197596 h 203787"/>
                    <a:gd name="connsiteX224" fmla="*/ 69256 w 159553"/>
                    <a:gd name="connsiteY224" fmla="*/ 203787 h 203787"/>
                    <a:gd name="connsiteX225" fmla="*/ 48254 w 159553"/>
                    <a:gd name="connsiteY225" fmla="*/ 12383 h 203787"/>
                    <a:gd name="connsiteX226" fmla="*/ 54445 w 159553"/>
                    <a:gd name="connsiteY226" fmla="*/ 6191 h 203787"/>
                    <a:gd name="connsiteX227" fmla="*/ 48254 w 159553"/>
                    <a:gd name="connsiteY227" fmla="*/ 0 h 203787"/>
                    <a:gd name="connsiteX228" fmla="*/ 42063 w 159553"/>
                    <a:gd name="connsiteY228" fmla="*/ 6191 h 203787"/>
                    <a:gd name="connsiteX229" fmla="*/ 48254 w 159553"/>
                    <a:gd name="connsiteY229" fmla="*/ 12383 h 203787"/>
                    <a:gd name="connsiteX230" fmla="*/ 48254 w 159553"/>
                    <a:gd name="connsiteY230" fmla="*/ 36290 h 203787"/>
                    <a:gd name="connsiteX231" fmla="*/ 54445 w 159553"/>
                    <a:gd name="connsiteY231" fmla="*/ 30099 h 203787"/>
                    <a:gd name="connsiteX232" fmla="*/ 48254 w 159553"/>
                    <a:gd name="connsiteY232" fmla="*/ 23908 h 203787"/>
                    <a:gd name="connsiteX233" fmla="*/ 42063 w 159553"/>
                    <a:gd name="connsiteY233" fmla="*/ 30099 h 203787"/>
                    <a:gd name="connsiteX234" fmla="*/ 48254 w 159553"/>
                    <a:gd name="connsiteY234" fmla="*/ 36290 h 203787"/>
                    <a:gd name="connsiteX235" fmla="*/ 48254 w 159553"/>
                    <a:gd name="connsiteY235" fmla="*/ 60198 h 203787"/>
                    <a:gd name="connsiteX236" fmla="*/ 54445 w 159553"/>
                    <a:gd name="connsiteY236" fmla="*/ 54007 h 203787"/>
                    <a:gd name="connsiteX237" fmla="*/ 48254 w 159553"/>
                    <a:gd name="connsiteY237" fmla="*/ 47816 h 203787"/>
                    <a:gd name="connsiteX238" fmla="*/ 42063 w 159553"/>
                    <a:gd name="connsiteY238" fmla="*/ 54007 h 203787"/>
                    <a:gd name="connsiteX239" fmla="*/ 48254 w 159553"/>
                    <a:gd name="connsiteY239" fmla="*/ 60198 h 203787"/>
                    <a:gd name="connsiteX240" fmla="*/ 48254 w 159553"/>
                    <a:gd name="connsiteY240" fmla="*/ 84153 h 203787"/>
                    <a:gd name="connsiteX241" fmla="*/ 54445 w 159553"/>
                    <a:gd name="connsiteY241" fmla="*/ 77962 h 203787"/>
                    <a:gd name="connsiteX242" fmla="*/ 48254 w 159553"/>
                    <a:gd name="connsiteY242" fmla="*/ 71771 h 203787"/>
                    <a:gd name="connsiteX243" fmla="*/ 42063 w 159553"/>
                    <a:gd name="connsiteY243" fmla="*/ 77962 h 203787"/>
                    <a:gd name="connsiteX244" fmla="*/ 48254 w 159553"/>
                    <a:gd name="connsiteY244" fmla="*/ 84153 h 203787"/>
                    <a:gd name="connsiteX245" fmla="*/ 48254 w 159553"/>
                    <a:gd name="connsiteY245" fmla="*/ 108061 h 203787"/>
                    <a:gd name="connsiteX246" fmla="*/ 54445 w 159553"/>
                    <a:gd name="connsiteY246" fmla="*/ 101870 h 203787"/>
                    <a:gd name="connsiteX247" fmla="*/ 48254 w 159553"/>
                    <a:gd name="connsiteY247" fmla="*/ 95679 h 203787"/>
                    <a:gd name="connsiteX248" fmla="*/ 42063 w 159553"/>
                    <a:gd name="connsiteY248" fmla="*/ 101870 h 203787"/>
                    <a:gd name="connsiteX249" fmla="*/ 48254 w 159553"/>
                    <a:gd name="connsiteY249" fmla="*/ 108061 h 203787"/>
                    <a:gd name="connsiteX250" fmla="*/ 48254 w 159553"/>
                    <a:gd name="connsiteY250" fmla="*/ 132017 h 203787"/>
                    <a:gd name="connsiteX251" fmla="*/ 54445 w 159553"/>
                    <a:gd name="connsiteY251" fmla="*/ 125825 h 203787"/>
                    <a:gd name="connsiteX252" fmla="*/ 48254 w 159553"/>
                    <a:gd name="connsiteY252" fmla="*/ 119634 h 203787"/>
                    <a:gd name="connsiteX253" fmla="*/ 42063 w 159553"/>
                    <a:gd name="connsiteY253" fmla="*/ 125825 h 203787"/>
                    <a:gd name="connsiteX254" fmla="*/ 48254 w 159553"/>
                    <a:gd name="connsiteY254" fmla="*/ 132017 h 203787"/>
                    <a:gd name="connsiteX255" fmla="*/ 48254 w 159553"/>
                    <a:gd name="connsiteY255" fmla="*/ 155924 h 203787"/>
                    <a:gd name="connsiteX256" fmla="*/ 54445 w 159553"/>
                    <a:gd name="connsiteY256" fmla="*/ 149733 h 203787"/>
                    <a:gd name="connsiteX257" fmla="*/ 48254 w 159553"/>
                    <a:gd name="connsiteY257" fmla="*/ 143542 h 203787"/>
                    <a:gd name="connsiteX258" fmla="*/ 42063 w 159553"/>
                    <a:gd name="connsiteY258" fmla="*/ 149733 h 203787"/>
                    <a:gd name="connsiteX259" fmla="*/ 48254 w 159553"/>
                    <a:gd name="connsiteY259" fmla="*/ 155924 h 203787"/>
                    <a:gd name="connsiteX260" fmla="*/ 48254 w 159553"/>
                    <a:gd name="connsiteY260" fmla="*/ 179880 h 203787"/>
                    <a:gd name="connsiteX261" fmla="*/ 54445 w 159553"/>
                    <a:gd name="connsiteY261" fmla="*/ 173688 h 203787"/>
                    <a:gd name="connsiteX262" fmla="*/ 48254 w 159553"/>
                    <a:gd name="connsiteY262" fmla="*/ 167497 h 203787"/>
                    <a:gd name="connsiteX263" fmla="*/ 42063 w 159553"/>
                    <a:gd name="connsiteY263" fmla="*/ 173688 h 203787"/>
                    <a:gd name="connsiteX264" fmla="*/ 48254 w 159553"/>
                    <a:gd name="connsiteY264" fmla="*/ 179880 h 203787"/>
                    <a:gd name="connsiteX265" fmla="*/ 48254 w 159553"/>
                    <a:gd name="connsiteY265" fmla="*/ 203787 h 203787"/>
                    <a:gd name="connsiteX266" fmla="*/ 54445 w 159553"/>
                    <a:gd name="connsiteY266" fmla="*/ 197596 h 203787"/>
                    <a:gd name="connsiteX267" fmla="*/ 48254 w 159553"/>
                    <a:gd name="connsiteY267" fmla="*/ 191405 h 203787"/>
                    <a:gd name="connsiteX268" fmla="*/ 42063 w 159553"/>
                    <a:gd name="connsiteY268" fmla="*/ 197596 h 203787"/>
                    <a:gd name="connsiteX269" fmla="*/ 48254 w 159553"/>
                    <a:gd name="connsiteY269" fmla="*/ 203787 h 203787"/>
                    <a:gd name="connsiteX270" fmla="*/ 27204 w 159553"/>
                    <a:gd name="connsiteY270" fmla="*/ 12383 h 203787"/>
                    <a:gd name="connsiteX271" fmla="*/ 33395 w 159553"/>
                    <a:gd name="connsiteY271" fmla="*/ 6191 h 203787"/>
                    <a:gd name="connsiteX272" fmla="*/ 27204 w 159553"/>
                    <a:gd name="connsiteY272" fmla="*/ 0 h 203787"/>
                    <a:gd name="connsiteX273" fmla="*/ 21012 w 159553"/>
                    <a:gd name="connsiteY273" fmla="*/ 6191 h 203787"/>
                    <a:gd name="connsiteX274" fmla="*/ 27204 w 159553"/>
                    <a:gd name="connsiteY274" fmla="*/ 12383 h 203787"/>
                    <a:gd name="connsiteX275" fmla="*/ 27204 w 159553"/>
                    <a:gd name="connsiteY275" fmla="*/ 36290 h 203787"/>
                    <a:gd name="connsiteX276" fmla="*/ 33395 w 159553"/>
                    <a:gd name="connsiteY276" fmla="*/ 30099 h 203787"/>
                    <a:gd name="connsiteX277" fmla="*/ 27204 w 159553"/>
                    <a:gd name="connsiteY277" fmla="*/ 23908 h 203787"/>
                    <a:gd name="connsiteX278" fmla="*/ 21012 w 159553"/>
                    <a:gd name="connsiteY278" fmla="*/ 30099 h 203787"/>
                    <a:gd name="connsiteX279" fmla="*/ 27204 w 159553"/>
                    <a:gd name="connsiteY279" fmla="*/ 36290 h 203787"/>
                    <a:gd name="connsiteX280" fmla="*/ 27204 w 159553"/>
                    <a:gd name="connsiteY280" fmla="*/ 60198 h 203787"/>
                    <a:gd name="connsiteX281" fmla="*/ 33395 w 159553"/>
                    <a:gd name="connsiteY281" fmla="*/ 54007 h 203787"/>
                    <a:gd name="connsiteX282" fmla="*/ 27204 w 159553"/>
                    <a:gd name="connsiteY282" fmla="*/ 47816 h 203787"/>
                    <a:gd name="connsiteX283" fmla="*/ 21012 w 159553"/>
                    <a:gd name="connsiteY283" fmla="*/ 54007 h 203787"/>
                    <a:gd name="connsiteX284" fmla="*/ 27204 w 159553"/>
                    <a:gd name="connsiteY284" fmla="*/ 60198 h 203787"/>
                    <a:gd name="connsiteX285" fmla="*/ 27204 w 159553"/>
                    <a:gd name="connsiteY285" fmla="*/ 84153 h 203787"/>
                    <a:gd name="connsiteX286" fmla="*/ 33395 w 159553"/>
                    <a:gd name="connsiteY286" fmla="*/ 77962 h 203787"/>
                    <a:gd name="connsiteX287" fmla="*/ 27204 w 159553"/>
                    <a:gd name="connsiteY287" fmla="*/ 71771 h 203787"/>
                    <a:gd name="connsiteX288" fmla="*/ 21012 w 159553"/>
                    <a:gd name="connsiteY288" fmla="*/ 77962 h 203787"/>
                    <a:gd name="connsiteX289" fmla="*/ 27204 w 159553"/>
                    <a:gd name="connsiteY289" fmla="*/ 84153 h 203787"/>
                    <a:gd name="connsiteX290" fmla="*/ 27204 w 159553"/>
                    <a:gd name="connsiteY290" fmla="*/ 108061 h 203787"/>
                    <a:gd name="connsiteX291" fmla="*/ 33395 w 159553"/>
                    <a:gd name="connsiteY291" fmla="*/ 101870 h 203787"/>
                    <a:gd name="connsiteX292" fmla="*/ 27204 w 159553"/>
                    <a:gd name="connsiteY292" fmla="*/ 95679 h 203787"/>
                    <a:gd name="connsiteX293" fmla="*/ 21012 w 159553"/>
                    <a:gd name="connsiteY293" fmla="*/ 101870 h 203787"/>
                    <a:gd name="connsiteX294" fmla="*/ 27204 w 159553"/>
                    <a:gd name="connsiteY294" fmla="*/ 108061 h 203787"/>
                    <a:gd name="connsiteX295" fmla="*/ 27204 w 159553"/>
                    <a:gd name="connsiteY295" fmla="*/ 132017 h 203787"/>
                    <a:gd name="connsiteX296" fmla="*/ 33395 w 159553"/>
                    <a:gd name="connsiteY296" fmla="*/ 125825 h 203787"/>
                    <a:gd name="connsiteX297" fmla="*/ 27204 w 159553"/>
                    <a:gd name="connsiteY297" fmla="*/ 119634 h 203787"/>
                    <a:gd name="connsiteX298" fmla="*/ 21012 w 159553"/>
                    <a:gd name="connsiteY298" fmla="*/ 125825 h 203787"/>
                    <a:gd name="connsiteX299" fmla="*/ 27204 w 159553"/>
                    <a:gd name="connsiteY299" fmla="*/ 132017 h 203787"/>
                    <a:gd name="connsiteX300" fmla="*/ 27204 w 159553"/>
                    <a:gd name="connsiteY300" fmla="*/ 155924 h 203787"/>
                    <a:gd name="connsiteX301" fmla="*/ 33395 w 159553"/>
                    <a:gd name="connsiteY301" fmla="*/ 149733 h 203787"/>
                    <a:gd name="connsiteX302" fmla="*/ 27204 w 159553"/>
                    <a:gd name="connsiteY302" fmla="*/ 143542 h 203787"/>
                    <a:gd name="connsiteX303" fmla="*/ 21012 w 159553"/>
                    <a:gd name="connsiteY303" fmla="*/ 149733 h 203787"/>
                    <a:gd name="connsiteX304" fmla="*/ 27204 w 159553"/>
                    <a:gd name="connsiteY304" fmla="*/ 155924 h 203787"/>
                    <a:gd name="connsiteX305" fmla="*/ 27204 w 159553"/>
                    <a:gd name="connsiteY305" fmla="*/ 179880 h 203787"/>
                    <a:gd name="connsiteX306" fmla="*/ 33395 w 159553"/>
                    <a:gd name="connsiteY306" fmla="*/ 173688 h 203787"/>
                    <a:gd name="connsiteX307" fmla="*/ 27204 w 159553"/>
                    <a:gd name="connsiteY307" fmla="*/ 167497 h 203787"/>
                    <a:gd name="connsiteX308" fmla="*/ 21012 w 159553"/>
                    <a:gd name="connsiteY308" fmla="*/ 173688 h 203787"/>
                    <a:gd name="connsiteX309" fmla="*/ 27204 w 159553"/>
                    <a:gd name="connsiteY309" fmla="*/ 179880 h 203787"/>
                    <a:gd name="connsiteX310" fmla="*/ 27204 w 159553"/>
                    <a:gd name="connsiteY310" fmla="*/ 203787 h 203787"/>
                    <a:gd name="connsiteX311" fmla="*/ 33395 w 159553"/>
                    <a:gd name="connsiteY311" fmla="*/ 197596 h 203787"/>
                    <a:gd name="connsiteX312" fmla="*/ 27204 w 159553"/>
                    <a:gd name="connsiteY312" fmla="*/ 191405 h 203787"/>
                    <a:gd name="connsiteX313" fmla="*/ 21012 w 159553"/>
                    <a:gd name="connsiteY313" fmla="*/ 197596 h 203787"/>
                    <a:gd name="connsiteX314" fmla="*/ 27204 w 159553"/>
                    <a:gd name="connsiteY314" fmla="*/ 203787 h 203787"/>
                    <a:gd name="connsiteX315" fmla="*/ 6201 w 159553"/>
                    <a:gd name="connsiteY315" fmla="*/ 12383 h 203787"/>
                    <a:gd name="connsiteX316" fmla="*/ 12383 w 159553"/>
                    <a:gd name="connsiteY316" fmla="*/ 6182 h 203787"/>
                    <a:gd name="connsiteX317" fmla="*/ 6182 w 159553"/>
                    <a:gd name="connsiteY317" fmla="*/ 0 h 203787"/>
                    <a:gd name="connsiteX318" fmla="*/ 0 w 159553"/>
                    <a:gd name="connsiteY318" fmla="*/ 6201 h 203787"/>
                    <a:gd name="connsiteX319" fmla="*/ 6201 w 159553"/>
                    <a:gd name="connsiteY319" fmla="*/ 12383 h 203787"/>
                    <a:gd name="connsiteX320" fmla="*/ 6201 w 159553"/>
                    <a:gd name="connsiteY320" fmla="*/ 36290 h 203787"/>
                    <a:gd name="connsiteX321" fmla="*/ 12383 w 159553"/>
                    <a:gd name="connsiteY321" fmla="*/ 30090 h 203787"/>
                    <a:gd name="connsiteX322" fmla="*/ 6182 w 159553"/>
                    <a:gd name="connsiteY322" fmla="*/ 23908 h 203787"/>
                    <a:gd name="connsiteX323" fmla="*/ 0 w 159553"/>
                    <a:gd name="connsiteY323" fmla="*/ 30109 h 203787"/>
                    <a:gd name="connsiteX324" fmla="*/ 6201 w 159553"/>
                    <a:gd name="connsiteY324" fmla="*/ 36290 h 203787"/>
                    <a:gd name="connsiteX325" fmla="*/ 6201 w 159553"/>
                    <a:gd name="connsiteY325" fmla="*/ 60198 h 203787"/>
                    <a:gd name="connsiteX326" fmla="*/ 12383 w 159553"/>
                    <a:gd name="connsiteY326" fmla="*/ 53997 h 203787"/>
                    <a:gd name="connsiteX327" fmla="*/ 6182 w 159553"/>
                    <a:gd name="connsiteY327" fmla="*/ 47816 h 203787"/>
                    <a:gd name="connsiteX328" fmla="*/ 0 w 159553"/>
                    <a:gd name="connsiteY328" fmla="*/ 54016 h 203787"/>
                    <a:gd name="connsiteX329" fmla="*/ 6201 w 159553"/>
                    <a:gd name="connsiteY329" fmla="*/ 60198 h 203787"/>
                    <a:gd name="connsiteX330" fmla="*/ 6201 w 159553"/>
                    <a:gd name="connsiteY330" fmla="*/ 84153 h 203787"/>
                    <a:gd name="connsiteX331" fmla="*/ 12383 w 159553"/>
                    <a:gd name="connsiteY331" fmla="*/ 77953 h 203787"/>
                    <a:gd name="connsiteX332" fmla="*/ 6182 w 159553"/>
                    <a:gd name="connsiteY332" fmla="*/ 71771 h 203787"/>
                    <a:gd name="connsiteX333" fmla="*/ 0 w 159553"/>
                    <a:gd name="connsiteY333" fmla="*/ 77972 h 203787"/>
                    <a:gd name="connsiteX334" fmla="*/ 6201 w 159553"/>
                    <a:gd name="connsiteY334" fmla="*/ 84153 h 203787"/>
                    <a:gd name="connsiteX335" fmla="*/ 6201 w 159553"/>
                    <a:gd name="connsiteY335" fmla="*/ 108061 h 203787"/>
                    <a:gd name="connsiteX336" fmla="*/ 12383 w 159553"/>
                    <a:gd name="connsiteY336" fmla="*/ 101860 h 203787"/>
                    <a:gd name="connsiteX337" fmla="*/ 6182 w 159553"/>
                    <a:gd name="connsiteY337" fmla="*/ 95679 h 203787"/>
                    <a:gd name="connsiteX338" fmla="*/ 0 w 159553"/>
                    <a:gd name="connsiteY338" fmla="*/ 101879 h 203787"/>
                    <a:gd name="connsiteX339" fmla="*/ 6201 w 159553"/>
                    <a:gd name="connsiteY339" fmla="*/ 108061 h 203787"/>
                    <a:gd name="connsiteX340" fmla="*/ 6201 w 159553"/>
                    <a:gd name="connsiteY340" fmla="*/ 132017 h 203787"/>
                    <a:gd name="connsiteX341" fmla="*/ 12383 w 159553"/>
                    <a:gd name="connsiteY341" fmla="*/ 125816 h 203787"/>
                    <a:gd name="connsiteX342" fmla="*/ 6182 w 159553"/>
                    <a:gd name="connsiteY342" fmla="*/ 119634 h 203787"/>
                    <a:gd name="connsiteX343" fmla="*/ 0 w 159553"/>
                    <a:gd name="connsiteY343" fmla="*/ 125835 h 203787"/>
                    <a:gd name="connsiteX344" fmla="*/ 6201 w 159553"/>
                    <a:gd name="connsiteY344" fmla="*/ 132017 h 203787"/>
                    <a:gd name="connsiteX345" fmla="*/ 6201 w 159553"/>
                    <a:gd name="connsiteY345" fmla="*/ 155924 h 203787"/>
                    <a:gd name="connsiteX346" fmla="*/ 12383 w 159553"/>
                    <a:gd name="connsiteY346" fmla="*/ 149724 h 203787"/>
                    <a:gd name="connsiteX347" fmla="*/ 6182 w 159553"/>
                    <a:gd name="connsiteY347" fmla="*/ 143542 h 203787"/>
                    <a:gd name="connsiteX348" fmla="*/ 0 w 159553"/>
                    <a:gd name="connsiteY348" fmla="*/ 149743 h 203787"/>
                    <a:gd name="connsiteX349" fmla="*/ 6201 w 159553"/>
                    <a:gd name="connsiteY349" fmla="*/ 155924 h 203787"/>
                    <a:gd name="connsiteX350" fmla="*/ 6201 w 159553"/>
                    <a:gd name="connsiteY350" fmla="*/ 179880 h 203787"/>
                    <a:gd name="connsiteX351" fmla="*/ 12383 w 159553"/>
                    <a:gd name="connsiteY351" fmla="*/ 173679 h 203787"/>
                    <a:gd name="connsiteX352" fmla="*/ 6182 w 159553"/>
                    <a:gd name="connsiteY352" fmla="*/ 167497 h 203787"/>
                    <a:gd name="connsiteX353" fmla="*/ 0 w 159553"/>
                    <a:gd name="connsiteY353" fmla="*/ 173698 h 203787"/>
                    <a:gd name="connsiteX354" fmla="*/ 6201 w 159553"/>
                    <a:gd name="connsiteY354" fmla="*/ 179880 h 203787"/>
                    <a:gd name="connsiteX355" fmla="*/ 6201 w 159553"/>
                    <a:gd name="connsiteY355" fmla="*/ 203787 h 203787"/>
                    <a:gd name="connsiteX356" fmla="*/ 12383 w 159553"/>
                    <a:gd name="connsiteY356" fmla="*/ 197587 h 203787"/>
                    <a:gd name="connsiteX357" fmla="*/ 6182 w 159553"/>
                    <a:gd name="connsiteY357" fmla="*/ 191405 h 203787"/>
                    <a:gd name="connsiteX358" fmla="*/ 0 w 159553"/>
                    <a:gd name="connsiteY358" fmla="*/ 197606 h 203787"/>
                    <a:gd name="connsiteX359" fmla="*/ 6201 w 159553"/>
                    <a:gd name="connsiteY359" fmla="*/ 203787 h 20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59553" h="203787">
                      <a:moveTo>
                        <a:pt x="153362" y="12383"/>
                      </a:moveTo>
                      <a:cubicBezTo>
                        <a:pt x="156782" y="12383"/>
                        <a:pt x="159553" y="9611"/>
                        <a:pt x="159553" y="6191"/>
                      </a:cubicBezTo>
                      <a:cubicBezTo>
                        <a:pt x="159553" y="2772"/>
                        <a:pt x="156782" y="0"/>
                        <a:pt x="153362" y="0"/>
                      </a:cubicBezTo>
                      <a:cubicBezTo>
                        <a:pt x="149943" y="0"/>
                        <a:pt x="147171" y="2772"/>
                        <a:pt x="147171" y="6191"/>
                      </a:cubicBezTo>
                      <a:cubicBezTo>
                        <a:pt x="147171" y="9611"/>
                        <a:pt x="149943" y="12383"/>
                        <a:pt x="153362" y="12383"/>
                      </a:cubicBezTo>
                      <a:close/>
                      <a:moveTo>
                        <a:pt x="153362" y="36290"/>
                      </a:moveTo>
                      <a:cubicBezTo>
                        <a:pt x="156782" y="36290"/>
                        <a:pt x="159553" y="33519"/>
                        <a:pt x="159553" y="30099"/>
                      </a:cubicBezTo>
                      <a:cubicBezTo>
                        <a:pt x="159553" y="26680"/>
                        <a:pt x="156782" y="23908"/>
                        <a:pt x="153362" y="23908"/>
                      </a:cubicBezTo>
                      <a:cubicBezTo>
                        <a:pt x="149943" y="23908"/>
                        <a:pt x="147171" y="26680"/>
                        <a:pt x="147171" y="30099"/>
                      </a:cubicBezTo>
                      <a:cubicBezTo>
                        <a:pt x="147171" y="33519"/>
                        <a:pt x="149943" y="36290"/>
                        <a:pt x="153362" y="36290"/>
                      </a:cubicBezTo>
                      <a:close/>
                      <a:moveTo>
                        <a:pt x="153362" y="60198"/>
                      </a:moveTo>
                      <a:cubicBezTo>
                        <a:pt x="156782" y="60198"/>
                        <a:pt x="159553" y="57426"/>
                        <a:pt x="159553" y="54007"/>
                      </a:cubicBezTo>
                      <a:cubicBezTo>
                        <a:pt x="159553" y="50587"/>
                        <a:pt x="156782" y="47816"/>
                        <a:pt x="153362" y="47816"/>
                      </a:cubicBezTo>
                      <a:cubicBezTo>
                        <a:pt x="149943" y="47816"/>
                        <a:pt x="147171" y="50587"/>
                        <a:pt x="147171" y="54007"/>
                      </a:cubicBezTo>
                      <a:cubicBezTo>
                        <a:pt x="147171" y="57426"/>
                        <a:pt x="149943" y="60198"/>
                        <a:pt x="153362" y="60198"/>
                      </a:cubicBezTo>
                      <a:close/>
                      <a:moveTo>
                        <a:pt x="153362" y="84153"/>
                      </a:moveTo>
                      <a:cubicBezTo>
                        <a:pt x="156782" y="84153"/>
                        <a:pt x="159553" y="81382"/>
                        <a:pt x="159553" y="77962"/>
                      </a:cubicBezTo>
                      <a:cubicBezTo>
                        <a:pt x="159553" y="74543"/>
                        <a:pt x="156782" y="71771"/>
                        <a:pt x="153362" y="71771"/>
                      </a:cubicBezTo>
                      <a:cubicBezTo>
                        <a:pt x="149943" y="71771"/>
                        <a:pt x="147171" y="74543"/>
                        <a:pt x="147171" y="77962"/>
                      </a:cubicBezTo>
                      <a:cubicBezTo>
                        <a:pt x="147171" y="81382"/>
                        <a:pt x="149943" y="84153"/>
                        <a:pt x="153362" y="84153"/>
                      </a:cubicBezTo>
                      <a:close/>
                      <a:moveTo>
                        <a:pt x="153362" y="108061"/>
                      </a:moveTo>
                      <a:cubicBezTo>
                        <a:pt x="156782" y="108061"/>
                        <a:pt x="159553" y="105289"/>
                        <a:pt x="159553" y="101870"/>
                      </a:cubicBezTo>
                      <a:cubicBezTo>
                        <a:pt x="159553" y="98450"/>
                        <a:pt x="156782" y="95679"/>
                        <a:pt x="153362" y="95679"/>
                      </a:cubicBezTo>
                      <a:cubicBezTo>
                        <a:pt x="149943" y="95679"/>
                        <a:pt x="147171" y="98450"/>
                        <a:pt x="147171" y="101870"/>
                      </a:cubicBezTo>
                      <a:cubicBezTo>
                        <a:pt x="147171" y="105289"/>
                        <a:pt x="149943" y="108061"/>
                        <a:pt x="153362" y="108061"/>
                      </a:cubicBezTo>
                      <a:close/>
                      <a:moveTo>
                        <a:pt x="153362" y="132017"/>
                      </a:moveTo>
                      <a:cubicBezTo>
                        <a:pt x="156782" y="132017"/>
                        <a:pt x="159553" y="129245"/>
                        <a:pt x="159553" y="125825"/>
                      </a:cubicBezTo>
                      <a:cubicBezTo>
                        <a:pt x="159553" y="122406"/>
                        <a:pt x="156782" y="119634"/>
                        <a:pt x="153362" y="119634"/>
                      </a:cubicBezTo>
                      <a:cubicBezTo>
                        <a:pt x="149943" y="119634"/>
                        <a:pt x="147171" y="122406"/>
                        <a:pt x="147171" y="125825"/>
                      </a:cubicBezTo>
                      <a:cubicBezTo>
                        <a:pt x="147171" y="129245"/>
                        <a:pt x="149943" y="132017"/>
                        <a:pt x="153362" y="132017"/>
                      </a:cubicBezTo>
                      <a:close/>
                      <a:moveTo>
                        <a:pt x="153362" y="155924"/>
                      </a:moveTo>
                      <a:cubicBezTo>
                        <a:pt x="156782" y="155924"/>
                        <a:pt x="159553" y="153153"/>
                        <a:pt x="159553" y="149733"/>
                      </a:cubicBezTo>
                      <a:cubicBezTo>
                        <a:pt x="159553" y="146314"/>
                        <a:pt x="156782" y="143542"/>
                        <a:pt x="153362" y="143542"/>
                      </a:cubicBezTo>
                      <a:cubicBezTo>
                        <a:pt x="149943" y="143542"/>
                        <a:pt x="147171" y="146314"/>
                        <a:pt x="147171" y="149733"/>
                      </a:cubicBezTo>
                      <a:cubicBezTo>
                        <a:pt x="147171" y="153153"/>
                        <a:pt x="149943" y="155924"/>
                        <a:pt x="153362" y="155924"/>
                      </a:cubicBezTo>
                      <a:close/>
                      <a:moveTo>
                        <a:pt x="153362" y="179880"/>
                      </a:moveTo>
                      <a:cubicBezTo>
                        <a:pt x="156782" y="179880"/>
                        <a:pt x="159553" y="177108"/>
                        <a:pt x="159553" y="173688"/>
                      </a:cubicBezTo>
                      <a:cubicBezTo>
                        <a:pt x="159553" y="170269"/>
                        <a:pt x="156782" y="167497"/>
                        <a:pt x="153362" y="167497"/>
                      </a:cubicBezTo>
                      <a:cubicBezTo>
                        <a:pt x="149943" y="167497"/>
                        <a:pt x="147171" y="170269"/>
                        <a:pt x="147171" y="173688"/>
                      </a:cubicBezTo>
                      <a:cubicBezTo>
                        <a:pt x="147171" y="177108"/>
                        <a:pt x="149943" y="179880"/>
                        <a:pt x="153362" y="179880"/>
                      </a:cubicBezTo>
                      <a:close/>
                      <a:moveTo>
                        <a:pt x="153362" y="203787"/>
                      </a:moveTo>
                      <a:cubicBezTo>
                        <a:pt x="156782" y="203787"/>
                        <a:pt x="159553" y="201016"/>
                        <a:pt x="159553" y="197596"/>
                      </a:cubicBezTo>
                      <a:cubicBezTo>
                        <a:pt x="159553" y="194177"/>
                        <a:pt x="156782" y="191405"/>
                        <a:pt x="153362" y="191405"/>
                      </a:cubicBezTo>
                      <a:cubicBezTo>
                        <a:pt x="149943" y="191405"/>
                        <a:pt x="147171" y="194177"/>
                        <a:pt x="147171" y="197596"/>
                      </a:cubicBezTo>
                      <a:cubicBezTo>
                        <a:pt x="147171" y="201016"/>
                        <a:pt x="149943" y="203787"/>
                        <a:pt x="153362" y="203787"/>
                      </a:cubicBezTo>
                      <a:close/>
                      <a:moveTo>
                        <a:pt x="132359" y="12383"/>
                      </a:moveTo>
                      <a:cubicBezTo>
                        <a:pt x="135779" y="12383"/>
                        <a:pt x="138551" y="9611"/>
                        <a:pt x="138551" y="6191"/>
                      </a:cubicBezTo>
                      <a:cubicBezTo>
                        <a:pt x="138551" y="2772"/>
                        <a:pt x="135779" y="0"/>
                        <a:pt x="132359" y="0"/>
                      </a:cubicBezTo>
                      <a:cubicBezTo>
                        <a:pt x="128940" y="0"/>
                        <a:pt x="126168" y="2772"/>
                        <a:pt x="126168" y="6191"/>
                      </a:cubicBezTo>
                      <a:cubicBezTo>
                        <a:pt x="126168" y="9611"/>
                        <a:pt x="128940" y="12383"/>
                        <a:pt x="132359" y="12383"/>
                      </a:cubicBezTo>
                      <a:close/>
                      <a:moveTo>
                        <a:pt x="132359" y="36290"/>
                      </a:moveTo>
                      <a:cubicBezTo>
                        <a:pt x="135779" y="36290"/>
                        <a:pt x="138551" y="33519"/>
                        <a:pt x="138551" y="30099"/>
                      </a:cubicBezTo>
                      <a:cubicBezTo>
                        <a:pt x="138551" y="26680"/>
                        <a:pt x="135779" y="23908"/>
                        <a:pt x="132359" y="23908"/>
                      </a:cubicBezTo>
                      <a:cubicBezTo>
                        <a:pt x="128940" y="23908"/>
                        <a:pt x="126168" y="26680"/>
                        <a:pt x="126168" y="30099"/>
                      </a:cubicBezTo>
                      <a:cubicBezTo>
                        <a:pt x="126168" y="33519"/>
                        <a:pt x="128940" y="36290"/>
                        <a:pt x="132359" y="36290"/>
                      </a:cubicBezTo>
                      <a:close/>
                      <a:moveTo>
                        <a:pt x="132359" y="60198"/>
                      </a:moveTo>
                      <a:cubicBezTo>
                        <a:pt x="135779" y="60198"/>
                        <a:pt x="138551" y="57426"/>
                        <a:pt x="138551" y="54007"/>
                      </a:cubicBezTo>
                      <a:cubicBezTo>
                        <a:pt x="138551" y="50587"/>
                        <a:pt x="135779" y="47816"/>
                        <a:pt x="132359" y="47816"/>
                      </a:cubicBezTo>
                      <a:cubicBezTo>
                        <a:pt x="128940" y="47816"/>
                        <a:pt x="126168" y="50587"/>
                        <a:pt x="126168" y="54007"/>
                      </a:cubicBezTo>
                      <a:cubicBezTo>
                        <a:pt x="126168" y="57426"/>
                        <a:pt x="128940" y="60198"/>
                        <a:pt x="132359" y="60198"/>
                      </a:cubicBezTo>
                      <a:close/>
                      <a:moveTo>
                        <a:pt x="132359" y="84153"/>
                      </a:moveTo>
                      <a:cubicBezTo>
                        <a:pt x="135779" y="84153"/>
                        <a:pt x="138551" y="81382"/>
                        <a:pt x="138551" y="77962"/>
                      </a:cubicBezTo>
                      <a:cubicBezTo>
                        <a:pt x="138551" y="74543"/>
                        <a:pt x="135779" y="71771"/>
                        <a:pt x="132359" y="71771"/>
                      </a:cubicBezTo>
                      <a:cubicBezTo>
                        <a:pt x="128940" y="71771"/>
                        <a:pt x="126168" y="74543"/>
                        <a:pt x="126168" y="77962"/>
                      </a:cubicBezTo>
                      <a:cubicBezTo>
                        <a:pt x="126168" y="81382"/>
                        <a:pt x="128940" y="84153"/>
                        <a:pt x="132359" y="84153"/>
                      </a:cubicBezTo>
                      <a:close/>
                      <a:moveTo>
                        <a:pt x="132359" y="108061"/>
                      </a:moveTo>
                      <a:cubicBezTo>
                        <a:pt x="135779" y="108061"/>
                        <a:pt x="138551" y="105289"/>
                        <a:pt x="138551" y="101870"/>
                      </a:cubicBezTo>
                      <a:cubicBezTo>
                        <a:pt x="138551" y="98450"/>
                        <a:pt x="135779" y="95679"/>
                        <a:pt x="132359" y="95679"/>
                      </a:cubicBezTo>
                      <a:cubicBezTo>
                        <a:pt x="128940" y="95679"/>
                        <a:pt x="126168" y="98450"/>
                        <a:pt x="126168" y="101870"/>
                      </a:cubicBezTo>
                      <a:cubicBezTo>
                        <a:pt x="126168" y="105289"/>
                        <a:pt x="128940" y="108061"/>
                        <a:pt x="132359" y="108061"/>
                      </a:cubicBezTo>
                      <a:close/>
                      <a:moveTo>
                        <a:pt x="132359" y="132017"/>
                      </a:moveTo>
                      <a:cubicBezTo>
                        <a:pt x="135779" y="132017"/>
                        <a:pt x="138551" y="129245"/>
                        <a:pt x="138551" y="125825"/>
                      </a:cubicBezTo>
                      <a:cubicBezTo>
                        <a:pt x="138551" y="122406"/>
                        <a:pt x="135779" y="119634"/>
                        <a:pt x="132359" y="119634"/>
                      </a:cubicBezTo>
                      <a:cubicBezTo>
                        <a:pt x="128940" y="119634"/>
                        <a:pt x="126168" y="122406"/>
                        <a:pt x="126168" y="125825"/>
                      </a:cubicBezTo>
                      <a:cubicBezTo>
                        <a:pt x="126168" y="129245"/>
                        <a:pt x="128940" y="132017"/>
                        <a:pt x="132359" y="132017"/>
                      </a:cubicBezTo>
                      <a:close/>
                      <a:moveTo>
                        <a:pt x="132359" y="155924"/>
                      </a:moveTo>
                      <a:cubicBezTo>
                        <a:pt x="135779" y="155924"/>
                        <a:pt x="138551" y="153153"/>
                        <a:pt x="138551" y="149733"/>
                      </a:cubicBezTo>
                      <a:cubicBezTo>
                        <a:pt x="138551" y="146314"/>
                        <a:pt x="135779" y="143542"/>
                        <a:pt x="132359" y="143542"/>
                      </a:cubicBezTo>
                      <a:cubicBezTo>
                        <a:pt x="128940" y="143542"/>
                        <a:pt x="126168" y="146314"/>
                        <a:pt x="126168" y="149733"/>
                      </a:cubicBezTo>
                      <a:cubicBezTo>
                        <a:pt x="126168" y="153153"/>
                        <a:pt x="128940" y="155924"/>
                        <a:pt x="132359" y="155924"/>
                      </a:cubicBezTo>
                      <a:close/>
                      <a:moveTo>
                        <a:pt x="132359" y="179880"/>
                      </a:moveTo>
                      <a:cubicBezTo>
                        <a:pt x="135779" y="179880"/>
                        <a:pt x="138551" y="177108"/>
                        <a:pt x="138551" y="173688"/>
                      </a:cubicBezTo>
                      <a:cubicBezTo>
                        <a:pt x="138551" y="170269"/>
                        <a:pt x="135779" y="167497"/>
                        <a:pt x="132359" y="167497"/>
                      </a:cubicBezTo>
                      <a:cubicBezTo>
                        <a:pt x="128940" y="167497"/>
                        <a:pt x="126168" y="170269"/>
                        <a:pt x="126168" y="173688"/>
                      </a:cubicBezTo>
                      <a:cubicBezTo>
                        <a:pt x="126168" y="177108"/>
                        <a:pt x="128940" y="179880"/>
                        <a:pt x="132359" y="179880"/>
                      </a:cubicBezTo>
                      <a:close/>
                      <a:moveTo>
                        <a:pt x="132359" y="203787"/>
                      </a:moveTo>
                      <a:cubicBezTo>
                        <a:pt x="135779" y="203787"/>
                        <a:pt x="138551" y="201016"/>
                        <a:pt x="138551" y="197596"/>
                      </a:cubicBezTo>
                      <a:cubicBezTo>
                        <a:pt x="138551" y="194177"/>
                        <a:pt x="135779" y="191405"/>
                        <a:pt x="132359" y="191405"/>
                      </a:cubicBezTo>
                      <a:cubicBezTo>
                        <a:pt x="128940" y="191405"/>
                        <a:pt x="126168" y="194177"/>
                        <a:pt x="126168" y="197596"/>
                      </a:cubicBezTo>
                      <a:cubicBezTo>
                        <a:pt x="126168" y="201016"/>
                        <a:pt x="128940" y="203787"/>
                        <a:pt x="132359" y="203787"/>
                      </a:cubicBezTo>
                      <a:close/>
                      <a:moveTo>
                        <a:pt x="111309" y="12383"/>
                      </a:moveTo>
                      <a:cubicBezTo>
                        <a:pt x="114729" y="12383"/>
                        <a:pt x="117500" y="9611"/>
                        <a:pt x="117500" y="6191"/>
                      </a:cubicBezTo>
                      <a:cubicBezTo>
                        <a:pt x="117500" y="2772"/>
                        <a:pt x="114729" y="0"/>
                        <a:pt x="111309" y="0"/>
                      </a:cubicBezTo>
                      <a:cubicBezTo>
                        <a:pt x="107890" y="0"/>
                        <a:pt x="105118" y="2772"/>
                        <a:pt x="105118" y="6191"/>
                      </a:cubicBezTo>
                      <a:cubicBezTo>
                        <a:pt x="105118" y="9611"/>
                        <a:pt x="107890" y="12383"/>
                        <a:pt x="111309" y="12383"/>
                      </a:cubicBezTo>
                      <a:close/>
                      <a:moveTo>
                        <a:pt x="111309" y="36290"/>
                      </a:moveTo>
                      <a:cubicBezTo>
                        <a:pt x="114729" y="36290"/>
                        <a:pt x="117500" y="33519"/>
                        <a:pt x="117500" y="30099"/>
                      </a:cubicBezTo>
                      <a:cubicBezTo>
                        <a:pt x="117500" y="26680"/>
                        <a:pt x="114729" y="23908"/>
                        <a:pt x="111309" y="23908"/>
                      </a:cubicBezTo>
                      <a:cubicBezTo>
                        <a:pt x="107890" y="23908"/>
                        <a:pt x="105118" y="26680"/>
                        <a:pt x="105118" y="30099"/>
                      </a:cubicBezTo>
                      <a:cubicBezTo>
                        <a:pt x="105118" y="33519"/>
                        <a:pt x="107890" y="36290"/>
                        <a:pt x="111309" y="36290"/>
                      </a:cubicBezTo>
                      <a:close/>
                      <a:moveTo>
                        <a:pt x="111309" y="60198"/>
                      </a:moveTo>
                      <a:cubicBezTo>
                        <a:pt x="114729" y="60198"/>
                        <a:pt x="117500" y="57426"/>
                        <a:pt x="117500" y="54007"/>
                      </a:cubicBezTo>
                      <a:cubicBezTo>
                        <a:pt x="117500" y="50587"/>
                        <a:pt x="114729" y="47816"/>
                        <a:pt x="111309" y="47816"/>
                      </a:cubicBezTo>
                      <a:cubicBezTo>
                        <a:pt x="107890" y="47816"/>
                        <a:pt x="105118" y="50587"/>
                        <a:pt x="105118" y="54007"/>
                      </a:cubicBezTo>
                      <a:cubicBezTo>
                        <a:pt x="105118" y="57426"/>
                        <a:pt x="107890" y="60198"/>
                        <a:pt x="111309" y="60198"/>
                      </a:cubicBezTo>
                      <a:close/>
                      <a:moveTo>
                        <a:pt x="111309" y="84153"/>
                      </a:moveTo>
                      <a:cubicBezTo>
                        <a:pt x="114729" y="84153"/>
                        <a:pt x="117500" y="81382"/>
                        <a:pt x="117500" y="77962"/>
                      </a:cubicBezTo>
                      <a:cubicBezTo>
                        <a:pt x="117500" y="74543"/>
                        <a:pt x="114729" y="71771"/>
                        <a:pt x="111309" y="71771"/>
                      </a:cubicBezTo>
                      <a:cubicBezTo>
                        <a:pt x="107890" y="71771"/>
                        <a:pt x="105118" y="74543"/>
                        <a:pt x="105118" y="77962"/>
                      </a:cubicBezTo>
                      <a:cubicBezTo>
                        <a:pt x="105118" y="81382"/>
                        <a:pt x="107890" y="84153"/>
                        <a:pt x="111309" y="84153"/>
                      </a:cubicBezTo>
                      <a:close/>
                      <a:moveTo>
                        <a:pt x="111309" y="108061"/>
                      </a:moveTo>
                      <a:cubicBezTo>
                        <a:pt x="114729" y="108061"/>
                        <a:pt x="117500" y="105289"/>
                        <a:pt x="117500" y="101870"/>
                      </a:cubicBezTo>
                      <a:cubicBezTo>
                        <a:pt x="117500" y="98450"/>
                        <a:pt x="114729" y="95679"/>
                        <a:pt x="111309" y="95679"/>
                      </a:cubicBezTo>
                      <a:cubicBezTo>
                        <a:pt x="107890" y="95679"/>
                        <a:pt x="105118" y="98450"/>
                        <a:pt x="105118" y="101870"/>
                      </a:cubicBezTo>
                      <a:cubicBezTo>
                        <a:pt x="105118" y="105289"/>
                        <a:pt x="107890" y="108061"/>
                        <a:pt x="111309" y="108061"/>
                      </a:cubicBezTo>
                      <a:close/>
                      <a:moveTo>
                        <a:pt x="111309" y="132017"/>
                      </a:moveTo>
                      <a:cubicBezTo>
                        <a:pt x="114729" y="132017"/>
                        <a:pt x="117500" y="129245"/>
                        <a:pt x="117500" y="125825"/>
                      </a:cubicBezTo>
                      <a:cubicBezTo>
                        <a:pt x="117500" y="122406"/>
                        <a:pt x="114729" y="119634"/>
                        <a:pt x="111309" y="119634"/>
                      </a:cubicBezTo>
                      <a:cubicBezTo>
                        <a:pt x="107890" y="119634"/>
                        <a:pt x="105118" y="122406"/>
                        <a:pt x="105118" y="125825"/>
                      </a:cubicBezTo>
                      <a:cubicBezTo>
                        <a:pt x="105118" y="129245"/>
                        <a:pt x="107890" y="132017"/>
                        <a:pt x="111309" y="132017"/>
                      </a:cubicBezTo>
                      <a:close/>
                      <a:moveTo>
                        <a:pt x="111309" y="155924"/>
                      </a:moveTo>
                      <a:cubicBezTo>
                        <a:pt x="114729" y="155924"/>
                        <a:pt x="117500" y="153153"/>
                        <a:pt x="117500" y="149733"/>
                      </a:cubicBezTo>
                      <a:cubicBezTo>
                        <a:pt x="117500" y="146314"/>
                        <a:pt x="114729" y="143542"/>
                        <a:pt x="111309" y="143542"/>
                      </a:cubicBezTo>
                      <a:cubicBezTo>
                        <a:pt x="107890" y="143542"/>
                        <a:pt x="105118" y="146314"/>
                        <a:pt x="105118" y="149733"/>
                      </a:cubicBezTo>
                      <a:cubicBezTo>
                        <a:pt x="105118" y="153153"/>
                        <a:pt x="107890" y="155924"/>
                        <a:pt x="111309" y="155924"/>
                      </a:cubicBezTo>
                      <a:close/>
                      <a:moveTo>
                        <a:pt x="111309" y="179880"/>
                      </a:moveTo>
                      <a:cubicBezTo>
                        <a:pt x="114729" y="179880"/>
                        <a:pt x="117500" y="177108"/>
                        <a:pt x="117500" y="173688"/>
                      </a:cubicBezTo>
                      <a:cubicBezTo>
                        <a:pt x="117500" y="170269"/>
                        <a:pt x="114729" y="167497"/>
                        <a:pt x="111309" y="167497"/>
                      </a:cubicBezTo>
                      <a:cubicBezTo>
                        <a:pt x="107890" y="167497"/>
                        <a:pt x="105118" y="170269"/>
                        <a:pt x="105118" y="173688"/>
                      </a:cubicBezTo>
                      <a:cubicBezTo>
                        <a:pt x="105118" y="177108"/>
                        <a:pt x="107890" y="179880"/>
                        <a:pt x="111309" y="179880"/>
                      </a:cubicBezTo>
                      <a:close/>
                      <a:moveTo>
                        <a:pt x="111309" y="203787"/>
                      </a:moveTo>
                      <a:cubicBezTo>
                        <a:pt x="114729" y="203787"/>
                        <a:pt x="117500" y="201016"/>
                        <a:pt x="117500" y="197596"/>
                      </a:cubicBezTo>
                      <a:cubicBezTo>
                        <a:pt x="117500" y="194177"/>
                        <a:pt x="114729" y="191405"/>
                        <a:pt x="111309" y="191405"/>
                      </a:cubicBezTo>
                      <a:cubicBezTo>
                        <a:pt x="107890" y="191405"/>
                        <a:pt x="105118" y="194177"/>
                        <a:pt x="105118" y="197596"/>
                      </a:cubicBezTo>
                      <a:cubicBezTo>
                        <a:pt x="105118" y="201016"/>
                        <a:pt x="107890" y="203787"/>
                        <a:pt x="111309" y="203787"/>
                      </a:cubicBezTo>
                      <a:close/>
                      <a:moveTo>
                        <a:pt x="90307" y="12383"/>
                      </a:moveTo>
                      <a:cubicBezTo>
                        <a:pt x="93726" y="12383"/>
                        <a:pt x="96498" y="9611"/>
                        <a:pt x="96498" y="6191"/>
                      </a:cubicBezTo>
                      <a:cubicBezTo>
                        <a:pt x="96498" y="2772"/>
                        <a:pt x="93726" y="0"/>
                        <a:pt x="90307" y="0"/>
                      </a:cubicBezTo>
                      <a:cubicBezTo>
                        <a:pt x="86887" y="0"/>
                        <a:pt x="84115" y="2772"/>
                        <a:pt x="84115" y="6191"/>
                      </a:cubicBezTo>
                      <a:cubicBezTo>
                        <a:pt x="84115" y="9611"/>
                        <a:pt x="86887" y="12383"/>
                        <a:pt x="90307" y="12383"/>
                      </a:cubicBezTo>
                      <a:close/>
                      <a:moveTo>
                        <a:pt x="90307" y="36290"/>
                      </a:moveTo>
                      <a:cubicBezTo>
                        <a:pt x="93726" y="36290"/>
                        <a:pt x="96498" y="33519"/>
                        <a:pt x="96498" y="30099"/>
                      </a:cubicBezTo>
                      <a:cubicBezTo>
                        <a:pt x="96498" y="26680"/>
                        <a:pt x="93726" y="23908"/>
                        <a:pt x="90307" y="23908"/>
                      </a:cubicBezTo>
                      <a:cubicBezTo>
                        <a:pt x="86887" y="23908"/>
                        <a:pt x="84115" y="26680"/>
                        <a:pt x="84115" y="30099"/>
                      </a:cubicBezTo>
                      <a:cubicBezTo>
                        <a:pt x="84115" y="33519"/>
                        <a:pt x="86887" y="36290"/>
                        <a:pt x="90307" y="36290"/>
                      </a:cubicBezTo>
                      <a:close/>
                      <a:moveTo>
                        <a:pt x="90307" y="60198"/>
                      </a:moveTo>
                      <a:cubicBezTo>
                        <a:pt x="93726" y="60198"/>
                        <a:pt x="96498" y="57426"/>
                        <a:pt x="96498" y="54007"/>
                      </a:cubicBezTo>
                      <a:cubicBezTo>
                        <a:pt x="96498" y="50587"/>
                        <a:pt x="93726" y="47816"/>
                        <a:pt x="90307" y="47816"/>
                      </a:cubicBezTo>
                      <a:cubicBezTo>
                        <a:pt x="86887" y="47816"/>
                        <a:pt x="84115" y="50587"/>
                        <a:pt x="84115" y="54007"/>
                      </a:cubicBezTo>
                      <a:cubicBezTo>
                        <a:pt x="84115" y="57426"/>
                        <a:pt x="86887" y="60198"/>
                        <a:pt x="90307" y="60198"/>
                      </a:cubicBezTo>
                      <a:close/>
                      <a:moveTo>
                        <a:pt x="90307" y="84153"/>
                      </a:moveTo>
                      <a:cubicBezTo>
                        <a:pt x="93726" y="84153"/>
                        <a:pt x="96498" y="81382"/>
                        <a:pt x="96498" y="77962"/>
                      </a:cubicBezTo>
                      <a:cubicBezTo>
                        <a:pt x="96498" y="74543"/>
                        <a:pt x="93726" y="71771"/>
                        <a:pt x="90307" y="71771"/>
                      </a:cubicBezTo>
                      <a:cubicBezTo>
                        <a:pt x="86887" y="71771"/>
                        <a:pt x="84115" y="74543"/>
                        <a:pt x="84115" y="77962"/>
                      </a:cubicBezTo>
                      <a:cubicBezTo>
                        <a:pt x="84115" y="81382"/>
                        <a:pt x="86887" y="84153"/>
                        <a:pt x="90307" y="84153"/>
                      </a:cubicBezTo>
                      <a:close/>
                      <a:moveTo>
                        <a:pt x="90307" y="108061"/>
                      </a:moveTo>
                      <a:cubicBezTo>
                        <a:pt x="93726" y="108061"/>
                        <a:pt x="96498" y="105289"/>
                        <a:pt x="96498" y="101870"/>
                      </a:cubicBezTo>
                      <a:cubicBezTo>
                        <a:pt x="96498" y="98450"/>
                        <a:pt x="93726" y="95679"/>
                        <a:pt x="90307" y="95679"/>
                      </a:cubicBezTo>
                      <a:cubicBezTo>
                        <a:pt x="86887" y="95679"/>
                        <a:pt x="84115" y="98450"/>
                        <a:pt x="84115" y="101870"/>
                      </a:cubicBezTo>
                      <a:cubicBezTo>
                        <a:pt x="84115" y="105289"/>
                        <a:pt x="86887" y="108061"/>
                        <a:pt x="90307" y="108061"/>
                      </a:cubicBezTo>
                      <a:close/>
                      <a:moveTo>
                        <a:pt x="90307" y="132017"/>
                      </a:moveTo>
                      <a:cubicBezTo>
                        <a:pt x="93726" y="132017"/>
                        <a:pt x="96498" y="129245"/>
                        <a:pt x="96498" y="125825"/>
                      </a:cubicBezTo>
                      <a:cubicBezTo>
                        <a:pt x="96498" y="122406"/>
                        <a:pt x="93726" y="119634"/>
                        <a:pt x="90307" y="119634"/>
                      </a:cubicBezTo>
                      <a:cubicBezTo>
                        <a:pt x="86887" y="119634"/>
                        <a:pt x="84115" y="122406"/>
                        <a:pt x="84115" y="125825"/>
                      </a:cubicBezTo>
                      <a:cubicBezTo>
                        <a:pt x="84115" y="129245"/>
                        <a:pt x="86887" y="132017"/>
                        <a:pt x="90307" y="132017"/>
                      </a:cubicBezTo>
                      <a:close/>
                      <a:moveTo>
                        <a:pt x="90307" y="155924"/>
                      </a:moveTo>
                      <a:cubicBezTo>
                        <a:pt x="93726" y="155924"/>
                        <a:pt x="96498" y="153153"/>
                        <a:pt x="96498" y="149733"/>
                      </a:cubicBezTo>
                      <a:cubicBezTo>
                        <a:pt x="96498" y="146314"/>
                        <a:pt x="93726" y="143542"/>
                        <a:pt x="90307" y="143542"/>
                      </a:cubicBezTo>
                      <a:cubicBezTo>
                        <a:pt x="86887" y="143542"/>
                        <a:pt x="84115" y="146314"/>
                        <a:pt x="84115" y="149733"/>
                      </a:cubicBezTo>
                      <a:cubicBezTo>
                        <a:pt x="84115" y="153153"/>
                        <a:pt x="86887" y="155924"/>
                        <a:pt x="90307" y="155924"/>
                      </a:cubicBezTo>
                      <a:close/>
                      <a:moveTo>
                        <a:pt x="90307" y="179880"/>
                      </a:moveTo>
                      <a:cubicBezTo>
                        <a:pt x="93726" y="179880"/>
                        <a:pt x="96498" y="177108"/>
                        <a:pt x="96498" y="173688"/>
                      </a:cubicBezTo>
                      <a:cubicBezTo>
                        <a:pt x="96498" y="170269"/>
                        <a:pt x="93726" y="167497"/>
                        <a:pt x="90307" y="167497"/>
                      </a:cubicBezTo>
                      <a:cubicBezTo>
                        <a:pt x="86887" y="167497"/>
                        <a:pt x="84115" y="170269"/>
                        <a:pt x="84115" y="173688"/>
                      </a:cubicBezTo>
                      <a:cubicBezTo>
                        <a:pt x="84115" y="177108"/>
                        <a:pt x="86887" y="179880"/>
                        <a:pt x="90307" y="179880"/>
                      </a:cubicBezTo>
                      <a:close/>
                      <a:moveTo>
                        <a:pt x="90307" y="203787"/>
                      </a:moveTo>
                      <a:cubicBezTo>
                        <a:pt x="93726" y="203787"/>
                        <a:pt x="96498" y="201016"/>
                        <a:pt x="96498" y="197596"/>
                      </a:cubicBezTo>
                      <a:cubicBezTo>
                        <a:pt x="96498" y="194177"/>
                        <a:pt x="93726" y="191405"/>
                        <a:pt x="90307" y="191405"/>
                      </a:cubicBezTo>
                      <a:cubicBezTo>
                        <a:pt x="86887" y="191405"/>
                        <a:pt x="84115" y="194177"/>
                        <a:pt x="84115" y="197596"/>
                      </a:cubicBezTo>
                      <a:cubicBezTo>
                        <a:pt x="84115" y="201016"/>
                        <a:pt x="86887" y="203787"/>
                        <a:pt x="90307" y="203787"/>
                      </a:cubicBezTo>
                      <a:close/>
                      <a:moveTo>
                        <a:pt x="69256" y="12383"/>
                      </a:moveTo>
                      <a:cubicBezTo>
                        <a:pt x="72676" y="12383"/>
                        <a:pt x="75448" y="9611"/>
                        <a:pt x="75448" y="6191"/>
                      </a:cubicBezTo>
                      <a:cubicBezTo>
                        <a:pt x="75448" y="2772"/>
                        <a:pt x="72676" y="0"/>
                        <a:pt x="69256" y="0"/>
                      </a:cubicBezTo>
                      <a:cubicBezTo>
                        <a:pt x="65837" y="0"/>
                        <a:pt x="63065" y="2772"/>
                        <a:pt x="63065" y="6191"/>
                      </a:cubicBezTo>
                      <a:cubicBezTo>
                        <a:pt x="63065" y="9611"/>
                        <a:pt x="65837" y="12383"/>
                        <a:pt x="69256" y="12383"/>
                      </a:cubicBezTo>
                      <a:close/>
                      <a:moveTo>
                        <a:pt x="69256" y="36290"/>
                      </a:moveTo>
                      <a:cubicBezTo>
                        <a:pt x="72676" y="36290"/>
                        <a:pt x="75448" y="33519"/>
                        <a:pt x="75448" y="30099"/>
                      </a:cubicBezTo>
                      <a:cubicBezTo>
                        <a:pt x="75448" y="26680"/>
                        <a:pt x="72676" y="23908"/>
                        <a:pt x="69256" y="23908"/>
                      </a:cubicBezTo>
                      <a:cubicBezTo>
                        <a:pt x="65837" y="23908"/>
                        <a:pt x="63065" y="26680"/>
                        <a:pt x="63065" y="30099"/>
                      </a:cubicBezTo>
                      <a:cubicBezTo>
                        <a:pt x="63065" y="33519"/>
                        <a:pt x="65837" y="36290"/>
                        <a:pt x="69256" y="36290"/>
                      </a:cubicBezTo>
                      <a:close/>
                      <a:moveTo>
                        <a:pt x="69256" y="60198"/>
                      </a:moveTo>
                      <a:cubicBezTo>
                        <a:pt x="72676" y="60198"/>
                        <a:pt x="75448" y="57426"/>
                        <a:pt x="75448" y="54007"/>
                      </a:cubicBezTo>
                      <a:cubicBezTo>
                        <a:pt x="75448" y="50587"/>
                        <a:pt x="72676" y="47816"/>
                        <a:pt x="69256" y="47816"/>
                      </a:cubicBezTo>
                      <a:cubicBezTo>
                        <a:pt x="65837" y="47816"/>
                        <a:pt x="63065" y="50587"/>
                        <a:pt x="63065" y="54007"/>
                      </a:cubicBezTo>
                      <a:cubicBezTo>
                        <a:pt x="63065" y="57426"/>
                        <a:pt x="65837" y="60198"/>
                        <a:pt x="69256" y="60198"/>
                      </a:cubicBezTo>
                      <a:close/>
                      <a:moveTo>
                        <a:pt x="69256" y="84153"/>
                      </a:moveTo>
                      <a:cubicBezTo>
                        <a:pt x="72676" y="84153"/>
                        <a:pt x="75448" y="81382"/>
                        <a:pt x="75448" y="77962"/>
                      </a:cubicBezTo>
                      <a:cubicBezTo>
                        <a:pt x="75448" y="74543"/>
                        <a:pt x="72676" y="71771"/>
                        <a:pt x="69256" y="71771"/>
                      </a:cubicBezTo>
                      <a:cubicBezTo>
                        <a:pt x="65837" y="71771"/>
                        <a:pt x="63065" y="74543"/>
                        <a:pt x="63065" y="77962"/>
                      </a:cubicBezTo>
                      <a:cubicBezTo>
                        <a:pt x="63065" y="81382"/>
                        <a:pt x="65837" y="84153"/>
                        <a:pt x="69256" y="84153"/>
                      </a:cubicBezTo>
                      <a:close/>
                      <a:moveTo>
                        <a:pt x="69256" y="108061"/>
                      </a:moveTo>
                      <a:cubicBezTo>
                        <a:pt x="72676" y="108061"/>
                        <a:pt x="75448" y="105289"/>
                        <a:pt x="75448" y="101870"/>
                      </a:cubicBezTo>
                      <a:cubicBezTo>
                        <a:pt x="75448" y="98450"/>
                        <a:pt x="72676" y="95679"/>
                        <a:pt x="69256" y="95679"/>
                      </a:cubicBezTo>
                      <a:cubicBezTo>
                        <a:pt x="65837" y="95679"/>
                        <a:pt x="63065" y="98450"/>
                        <a:pt x="63065" y="101870"/>
                      </a:cubicBezTo>
                      <a:cubicBezTo>
                        <a:pt x="63065" y="105289"/>
                        <a:pt x="65837" y="108061"/>
                        <a:pt x="69256" y="108061"/>
                      </a:cubicBezTo>
                      <a:close/>
                      <a:moveTo>
                        <a:pt x="69256" y="132017"/>
                      </a:moveTo>
                      <a:cubicBezTo>
                        <a:pt x="72676" y="132017"/>
                        <a:pt x="75448" y="129245"/>
                        <a:pt x="75448" y="125825"/>
                      </a:cubicBezTo>
                      <a:cubicBezTo>
                        <a:pt x="75448" y="122406"/>
                        <a:pt x="72676" y="119634"/>
                        <a:pt x="69256" y="119634"/>
                      </a:cubicBezTo>
                      <a:cubicBezTo>
                        <a:pt x="65837" y="119634"/>
                        <a:pt x="63065" y="122406"/>
                        <a:pt x="63065" y="125825"/>
                      </a:cubicBezTo>
                      <a:cubicBezTo>
                        <a:pt x="63065" y="129245"/>
                        <a:pt x="65837" y="132017"/>
                        <a:pt x="69256" y="132017"/>
                      </a:cubicBezTo>
                      <a:close/>
                      <a:moveTo>
                        <a:pt x="69256" y="155924"/>
                      </a:moveTo>
                      <a:cubicBezTo>
                        <a:pt x="72676" y="155924"/>
                        <a:pt x="75448" y="153153"/>
                        <a:pt x="75448" y="149733"/>
                      </a:cubicBezTo>
                      <a:cubicBezTo>
                        <a:pt x="75448" y="146314"/>
                        <a:pt x="72676" y="143542"/>
                        <a:pt x="69256" y="143542"/>
                      </a:cubicBezTo>
                      <a:cubicBezTo>
                        <a:pt x="65837" y="143542"/>
                        <a:pt x="63065" y="146314"/>
                        <a:pt x="63065" y="149733"/>
                      </a:cubicBezTo>
                      <a:cubicBezTo>
                        <a:pt x="63065" y="153153"/>
                        <a:pt x="65837" y="155924"/>
                        <a:pt x="69256" y="155924"/>
                      </a:cubicBezTo>
                      <a:close/>
                      <a:moveTo>
                        <a:pt x="69256" y="179880"/>
                      </a:moveTo>
                      <a:cubicBezTo>
                        <a:pt x="72676" y="179880"/>
                        <a:pt x="75448" y="177108"/>
                        <a:pt x="75448" y="173688"/>
                      </a:cubicBezTo>
                      <a:cubicBezTo>
                        <a:pt x="75448" y="170269"/>
                        <a:pt x="72676" y="167497"/>
                        <a:pt x="69256" y="167497"/>
                      </a:cubicBezTo>
                      <a:cubicBezTo>
                        <a:pt x="65837" y="167497"/>
                        <a:pt x="63065" y="170269"/>
                        <a:pt x="63065" y="173688"/>
                      </a:cubicBezTo>
                      <a:cubicBezTo>
                        <a:pt x="63065" y="177108"/>
                        <a:pt x="65837" y="179880"/>
                        <a:pt x="69256" y="179880"/>
                      </a:cubicBezTo>
                      <a:close/>
                      <a:moveTo>
                        <a:pt x="69256" y="203787"/>
                      </a:moveTo>
                      <a:cubicBezTo>
                        <a:pt x="72676" y="203787"/>
                        <a:pt x="75448" y="201016"/>
                        <a:pt x="75448" y="197596"/>
                      </a:cubicBezTo>
                      <a:cubicBezTo>
                        <a:pt x="75448" y="194177"/>
                        <a:pt x="72676" y="191405"/>
                        <a:pt x="69256" y="191405"/>
                      </a:cubicBezTo>
                      <a:cubicBezTo>
                        <a:pt x="65837" y="191405"/>
                        <a:pt x="63065" y="194177"/>
                        <a:pt x="63065" y="197596"/>
                      </a:cubicBezTo>
                      <a:cubicBezTo>
                        <a:pt x="63065" y="201016"/>
                        <a:pt x="65837" y="203787"/>
                        <a:pt x="69256" y="203787"/>
                      </a:cubicBezTo>
                      <a:close/>
                      <a:moveTo>
                        <a:pt x="48254" y="12383"/>
                      </a:moveTo>
                      <a:cubicBezTo>
                        <a:pt x="51673" y="12383"/>
                        <a:pt x="54445" y="9611"/>
                        <a:pt x="54445" y="6191"/>
                      </a:cubicBezTo>
                      <a:cubicBezTo>
                        <a:pt x="54445" y="2772"/>
                        <a:pt x="51673" y="0"/>
                        <a:pt x="48254" y="0"/>
                      </a:cubicBezTo>
                      <a:cubicBezTo>
                        <a:pt x="44834" y="0"/>
                        <a:pt x="42063" y="2772"/>
                        <a:pt x="42063" y="6191"/>
                      </a:cubicBezTo>
                      <a:cubicBezTo>
                        <a:pt x="42063" y="9611"/>
                        <a:pt x="44834" y="12383"/>
                        <a:pt x="48254" y="12383"/>
                      </a:cubicBezTo>
                      <a:close/>
                      <a:moveTo>
                        <a:pt x="48254" y="36290"/>
                      </a:moveTo>
                      <a:cubicBezTo>
                        <a:pt x="51673" y="36290"/>
                        <a:pt x="54445" y="33519"/>
                        <a:pt x="54445" y="30099"/>
                      </a:cubicBezTo>
                      <a:cubicBezTo>
                        <a:pt x="54445" y="26680"/>
                        <a:pt x="51673" y="23908"/>
                        <a:pt x="48254" y="23908"/>
                      </a:cubicBezTo>
                      <a:cubicBezTo>
                        <a:pt x="44834" y="23908"/>
                        <a:pt x="42063" y="26680"/>
                        <a:pt x="42063" y="30099"/>
                      </a:cubicBezTo>
                      <a:cubicBezTo>
                        <a:pt x="42063" y="33519"/>
                        <a:pt x="44834" y="36290"/>
                        <a:pt x="48254" y="36290"/>
                      </a:cubicBezTo>
                      <a:close/>
                      <a:moveTo>
                        <a:pt x="48254" y="60198"/>
                      </a:moveTo>
                      <a:cubicBezTo>
                        <a:pt x="51673" y="60198"/>
                        <a:pt x="54445" y="57426"/>
                        <a:pt x="54445" y="54007"/>
                      </a:cubicBezTo>
                      <a:cubicBezTo>
                        <a:pt x="54445" y="50587"/>
                        <a:pt x="51673" y="47816"/>
                        <a:pt x="48254" y="47816"/>
                      </a:cubicBezTo>
                      <a:cubicBezTo>
                        <a:pt x="44834" y="47816"/>
                        <a:pt x="42063" y="50587"/>
                        <a:pt x="42063" y="54007"/>
                      </a:cubicBezTo>
                      <a:cubicBezTo>
                        <a:pt x="42063" y="57426"/>
                        <a:pt x="44834" y="60198"/>
                        <a:pt x="48254" y="60198"/>
                      </a:cubicBezTo>
                      <a:close/>
                      <a:moveTo>
                        <a:pt x="48254" y="84153"/>
                      </a:moveTo>
                      <a:cubicBezTo>
                        <a:pt x="51673" y="84153"/>
                        <a:pt x="54445" y="81382"/>
                        <a:pt x="54445" y="77962"/>
                      </a:cubicBezTo>
                      <a:cubicBezTo>
                        <a:pt x="54445" y="74543"/>
                        <a:pt x="51673" y="71771"/>
                        <a:pt x="48254" y="71771"/>
                      </a:cubicBezTo>
                      <a:cubicBezTo>
                        <a:pt x="44834" y="71771"/>
                        <a:pt x="42063" y="74543"/>
                        <a:pt x="42063" y="77962"/>
                      </a:cubicBezTo>
                      <a:cubicBezTo>
                        <a:pt x="42063" y="81382"/>
                        <a:pt x="44834" y="84153"/>
                        <a:pt x="48254" y="84153"/>
                      </a:cubicBezTo>
                      <a:close/>
                      <a:moveTo>
                        <a:pt x="48254" y="108061"/>
                      </a:moveTo>
                      <a:cubicBezTo>
                        <a:pt x="51673" y="108061"/>
                        <a:pt x="54445" y="105289"/>
                        <a:pt x="54445" y="101870"/>
                      </a:cubicBezTo>
                      <a:cubicBezTo>
                        <a:pt x="54445" y="98450"/>
                        <a:pt x="51673" y="95679"/>
                        <a:pt x="48254" y="95679"/>
                      </a:cubicBezTo>
                      <a:cubicBezTo>
                        <a:pt x="44834" y="95679"/>
                        <a:pt x="42063" y="98450"/>
                        <a:pt x="42063" y="101870"/>
                      </a:cubicBezTo>
                      <a:cubicBezTo>
                        <a:pt x="42063" y="105289"/>
                        <a:pt x="44834" y="108061"/>
                        <a:pt x="48254" y="108061"/>
                      </a:cubicBezTo>
                      <a:close/>
                      <a:moveTo>
                        <a:pt x="48254" y="132017"/>
                      </a:moveTo>
                      <a:cubicBezTo>
                        <a:pt x="51673" y="132017"/>
                        <a:pt x="54445" y="129245"/>
                        <a:pt x="54445" y="125825"/>
                      </a:cubicBezTo>
                      <a:cubicBezTo>
                        <a:pt x="54445" y="122406"/>
                        <a:pt x="51673" y="119634"/>
                        <a:pt x="48254" y="119634"/>
                      </a:cubicBezTo>
                      <a:cubicBezTo>
                        <a:pt x="44834" y="119634"/>
                        <a:pt x="42063" y="122406"/>
                        <a:pt x="42063" y="125825"/>
                      </a:cubicBezTo>
                      <a:cubicBezTo>
                        <a:pt x="42063" y="129245"/>
                        <a:pt x="44834" y="132017"/>
                        <a:pt x="48254" y="132017"/>
                      </a:cubicBezTo>
                      <a:close/>
                      <a:moveTo>
                        <a:pt x="48254" y="155924"/>
                      </a:moveTo>
                      <a:cubicBezTo>
                        <a:pt x="51673" y="155924"/>
                        <a:pt x="54445" y="153153"/>
                        <a:pt x="54445" y="149733"/>
                      </a:cubicBezTo>
                      <a:cubicBezTo>
                        <a:pt x="54445" y="146314"/>
                        <a:pt x="51673" y="143542"/>
                        <a:pt x="48254" y="143542"/>
                      </a:cubicBezTo>
                      <a:cubicBezTo>
                        <a:pt x="44834" y="143542"/>
                        <a:pt x="42063" y="146314"/>
                        <a:pt x="42063" y="149733"/>
                      </a:cubicBezTo>
                      <a:cubicBezTo>
                        <a:pt x="42063" y="153153"/>
                        <a:pt x="44834" y="155924"/>
                        <a:pt x="48254" y="155924"/>
                      </a:cubicBezTo>
                      <a:close/>
                      <a:moveTo>
                        <a:pt x="48254" y="179880"/>
                      </a:moveTo>
                      <a:cubicBezTo>
                        <a:pt x="51673" y="179880"/>
                        <a:pt x="54445" y="177108"/>
                        <a:pt x="54445" y="173688"/>
                      </a:cubicBezTo>
                      <a:cubicBezTo>
                        <a:pt x="54445" y="170269"/>
                        <a:pt x="51673" y="167497"/>
                        <a:pt x="48254" y="167497"/>
                      </a:cubicBezTo>
                      <a:cubicBezTo>
                        <a:pt x="44834" y="167497"/>
                        <a:pt x="42063" y="170269"/>
                        <a:pt x="42063" y="173688"/>
                      </a:cubicBezTo>
                      <a:cubicBezTo>
                        <a:pt x="42063" y="177108"/>
                        <a:pt x="44834" y="179880"/>
                        <a:pt x="48254" y="179880"/>
                      </a:cubicBezTo>
                      <a:close/>
                      <a:moveTo>
                        <a:pt x="48254" y="203787"/>
                      </a:moveTo>
                      <a:cubicBezTo>
                        <a:pt x="51673" y="203787"/>
                        <a:pt x="54445" y="201016"/>
                        <a:pt x="54445" y="197596"/>
                      </a:cubicBezTo>
                      <a:cubicBezTo>
                        <a:pt x="54445" y="194177"/>
                        <a:pt x="51673" y="191405"/>
                        <a:pt x="48254" y="191405"/>
                      </a:cubicBezTo>
                      <a:cubicBezTo>
                        <a:pt x="44834" y="191405"/>
                        <a:pt x="42063" y="194177"/>
                        <a:pt x="42063" y="197596"/>
                      </a:cubicBezTo>
                      <a:cubicBezTo>
                        <a:pt x="42063" y="201016"/>
                        <a:pt x="44834" y="203787"/>
                        <a:pt x="48254" y="203787"/>
                      </a:cubicBezTo>
                      <a:close/>
                      <a:moveTo>
                        <a:pt x="27204" y="12383"/>
                      </a:moveTo>
                      <a:cubicBezTo>
                        <a:pt x="30623" y="12383"/>
                        <a:pt x="33395" y="9611"/>
                        <a:pt x="33395" y="6191"/>
                      </a:cubicBezTo>
                      <a:cubicBezTo>
                        <a:pt x="33395" y="2772"/>
                        <a:pt x="30623" y="0"/>
                        <a:pt x="27204" y="0"/>
                      </a:cubicBezTo>
                      <a:cubicBezTo>
                        <a:pt x="23784" y="0"/>
                        <a:pt x="21012" y="2772"/>
                        <a:pt x="21012" y="6191"/>
                      </a:cubicBezTo>
                      <a:cubicBezTo>
                        <a:pt x="21012" y="9611"/>
                        <a:pt x="23784" y="12383"/>
                        <a:pt x="27204" y="12383"/>
                      </a:cubicBezTo>
                      <a:close/>
                      <a:moveTo>
                        <a:pt x="27204" y="36290"/>
                      </a:moveTo>
                      <a:cubicBezTo>
                        <a:pt x="30623" y="36290"/>
                        <a:pt x="33395" y="33519"/>
                        <a:pt x="33395" y="30099"/>
                      </a:cubicBezTo>
                      <a:cubicBezTo>
                        <a:pt x="33395" y="26680"/>
                        <a:pt x="30623" y="23908"/>
                        <a:pt x="27204" y="23908"/>
                      </a:cubicBezTo>
                      <a:cubicBezTo>
                        <a:pt x="23784" y="23908"/>
                        <a:pt x="21012" y="26680"/>
                        <a:pt x="21012" y="30099"/>
                      </a:cubicBezTo>
                      <a:cubicBezTo>
                        <a:pt x="21012" y="33519"/>
                        <a:pt x="23784" y="36290"/>
                        <a:pt x="27204" y="36290"/>
                      </a:cubicBezTo>
                      <a:close/>
                      <a:moveTo>
                        <a:pt x="27204" y="60198"/>
                      </a:moveTo>
                      <a:cubicBezTo>
                        <a:pt x="30623" y="60198"/>
                        <a:pt x="33395" y="57426"/>
                        <a:pt x="33395" y="54007"/>
                      </a:cubicBezTo>
                      <a:cubicBezTo>
                        <a:pt x="33395" y="50587"/>
                        <a:pt x="30623" y="47816"/>
                        <a:pt x="27204" y="47816"/>
                      </a:cubicBezTo>
                      <a:cubicBezTo>
                        <a:pt x="23784" y="47816"/>
                        <a:pt x="21012" y="50587"/>
                        <a:pt x="21012" y="54007"/>
                      </a:cubicBezTo>
                      <a:cubicBezTo>
                        <a:pt x="21012" y="57426"/>
                        <a:pt x="23784" y="60198"/>
                        <a:pt x="27204" y="60198"/>
                      </a:cubicBezTo>
                      <a:close/>
                      <a:moveTo>
                        <a:pt x="27204" y="84153"/>
                      </a:moveTo>
                      <a:cubicBezTo>
                        <a:pt x="30623" y="84153"/>
                        <a:pt x="33395" y="81382"/>
                        <a:pt x="33395" y="77962"/>
                      </a:cubicBezTo>
                      <a:cubicBezTo>
                        <a:pt x="33395" y="74543"/>
                        <a:pt x="30623" y="71771"/>
                        <a:pt x="27204" y="71771"/>
                      </a:cubicBezTo>
                      <a:cubicBezTo>
                        <a:pt x="23784" y="71771"/>
                        <a:pt x="21012" y="74543"/>
                        <a:pt x="21012" y="77962"/>
                      </a:cubicBezTo>
                      <a:cubicBezTo>
                        <a:pt x="21012" y="81382"/>
                        <a:pt x="23784" y="84153"/>
                        <a:pt x="27204" y="84153"/>
                      </a:cubicBezTo>
                      <a:close/>
                      <a:moveTo>
                        <a:pt x="27204" y="108061"/>
                      </a:moveTo>
                      <a:cubicBezTo>
                        <a:pt x="30623" y="108061"/>
                        <a:pt x="33395" y="105289"/>
                        <a:pt x="33395" y="101870"/>
                      </a:cubicBezTo>
                      <a:cubicBezTo>
                        <a:pt x="33395" y="98450"/>
                        <a:pt x="30623" y="95679"/>
                        <a:pt x="27204" y="95679"/>
                      </a:cubicBezTo>
                      <a:cubicBezTo>
                        <a:pt x="23784" y="95679"/>
                        <a:pt x="21012" y="98450"/>
                        <a:pt x="21012" y="101870"/>
                      </a:cubicBezTo>
                      <a:cubicBezTo>
                        <a:pt x="21012" y="105289"/>
                        <a:pt x="23784" y="108061"/>
                        <a:pt x="27204" y="108061"/>
                      </a:cubicBezTo>
                      <a:close/>
                      <a:moveTo>
                        <a:pt x="27204" y="132017"/>
                      </a:moveTo>
                      <a:cubicBezTo>
                        <a:pt x="30623" y="132017"/>
                        <a:pt x="33395" y="129245"/>
                        <a:pt x="33395" y="125825"/>
                      </a:cubicBezTo>
                      <a:cubicBezTo>
                        <a:pt x="33395" y="122406"/>
                        <a:pt x="30623" y="119634"/>
                        <a:pt x="27204" y="119634"/>
                      </a:cubicBezTo>
                      <a:cubicBezTo>
                        <a:pt x="23784" y="119634"/>
                        <a:pt x="21012" y="122406"/>
                        <a:pt x="21012" y="125825"/>
                      </a:cubicBezTo>
                      <a:cubicBezTo>
                        <a:pt x="21012" y="129245"/>
                        <a:pt x="23784" y="132017"/>
                        <a:pt x="27204" y="132017"/>
                      </a:cubicBezTo>
                      <a:close/>
                      <a:moveTo>
                        <a:pt x="27204" y="155924"/>
                      </a:moveTo>
                      <a:cubicBezTo>
                        <a:pt x="30623" y="155924"/>
                        <a:pt x="33395" y="153153"/>
                        <a:pt x="33395" y="149733"/>
                      </a:cubicBezTo>
                      <a:cubicBezTo>
                        <a:pt x="33395" y="146314"/>
                        <a:pt x="30623" y="143542"/>
                        <a:pt x="27204" y="143542"/>
                      </a:cubicBezTo>
                      <a:cubicBezTo>
                        <a:pt x="23784" y="143542"/>
                        <a:pt x="21012" y="146314"/>
                        <a:pt x="21012" y="149733"/>
                      </a:cubicBezTo>
                      <a:cubicBezTo>
                        <a:pt x="21012" y="153153"/>
                        <a:pt x="23784" y="155924"/>
                        <a:pt x="27204" y="155924"/>
                      </a:cubicBezTo>
                      <a:close/>
                      <a:moveTo>
                        <a:pt x="27204" y="179880"/>
                      </a:moveTo>
                      <a:cubicBezTo>
                        <a:pt x="30623" y="179880"/>
                        <a:pt x="33395" y="177108"/>
                        <a:pt x="33395" y="173688"/>
                      </a:cubicBezTo>
                      <a:cubicBezTo>
                        <a:pt x="33395" y="170269"/>
                        <a:pt x="30623" y="167497"/>
                        <a:pt x="27204" y="167497"/>
                      </a:cubicBezTo>
                      <a:cubicBezTo>
                        <a:pt x="23784" y="167497"/>
                        <a:pt x="21012" y="170269"/>
                        <a:pt x="21012" y="173688"/>
                      </a:cubicBezTo>
                      <a:cubicBezTo>
                        <a:pt x="21012" y="177108"/>
                        <a:pt x="23784" y="179880"/>
                        <a:pt x="27204" y="179880"/>
                      </a:cubicBezTo>
                      <a:close/>
                      <a:moveTo>
                        <a:pt x="27204" y="203787"/>
                      </a:moveTo>
                      <a:cubicBezTo>
                        <a:pt x="30623" y="203787"/>
                        <a:pt x="33395" y="201016"/>
                        <a:pt x="33395" y="197596"/>
                      </a:cubicBezTo>
                      <a:cubicBezTo>
                        <a:pt x="33395" y="194177"/>
                        <a:pt x="30623" y="191405"/>
                        <a:pt x="27204" y="191405"/>
                      </a:cubicBezTo>
                      <a:cubicBezTo>
                        <a:pt x="23784" y="191405"/>
                        <a:pt x="21012" y="194177"/>
                        <a:pt x="21012" y="197596"/>
                      </a:cubicBezTo>
                      <a:cubicBezTo>
                        <a:pt x="21012" y="201016"/>
                        <a:pt x="23784" y="203787"/>
                        <a:pt x="27204" y="203787"/>
                      </a:cubicBezTo>
                      <a:close/>
                      <a:moveTo>
                        <a:pt x="6201" y="12383"/>
                      </a:moveTo>
                      <a:cubicBezTo>
                        <a:pt x="9620" y="12373"/>
                        <a:pt x="12392" y="9601"/>
                        <a:pt x="12383" y="6182"/>
                      </a:cubicBezTo>
                      <a:cubicBezTo>
                        <a:pt x="12373" y="2762"/>
                        <a:pt x="9601" y="-9"/>
                        <a:pt x="6182" y="0"/>
                      </a:cubicBezTo>
                      <a:cubicBezTo>
                        <a:pt x="2762" y="10"/>
                        <a:pt x="-10" y="2781"/>
                        <a:pt x="0" y="6201"/>
                      </a:cubicBezTo>
                      <a:cubicBezTo>
                        <a:pt x="10" y="9620"/>
                        <a:pt x="2781" y="12392"/>
                        <a:pt x="6201" y="12383"/>
                      </a:cubicBezTo>
                      <a:close/>
                      <a:moveTo>
                        <a:pt x="6201" y="36290"/>
                      </a:moveTo>
                      <a:cubicBezTo>
                        <a:pt x="9620" y="36281"/>
                        <a:pt x="12392" y="33509"/>
                        <a:pt x="12383" y="30090"/>
                      </a:cubicBezTo>
                      <a:cubicBezTo>
                        <a:pt x="12373" y="26670"/>
                        <a:pt x="9601" y="23898"/>
                        <a:pt x="6182" y="23908"/>
                      </a:cubicBezTo>
                      <a:cubicBezTo>
                        <a:pt x="2762" y="23917"/>
                        <a:pt x="-10" y="26689"/>
                        <a:pt x="0" y="30109"/>
                      </a:cubicBezTo>
                      <a:cubicBezTo>
                        <a:pt x="10" y="33528"/>
                        <a:pt x="2781" y="36300"/>
                        <a:pt x="6201" y="36290"/>
                      </a:cubicBezTo>
                      <a:close/>
                      <a:moveTo>
                        <a:pt x="6201" y="60198"/>
                      </a:moveTo>
                      <a:cubicBezTo>
                        <a:pt x="9620" y="60189"/>
                        <a:pt x="12392" y="57417"/>
                        <a:pt x="12383" y="53997"/>
                      </a:cubicBezTo>
                      <a:cubicBezTo>
                        <a:pt x="12373" y="50578"/>
                        <a:pt x="9601" y="47806"/>
                        <a:pt x="6182" y="47816"/>
                      </a:cubicBezTo>
                      <a:cubicBezTo>
                        <a:pt x="2762" y="47825"/>
                        <a:pt x="-10" y="50597"/>
                        <a:pt x="0" y="54016"/>
                      </a:cubicBezTo>
                      <a:cubicBezTo>
                        <a:pt x="10" y="57436"/>
                        <a:pt x="2781" y="60208"/>
                        <a:pt x="6201" y="60198"/>
                      </a:cubicBezTo>
                      <a:close/>
                      <a:moveTo>
                        <a:pt x="6201" y="84153"/>
                      </a:moveTo>
                      <a:cubicBezTo>
                        <a:pt x="9620" y="84144"/>
                        <a:pt x="12392" y="81372"/>
                        <a:pt x="12383" y="77953"/>
                      </a:cubicBezTo>
                      <a:cubicBezTo>
                        <a:pt x="12373" y="74533"/>
                        <a:pt x="9601" y="71761"/>
                        <a:pt x="6182" y="71771"/>
                      </a:cubicBezTo>
                      <a:cubicBezTo>
                        <a:pt x="2762" y="71781"/>
                        <a:pt x="-10" y="74552"/>
                        <a:pt x="0" y="77972"/>
                      </a:cubicBezTo>
                      <a:cubicBezTo>
                        <a:pt x="10" y="81391"/>
                        <a:pt x="2781" y="84163"/>
                        <a:pt x="6201" y="84153"/>
                      </a:cubicBezTo>
                      <a:close/>
                      <a:moveTo>
                        <a:pt x="6201" y="108061"/>
                      </a:moveTo>
                      <a:cubicBezTo>
                        <a:pt x="9620" y="108052"/>
                        <a:pt x="12392" y="105280"/>
                        <a:pt x="12383" y="101860"/>
                      </a:cubicBezTo>
                      <a:cubicBezTo>
                        <a:pt x="12373" y="98441"/>
                        <a:pt x="9601" y="95669"/>
                        <a:pt x="6182" y="95679"/>
                      </a:cubicBezTo>
                      <a:cubicBezTo>
                        <a:pt x="2762" y="95688"/>
                        <a:pt x="-10" y="98460"/>
                        <a:pt x="0" y="101879"/>
                      </a:cubicBezTo>
                      <a:cubicBezTo>
                        <a:pt x="10" y="105299"/>
                        <a:pt x="2781" y="108071"/>
                        <a:pt x="6201" y="108061"/>
                      </a:cubicBezTo>
                      <a:close/>
                      <a:moveTo>
                        <a:pt x="6201" y="132017"/>
                      </a:moveTo>
                      <a:cubicBezTo>
                        <a:pt x="9620" y="132007"/>
                        <a:pt x="12392" y="129235"/>
                        <a:pt x="12383" y="125816"/>
                      </a:cubicBezTo>
                      <a:cubicBezTo>
                        <a:pt x="12373" y="122396"/>
                        <a:pt x="9601" y="119625"/>
                        <a:pt x="6182" y="119634"/>
                      </a:cubicBezTo>
                      <a:cubicBezTo>
                        <a:pt x="2762" y="119644"/>
                        <a:pt x="-10" y="122415"/>
                        <a:pt x="0" y="125835"/>
                      </a:cubicBezTo>
                      <a:cubicBezTo>
                        <a:pt x="10" y="129254"/>
                        <a:pt x="2781" y="132026"/>
                        <a:pt x="6201" y="132017"/>
                      </a:cubicBezTo>
                      <a:close/>
                      <a:moveTo>
                        <a:pt x="6201" y="155924"/>
                      </a:moveTo>
                      <a:cubicBezTo>
                        <a:pt x="9620" y="155915"/>
                        <a:pt x="12392" y="153143"/>
                        <a:pt x="12383" y="149724"/>
                      </a:cubicBezTo>
                      <a:cubicBezTo>
                        <a:pt x="12373" y="146304"/>
                        <a:pt x="9601" y="143532"/>
                        <a:pt x="6182" y="143542"/>
                      </a:cubicBezTo>
                      <a:cubicBezTo>
                        <a:pt x="2762" y="143551"/>
                        <a:pt x="-10" y="146323"/>
                        <a:pt x="0" y="149743"/>
                      </a:cubicBezTo>
                      <a:cubicBezTo>
                        <a:pt x="10" y="153162"/>
                        <a:pt x="2781" y="155934"/>
                        <a:pt x="6201" y="155924"/>
                      </a:cubicBezTo>
                      <a:close/>
                      <a:moveTo>
                        <a:pt x="6201" y="179880"/>
                      </a:moveTo>
                      <a:cubicBezTo>
                        <a:pt x="9620" y="179870"/>
                        <a:pt x="12392" y="177098"/>
                        <a:pt x="12383" y="173679"/>
                      </a:cubicBezTo>
                      <a:cubicBezTo>
                        <a:pt x="12373" y="170259"/>
                        <a:pt x="9601" y="167488"/>
                        <a:pt x="6182" y="167497"/>
                      </a:cubicBezTo>
                      <a:cubicBezTo>
                        <a:pt x="2762" y="167507"/>
                        <a:pt x="-10" y="170278"/>
                        <a:pt x="0" y="173698"/>
                      </a:cubicBezTo>
                      <a:cubicBezTo>
                        <a:pt x="10" y="177117"/>
                        <a:pt x="2781" y="179889"/>
                        <a:pt x="6201" y="179880"/>
                      </a:cubicBezTo>
                      <a:close/>
                      <a:moveTo>
                        <a:pt x="6201" y="203787"/>
                      </a:moveTo>
                      <a:cubicBezTo>
                        <a:pt x="9620" y="203778"/>
                        <a:pt x="12392" y="201006"/>
                        <a:pt x="12383" y="197587"/>
                      </a:cubicBezTo>
                      <a:cubicBezTo>
                        <a:pt x="12373" y="194167"/>
                        <a:pt x="9601" y="191395"/>
                        <a:pt x="6182" y="191405"/>
                      </a:cubicBezTo>
                      <a:cubicBezTo>
                        <a:pt x="2762" y="191415"/>
                        <a:pt x="-10" y="194186"/>
                        <a:pt x="0" y="197606"/>
                      </a:cubicBezTo>
                      <a:cubicBezTo>
                        <a:pt x="10" y="201025"/>
                        <a:pt x="2781" y="203797"/>
                        <a:pt x="6201" y="203787"/>
                      </a:cubicBezTo>
                      <a:close/>
                    </a:path>
                  </a:pathLst>
                </a:custGeom>
                <a:solidFill>
                  <a:srgbClr val="898989">
                    <a:alpha val="59000"/>
                  </a:srgbClr>
                </a:solidFill>
                <a:ln w="9525"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D500ECEB-62A2-1FC4-071A-90A7BDE3CEB9}"/>
                    </a:ext>
                  </a:extLst>
                </p:cNvPr>
                <p:cNvSpPr/>
                <p:nvPr/>
              </p:nvSpPr>
              <p:spPr>
                <a:xfrm>
                  <a:off x="-5613705" y="6818153"/>
                  <a:ext cx="159591" cy="203787"/>
                </a:xfrm>
                <a:custGeom>
                  <a:avLst/>
                  <a:gdLst>
                    <a:gd name="connsiteX0" fmla="*/ 153400 w 159591"/>
                    <a:gd name="connsiteY0" fmla="*/ 12383 h 203787"/>
                    <a:gd name="connsiteX1" fmla="*/ 159591 w 159591"/>
                    <a:gd name="connsiteY1" fmla="*/ 6191 h 203787"/>
                    <a:gd name="connsiteX2" fmla="*/ 153400 w 159591"/>
                    <a:gd name="connsiteY2" fmla="*/ 0 h 203787"/>
                    <a:gd name="connsiteX3" fmla="*/ 147209 w 159591"/>
                    <a:gd name="connsiteY3" fmla="*/ 6191 h 203787"/>
                    <a:gd name="connsiteX4" fmla="*/ 153400 w 159591"/>
                    <a:gd name="connsiteY4" fmla="*/ 12383 h 203787"/>
                    <a:gd name="connsiteX5" fmla="*/ 153400 w 159591"/>
                    <a:gd name="connsiteY5" fmla="*/ 36290 h 203787"/>
                    <a:gd name="connsiteX6" fmla="*/ 159591 w 159591"/>
                    <a:gd name="connsiteY6" fmla="*/ 30099 h 203787"/>
                    <a:gd name="connsiteX7" fmla="*/ 153400 w 159591"/>
                    <a:gd name="connsiteY7" fmla="*/ 23908 h 203787"/>
                    <a:gd name="connsiteX8" fmla="*/ 147209 w 159591"/>
                    <a:gd name="connsiteY8" fmla="*/ 30099 h 203787"/>
                    <a:gd name="connsiteX9" fmla="*/ 153400 w 159591"/>
                    <a:gd name="connsiteY9" fmla="*/ 36290 h 203787"/>
                    <a:gd name="connsiteX10" fmla="*/ 153400 w 159591"/>
                    <a:gd name="connsiteY10" fmla="*/ 60198 h 203787"/>
                    <a:gd name="connsiteX11" fmla="*/ 159591 w 159591"/>
                    <a:gd name="connsiteY11" fmla="*/ 54007 h 203787"/>
                    <a:gd name="connsiteX12" fmla="*/ 153400 w 159591"/>
                    <a:gd name="connsiteY12" fmla="*/ 47816 h 203787"/>
                    <a:gd name="connsiteX13" fmla="*/ 147209 w 159591"/>
                    <a:gd name="connsiteY13" fmla="*/ 54007 h 203787"/>
                    <a:gd name="connsiteX14" fmla="*/ 153400 w 159591"/>
                    <a:gd name="connsiteY14" fmla="*/ 60198 h 203787"/>
                    <a:gd name="connsiteX15" fmla="*/ 153400 w 159591"/>
                    <a:gd name="connsiteY15" fmla="*/ 84153 h 203787"/>
                    <a:gd name="connsiteX16" fmla="*/ 159591 w 159591"/>
                    <a:gd name="connsiteY16" fmla="*/ 77962 h 203787"/>
                    <a:gd name="connsiteX17" fmla="*/ 153400 w 159591"/>
                    <a:gd name="connsiteY17" fmla="*/ 71771 h 203787"/>
                    <a:gd name="connsiteX18" fmla="*/ 147209 w 159591"/>
                    <a:gd name="connsiteY18" fmla="*/ 77962 h 203787"/>
                    <a:gd name="connsiteX19" fmla="*/ 153400 w 159591"/>
                    <a:gd name="connsiteY19" fmla="*/ 84153 h 203787"/>
                    <a:gd name="connsiteX20" fmla="*/ 153400 w 159591"/>
                    <a:gd name="connsiteY20" fmla="*/ 108061 h 203787"/>
                    <a:gd name="connsiteX21" fmla="*/ 159591 w 159591"/>
                    <a:gd name="connsiteY21" fmla="*/ 101870 h 203787"/>
                    <a:gd name="connsiteX22" fmla="*/ 153400 w 159591"/>
                    <a:gd name="connsiteY22" fmla="*/ 95679 h 203787"/>
                    <a:gd name="connsiteX23" fmla="*/ 147209 w 159591"/>
                    <a:gd name="connsiteY23" fmla="*/ 101870 h 203787"/>
                    <a:gd name="connsiteX24" fmla="*/ 153400 w 159591"/>
                    <a:gd name="connsiteY24" fmla="*/ 108061 h 203787"/>
                    <a:gd name="connsiteX25" fmla="*/ 153400 w 159591"/>
                    <a:gd name="connsiteY25" fmla="*/ 132017 h 203787"/>
                    <a:gd name="connsiteX26" fmla="*/ 159591 w 159591"/>
                    <a:gd name="connsiteY26" fmla="*/ 125825 h 203787"/>
                    <a:gd name="connsiteX27" fmla="*/ 153400 w 159591"/>
                    <a:gd name="connsiteY27" fmla="*/ 119634 h 203787"/>
                    <a:gd name="connsiteX28" fmla="*/ 147209 w 159591"/>
                    <a:gd name="connsiteY28" fmla="*/ 125825 h 203787"/>
                    <a:gd name="connsiteX29" fmla="*/ 153400 w 159591"/>
                    <a:gd name="connsiteY29" fmla="*/ 132017 h 203787"/>
                    <a:gd name="connsiteX30" fmla="*/ 153400 w 159591"/>
                    <a:gd name="connsiteY30" fmla="*/ 155924 h 203787"/>
                    <a:gd name="connsiteX31" fmla="*/ 159591 w 159591"/>
                    <a:gd name="connsiteY31" fmla="*/ 149733 h 203787"/>
                    <a:gd name="connsiteX32" fmla="*/ 153400 w 159591"/>
                    <a:gd name="connsiteY32" fmla="*/ 143542 h 203787"/>
                    <a:gd name="connsiteX33" fmla="*/ 147209 w 159591"/>
                    <a:gd name="connsiteY33" fmla="*/ 149733 h 203787"/>
                    <a:gd name="connsiteX34" fmla="*/ 153400 w 159591"/>
                    <a:gd name="connsiteY34" fmla="*/ 155924 h 203787"/>
                    <a:gd name="connsiteX35" fmla="*/ 153400 w 159591"/>
                    <a:gd name="connsiteY35" fmla="*/ 179880 h 203787"/>
                    <a:gd name="connsiteX36" fmla="*/ 159591 w 159591"/>
                    <a:gd name="connsiteY36" fmla="*/ 173688 h 203787"/>
                    <a:gd name="connsiteX37" fmla="*/ 153400 w 159591"/>
                    <a:gd name="connsiteY37" fmla="*/ 167497 h 203787"/>
                    <a:gd name="connsiteX38" fmla="*/ 147209 w 159591"/>
                    <a:gd name="connsiteY38" fmla="*/ 173688 h 203787"/>
                    <a:gd name="connsiteX39" fmla="*/ 153400 w 159591"/>
                    <a:gd name="connsiteY39" fmla="*/ 179880 h 203787"/>
                    <a:gd name="connsiteX40" fmla="*/ 153400 w 159591"/>
                    <a:gd name="connsiteY40" fmla="*/ 203787 h 203787"/>
                    <a:gd name="connsiteX41" fmla="*/ 159591 w 159591"/>
                    <a:gd name="connsiteY41" fmla="*/ 197596 h 203787"/>
                    <a:gd name="connsiteX42" fmla="*/ 153400 w 159591"/>
                    <a:gd name="connsiteY42" fmla="*/ 191405 h 203787"/>
                    <a:gd name="connsiteX43" fmla="*/ 147209 w 159591"/>
                    <a:gd name="connsiteY43" fmla="*/ 197596 h 203787"/>
                    <a:gd name="connsiteX44" fmla="*/ 153400 w 159591"/>
                    <a:gd name="connsiteY44" fmla="*/ 203787 h 203787"/>
                    <a:gd name="connsiteX45" fmla="*/ 132350 w 159591"/>
                    <a:gd name="connsiteY45" fmla="*/ 12383 h 203787"/>
                    <a:gd name="connsiteX46" fmla="*/ 138541 w 159591"/>
                    <a:gd name="connsiteY46" fmla="*/ 6191 h 203787"/>
                    <a:gd name="connsiteX47" fmla="*/ 132350 w 159591"/>
                    <a:gd name="connsiteY47" fmla="*/ 0 h 203787"/>
                    <a:gd name="connsiteX48" fmla="*/ 126159 w 159591"/>
                    <a:gd name="connsiteY48" fmla="*/ 6191 h 203787"/>
                    <a:gd name="connsiteX49" fmla="*/ 132350 w 159591"/>
                    <a:gd name="connsiteY49" fmla="*/ 12383 h 203787"/>
                    <a:gd name="connsiteX50" fmla="*/ 132350 w 159591"/>
                    <a:gd name="connsiteY50" fmla="*/ 36290 h 203787"/>
                    <a:gd name="connsiteX51" fmla="*/ 138541 w 159591"/>
                    <a:gd name="connsiteY51" fmla="*/ 30099 h 203787"/>
                    <a:gd name="connsiteX52" fmla="*/ 132350 w 159591"/>
                    <a:gd name="connsiteY52" fmla="*/ 23908 h 203787"/>
                    <a:gd name="connsiteX53" fmla="*/ 126159 w 159591"/>
                    <a:gd name="connsiteY53" fmla="*/ 30099 h 203787"/>
                    <a:gd name="connsiteX54" fmla="*/ 132350 w 159591"/>
                    <a:gd name="connsiteY54" fmla="*/ 36290 h 203787"/>
                    <a:gd name="connsiteX55" fmla="*/ 132350 w 159591"/>
                    <a:gd name="connsiteY55" fmla="*/ 60198 h 203787"/>
                    <a:gd name="connsiteX56" fmla="*/ 138541 w 159591"/>
                    <a:gd name="connsiteY56" fmla="*/ 54007 h 203787"/>
                    <a:gd name="connsiteX57" fmla="*/ 132350 w 159591"/>
                    <a:gd name="connsiteY57" fmla="*/ 47816 h 203787"/>
                    <a:gd name="connsiteX58" fmla="*/ 126159 w 159591"/>
                    <a:gd name="connsiteY58" fmla="*/ 54007 h 203787"/>
                    <a:gd name="connsiteX59" fmla="*/ 132350 w 159591"/>
                    <a:gd name="connsiteY59" fmla="*/ 60198 h 203787"/>
                    <a:gd name="connsiteX60" fmla="*/ 132350 w 159591"/>
                    <a:gd name="connsiteY60" fmla="*/ 84153 h 203787"/>
                    <a:gd name="connsiteX61" fmla="*/ 138541 w 159591"/>
                    <a:gd name="connsiteY61" fmla="*/ 77962 h 203787"/>
                    <a:gd name="connsiteX62" fmla="*/ 132350 w 159591"/>
                    <a:gd name="connsiteY62" fmla="*/ 71771 h 203787"/>
                    <a:gd name="connsiteX63" fmla="*/ 126159 w 159591"/>
                    <a:gd name="connsiteY63" fmla="*/ 77962 h 203787"/>
                    <a:gd name="connsiteX64" fmla="*/ 132350 w 159591"/>
                    <a:gd name="connsiteY64" fmla="*/ 84153 h 203787"/>
                    <a:gd name="connsiteX65" fmla="*/ 132350 w 159591"/>
                    <a:gd name="connsiteY65" fmla="*/ 108061 h 203787"/>
                    <a:gd name="connsiteX66" fmla="*/ 138541 w 159591"/>
                    <a:gd name="connsiteY66" fmla="*/ 101870 h 203787"/>
                    <a:gd name="connsiteX67" fmla="*/ 132350 w 159591"/>
                    <a:gd name="connsiteY67" fmla="*/ 95679 h 203787"/>
                    <a:gd name="connsiteX68" fmla="*/ 126159 w 159591"/>
                    <a:gd name="connsiteY68" fmla="*/ 101870 h 203787"/>
                    <a:gd name="connsiteX69" fmla="*/ 132350 w 159591"/>
                    <a:gd name="connsiteY69" fmla="*/ 108061 h 203787"/>
                    <a:gd name="connsiteX70" fmla="*/ 132350 w 159591"/>
                    <a:gd name="connsiteY70" fmla="*/ 132017 h 203787"/>
                    <a:gd name="connsiteX71" fmla="*/ 138541 w 159591"/>
                    <a:gd name="connsiteY71" fmla="*/ 125825 h 203787"/>
                    <a:gd name="connsiteX72" fmla="*/ 132350 w 159591"/>
                    <a:gd name="connsiteY72" fmla="*/ 119634 h 203787"/>
                    <a:gd name="connsiteX73" fmla="*/ 126159 w 159591"/>
                    <a:gd name="connsiteY73" fmla="*/ 125825 h 203787"/>
                    <a:gd name="connsiteX74" fmla="*/ 132350 w 159591"/>
                    <a:gd name="connsiteY74" fmla="*/ 132017 h 203787"/>
                    <a:gd name="connsiteX75" fmla="*/ 132350 w 159591"/>
                    <a:gd name="connsiteY75" fmla="*/ 155924 h 203787"/>
                    <a:gd name="connsiteX76" fmla="*/ 138541 w 159591"/>
                    <a:gd name="connsiteY76" fmla="*/ 149733 h 203787"/>
                    <a:gd name="connsiteX77" fmla="*/ 132350 w 159591"/>
                    <a:gd name="connsiteY77" fmla="*/ 143542 h 203787"/>
                    <a:gd name="connsiteX78" fmla="*/ 126159 w 159591"/>
                    <a:gd name="connsiteY78" fmla="*/ 149733 h 203787"/>
                    <a:gd name="connsiteX79" fmla="*/ 132350 w 159591"/>
                    <a:gd name="connsiteY79" fmla="*/ 155924 h 203787"/>
                    <a:gd name="connsiteX80" fmla="*/ 132350 w 159591"/>
                    <a:gd name="connsiteY80" fmla="*/ 179880 h 203787"/>
                    <a:gd name="connsiteX81" fmla="*/ 138541 w 159591"/>
                    <a:gd name="connsiteY81" fmla="*/ 173688 h 203787"/>
                    <a:gd name="connsiteX82" fmla="*/ 132350 w 159591"/>
                    <a:gd name="connsiteY82" fmla="*/ 167497 h 203787"/>
                    <a:gd name="connsiteX83" fmla="*/ 126159 w 159591"/>
                    <a:gd name="connsiteY83" fmla="*/ 173688 h 203787"/>
                    <a:gd name="connsiteX84" fmla="*/ 132350 w 159591"/>
                    <a:gd name="connsiteY84" fmla="*/ 179880 h 203787"/>
                    <a:gd name="connsiteX85" fmla="*/ 132350 w 159591"/>
                    <a:gd name="connsiteY85" fmla="*/ 203787 h 203787"/>
                    <a:gd name="connsiteX86" fmla="*/ 138541 w 159591"/>
                    <a:gd name="connsiteY86" fmla="*/ 197596 h 203787"/>
                    <a:gd name="connsiteX87" fmla="*/ 132350 w 159591"/>
                    <a:gd name="connsiteY87" fmla="*/ 191405 h 203787"/>
                    <a:gd name="connsiteX88" fmla="*/ 126159 w 159591"/>
                    <a:gd name="connsiteY88" fmla="*/ 197596 h 203787"/>
                    <a:gd name="connsiteX89" fmla="*/ 132350 w 159591"/>
                    <a:gd name="connsiteY89" fmla="*/ 203787 h 203787"/>
                    <a:gd name="connsiteX90" fmla="*/ 111347 w 159591"/>
                    <a:gd name="connsiteY90" fmla="*/ 12383 h 203787"/>
                    <a:gd name="connsiteX91" fmla="*/ 117538 w 159591"/>
                    <a:gd name="connsiteY91" fmla="*/ 6191 h 203787"/>
                    <a:gd name="connsiteX92" fmla="*/ 111347 w 159591"/>
                    <a:gd name="connsiteY92" fmla="*/ 0 h 203787"/>
                    <a:gd name="connsiteX93" fmla="*/ 105156 w 159591"/>
                    <a:gd name="connsiteY93" fmla="*/ 6191 h 203787"/>
                    <a:gd name="connsiteX94" fmla="*/ 111347 w 159591"/>
                    <a:gd name="connsiteY94" fmla="*/ 12383 h 203787"/>
                    <a:gd name="connsiteX95" fmla="*/ 111347 w 159591"/>
                    <a:gd name="connsiteY95" fmla="*/ 36290 h 203787"/>
                    <a:gd name="connsiteX96" fmla="*/ 117538 w 159591"/>
                    <a:gd name="connsiteY96" fmla="*/ 30099 h 203787"/>
                    <a:gd name="connsiteX97" fmla="*/ 111347 w 159591"/>
                    <a:gd name="connsiteY97" fmla="*/ 23908 h 203787"/>
                    <a:gd name="connsiteX98" fmla="*/ 105156 w 159591"/>
                    <a:gd name="connsiteY98" fmla="*/ 30099 h 203787"/>
                    <a:gd name="connsiteX99" fmla="*/ 111347 w 159591"/>
                    <a:gd name="connsiteY99" fmla="*/ 36290 h 203787"/>
                    <a:gd name="connsiteX100" fmla="*/ 111347 w 159591"/>
                    <a:gd name="connsiteY100" fmla="*/ 60198 h 203787"/>
                    <a:gd name="connsiteX101" fmla="*/ 117538 w 159591"/>
                    <a:gd name="connsiteY101" fmla="*/ 54007 h 203787"/>
                    <a:gd name="connsiteX102" fmla="*/ 111347 w 159591"/>
                    <a:gd name="connsiteY102" fmla="*/ 47816 h 203787"/>
                    <a:gd name="connsiteX103" fmla="*/ 105156 w 159591"/>
                    <a:gd name="connsiteY103" fmla="*/ 54007 h 203787"/>
                    <a:gd name="connsiteX104" fmla="*/ 111347 w 159591"/>
                    <a:gd name="connsiteY104" fmla="*/ 60198 h 203787"/>
                    <a:gd name="connsiteX105" fmla="*/ 111347 w 159591"/>
                    <a:gd name="connsiteY105" fmla="*/ 84153 h 203787"/>
                    <a:gd name="connsiteX106" fmla="*/ 117538 w 159591"/>
                    <a:gd name="connsiteY106" fmla="*/ 77962 h 203787"/>
                    <a:gd name="connsiteX107" fmla="*/ 111347 w 159591"/>
                    <a:gd name="connsiteY107" fmla="*/ 71771 h 203787"/>
                    <a:gd name="connsiteX108" fmla="*/ 105156 w 159591"/>
                    <a:gd name="connsiteY108" fmla="*/ 77962 h 203787"/>
                    <a:gd name="connsiteX109" fmla="*/ 111347 w 159591"/>
                    <a:gd name="connsiteY109" fmla="*/ 84153 h 203787"/>
                    <a:gd name="connsiteX110" fmla="*/ 111347 w 159591"/>
                    <a:gd name="connsiteY110" fmla="*/ 108061 h 203787"/>
                    <a:gd name="connsiteX111" fmla="*/ 117538 w 159591"/>
                    <a:gd name="connsiteY111" fmla="*/ 101870 h 203787"/>
                    <a:gd name="connsiteX112" fmla="*/ 111347 w 159591"/>
                    <a:gd name="connsiteY112" fmla="*/ 95679 h 203787"/>
                    <a:gd name="connsiteX113" fmla="*/ 105156 w 159591"/>
                    <a:gd name="connsiteY113" fmla="*/ 101870 h 203787"/>
                    <a:gd name="connsiteX114" fmla="*/ 111347 w 159591"/>
                    <a:gd name="connsiteY114" fmla="*/ 108061 h 203787"/>
                    <a:gd name="connsiteX115" fmla="*/ 111347 w 159591"/>
                    <a:gd name="connsiteY115" fmla="*/ 132017 h 203787"/>
                    <a:gd name="connsiteX116" fmla="*/ 117538 w 159591"/>
                    <a:gd name="connsiteY116" fmla="*/ 125825 h 203787"/>
                    <a:gd name="connsiteX117" fmla="*/ 111347 w 159591"/>
                    <a:gd name="connsiteY117" fmla="*/ 119634 h 203787"/>
                    <a:gd name="connsiteX118" fmla="*/ 105156 w 159591"/>
                    <a:gd name="connsiteY118" fmla="*/ 125825 h 203787"/>
                    <a:gd name="connsiteX119" fmla="*/ 111347 w 159591"/>
                    <a:gd name="connsiteY119" fmla="*/ 132017 h 203787"/>
                    <a:gd name="connsiteX120" fmla="*/ 111347 w 159591"/>
                    <a:gd name="connsiteY120" fmla="*/ 155924 h 203787"/>
                    <a:gd name="connsiteX121" fmla="*/ 117538 w 159591"/>
                    <a:gd name="connsiteY121" fmla="*/ 149733 h 203787"/>
                    <a:gd name="connsiteX122" fmla="*/ 111347 w 159591"/>
                    <a:gd name="connsiteY122" fmla="*/ 143542 h 203787"/>
                    <a:gd name="connsiteX123" fmla="*/ 105156 w 159591"/>
                    <a:gd name="connsiteY123" fmla="*/ 149733 h 203787"/>
                    <a:gd name="connsiteX124" fmla="*/ 111347 w 159591"/>
                    <a:gd name="connsiteY124" fmla="*/ 155924 h 203787"/>
                    <a:gd name="connsiteX125" fmla="*/ 111347 w 159591"/>
                    <a:gd name="connsiteY125" fmla="*/ 179880 h 203787"/>
                    <a:gd name="connsiteX126" fmla="*/ 117538 w 159591"/>
                    <a:gd name="connsiteY126" fmla="*/ 173688 h 203787"/>
                    <a:gd name="connsiteX127" fmla="*/ 111347 w 159591"/>
                    <a:gd name="connsiteY127" fmla="*/ 167497 h 203787"/>
                    <a:gd name="connsiteX128" fmla="*/ 105156 w 159591"/>
                    <a:gd name="connsiteY128" fmla="*/ 173688 h 203787"/>
                    <a:gd name="connsiteX129" fmla="*/ 111347 w 159591"/>
                    <a:gd name="connsiteY129" fmla="*/ 179880 h 203787"/>
                    <a:gd name="connsiteX130" fmla="*/ 111347 w 159591"/>
                    <a:gd name="connsiteY130" fmla="*/ 203787 h 203787"/>
                    <a:gd name="connsiteX131" fmla="*/ 117538 w 159591"/>
                    <a:gd name="connsiteY131" fmla="*/ 197596 h 203787"/>
                    <a:gd name="connsiteX132" fmla="*/ 111347 w 159591"/>
                    <a:gd name="connsiteY132" fmla="*/ 191405 h 203787"/>
                    <a:gd name="connsiteX133" fmla="*/ 105156 w 159591"/>
                    <a:gd name="connsiteY133" fmla="*/ 197596 h 203787"/>
                    <a:gd name="connsiteX134" fmla="*/ 111347 w 159591"/>
                    <a:gd name="connsiteY134" fmla="*/ 203787 h 203787"/>
                    <a:gd name="connsiteX135" fmla="*/ 90297 w 159591"/>
                    <a:gd name="connsiteY135" fmla="*/ 12383 h 203787"/>
                    <a:gd name="connsiteX136" fmla="*/ 96488 w 159591"/>
                    <a:gd name="connsiteY136" fmla="*/ 6191 h 203787"/>
                    <a:gd name="connsiteX137" fmla="*/ 90297 w 159591"/>
                    <a:gd name="connsiteY137" fmla="*/ 0 h 203787"/>
                    <a:gd name="connsiteX138" fmla="*/ 84106 w 159591"/>
                    <a:gd name="connsiteY138" fmla="*/ 6191 h 203787"/>
                    <a:gd name="connsiteX139" fmla="*/ 90297 w 159591"/>
                    <a:gd name="connsiteY139" fmla="*/ 12383 h 203787"/>
                    <a:gd name="connsiteX140" fmla="*/ 90297 w 159591"/>
                    <a:gd name="connsiteY140" fmla="*/ 36290 h 203787"/>
                    <a:gd name="connsiteX141" fmla="*/ 96488 w 159591"/>
                    <a:gd name="connsiteY141" fmla="*/ 30099 h 203787"/>
                    <a:gd name="connsiteX142" fmla="*/ 90297 w 159591"/>
                    <a:gd name="connsiteY142" fmla="*/ 23908 h 203787"/>
                    <a:gd name="connsiteX143" fmla="*/ 84106 w 159591"/>
                    <a:gd name="connsiteY143" fmla="*/ 30099 h 203787"/>
                    <a:gd name="connsiteX144" fmla="*/ 90297 w 159591"/>
                    <a:gd name="connsiteY144" fmla="*/ 36290 h 203787"/>
                    <a:gd name="connsiteX145" fmla="*/ 90297 w 159591"/>
                    <a:gd name="connsiteY145" fmla="*/ 60198 h 203787"/>
                    <a:gd name="connsiteX146" fmla="*/ 96488 w 159591"/>
                    <a:gd name="connsiteY146" fmla="*/ 54007 h 203787"/>
                    <a:gd name="connsiteX147" fmla="*/ 90297 w 159591"/>
                    <a:gd name="connsiteY147" fmla="*/ 47816 h 203787"/>
                    <a:gd name="connsiteX148" fmla="*/ 84106 w 159591"/>
                    <a:gd name="connsiteY148" fmla="*/ 54007 h 203787"/>
                    <a:gd name="connsiteX149" fmla="*/ 90297 w 159591"/>
                    <a:gd name="connsiteY149" fmla="*/ 60198 h 203787"/>
                    <a:gd name="connsiteX150" fmla="*/ 90297 w 159591"/>
                    <a:gd name="connsiteY150" fmla="*/ 84153 h 203787"/>
                    <a:gd name="connsiteX151" fmla="*/ 96488 w 159591"/>
                    <a:gd name="connsiteY151" fmla="*/ 77962 h 203787"/>
                    <a:gd name="connsiteX152" fmla="*/ 90297 w 159591"/>
                    <a:gd name="connsiteY152" fmla="*/ 71771 h 203787"/>
                    <a:gd name="connsiteX153" fmla="*/ 84106 w 159591"/>
                    <a:gd name="connsiteY153" fmla="*/ 77962 h 203787"/>
                    <a:gd name="connsiteX154" fmla="*/ 90297 w 159591"/>
                    <a:gd name="connsiteY154" fmla="*/ 84153 h 203787"/>
                    <a:gd name="connsiteX155" fmla="*/ 90297 w 159591"/>
                    <a:gd name="connsiteY155" fmla="*/ 108061 h 203787"/>
                    <a:gd name="connsiteX156" fmla="*/ 96488 w 159591"/>
                    <a:gd name="connsiteY156" fmla="*/ 101870 h 203787"/>
                    <a:gd name="connsiteX157" fmla="*/ 90297 w 159591"/>
                    <a:gd name="connsiteY157" fmla="*/ 95679 h 203787"/>
                    <a:gd name="connsiteX158" fmla="*/ 84106 w 159591"/>
                    <a:gd name="connsiteY158" fmla="*/ 101870 h 203787"/>
                    <a:gd name="connsiteX159" fmla="*/ 90297 w 159591"/>
                    <a:gd name="connsiteY159" fmla="*/ 108061 h 203787"/>
                    <a:gd name="connsiteX160" fmla="*/ 90297 w 159591"/>
                    <a:gd name="connsiteY160" fmla="*/ 132017 h 203787"/>
                    <a:gd name="connsiteX161" fmla="*/ 96488 w 159591"/>
                    <a:gd name="connsiteY161" fmla="*/ 125825 h 203787"/>
                    <a:gd name="connsiteX162" fmla="*/ 90297 w 159591"/>
                    <a:gd name="connsiteY162" fmla="*/ 119634 h 203787"/>
                    <a:gd name="connsiteX163" fmla="*/ 84106 w 159591"/>
                    <a:gd name="connsiteY163" fmla="*/ 125825 h 203787"/>
                    <a:gd name="connsiteX164" fmla="*/ 90297 w 159591"/>
                    <a:gd name="connsiteY164" fmla="*/ 132017 h 203787"/>
                    <a:gd name="connsiteX165" fmla="*/ 90297 w 159591"/>
                    <a:gd name="connsiteY165" fmla="*/ 155924 h 203787"/>
                    <a:gd name="connsiteX166" fmla="*/ 96488 w 159591"/>
                    <a:gd name="connsiteY166" fmla="*/ 149733 h 203787"/>
                    <a:gd name="connsiteX167" fmla="*/ 90297 w 159591"/>
                    <a:gd name="connsiteY167" fmla="*/ 143542 h 203787"/>
                    <a:gd name="connsiteX168" fmla="*/ 84106 w 159591"/>
                    <a:gd name="connsiteY168" fmla="*/ 149733 h 203787"/>
                    <a:gd name="connsiteX169" fmla="*/ 90297 w 159591"/>
                    <a:gd name="connsiteY169" fmla="*/ 155924 h 203787"/>
                    <a:gd name="connsiteX170" fmla="*/ 90297 w 159591"/>
                    <a:gd name="connsiteY170" fmla="*/ 179880 h 203787"/>
                    <a:gd name="connsiteX171" fmla="*/ 96488 w 159591"/>
                    <a:gd name="connsiteY171" fmla="*/ 173688 h 203787"/>
                    <a:gd name="connsiteX172" fmla="*/ 90297 w 159591"/>
                    <a:gd name="connsiteY172" fmla="*/ 167497 h 203787"/>
                    <a:gd name="connsiteX173" fmla="*/ 84106 w 159591"/>
                    <a:gd name="connsiteY173" fmla="*/ 173688 h 203787"/>
                    <a:gd name="connsiteX174" fmla="*/ 90297 w 159591"/>
                    <a:gd name="connsiteY174" fmla="*/ 179880 h 203787"/>
                    <a:gd name="connsiteX175" fmla="*/ 90297 w 159591"/>
                    <a:gd name="connsiteY175" fmla="*/ 203787 h 203787"/>
                    <a:gd name="connsiteX176" fmla="*/ 96488 w 159591"/>
                    <a:gd name="connsiteY176" fmla="*/ 197596 h 203787"/>
                    <a:gd name="connsiteX177" fmla="*/ 90297 w 159591"/>
                    <a:gd name="connsiteY177" fmla="*/ 191405 h 203787"/>
                    <a:gd name="connsiteX178" fmla="*/ 84106 w 159591"/>
                    <a:gd name="connsiteY178" fmla="*/ 197596 h 203787"/>
                    <a:gd name="connsiteX179" fmla="*/ 90297 w 159591"/>
                    <a:gd name="connsiteY179" fmla="*/ 203787 h 203787"/>
                    <a:gd name="connsiteX180" fmla="*/ 69294 w 159591"/>
                    <a:gd name="connsiteY180" fmla="*/ 12383 h 203787"/>
                    <a:gd name="connsiteX181" fmla="*/ 75486 w 159591"/>
                    <a:gd name="connsiteY181" fmla="*/ 6191 h 203787"/>
                    <a:gd name="connsiteX182" fmla="*/ 69294 w 159591"/>
                    <a:gd name="connsiteY182" fmla="*/ 0 h 203787"/>
                    <a:gd name="connsiteX183" fmla="*/ 63103 w 159591"/>
                    <a:gd name="connsiteY183" fmla="*/ 6191 h 203787"/>
                    <a:gd name="connsiteX184" fmla="*/ 69294 w 159591"/>
                    <a:gd name="connsiteY184" fmla="*/ 12383 h 203787"/>
                    <a:gd name="connsiteX185" fmla="*/ 69294 w 159591"/>
                    <a:gd name="connsiteY185" fmla="*/ 36290 h 203787"/>
                    <a:gd name="connsiteX186" fmla="*/ 75486 w 159591"/>
                    <a:gd name="connsiteY186" fmla="*/ 30099 h 203787"/>
                    <a:gd name="connsiteX187" fmla="*/ 69294 w 159591"/>
                    <a:gd name="connsiteY187" fmla="*/ 23908 h 203787"/>
                    <a:gd name="connsiteX188" fmla="*/ 63103 w 159591"/>
                    <a:gd name="connsiteY188" fmla="*/ 30099 h 203787"/>
                    <a:gd name="connsiteX189" fmla="*/ 69294 w 159591"/>
                    <a:gd name="connsiteY189" fmla="*/ 36290 h 203787"/>
                    <a:gd name="connsiteX190" fmla="*/ 69294 w 159591"/>
                    <a:gd name="connsiteY190" fmla="*/ 60198 h 203787"/>
                    <a:gd name="connsiteX191" fmla="*/ 75486 w 159591"/>
                    <a:gd name="connsiteY191" fmla="*/ 54007 h 203787"/>
                    <a:gd name="connsiteX192" fmla="*/ 69294 w 159591"/>
                    <a:gd name="connsiteY192" fmla="*/ 47816 h 203787"/>
                    <a:gd name="connsiteX193" fmla="*/ 63103 w 159591"/>
                    <a:gd name="connsiteY193" fmla="*/ 54007 h 203787"/>
                    <a:gd name="connsiteX194" fmla="*/ 69294 w 159591"/>
                    <a:gd name="connsiteY194" fmla="*/ 60198 h 203787"/>
                    <a:gd name="connsiteX195" fmla="*/ 69294 w 159591"/>
                    <a:gd name="connsiteY195" fmla="*/ 84153 h 203787"/>
                    <a:gd name="connsiteX196" fmla="*/ 75486 w 159591"/>
                    <a:gd name="connsiteY196" fmla="*/ 77962 h 203787"/>
                    <a:gd name="connsiteX197" fmla="*/ 69294 w 159591"/>
                    <a:gd name="connsiteY197" fmla="*/ 71771 h 203787"/>
                    <a:gd name="connsiteX198" fmla="*/ 63103 w 159591"/>
                    <a:gd name="connsiteY198" fmla="*/ 77962 h 203787"/>
                    <a:gd name="connsiteX199" fmla="*/ 69294 w 159591"/>
                    <a:gd name="connsiteY199" fmla="*/ 84153 h 203787"/>
                    <a:gd name="connsiteX200" fmla="*/ 69294 w 159591"/>
                    <a:gd name="connsiteY200" fmla="*/ 108061 h 203787"/>
                    <a:gd name="connsiteX201" fmla="*/ 75486 w 159591"/>
                    <a:gd name="connsiteY201" fmla="*/ 101870 h 203787"/>
                    <a:gd name="connsiteX202" fmla="*/ 69294 w 159591"/>
                    <a:gd name="connsiteY202" fmla="*/ 95679 h 203787"/>
                    <a:gd name="connsiteX203" fmla="*/ 63103 w 159591"/>
                    <a:gd name="connsiteY203" fmla="*/ 101870 h 203787"/>
                    <a:gd name="connsiteX204" fmla="*/ 69294 w 159591"/>
                    <a:gd name="connsiteY204" fmla="*/ 108061 h 203787"/>
                    <a:gd name="connsiteX205" fmla="*/ 69294 w 159591"/>
                    <a:gd name="connsiteY205" fmla="*/ 132017 h 203787"/>
                    <a:gd name="connsiteX206" fmla="*/ 75486 w 159591"/>
                    <a:gd name="connsiteY206" fmla="*/ 125825 h 203787"/>
                    <a:gd name="connsiteX207" fmla="*/ 69294 w 159591"/>
                    <a:gd name="connsiteY207" fmla="*/ 119634 h 203787"/>
                    <a:gd name="connsiteX208" fmla="*/ 63103 w 159591"/>
                    <a:gd name="connsiteY208" fmla="*/ 125825 h 203787"/>
                    <a:gd name="connsiteX209" fmla="*/ 69294 w 159591"/>
                    <a:gd name="connsiteY209" fmla="*/ 132017 h 203787"/>
                    <a:gd name="connsiteX210" fmla="*/ 69294 w 159591"/>
                    <a:gd name="connsiteY210" fmla="*/ 155924 h 203787"/>
                    <a:gd name="connsiteX211" fmla="*/ 75486 w 159591"/>
                    <a:gd name="connsiteY211" fmla="*/ 149733 h 203787"/>
                    <a:gd name="connsiteX212" fmla="*/ 69294 w 159591"/>
                    <a:gd name="connsiteY212" fmla="*/ 143542 h 203787"/>
                    <a:gd name="connsiteX213" fmla="*/ 63103 w 159591"/>
                    <a:gd name="connsiteY213" fmla="*/ 149733 h 203787"/>
                    <a:gd name="connsiteX214" fmla="*/ 69294 w 159591"/>
                    <a:gd name="connsiteY214" fmla="*/ 155924 h 203787"/>
                    <a:gd name="connsiteX215" fmla="*/ 69294 w 159591"/>
                    <a:gd name="connsiteY215" fmla="*/ 179880 h 203787"/>
                    <a:gd name="connsiteX216" fmla="*/ 75486 w 159591"/>
                    <a:gd name="connsiteY216" fmla="*/ 173688 h 203787"/>
                    <a:gd name="connsiteX217" fmla="*/ 69294 w 159591"/>
                    <a:gd name="connsiteY217" fmla="*/ 167497 h 203787"/>
                    <a:gd name="connsiteX218" fmla="*/ 63103 w 159591"/>
                    <a:gd name="connsiteY218" fmla="*/ 173688 h 203787"/>
                    <a:gd name="connsiteX219" fmla="*/ 69294 w 159591"/>
                    <a:gd name="connsiteY219" fmla="*/ 179880 h 203787"/>
                    <a:gd name="connsiteX220" fmla="*/ 69294 w 159591"/>
                    <a:gd name="connsiteY220" fmla="*/ 203787 h 203787"/>
                    <a:gd name="connsiteX221" fmla="*/ 75486 w 159591"/>
                    <a:gd name="connsiteY221" fmla="*/ 197596 h 203787"/>
                    <a:gd name="connsiteX222" fmla="*/ 69294 w 159591"/>
                    <a:gd name="connsiteY222" fmla="*/ 191405 h 203787"/>
                    <a:gd name="connsiteX223" fmla="*/ 63103 w 159591"/>
                    <a:gd name="connsiteY223" fmla="*/ 197596 h 203787"/>
                    <a:gd name="connsiteX224" fmla="*/ 69294 w 159591"/>
                    <a:gd name="connsiteY224" fmla="*/ 203787 h 203787"/>
                    <a:gd name="connsiteX225" fmla="*/ 48244 w 159591"/>
                    <a:gd name="connsiteY225" fmla="*/ 12383 h 203787"/>
                    <a:gd name="connsiteX226" fmla="*/ 54435 w 159591"/>
                    <a:gd name="connsiteY226" fmla="*/ 6191 h 203787"/>
                    <a:gd name="connsiteX227" fmla="*/ 48244 w 159591"/>
                    <a:gd name="connsiteY227" fmla="*/ 0 h 203787"/>
                    <a:gd name="connsiteX228" fmla="*/ 42053 w 159591"/>
                    <a:gd name="connsiteY228" fmla="*/ 6191 h 203787"/>
                    <a:gd name="connsiteX229" fmla="*/ 48244 w 159591"/>
                    <a:gd name="connsiteY229" fmla="*/ 12383 h 203787"/>
                    <a:gd name="connsiteX230" fmla="*/ 48244 w 159591"/>
                    <a:gd name="connsiteY230" fmla="*/ 36290 h 203787"/>
                    <a:gd name="connsiteX231" fmla="*/ 54435 w 159591"/>
                    <a:gd name="connsiteY231" fmla="*/ 30099 h 203787"/>
                    <a:gd name="connsiteX232" fmla="*/ 48244 w 159591"/>
                    <a:gd name="connsiteY232" fmla="*/ 23908 h 203787"/>
                    <a:gd name="connsiteX233" fmla="*/ 42053 w 159591"/>
                    <a:gd name="connsiteY233" fmla="*/ 30099 h 203787"/>
                    <a:gd name="connsiteX234" fmla="*/ 48244 w 159591"/>
                    <a:gd name="connsiteY234" fmla="*/ 36290 h 203787"/>
                    <a:gd name="connsiteX235" fmla="*/ 48244 w 159591"/>
                    <a:gd name="connsiteY235" fmla="*/ 60198 h 203787"/>
                    <a:gd name="connsiteX236" fmla="*/ 54435 w 159591"/>
                    <a:gd name="connsiteY236" fmla="*/ 54007 h 203787"/>
                    <a:gd name="connsiteX237" fmla="*/ 48244 w 159591"/>
                    <a:gd name="connsiteY237" fmla="*/ 47816 h 203787"/>
                    <a:gd name="connsiteX238" fmla="*/ 42053 w 159591"/>
                    <a:gd name="connsiteY238" fmla="*/ 54007 h 203787"/>
                    <a:gd name="connsiteX239" fmla="*/ 48244 w 159591"/>
                    <a:gd name="connsiteY239" fmla="*/ 60198 h 203787"/>
                    <a:gd name="connsiteX240" fmla="*/ 48244 w 159591"/>
                    <a:gd name="connsiteY240" fmla="*/ 84153 h 203787"/>
                    <a:gd name="connsiteX241" fmla="*/ 54435 w 159591"/>
                    <a:gd name="connsiteY241" fmla="*/ 77962 h 203787"/>
                    <a:gd name="connsiteX242" fmla="*/ 48244 w 159591"/>
                    <a:gd name="connsiteY242" fmla="*/ 71771 h 203787"/>
                    <a:gd name="connsiteX243" fmla="*/ 42053 w 159591"/>
                    <a:gd name="connsiteY243" fmla="*/ 77962 h 203787"/>
                    <a:gd name="connsiteX244" fmla="*/ 48244 w 159591"/>
                    <a:gd name="connsiteY244" fmla="*/ 84153 h 203787"/>
                    <a:gd name="connsiteX245" fmla="*/ 48244 w 159591"/>
                    <a:gd name="connsiteY245" fmla="*/ 108061 h 203787"/>
                    <a:gd name="connsiteX246" fmla="*/ 54435 w 159591"/>
                    <a:gd name="connsiteY246" fmla="*/ 101870 h 203787"/>
                    <a:gd name="connsiteX247" fmla="*/ 48244 w 159591"/>
                    <a:gd name="connsiteY247" fmla="*/ 95679 h 203787"/>
                    <a:gd name="connsiteX248" fmla="*/ 42053 w 159591"/>
                    <a:gd name="connsiteY248" fmla="*/ 101870 h 203787"/>
                    <a:gd name="connsiteX249" fmla="*/ 48244 w 159591"/>
                    <a:gd name="connsiteY249" fmla="*/ 108061 h 203787"/>
                    <a:gd name="connsiteX250" fmla="*/ 48244 w 159591"/>
                    <a:gd name="connsiteY250" fmla="*/ 132017 h 203787"/>
                    <a:gd name="connsiteX251" fmla="*/ 54435 w 159591"/>
                    <a:gd name="connsiteY251" fmla="*/ 125825 h 203787"/>
                    <a:gd name="connsiteX252" fmla="*/ 48244 w 159591"/>
                    <a:gd name="connsiteY252" fmla="*/ 119634 h 203787"/>
                    <a:gd name="connsiteX253" fmla="*/ 42053 w 159591"/>
                    <a:gd name="connsiteY253" fmla="*/ 125825 h 203787"/>
                    <a:gd name="connsiteX254" fmla="*/ 48244 w 159591"/>
                    <a:gd name="connsiteY254" fmla="*/ 132017 h 203787"/>
                    <a:gd name="connsiteX255" fmla="*/ 48244 w 159591"/>
                    <a:gd name="connsiteY255" fmla="*/ 155924 h 203787"/>
                    <a:gd name="connsiteX256" fmla="*/ 54435 w 159591"/>
                    <a:gd name="connsiteY256" fmla="*/ 149733 h 203787"/>
                    <a:gd name="connsiteX257" fmla="*/ 48244 w 159591"/>
                    <a:gd name="connsiteY257" fmla="*/ 143542 h 203787"/>
                    <a:gd name="connsiteX258" fmla="*/ 42053 w 159591"/>
                    <a:gd name="connsiteY258" fmla="*/ 149733 h 203787"/>
                    <a:gd name="connsiteX259" fmla="*/ 48244 w 159591"/>
                    <a:gd name="connsiteY259" fmla="*/ 155924 h 203787"/>
                    <a:gd name="connsiteX260" fmla="*/ 48244 w 159591"/>
                    <a:gd name="connsiteY260" fmla="*/ 179880 h 203787"/>
                    <a:gd name="connsiteX261" fmla="*/ 54435 w 159591"/>
                    <a:gd name="connsiteY261" fmla="*/ 173688 h 203787"/>
                    <a:gd name="connsiteX262" fmla="*/ 48244 w 159591"/>
                    <a:gd name="connsiteY262" fmla="*/ 167497 h 203787"/>
                    <a:gd name="connsiteX263" fmla="*/ 42053 w 159591"/>
                    <a:gd name="connsiteY263" fmla="*/ 173688 h 203787"/>
                    <a:gd name="connsiteX264" fmla="*/ 48244 w 159591"/>
                    <a:gd name="connsiteY264" fmla="*/ 179880 h 203787"/>
                    <a:gd name="connsiteX265" fmla="*/ 48244 w 159591"/>
                    <a:gd name="connsiteY265" fmla="*/ 203787 h 203787"/>
                    <a:gd name="connsiteX266" fmla="*/ 54435 w 159591"/>
                    <a:gd name="connsiteY266" fmla="*/ 197596 h 203787"/>
                    <a:gd name="connsiteX267" fmla="*/ 48244 w 159591"/>
                    <a:gd name="connsiteY267" fmla="*/ 191405 h 203787"/>
                    <a:gd name="connsiteX268" fmla="*/ 42053 w 159591"/>
                    <a:gd name="connsiteY268" fmla="*/ 197596 h 203787"/>
                    <a:gd name="connsiteX269" fmla="*/ 48244 w 159591"/>
                    <a:gd name="connsiteY269" fmla="*/ 203787 h 203787"/>
                    <a:gd name="connsiteX270" fmla="*/ 27242 w 159591"/>
                    <a:gd name="connsiteY270" fmla="*/ 12383 h 203787"/>
                    <a:gd name="connsiteX271" fmla="*/ 33433 w 159591"/>
                    <a:gd name="connsiteY271" fmla="*/ 6191 h 203787"/>
                    <a:gd name="connsiteX272" fmla="*/ 27242 w 159591"/>
                    <a:gd name="connsiteY272" fmla="*/ 0 h 203787"/>
                    <a:gd name="connsiteX273" fmla="*/ 21050 w 159591"/>
                    <a:gd name="connsiteY273" fmla="*/ 6191 h 203787"/>
                    <a:gd name="connsiteX274" fmla="*/ 27242 w 159591"/>
                    <a:gd name="connsiteY274" fmla="*/ 12383 h 203787"/>
                    <a:gd name="connsiteX275" fmla="*/ 27242 w 159591"/>
                    <a:gd name="connsiteY275" fmla="*/ 36290 h 203787"/>
                    <a:gd name="connsiteX276" fmla="*/ 33433 w 159591"/>
                    <a:gd name="connsiteY276" fmla="*/ 30099 h 203787"/>
                    <a:gd name="connsiteX277" fmla="*/ 27242 w 159591"/>
                    <a:gd name="connsiteY277" fmla="*/ 23908 h 203787"/>
                    <a:gd name="connsiteX278" fmla="*/ 21050 w 159591"/>
                    <a:gd name="connsiteY278" fmla="*/ 30099 h 203787"/>
                    <a:gd name="connsiteX279" fmla="*/ 27242 w 159591"/>
                    <a:gd name="connsiteY279" fmla="*/ 36290 h 203787"/>
                    <a:gd name="connsiteX280" fmla="*/ 27242 w 159591"/>
                    <a:gd name="connsiteY280" fmla="*/ 60198 h 203787"/>
                    <a:gd name="connsiteX281" fmla="*/ 33433 w 159591"/>
                    <a:gd name="connsiteY281" fmla="*/ 54007 h 203787"/>
                    <a:gd name="connsiteX282" fmla="*/ 27242 w 159591"/>
                    <a:gd name="connsiteY282" fmla="*/ 47816 h 203787"/>
                    <a:gd name="connsiteX283" fmla="*/ 21050 w 159591"/>
                    <a:gd name="connsiteY283" fmla="*/ 54007 h 203787"/>
                    <a:gd name="connsiteX284" fmla="*/ 27242 w 159591"/>
                    <a:gd name="connsiteY284" fmla="*/ 60198 h 203787"/>
                    <a:gd name="connsiteX285" fmla="*/ 27242 w 159591"/>
                    <a:gd name="connsiteY285" fmla="*/ 84153 h 203787"/>
                    <a:gd name="connsiteX286" fmla="*/ 33433 w 159591"/>
                    <a:gd name="connsiteY286" fmla="*/ 77962 h 203787"/>
                    <a:gd name="connsiteX287" fmla="*/ 27242 w 159591"/>
                    <a:gd name="connsiteY287" fmla="*/ 71771 h 203787"/>
                    <a:gd name="connsiteX288" fmla="*/ 21050 w 159591"/>
                    <a:gd name="connsiteY288" fmla="*/ 77962 h 203787"/>
                    <a:gd name="connsiteX289" fmla="*/ 27242 w 159591"/>
                    <a:gd name="connsiteY289" fmla="*/ 84153 h 203787"/>
                    <a:gd name="connsiteX290" fmla="*/ 27242 w 159591"/>
                    <a:gd name="connsiteY290" fmla="*/ 108061 h 203787"/>
                    <a:gd name="connsiteX291" fmla="*/ 33433 w 159591"/>
                    <a:gd name="connsiteY291" fmla="*/ 101870 h 203787"/>
                    <a:gd name="connsiteX292" fmla="*/ 27242 w 159591"/>
                    <a:gd name="connsiteY292" fmla="*/ 95679 h 203787"/>
                    <a:gd name="connsiteX293" fmla="*/ 21050 w 159591"/>
                    <a:gd name="connsiteY293" fmla="*/ 101870 h 203787"/>
                    <a:gd name="connsiteX294" fmla="*/ 27242 w 159591"/>
                    <a:gd name="connsiteY294" fmla="*/ 108061 h 203787"/>
                    <a:gd name="connsiteX295" fmla="*/ 27242 w 159591"/>
                    <a:gd name="connsiteY295" fmla="*/ 132017 h 203787"/>
                    <a:gd name="connsiteX296" fmla="*/ 33433 w 159591"/>
                    <a:gd name="connsiteY296" fmla="*/ 125825 h 203787"/>
                    <a:gd name="connsiteX297" fmla="*/ 27242 w 159591"/>
                    <a:gd name="connsiteY297" fmla="*/ 119634 h 203787"/>
                    <a:gd name="connsiteX298" fmla="*/ 21050 w 159591"/>
                    <a:gd name="connsiteY298" fmla="*/ 125825 h 203787"/>
                    <a:gd name="connsiteX299" fmla="*/ 27242 w 159591"/>
                    <a:gd name="connsiteY299" fmla="*/ 132017 h 203787"/>
                    <a:gd name="connsiteX300" fmla="*/ 27242 w 159591"/>
                    <a:gd name="connsiteY300" fmla="*/ 155924 h 203787"/>
                    <a:gd name="connsiteX301" fmla="*/ 33433 w 159591"/>
                    <a:gd name="connsiteY301" fmla="*/ 149733 h 203787"/>
                    <a:gd name="connsiteX302" fmla="*/ 27242 w 159591"/>
                    <a:gd name="connsiteY302" fmla="*/ 143542 h 203787"/>
                    <a:gd name="connsiteX303" fmla="*/ 21050 w 159591"/>
                    <a:gd name="connsiteY303" fmla="*/ 149733 h 203787"/>
                    <a:gd name="connsiteX304" fmla="*/ 27242 w 159591"/>
                    <a:gd name="connsiteY304" fmla="*/ 155924 h 203787"/>
                    <a:gd name="connsiteX305" fmla="*/ 27242 w 159591"/>
                    <a:gd name="connsiteY305" fmla="*/ 179880 h 203787"/>
                    <a:gd name="connsiteX306" fmla="*/ 33433 w 159591"/>
                    <a:gd name="connsiteY306" fmla="*/ 173688 h 203787"/>
                    <a:gd name="connsiteX307" fmla="*/ 27242 w 159591"/>
                    <a:gd name="connsiteY307" fmla="*/ 167497 h 203787"/>
                    <a:gd name="connsiteX308" fmla="*/ 21050 w 159591"/>
                    <a:gd name="connsiteY308" fmla="*/ 173688 h 203787"/>
                    <a:gd name="connsiteX309" fmla="*/ 27242 w 159591"/>
                    <a:gd name="connsiteY309" fmla="*/ 179880 h 203787"/>
                    <a:gd name="connsiteX310" fmla="*/ 27242 w 159591"/>
                    <a:gd name="connsiteY310" fmla="*/ 203787 h 203787"/>
                    <a:gd name="connsiteX311" fmla="*/ 33433 w 159591"/>
                    <a:gd name="connsiteY311" fmla="*/ 197596 h 203787"/>
                    <a:gd name="connsiteX312" fmla="*/ 27242 w 159591"/>
                    <a:gd name="connsiteY312" fmla="*/ 191405 h 203787"/>
                    <a:gd name="connsiteX313" fmla="*/ 21050 w 159591"/>
                    <a:gd name="connsiteY313" fmla="*/ 197596 h 203787"/>
                    <a:gd name="connsiteX314" fmla="*/ 27242 w 159591"/>
                    <a:gd name="connsiteY314" fmla="*/ 203787 h 203787"/>
                    <a:gd name="connsiteX315" fmla="*/ 6191 w 159591"/>
                    <a:gd name="connsiteY315" fmla="*/ 12383 h 203787"/>
                    <a:gd name="connsiteX316" fmla="*/ 12382 w 159591"/>
                    <a:gd name="connsiteY316" fmla="*/ 6191 h 203787"/>
                    <a:gd name="connsiteX317" fmla="*/ 6191 w 159591"/>
                    <a:gd name="connsiteY317" fmla="*/ 0 h 203787"/>
                    <a:gd name="connsiteX318" fmla="*/ 0 w 159591"/>
                    <a:gd name="connsiteY318" fmla="*/ 6191 h 203787"/>
                    <a:gd name="connsiteX319" fmla="*/ 6191 w 159591"/>
                    <a:gd name="connsiteY319" fmla="*/ 12383 h 203787"/>
                    <a:gd name="connsiteX320" fmla="*/ 6191 w 159591"/>
                    <a:gd name="connsiteY320" fmla="*/ 36290 h 203787"/>
                    <a:gd name="connsiteX321" fmla="*/ 12382 w 159591"/>
                    <a:gd name="connsiteY321" fmla="*/ 30099 h 203787"/>
                    <a:gd name="connsiteX322" fmla="*/ 6191 w 159591"/>
                    <a:gd name="connsiteY322" fmla="*/ 23908 h 203787"/>
                    <a:gd name="connsiteX323" fmla="*/ 0 w 159591"/>
                    <a:gd name="connsiteY323" fmla="*/ 30099 h 203787"/>
                    <a:gd name="connsiteX324" fmla="*/ 6191 w 159591"/>
                    <a:gd name="connsiteY324" fmla="*/ 36290 h 203787"/>
                    <a:gd name="connsiteX325" fmla="*/ 6191 w 159591"/>
                    <a:gd name="connsiteY325" fmla="*/ 60198 h 203787"/>
                    <a:gd name="connsiteX326" fmla="*/ 12382 w 159591"/>
                    <a:gd name="connsiteY326" fmla="*/ 54007 h 203787"/>
                    <a:gd name="connsiteX327" fmla="*/ 6191 w 159591"/>
                    <a:gd name="connsiteY327" fmla="*/ 47816 h 203787"/>
                    <a:gd name="connsiteX328" fmla="*/ 0 w 159591"/>
                    <a:gd name="connsiteY328" fmla="*/ 54007 h 203787"/>
                    <a:gd name="connsiteX329" fmla="*/ 6191 w 159591"/>
                    <a:gd name="connsiteY329" fmla="*/ 60198 h 203787"/>
                    <a:gd name="connsiteX330" fmla="*/ 6191 w 159591"/>
                    <a:gd name="connsiteY330" fmla="*/ 84153 h 203787"/>
                    <a:gd name="connsiteX331" fmla="*/ 12382 w 159591"/>
                    <a:gd name="connsiteY331" fmla="*/ 77962 h 203787"/>
                    <a:gd name="connsiteX332" fmla="*/ 6191 w 159591"/>
                    <a:gd name="connsiteY332" fmla="*/ 71771 h 203787"/>
                    <a:gd name="connsiteX333" fmla="*/ 0 w 159591"/>
                    <a:gd name="connsiteY333" fmla="*/ 77962 h 203787"/>
                    <a:gd name="connsiteX334" fmla="*/ 6191 w 159591"/>
                    <a:gd name="connsiteY334" fmla="*/ 84153 h 203787"/>
                    <a:gd name="connsiteX335" fmla="*/ 6191 w 159591"/>
                    <a:gd name="connsiteY335" fmla="*/ 108061 h 203787"/>
                    <a:gd name="connsiteX336" fmla="*/ 12382 w 159591"/>
                    <a:gd name="connsiteY336" fmla="*/ 101870 h 203787"/>
                    <a:gd name="connsiteX337" fmla="*/ 6191 w 159591"/>
                    <a:gd name="connsiteY337" fmla="*/ 95679 h 203787"/>
                    <a:gd name="connsiteX338" fmla="*/ 0 w 159591"/>
                    <a:gd name="connsiteY338" fmla="*/ 101870 h 203787"/>
                    <a:gd name="connsiteX339" fmla="*/ 6191 w 159591"/>
                    <a:gd name="connsiteY339" fmla="*/ 108061 h 203787"/>
                    <a:gd name="connsiteX340" fmla="*/ 6191 w 159591"/>
                    <a:gd name="connsiteY340" fmla="*/ 132017 h 203787"/>
                    <a:gd name="connsiteX341" fmla="*/ 12382 w 159591"/>
                    <a:gd name="connsiteY341" fmla="*/ 125825 h 203787"/>
                    <a:gd name="connsiteX342" fmla="*/ 6191 w 159591"/>
                    <a:gd name="connsiteY342" fmla="*/ 119634 h 203787"/>
                    <a:gd name="connsiteX343" fmla="*/ 0 w 159591"/>
                    <a:gd name="connsiteY343" fmla="*/ 125825 h 203787"/>
                    <a:gd name="connsiteX344" fmla="*/ 6191 w 159591"/>
                    <a:gd name="connsiteY344" fmla="*/ 132017 h 203787"/>
                    <a:gd name="connsiteX345" fmla="*/ 6191 w 159591"/>
                    <a:gd name="connsiteY345" fmla="*/ 155924 h 203787"/>
                    <a:gd name="connsiteX346" fmla="*/ 12382 w 159591"/>
                    <a:gd name="connsiteY346" fmla="*/ 149733 h 203787"/>
                    <a:gd name="connsiteX347" fmla="*/ 6191 w 159591"/>
                    <a:gd name="connsiteY347" fmla="*/ 143542 h 203787"/>
                    <a:gd name="connsiteX348" fmla="*/ 0 w 159591"/>
                    <a:gd name="connsiteY348" fmla="*/ 149733 h 203787"/>
                    <a:gd name="connsiteX349" fmla="*/ 6191 w 159591"/>
                    <a:gd name="connsiteY349" fmla="*/ 155924 h 203787"/>
                    <a:gd name="connsiteX350" fmla="*/ 6191 w 159591"/>
                    <a:gd name="connsiteY350" fmla="*/ 179880 h 203787"/>
                    <a:gd name="connsiteX351" fmla="*/ 12382 w 159591"/>
                    <a:gd name="connsiteY351" fmla="*/ 173688 h 203787"/>
                    <a:gd name="connsiteX352" fmla="*/ 6191 w 159591"/>
                    <a:gd name="connsiteY352" fmla="*/ 167497 h 203787"/>
                    <a:gd name="connsiteX353" fmla="*/ 0 w 159591"/>
                    <a:gd name="connsiteY353" fmla="*/ 173688 h 203787"/>
                    <a:gd name="connsiteX354" fmla="*/ 6191 w 159591"/>
                    <a:gd name="connsiteY354" fmla="*/ 179880 h 203787"/>
                    <a:gd name="connsiteX355" fmla="*/ 6191 w 159591"/>
                    <a:gd name="connsiteY355" fmla="*/ 203787 h 203787"/>
                    <a:gd name="connsiteX356" fmla="*/ 12382 w 159591"/>
                    <a:gd name="connsiteY356" fmla="*/ 197596 h 203787"/>
                    <a:gd name="connsiteX357" fmla="*/ 6191 w 159591"/>
                    <a:gd name="connsiteY357" fmla="*/ 191405 h 203787"/>
                    <a:gd name="connsiteX358" fmla="*/ 0 w 159591"/>
                    <a:gd name="connsiteY358" fmla="*/ 197596 h 203787"/>
                    <a:gd name="connsiteX359" fmla="*/ 6191 w 159591"/>
                    <a:gd name="connsiteY359" fmla="*/ 203787 h 20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59591" h="203787">
                      <a:moveTo>
                        <a:pt x="153400" y="12383"/>
                      </a:moveTo>
                      <a:cubicBezTo>
                        <a:pt x="156820" y="12383"/>
                        <a:pt x="159591" y="9611"/>
                        <a:pt x="159591" y="6191"/>
                      </a:cubicBezTo>
                      <a:cubicBezTo>
                        <a:pt x="159591" y="2772"/>
                        <a:pt x="156820" y="0"/>
                        <a:pt x="153400" y="0"/>
                      </a:cubicBezTo>
                      <a:cubicBezTo>
                        <a:pt x="149981" y="0"/>
                        <a:pt x="147209" y="2772"/>
                        <a:pt x="147209" y="6191"/>
                      </a:cubicBezTo>
                      <a:cubicBezTo>
                        <a:pt x="147209" y="9611"/>
                        <a:pt x="149981" y="12383"/>
                        <a:pt x="153400" y="12383"/>
                      </a:cubicBezTo>
                      <a:close/>
                      <a:moveTo>
                        <a:pt x="153400" y="36290"/>
                      </a:moveTo>
                      <a:cubicBezTo>
                        <a:pt x="156820" y="36290"/>
                        <a:pt x="159591" y="33519"/>
                        <a:pt x="159591" y="30099"/>
                      </a:cubicBezTo>
                      <a:cubicBezTo>
                        <a:pt x="159591" y="26680"/>
                        <a:pt x="156820" y="23908"/>
                        <a:pt x="153400" y="23908"/>
                      </a:cubicBezTo>
                      <a:cubicBezTo>
                        <a:pt x="149981" y="23908"/>
                        <a:pt x="147209" y="26680"/>
                        <a:pt x="147209" y="30099"/>
                      </a:cubicBezTo>
                      <a:cubicBezTo>
                        <a:pt x="147209" y="33519"/>
                        <a:pt x="149981" y="36290"/>
                        <a:pt x="153400" y="36290"/>
                      </a:cubicBezTo>
                      <a:close/>
                      <a:moveTo>
                        <a:pt x="153400" y="60198"/>
                      </a:moveTo>
                      <a:cubicBezTo>
                        <a:pt x="156820" y="60198"/>
                        <a:pt x="159591" y="57426"/>
                        <a:pt x="159591" y="54007"/>
                      </a:cubicBezTo>
                      <a:cubicBezTo>
                        <a:pt x="159591" y="50587"/>
                        <a:pt x="156820" y="47816"/>
                        <a:pt x="153400" y="47816"/>
                      </a:cubicBezTo>
                      <a:cubicBezTo>
                        <a:pt x="149981" y="47816"/>
                        <a:pt x="147209" y="50587"/>
                        <a:pt x="147209" y="54007"/>
                      </a:cubicBezTo>
                      <a:cubicBezTo>
                        <a:pt x="147209" y="57426"/>
                        <a:pt x="149981" y="60198"/>
                        <a:pt x="153400" y="60198"/>
                      </a:cubicBezTo>
                      <a:close/>
                      <a:moveTo>
                        <a:pt x="153400" y="84153"/>
                      </a:moveTo>
                      <a:cubicBezTo>
                        <a:pt x="156820" y="84153"/>
                        <a:pt x="159591" y="81382"/>
                        <a:pt x="159591" y="77962"/>
                      </a:cubicBezTo>
                      <a:cubicBezTo>
                        <a:pt x="159591" y="74543"/>
                        <a:pt x="156820" y="71771"/>
                        <a:pt x="153400" y="71771"/>
                      </a:cubicBezTo>
                      <a:cubicBezTo>
                        <a:pt x="149981" y="71771"/>
                        <a:pt x="147209" y="74543"/>
                        <a:pt x="147209" y="77962"/>
                      </a:cubicBezTo>
                      <a:cubicBezTo>
                        <a:pt x="147209" y="81382"/>
                        <a:pt x="149981" y="84153"/>
                        <a:pt x="153400" y="84153"/>
                      </a:cubicBezTo>
                      <a:close/>
                      <a:moveTo>
                        <a:pt x="153400" y="108061"/>
                      </a:moveTo>
                      <a:cubicBezTo>
                        <a:pt x="156820" y="108061"/>
                        <a:pt x="159591" y="105289"/>
                        <a:pt x="159591" y="101870"/>
                      </a:cubicBezTo>
                      <a:cubicBezTo>
                        <a:pt x="159591" y="98450"/>
                        <a:pt x="156820" y="95679"/>
                        <a:pt x="153400" y="95679"/>
                      </a:cubicBezTo>
                      <a:cubicBezTo>
                        <a:pt x="149981" y="95679"/>
                        <a:pt x="147209" y="98450"/>
                        <a:pt x="147209" y="101870"/>
                      </a:cubicBezTo>
                      <a:cubicBezTo>
                        <a:pt x="147209" y="105289"/>
                        <a:pt x="149981" y="108061"/>
                        <a:pt x="153400" y="108061"/>
                      </a:cubicBezTo>
                      <a:close/>
                      <a:moveTo>
                        <a:pt x="153400" y="132017"/>
                      </a:moveTo>
                      <a:cubicBezTo>
                        <a:pt x="156820" y="132017"/>
                        <a:pt x="159591" y="129245"/>
                        <a:pt x="159591" y="125825"/>
                      </a:cubicBezTo>
                      <a:cubicBezTo>
                        <a:pt x="159591" y="122406"/>
                        <a:pt x="156820" y="119634"/>
                        <a:pt x="153400" y="119634"/>
                      </a:cubicBezTo>
                      <a:cubicBezTo>
                        <a:pt x="149981" y="119634"/>
                        <a:pt x="147209" y="122406"/>
                        <a:pt x="147209" y="125825"/>
                      </a:cubicBezTo>
                      <a:cubicBezTo>
                        <a:pt x="147209" y="129245"/>
                        <a:pt x="149981" y="132017"/>
                        <a:pt x="153400" y="132017"/>
                      </a:cubicBezTo>
                      <a:close/>
                      <a:moveTo>
                        <a:pt x="153400" y="155924"/>
                      </a:moveTo>
                      <a:cubicBezTo>
                        <a:pt x="156820" y="155924"/>
                        <a:pt x="159591" y="153153"/>
                        <a:pt x="159591" y="149733"/>
                      </a:cubicBezTo>
                      <a:cubicBezTo>
                        <a:pt x="159591" y="146314"/>
                        <a:pt x="156820" y="143542"/>
                        <a:pt x="153400" y="143542"/>
                      </a:cubicBezTo>
                      <a:cubicBezTo>
                        <a:pt x="149981" y="143542"/>
                        <a:pt x="147209" y="146314"/>
                        <a:pt x="147209" y="149733"/>
                      </a:cubicBezTo>
                      <a:cubicBezTo>
                        <a:pt x="147209" y="153153"/>
                        <a:pt x="149981" y="155924"/>
                        <a:pt x="153400" y="155924"/>
                      </a:cubicBezTo>
                      <a:close/>
                      <a:moveTo>
                        <a:pt x="153400" y="179880"/>
                      </a:moveTo>
                      <a:cubicBezTo>
                        <a:pt x="156820" y="179880"/>
                        <a:pt x="159591" y="177108"/>
                        <a:pt x="159591" y="173688"/>
                      </a:cubicBezTo>
                      <a:cubicBezTo>
                        <a:pt x="159591" y="170269"/>
                        <a:pt x="156820" y="167497"/>
                        <a:pt x="153400" y="167497"/>
                      </a:cubicBezTo>
                      <a:cubicBezTo>
                        <a:pt x="149981" y="167497"/>
                        <a:pt x="147209" y="170269"/>
                        <a:pt x="147209" y="173688"/>
                      </a:cubicBezTo>
                      <a:cubicBezTo>
                        <a:pt x="147209" y="177108"/>
                        <a:pt x="149981" y="179880"/>
                        <a:pt x="153400" y="179880"/>
                      </a:cubicBezTo>
                      <a:close/>
                      <a:moveTo>
                        <a:pt x="153400" y="203787"/>
                      </a:moveTo>
                      <a:cubicBezTo>
                        <a:pt x="156820" y="203787"/>
                        <a:pt x="159591" y="201016"/>
                        <a:pt x="159591" y="197596"/>
                      </a:cubicBezTo>
                      <a:cubicBezTo>
                        <a:pt x="159591" y="194177"/>
                        <a:pt x="156820" y="191405"/>
                        <a:pt x="153400" y="191405"/>
                      </a:cubicBezTo>
                      <a:cubicBezTo>
                        <a:pt x="149981" y="191405"/>
                        <a:pt x="147209" y="194177"/>
                        <a:pt x="147209" y="197596"/>
                      </a:cubicBezTo>
                      <a:cubicBezTo>
                        <a:pt x="147209" y="201016"/>
                        <a:pt x="149981" y="203787"/>
                        <a:pt x="153400" y="203787"/>
                      </a:cubicBezTo>
                      <a:close/>
                      <a:moveTo>
                        <a:pt x="132350" y="12383"/>
                      </a:moveTo>
                      <a:cubicBezTo>
                        <a:pt x="135769" y="12383"/>
                        <a:pt x="138541" y="9611"/>
                        <a:pt x="138541" y="6191"/>
                      </a:cubicBezTo>
                      <a:cubicBezTo>
                        <a:pt x="138541" y="2772"/>
                        <a:pt x="135769" y="0"/>
                        <a:pt x="132350" y="0"/>
                      </a:cubicBezTo>
                      <a:cubicBezTo>
                        <a:pt x="128931" y="0"/>
                        <a:pt x="126159" y="2772"/>
                        <a:pt x="126159" y="6191"/>
                      </a:cubicBezTo>
                      <a:cubicBezTo>
                        <a:pt x="126159" y="9611"/>
                        <a:pt x="128931" y="12383"/>
                        <a:pt x="132350" y="12383"/>
                      </a:cubicBezTo>
                      <a:close/>
                      <a:moveTo>
                        <a:pt x="132350" y="36290"/>
                      </a:moveTo>
                      <a:cubicBezTo>
                        <a:pt x="135769" y="36290"/>
                        <a:pt x="138541" y="33519"/>
                        <a:pt x="138541" y="30099"/>
                      </a:cubicBezTo>
                      <a:cubicBezTo>
                        <a:pt x="138541" y="26680"/>
                        <a:pt x="135769" y="23908"/>
                        <a:pt x="132350" y="23908"/>
                      </a:cubicBezTo>
                      <a:cubicBezTo>
                        <a:pt x="128931" y="23908"/>
                        <a:pt x="126159" y="26680"/>
                        <a:pt x="126159" y="30099"/>
                      </a:cubicBezTo>
                      <a:cubicBezTo>
                        <a:pt x="126159" y="33519"/>
                        <a:pt x="128931" y="36290"/>
                        <a:pt x="132350" y="36290"/>
                      </a:cubicBezTo>
                      <a:close/>
                      <a:moveTo>
                        <a:pt x="132350" y="60198"/>
                      </a:moveTo>
                      <a:cubicBezTo>
                        <a:pt x="135769" y="60198"/>
                        <a:pt x="138541" y="57426"/>
                        <a:pt x="138541" y="54007"/>
                      </a:cubicBezTo>
                      <a:cubicBezTo>
                        <a:pt x="138541" y="50587"/>
                        <a:pt x="135769" y="47816"/>
                        <a:pt x="132350" y="47816"/>
                      </a:cubicBezTo>
                      <a:cubicBezTo>
                        <a:pt x="128931" y="47816"/>
                        <a:pt x="126159" y="50587"/>
                        <a:pt x="126159" y="54007"/>
                      </a:cubicBezTo>
                      <a:cubicBezTo>
                        <a:pt x="126159" y="57426"/>
                        <a:pt x="128931" y="60198"/>
                        <a:pt x="132350" y="60198"/>
                      </a:cubicBezTo>
                      <a:close/>
                      <a:moveTo>
                        <a:pt x="132350" y="84153"/>
                      </a:moveTo>
                      <a:cubicBezTo>
                        <a:pt x="135769" y="84153"/>
                        <a:pt x="138541" y="81382"/>
                        <a:pt x="138541" y="77962"/>
                      </a:cubicBezTo>
                      <a:cubicBezTo>
                        <a:pt x="138541" y="74543"/>
                        <a:pt x="135769" y="71771"/>
                        <a:pt x="132350" y="71771"/>
                      </a:cubicBezTo>
                      <a:cubicBezTo>
                        <a:pt x="128931" y="71771"/>
                        <a:pt x="126159" y="74543"/>
                        <a:pt x="126159" y="77962"/>
                      </a:cubicBezTo>
                      <a:cubicBezTo>
                        <a:pt x="126159" y="81382"/>
                        <a:pt x="128931" y="84153"/>
                        <a:pt x="132350" y="84153"/>
                      </a:cubicBezTo>
                      <a:close/>
                      <a:moveTo>
                        <a:pt x="132350" y="108061"/>
                      </a:moveTo>
                      <a:cubicBezTo>
                        <a:pt x="135769" y="108061"/>
                        <a:pt x="138541" y="105289"/>
                        <a:pt x="138541" y="101870"/>
                      </a:cubicBezTo>
                      <a:cubicBezTo>
                        <a:pt x="138541" y="98450"/>
                        <a:pt x="135769" y="95679"/>
                        <a:pt x="132350" y="95679"/>
                      </a:cubicBezTo>
                      <a:cubicBezTo>
                        <a:pt x="128931" y="95679"/>
                        <a:pt x="126159" y="98450"/>
                        <a:pt x="126159" y="101870"/>
                      </a:cubicBezTo>
                      <a:cubicBezTo>
                        <a:pt x="126159" y="105289"/>
                        <a:pt x="128931" y="108061"/>
                        <a:pt x="132350" y="108061"/>
                      </a:cubicBezTo>
                      <a:close/>
                      <a:moveTo>
                        <a:pt x="132350" y="132017"/>
                      </a:moveTo>
                      <a:cubicBezTo>
                        <a:pt x="135769" y="132017"/>
                        <a:pt x="138541" y="129245"/>
                        <a:pt x="138541" y="125825"/>
                      </a:cubicBezTo>
                      <a:cubicBezTo>
                        <a:pt x="138541" y="122406"/>
                        <a:pt x="135769" y="119634"/>
                        <a:pt x="132350" y="119634"/>
                      </a:cubicBezTo>
                      <a:cubicBezTo>
                        <a:pt x="128931" y="119634"/>
                        <a:pt x="126159" y="122406"/>
                        <a:pt x="126159" y="125825"/>
                      </a:cubicBezTo>
                      <a:cubicBezTo>
                        <a:pt x="126159" y="129245"/>
                        <a:pt x="128931" y="132017"/>
                        <a:pt x="132350" y="132017"/>
                      </a:cubicBezTo>
                      <a:close/>
                      <a:moveTo>
                        <a:pt x="132350" y="155924"/>
                      </a:moveTo>
                      <a:cubicBezTo>
                        <a:pt x="135769" y="155924"/>
                        <a:pt x="138541" y="153153"/>
                        <a:pt x="138541" y="149733"/>
                      </a:cubicBezTo>
                      <a:cubicBezTo>
                        <a:pt x="138541" y="146314"/>
                        <a:pt x="135769" y="143542"/>
                        <a:pt x="132350" y="143542"/>
                      </a:cubicBezTo>
                      <a:cubicBezTo>
                        <a:pt x="128931" y="143542"/>
                        <a:pt x="126159" y="146314"/>
                        <a:pt x="126159" y="149733"/>
                      </a:cubicBezTo>
                      <a:cubicBezTo>
                        <a:pt x="126159" y="153153"/>
                        <a:pt x="128931" y="155924"/>
                        <a:pt x="132350" y="155924"/>
                      </a:cubicBezTo>
                      <a:close/>
                      <a:moveTo>
                        <a:pt x="132350" y="179880"/>
                      </a:moveTo>
                      <a:cubicBezTo>
                        <a:pt x="135769" y="179880"/>
                        <a:pt x="138541" y="177108"/>
                        <a:pt x="138541" y="173688"/>
                      </a:cubicBezTo>
                      <a:cubicBezTo>
                        <a:pt x="138541" y="170269"/>
                        <a:pt x="135769" y="167497"/>
                        <a:pt x="132350" y="167497"/>
                      </a:cubicBezTo>
                      <a:cubicBezTo>
                        <a:pt x="128931" y="167497"/>
                        <a:pt x="126159" y="170269"/>
                        <a:pt x="126159" y="173688"/>
                      </a:cubicBezTo>
                      <a:cubicBezTo>
                        <a:pt x="126159" y="177108"/>
                        <a:pt x="128931" y="179880"/>
                        <a:pt x="132350" y="179880"/>
                      </a:cubicBezTo>
                      <a:close/>
                      <a:moveTo>
                        <a:pt x="132350" y="203787"/>
                      </a:moveTo>
                      <a:cubicBezTo>
                        <a:pt x="135769" y="203787"/>
                        <a:pt x="138541" y="201016"/>
                        <a:pt x="138541" y="197596"/>
                      </a:cubicBezTo>
                      <a:cubicBezTo>
                        <a:pt x="138541" y="194177"/>
                        <a:pt x="135769" y="191405"/>
                        <a:pt x="132350" y="191405"/>
                      </a:cubicBezTo>
                      <a:cubicBezTo>
                        <a:pt x="128931" y="191405"/>
                        <a:pt x="126159" y="194177"/>
                        <a:pt x="126159" y="197596"/>
                      </a:cubicBezTo>
                      <a:cubicBezTo>
                        <a:pt x="126159" y="201016"/>
                        <a:pt x="128931" y="203787"/>
                        <a:pt x="132350" y="203787"/>
                      </a:cubicBezTo>
                      <a:close/>
                      <a:moveTo>
                        <a:pt x="111347" y="12383"/>
                      </a:moveTo>
                      <a:cubicBezTo>
                        <a:pt x="114767" y="12383"/>
                        <a:pt x="117538" y="9611"/>
                        <a:pt x="117538" y="6191"/>
                      </a:cubicBezTo>
                      <a:cubicBezTo>
                        <a:pt x="117538" y="2772"/>
                        <a:pt x="114767" y="0"/>
                        <a:pt x="111347" y="0"/>
                      </a:cubicBezTo>
                      <a:cubicBezTo>
                        <a:pt x="107928" y="0"/>
                        <a:pt x="105156" y="2772"/>
                        <a:pt x="105156" y="6191"/>
                      </a:cubicBezTo>
                      <a:cubicBezTo>
                        <a:pt x="105156" y="9611"/>
                        <a:pt x="107928" y="12383"/>
                        <a:pt x="111347" y="12383"/>
                      </a:cubicBezTo>
                      <a:close/>
                      <a:moveTo>
                        <a:pt x="111347" y="36290"/>
                      </a:moveTo>
                      <a:cubicBezTo>
                        <a:pt x="114767" y="36290"/>
                        <a:pt x="117538" y="33519"/>
                        <a:pt x="117538" y="30099"/>
                      </a:cubicBezTo>
                      <a:cubicBezTo>
                        <a:pt x="117538" y="26680"/>
                        <a:pt x="114767" y="23908"/>
                        <a:pt x="111347" y="23908"/>
                      </a:cubicBezTo>
                      <a:cubicBezTo>
                        <a:pt x="107928" y="23908"/>
                        <a:pt x="105156" y="26680"/>
                        <a:pt x="105156" y="30099"/>
                      </a:cubicBezTo>
                      <a:cubicBezTo>
                        <a:pt x="105156" y="33519"/>
                        <a:pt x="107928" y="36290"/>
                        <a:pt x="111347" y="36290"/>
                      </a:cubicBezTo>
                      <a:close/>
                      <a:moveTo>
                        <a:pt x="111347" y="60198"/>
                      </a:moveTo>
                      <a:cubicBezTo>
                        <a:pt x="114767" y="60198"/>
                        <a:pt x="117538" y="57426"/>
                        <a:pt x="117538" y="54007"/>
                      </a:cubicBezTo>
                      <a:cubicBezTo>
                        <a:pt x="117538" y="50587"/>
                        <a:pt x="114767" y="47816"/>
                        <a:pt x="111347" y="47816"/>
                      </a:cubicBezTo>
                      <a:cubicBezTo>
                        <a:pt x="107928" y="47816"/>
                        <a:pt x="105156" y="50587"/>
                        <a:pt x="105156" y="54007"/>
                      </a:cubicBezTo>
                      <a:cubicBezTo>
                        <a:pt x="105156" y="57426"/>
                        <a:pt x="107928" y="60198"/>
                        <a:pt x="111347" y="60198"/>
                      </a:cubicBezTo>
                      <a:close/>
                      <a:moveTo>
                        <a:pt x="111347" y="84153"/>
                      </a:moveTo>
                      <a:cubicBezTo>
                        <a:pt x="114767" y="84153"/>
                        <a:pt x="117538" y="81382"/>
                        <a:pt x="117538" y="77962"/>
                      </a:cubicBezTo>
                      <a:cubicBezTo>
                        <a:pt x="117538" y="74543"/>
                        <a:pt x="114767" y="71771"/>
                        <a:pt x="111347" y="71771"/>
                      </a:cubicBezTo>
                      <a:cubicBezTo>
                        <a:pt x="107928" y="71771"/>
                        <a:pt x="105156" y="74543"/>
                        <a:pt x="105156" y="77962"/>
                      </a:cubicBezTo>
                      <a:cubicBezTo>
                        <a:pt x="105156" y="81382"/>
                        <a:pt x="107928" y="84153"/>
                        <a:pt x="111347" y="84153"/>
                      </a:cubicBezTo>
                      <a:close/>
                      <a:moveTo>
                        <a:pt x="111347" y="108061"/>
                      </a:moveTo>
                      <a:cubicBezTo>
                        <a:pt x="114767" y="108061"/>
                        <a:pt x="117538" y="105289"/>
                        <a:pt x="117538" y="101870"/>
                      </a:cubicBezTo>
                      <a:cubicBezTo>
                        <a:pt x="117538" y="98450"/>
                        <a:pt x="114767" y="95679"/>
                        <a:pt x="111347" y="95679"/>
                      </a:cubicBezTo>
                      <a:cubicBezTo>
                        <a:pt x="107928" y="95679"/>
                        <a:pt x="105156" y="98450"/>
                        <a:pt x="105156" y="101870"/>
                      </a:cubicBezTo>
                      <a:cubicBezTo>
                        <a:pt x="105156" y="105289"/>
                        <a:pt x="107928" y="108061"/>
                        <a:pt x="111347" y="108061"/>
                      </a:cubicBezTo>
                      <a:close/>
                      <a:moveTo>
                        <a:pt x="111347" y="132017"/>
                      </a:moveTo>
                      <a:cubicBezTo>
                        <a:pt x="114767" y="132017"/>
                        <a:pt x="117538" y="129245"/>
                        <a:pt x="117538" y="125825"/>
                      </a:cubicBezTo>
                      <a:cubicBezTo>
                        <a:pt x="117538" y="122406"/>
                        <a:pt x="114767" y="119634"/>
                        <a:pt x="111347" y="119634"/>
                      </a:cubicBezTo>
                      <a:cubicBezTo>
                        <a:pt x="107928" y="119634"/>
                        <a:pt x="105156" y="122406"/>
                        <a:pt x="105156" y="125825"/>
                      </a:cubicBezTo>
                      <a:cubicBezTo>
                        <a:pt x="105156" y="129245"/>
                        <a:pt x="107928" y="132017"/>
                        <a:pt x="111347" y="132017"/>
                      </a:cubicBezTo>
                      <a:close/>
                      <a:moveTo>
                        <a:pt x="111347" y="155924"/>
                      </a:moveTo>
                      <a:cubicBezTo>
                        <a:pt x="114767" y="155924"/>
                        <a:pt x="117538" y="153153"/>
                        <a:pt x="117538" y="149733"/>
                      </a:cubicBezTo>
                      <a:cubicBezTo>
                        <a:pt x="117538" y="146314"/>
                        <a:pt x="114767" y="143542"/>
                        <a:pt x="111347" y="143542"/>
                      </a:cubicBezTo>
                      <a:cubicBezTo>
                        <a:pt x="107928" y="143542"/>
                        <a:pt x="105156" y="146314"/>
                        <a:pt x="105156" y="149733"/>
                      </a:cubicBezTo>
                      <a:cubicBezTo>
                        <a:pt x="105156" y="153153"/>
                        <a:pt x="107928" y="155924"/>
                        <a:pt x="111347" y="155924"/>
                      </a:cubicBezTo>
                      <a:close/>
                      <a:moveTo>
                        <a:pt x="111347" y="179880"/>
                      </a:moveTo>
                      <a:cubicBezTo>
                        <a:pt x="114767" y="179880"/>
                        <a:pt x="117538" y="177108"/>
                        <a:pt x="117538" y="173688"/>
                      </a:cubicBezTo>
                      <a:cubicBezTo>
                        <a:pt x="117538" y="170269"/>
                        <a:pt x="114767" y="167497"/>
                        <a:pt x="111347" y="167497"/>
                      </a:cubicBezTo>
                      <a:cubicBezTo>
                        <a:pt x="107928" y="167497"/>
                        <a:pt x="105156" y="170269"/>
                        <a:pt x="105156" y="173688"/>
                      </a:cubicBezTo>
                      <a:cubicBezTo>
                        <a:pt x="105156" y="177108"/>
                        <a:pt x="107928" y="179880"/>
                        <a:pt x="111347" y="179880"/>
                      </a:cubicBezTo>
                      <a:close/>
                      <a:moveTo>
                        <a:pt x="111347" y="203787"/>
                      </a:moveTo>
                      <a:cubicBezTo>
                        <a:pt x="114767" y="203787"/>
                        <a:pt x="117538" y="201016"/>
                        <a:pt x="117538" y="197596"/>
                      </a:cubicBezTo>
                      <a:cubicBezTo>
                        <a:pt x="117538" y="194177"/>
                        <a:pt x="114767" y="191405"/>
                        <a:pt x="111347" y="191405"/>
                      </a:cubicBezTo>
                      <a:cubicBezTo>
                        <a:pt x="107928" y="191405"/>
                        <a:pt x="105156" y="194177"/>
                        <a:pt x="105156" y="197596"/>
                      </a:cubicBezTo>
                      <a:cubicBezTo>
                        <a:pt x="105156" y="201016"/>
                        <a:pt x="107928" y="203787"/>
                        <a:pt x="111347" y="203787"/>
                      </a:cubicBezTo>
                      <a:close/>
                      <a:moveTo>
                        <a:pt x="90297" y="12383"/>
                      </a:moveTo>
                      <a:cubicBezTo>
                        <a:pt x="93716" y="12383"/>
                        <a:pt x="96488" y="9611"/>
                        <a:pt x="96488" y="6191"/>
                      </a:cubicBezTo>
                      <a:cubicBezTo>
                        <a:pt x="96488" y="2772"/>
                        <a:pt x="93716" y="0"/>
                        <a:pt x="90297" y="0"/>
                      </a:cubicBezTo>
                      <a:cubicBezTo>
                        <a:pt x="86878" y="0"/>
                        <a:pt x="84106" y="2772"/>
                        <a:pt x="84106" y="6191"/>
                      </a:cubicBezTo>
                      <a:cubicBezTo>
                        <a:pt x="84106" y="9611"/>
                        <a:pt x="86878" y="12383"/>
                        <a:pt x="90297" y="12383"/>
                      </a:cubicBezTo>
                      <a:close/>
                      <a:moveTo>
                        <a:pt x="90297" y="36290"/>
                      </a:moveTo>
                      <a:cubicBezTo>
                        <a:pt x="93716" y="36290"/>
                        <a:pt x="96488" y="33519"/>
                        <a:pt x="96488" y="30099"/>
                      </a:cubicBezTo>
                      <a:cubicBezTo>
                        <a:pt x="96488" y="26680"/>
                        <a:pt x="93716" y="23908"/>
                        <a:pt x="90297" y="23908"/>
                      </a:cubicBezTo>
                      <a:cubicBezTo>
                        <a:pt x="86878" y="23908"/>
                        <a:pt x="84106" y="26680"/>
                        <a:pt x="84106" y="30099"/>
                      </a:cubicBezTo>
                      <a:cubicBezTo>
                        <a:pt x="84106" y="33519"/>
                        <a:pt x="86878" y="36290"/>
                        <a:pt x="90297" y="36290"/>
                      </a:cubicBezTo>
                      <a:close/>
                      <a:moveTo>
                        <a:pt x="90297" y="60198"/>
                      </a:moveTo>
                      <a:cubicBezTo>
                        <a:pt x="93716" y="60198"/>
                        <a:pt x="96488" y="57426"/>
                        <a:pt x="96488" y="54007"/>
                      </a:cubicBezTo>
                      <a:cubicBezTo>
                        <a:pt x="96488" y="50587"/>
                        <a:pt x="93716" y="47816"/>
                        <a:pt x="90297" y="47816"/>
                      </a:cubicBezTo>
                      <a:cubicBezTo>
                        <a:pt x="86878" y="47816"/>
                        <a:pt x="84106" y="50587"/>
                        <a:pt x="84106" y="54007"/>
                      </a:cubicBezTo>
                      <a:cubicBezTo>
                        <a:pt x="84106" y="57426"/>
                        <a:pt x="86878" y="60198"/>
                        <a:pt x="90297" y="60198"/>
                      </a:cubicBezTo>
                      <a:close/>
                      <a:moveTo>
                        <a:pt x="90297" y="84153"/>
                      </a:moveTo>
                      <a:cubicBezTo>
                        <a:pt x="93716" y="84153"/>
                        <a:pt x="96488" y="81382"/>
                        <a:pt x="96488" y="77962"/>
                      </a:cubicBezTo>
                      <a:cubicBezTo>
                        <a:pt x="96488" y="74543"/>
                        <a:pt x="93716" y="71771"/>
                        <a:pt x="90297" y="71771"/>
                      </a:cubicBezTo>
                      <a:cubicBezTo>
                        <a:pt x="86878" y="71771"/>
                        <a:pt x="84106" y="74543"/>
                        <a:pt x="84106" y="77962"/>
                      </a:cubicBezTo>
                      <a:cubicBezTo>
                        <a:pt x="84106" y="81382"/>
                        <a:pt x="86878" y="84153"/>
                        <a:pt x="90297" y="84153"/>
                      </a:cubicBezTo>
                      <a:close/>
                      <a:moveTo>
                        <a:pt x="90297" y="108061"/>
                      </a:moveTo>
                      <a:cubicBezTo>
                        <a:pt x="93716" y="108061"/>
                        <a:pt x="96488" y="105289"/>
                        <a:pt x="96488" y="101870"/>
                      </a:cubicBezTo>
                      <a:cubicBezTo>
                        <a:pt x="96488" y="98450"/>
                        <a:pt x="93716" y="95679"/>
                        <a:pt x="90297" y="95679"/>
                      </a:cubicBezTo>
                      <a:cubicBezTo>
                        <a:pt x="86878" y="95679"/>
                        <a:pt x="84106" y="98450"/>
                        <a:pt x="84106" y="101870"/>
                      </a:cubicBezTo>
                      <a:cubicBezTo>
                        <a:pt x="84106" y="105289"/>
                        <a:pt x="86878" y="108061"/>
                        <a:pt x="90297" y="108061"/>
                      </a:cubicBezTo>
                      <a:close/>
                      <a:moveTo>
                        <a:pt x="90297" y="132017"/>
                      </a:moveTo>
                      <a:cubicBezTo>
                        <a:pt x="93716" y="132017"/>
                        <a:pt x="96488" y="129245"/>
                        <a:pt x="96488" y="125825"/>
                      </a:cubicBezTo>
                      <a:cubicBezTo>
                        <a:pt x="96488" y="122406"/>
                        <a:pt x="93716" y="119634"/>
                        <a:pt x="90297" y="119634"/>
                      </a:cubicBezTo>
                      <a:cubicBezTo>
                        <a:pt x="86878" y="119634"/>
                        <a:pt x="84106" y="122406"/>
                        <a:pt x="84106" y="125825"/>
                      </a:cubicBezTo>
                      <a:cubicBezTo>
                        <a:pt x="84106" y="129245"/>
                        <a:pt x="86878" y="132017"/>
                        <a:pt x="90297" y="132017"/>
                      </a:cubicBezTo>
                      <a:close/>
                      <a:moveTo>
                        <a:pt x="90297" y="155924"/>
                      </a:moveTo>
                      <a:cubicBezTo>
                        <a:pt x="93716" y="155924"/>
                        <a:pt x="96488" y="153153"/>
                        <a:pt x="96488" y="149733"/>
                      </a:cubicBezTo>
                      <a:cubicBezTo>
                        <a:pt x="96488" y="146314"/>
                        <a:pt x="93716" y="143542"/>
                        <a:pt x="90297" y="143542"/>
                      </a:cubicBezTo>
                      <a:cubicBezTo>
                        <a:pt x="86878" y="143542"/>
                        <a:pt x="84106" y="146314"/>
                        <a:pt x="84106" y="149733"/>
                      </a:cubicBezTo>
                      <a:cubicBezTo>
                        <a:pt x="84106" y="153153"/>
                        <a:pt x="86878" y="155924"/>
                        <a:pt x="90297" y="155924"/>
                      </a:cubicBezTo>
                      <a:close/>
                      <a:moveTo>
                        <a:pt x="90297" y="179880"/>
                      </a:moveTo>
                      <a:cubicBezTo>
                        <a:pt x="93716" y="179880"/>
                        <a:pt x="96488" y="177108"/>
                        <a:pt x="96488" y="173688"/>
                      </a:cubicBezTo>
                      <a:cubicBezTo>
                        <a:pt x="96488" y="170269"/>
                        <a:pt x="93716" y="167497"/>
                        <a:pt x="90297" y="167497"/>
                      </a:cubicBezTo>
                      <a:cubicBezTo>
                        <a:pt x="86878" y="167497"/>
                        <a:pt x="84106" y="170269"/>
                        <a:pt x="84106" y="173688"/>
                      </a:cubicBezTo>
                      <a:cubicBezTo>
                        <a:pt x="84106" y="177108"/>
                        <a:pt x="86878" y="179880"/>
                        <a:pt x="90297" y="179880"/>
                      </a:cubicBezTo>
                      <a:close/>
                      <a:moveTo>
                        <a:pt x="90297" y="203787"/>
                      </a:moveTo>
                      <a:cubicBezTo>
                        <a:pt x="93716" y="203787"/>
                        <a:pt x="96488" y="201016"/>
                        <a:pt x="96488" y="197596"/>
                      </a:cubicBezTo>
                      <a:cubicBezTo>
                        <a:pt x="96488" y="194177"/>
                        <a:pt x="93716" y="191405"/>
                        <a:pt x="90297" y="191405"/>
                      </a:cubicBezTo>
                      <a:cubicBezTo>
                        <a:pt x="86878" y="191405"/>
                        <a:pt x="84106" y="194177"/>
                        <a:pt x="84106" y="197596"/>
                      </a:cubicBezTo>
                      <a:cubicBezTo>
                        <a:pt x="84106" y="201016"/>
                        <a:pt x="86878" y="203787"/>
                        <a:pt x="90297" y="203787"/>
                      </a:cubicBezTo>
                      <a:close/>
                      <a:moveTo>
                        <a:pt x="69294" y="12383"/>
                      </a:moveTo>
                      <a:cubicBezTo>
                        <a:pt x="72714" y="12383"/>
                        <a:pt x="75486" y="9611"/>
                        <a:pt x="75486" y="6191"/>
                      </a:cubicBezTo>
                      <a:cubicBezTo>
                        <a:pt x="75486" y="2772"/>
                        <a:pt x="72714" y="0"/>
                        <a:pt x="69294" y="0"/>
                      </a:cubicBezTo>
                      <a:cubicBezTo>
                        <a:pt x="65875" y="0"/>
                        <a:pt x="63103" y="2772"/>
                        <a:pt x="63103" y="6191"/>
                      </a:cubicBezTo>
                      <a:cubicBezTo>
                        <a:pt x="63103" y="9611"/>
                        <a:pt x="65875" y="12383"/>
                        <a:pt x="69294" y="12383"/>
                      </a:cubicBezTo>
                      <a:close/>
                      <a:moveTo>
                        <a:pt x="69294" y="36290"/>
                      </a:moveTo>
                      <a:cubicBezTo>
                        <a:pt x="72714" y="36290"/>
                        <a:pt x="75486" y="33519"/>
                        <a:pt x="75486" y="30099"/>
                      </a:cubicBezTo>
                      <a:cubicBezTo>
                        <a:pt x="75486" y="26680"/>
                        <a:pt x="72714" y="23908"/>
                        <a:pt x="69294" y="23908"/>
                      </a:cubicBezTo>
                      <a:cubicBezTo>
                        <a:pt x="65875" y="23908"/>
                        <a:pt x="63103" y="26680"/>
                        <a:pt x="63103" y="30099"/>
                      </a:cubicBezTo>
                      <a:cubicBezTo>
                        <a:pt x="63103" y="33519"/>
                        <a:pt x="65875" y="36290"/>
                        <a:pt x="69294" y="36290"/>
                      </a:cubicBezTo>
                      <a:close/>
                      <a:moveTo>
                        <a:pt x="69294" y="60198"/>
                      </a:moveTo>
                      <a:cubicBezTo>
                        <a:pt x="72714" y="60198"/>
                        <a:pt x="75486" y="57426"/>
                        <a:pt x="75486" y="54007"/>
                      </a:cubicBezTo>
                      <a:cubicBezTo>
                        <a:pt x="75486" y="50587"/>
                        <a:pt x="72714" y="47816"/>
                        <a:pt x="69294" y="47816"/>
                      </a:cubicBezTo>
                      <a:cubicBezTo>
                        <a:pt x="65875" y="47816"/>
                        <a:pt x="63103" y="50587"/>
                        <a:pt x="63103" y="54007"/>
                      </a:cubicBezTo>
                      <a:cubicBezTo>
                        <a:pt x="63103" y="57426"/>
                        <a:pt x="65875" y="60198"/>
                        <a:pt x="69294" y="60198"/>
                      </a:cubicBezTo>
                      <a:close/>
                      <a:moveTo>
                        <a:pt x="69294" y="84153"/>
                      </a:moveTo>
                      <a:cubicBezTo>
                        <a:pt x="72714" y="84153"/>
                        <a:pt x="75486" y="81382"/>
                        <a:pt x="75486" y="77962"/>
                      </a:cubicBezTo>
                      <a:cubicBezTo>
                        <a:pt x="75486" y="74543"/>
                        <a:pt x="72714" y="71771"/>
                        <a:pt x="69294" y="71771"/>
                      </a:cubicBezTo>
                      <a:cubicBezTo>
                        <a:pt x="65875" y="71771"/>
                        <a:pt x="63103" y="74543"/>
                        <a:pt x="63103" y="77962"/>
                      </a:cubicBezTo>
                      <a:cubicBezTo>
                        <a:pt x="63103" y="81382"/>
                        <a:pt x="65875" y="84153"/>
                        <a:pt x="69294" y="84153"/>
                      </a:cubicBezTo>
                      <a:close/>
                      <a:moveTo>
                        <a:pt x="69294" y="108061"/>
                      </a:moveTo>
                      <a:cubicBezTo>
                        <a:pt x="72714" y="108061"/>
                        <a:pt x="75486" y="105289"/>
                        <a:pt x="75486" y="101870"/>
                      </a:cubicBezTo>
                      <a:cubicBezTo>
                        <a:pt x="75486" y="98450"/>
                        <a:pt x="72714" y="95679"/>
                        <a:pt x="69294" y="95679"/>
                      </a:cubicBezTo>
                      <a:cubicBezTo>
                        <a:pt x="65875" y="95679"/>
                        <a:pt x="63103" y="98450"/>
                        <a:pt x="63103" y="101870"/>
                      </a:cubicBezTo>
                      <a:cubicBezTo>
                        <a:pt x="63103" y="105289"/>
                        <a:pt x="65875" y="108061"/>
                        <a:pt x="69294" y="108061"/>
                      </a:cubicBezTo>
                      <a:close/>
                      <a:moveTo>
                        <a:pt x="69294" y="132017"/>
                      </a:moveTo>
                      <a:cubicBezTo>
                        <a:pt x="72714" y="132017"/>
                        <a:pt x="75486" y="129245"/>
                        <a:pt x="75486" y="125825"/>
                      </a:cubicBezTo>
                      <a:cubicBezTo>
                        <a:pt x="75486" y="122406"/>
                        <a:pt x="72714" y="119634"/>
                        <a:pt x="69294" y="119634"/>
                      </a:cubicBezTo>
                      <a:cubicBezTo>
                        <a:pt x="65875" y="119634"/>
                        <a:pt x="63103" y="122406"/>
                        <a:pt x="63103" y="125825"/>
                      </a:cubicBezTo>
                      <a:cubicBezTo>
                        <a:pt x="63103" y="129245"/>
                        <a:pt x="65875" y="132017"/>
                        <a:pt x="69294" y="132017"/>
                      </a:cubicBezTo>
                      <a:close/>
                      <a:moveTo>
                        <a:pt x="69294" y="155924"/>
                      </a:moveTo>
                      <a:cubicBezTo>
                        <a:pt x="72714" y="155924"/>
                        <a:pt x="75486" y="153153"/>
                        <a:pt x="75486" y="149733"/>
                      </a:cubicBezTo>
                      <a:cubicBezTo>
                        <a:pt x="75486" y="146314"/>
                        <a:pt x="72714" y="143542"/>
                        <a:pt x="69294" y="143542"/>
                      </a:cubicBezTo>
                      <a:cubicBezTo>
                        <a:pt x="65875" y="143542"/>
                        <a:pt x="63103" y="146314"/>
                        <a:pt x="63103" y="149733"/>
                      </a:cubicBezTo>
                      <a:cubicBezTo>
                        <a:pt x="63103" y="153153"/>
                        <a:pt x="65875" y="155924"/>
                        <a:pt x="69294" y="155924"/>
                      </a:cubicBezTo>
                      <a:close/>
                      <a:moveTo>
                        <a:pt x="69294" y="179880"/>
                      </a:moveTo>
                      <a:cubicBezTo>
                        <a:pt x="72714" y="179880"/>
                        <a:pt x="75486" y="177108"/>
                        <a:pt x="75486" y="173688"/>
                      </a:cubicBezTo>
                      <a:cubicBezTo>
                        <a:pt x="75486" y="170269"/>
                        <a:pt x="72714" y="167497"/>
                        <a:pt x="69294" y="167497"/>
                      </a:cubicBezTo>
                      <a:cubicBezTo>
                        <a:pt x="65875" y="167497"/>
                        <a:pt x="63103" y="170269"/>
                        <a:pt x="63103" y="173688"/>
                      </a:cubicBezTo>
                      <a:cubicBezTo>
                        <a:pt x="63103" y="177108"/>
                        <a:pt x="65875" y="179880"/>
                        <a:pt x="69294" y="179880"/>
                      </a:cubicBezTo>
                      <a:close/>
                      <a:moveTo>
                        <a:pt x="69294" y="203787"/>
                      </a:moveTo>
                      <a:cubicBezTo>
                        <a:pt x="72714" y="203787"/>
                        <a:pt x="75486" y="201016"/>
                        <a:pt x="75486" y="197596"/>
                      </a:cubicBezTo>
                      <a:cubicBezTo>
                        <a:pt x="75486" y="194177"/>
                        <a:pt x="72714" y="191405"/>
                        <a:pt x="69294" y="191405"/>
                      </a:cubicBezTo>
                      <a:cubicBezTo>
                        <a:pt x="65875" y="191405"/>
                        <a:pt x="63103" y="194177"/>
                        <a:pt x="63103" y="197596"/>
                      </a:cubicBezTo>
                      <a:cubicBezTo>
                        <a:pt x="63103" y="201016"/>
                        <a:pt x="65875" y="203787"/>
                        <a:pt x="69294" y="203787"/>
                      </a:cubicBezTo>
                      <a:close/>
                      <a:moveTo>
                        <a:pt x="48244" y="12383"/>
                      </a:moveTo>
                      <a:cubicBezTo>
                        <a:pt x="51664" y="12383"/>
                        <a:pt x="54435" y="9611"/>
                        <a:pt x="54435" y="6191"/>
                      </a:cubicBezTo>
                      <a:cubicBezTo>
                        <a:pt x="54435" y="2772"/>
                        <a:pt x="51664" y="0"/>
                        <a:pt x="48244" y="0"/>
                      </a:cubicBezTo>
                      <a:cubicBezTo>
                        <a:pt x="44825" y="0"/>
                        <a:pt x="42053" y="2772"/>
                        <a:pt x="42053" y="6191"/>
                      </a:cubicBezTo>
                      <a:cubicBezTo>
                        <a:pt x="42053" y="9611"/>
                        <a:pt x="44825" y="12383"/>
                        <a:pt x="48244" y="12383"/>
                      </a:cubicBezTo>
                      <a:close/>
                      <a:moveTo>
                        <a:pt x="48244" y="36290"/>
                      </a:moveTo>
                      <a:cubicBezTo>
                        <a:pt x="51664" y="36290"/>
                        <a:pt x="54435" y="33519"/>
                        <a:pt x="54435" y="30099"/>
                      </a:cubicBezTo>
                      <a:cubicBezTo>
                        <a:pt x="54435" y="26680"/>
                        <a:pt x="51664" y="23908"/>
                        <a:pt x="48244" y="23908"/>
                      </a:cubicBezTo>
                      <a:cubicBezTo>
                        <a:pt x="44825" y="23908"/>
                        <a:pt x="42053" y="26680"/>
                        <a:pt x="42053" y="30099"/>
                      </a:cubicBezTo>
                      <a:cubicBezTo>
                        <a:pt x="42053" y="33519"/>
                        <a:pt x="44825" y="36290"/>
                        <a:pt x="48244" y="36290"/>
                      </a:cubicBezTo>
                      <a:close/>
                      <a:moveTo>
                        <a:pt x="48244" y="60198"/>
                      </a:moveTo>
                      <a:cubicBezTo>
                        <a:pt x="51664" y="60198"/>
                        <a:pt x="54435" y="57426"/>
                        <a:pt x="54435" y="54007"/>
                      </a:cubicBezTo>
                      <a:cubicBezTo>
                        <a:pt x="54435" y="50587"/>
                        <a:pt x="51664" y="47816"/>
                        <a:pt x="48244" y="47816"/>
                      </a:cubicBezTo>
                      <a:cubicBezTo>
                        <a:pt x="44825" y="47816"/>
                        <a:pt x="42053" y="50587"/>
                        <a:pt x="42053" y="54007"/>
                      </a:cubicBezTo>
                      <a:cubicBezTo>
                        <a:pt x="42053" y="57426"/>
                        <a:pt x="44825" y="60198"/>
                        <a:pt x="48244" y="60198"/>
                      </a:cubicBezTo>
                      <a:close/>
                      <a:moveTo>
                        <a:pt x="48244" y="84153"/>
                      </a:moveTo>
                      <a:cubicBezTo>
                        <a:pt x="51664" y="84153"/>
                        <a:pt x="54435" y="81382"/>
                        <a:pt x="54435" y="77962"/>
                      </a:cubicBezTo>
                      <a:cubicBezTo>
                        <a:pt x="54435" y="74543"/>
                        <a:pt x="51664" y="71771"/>
                        <a:pt x="48244" y="71771"/>
                      </a:cubicBezTo>
                      <a:cubicBezTo>
                        <a:pt x="44825" y="71771"/>
                        <a:pt x="42053" y="74543"/>
                        <a:pt x="42053" y="77962"/>
                      </a:cubicBezTo>
                      <a:cubicBezTo>
                        <a:pt x="42053" y="81382"/>
                        <a:pt x="44825" y="84153"/>
                        <a:pt x="48244" y="84153"/>
                      </a:cubicBezTo>
                      <a:close/>
                      <a:moveTo>
                        <a:pt x="48244" y="108061"/>
                      </a:moveTo>
                      <a:cubicBezTo>
                        <a:pt x="51664" y="108061"/>
                        <a:pt x="54435" y="105289"/>
                        <a:pt x="54435" y="101870"/>
                      </a:cubicBezTo>
                      <a:cubicBezTo>
                        <a:pt x="54435" y="98450"/>
                        <a:pt x="51664" y="95679"/>
                        <a:pt x="48244" y="95679"/>
                      </a:cubicBezTo>
                      <a:cubicBezTo>
                        <a:pt x="44825" y="95679"/>
                        <a:pt x="42053" y="98450"/>
                        <a:pt x="42053" y="101870"/>
                      </a:cubicBezTo>
                      <a:cubicBezTo>
                        <a:pt x="42053" y="105289"/>
                        <a:pt x="44825" y="108061"/>
                        <a:pt x="48244" y="108061"/>
                      </a:cubicBezTo>
                      <a:close/>
                      <a:moveTo>
                        <a:pt x="48244" y="132017"/>
                      </a:moveTo>
                      <a:cubicBezTo>
                        <a:pt x="51664" y="132017"/>
                        <a:pt x="54435" y="129245"/>
                        <a:pt x="54435" y="125825"/>
                      </a:cubicBezTo>
                      <a:cubicBezTo>
                        <a:pt x="54435" y="122406"/>
                        <a:pt x="51664" y="119634"/>
                        <a:pt x="48244" y="119634"/>
                      </a:cubicBezTo>
                      <a:cubicBezTo>
                        <a:pt x="44825" y="119634"/>
                        <a:pt x="42053" y="122406"/>
                        <a:pt x="42053" y="125825"/>
                      </a:cubicBezTo>
                      <a:cubicBezTo>
                        <a:pt x="42053" y="129245"/>
                        <a:pt x="44825" y="132017"/>
                        <a:pt x="48244" y="132017"/>
                      </a:cubicBezTo>
                      <a:close/>
                      <a:moveTo>
                        <a:pt x="48244" y="155924"/>
                      </a:moveTo>
                      <a:cubicBezTo>
                        <a:pt x="51664" y="155924"/>
                        <a:pt x="54435" y="153153"/>
                        <a:pt x="54435" y="149733"/>
                      </a:cubicBezTo>
                      <a:cubicBezTo>
                        <a:pt x="54435" y="146314"/>
                        <a:pt x="51664" y="143542"/>
                        <a:pt x="48244" y="143542"/>
                      </a:cubicBezTo>
                      <a:cubicBezTo>
                        <a:pt x="44825" y="143542"/>
                        <a:pt x="42053" y="146314"/>
                        <a:pt x="42053" y="149733"/>
                      </a:cubicBezTo>
                      <a:cubicBezTo>
                        <a:pt x="42053" y="153153"/>
                        <a:pt x="44825" y="155924"/>
                        <a:pt x="48244" y="155924"/>
                      </a:cubicBezTo>
                      <a:close/>
                      <a:moveTo>
                        <a:pt x="48244" y="179880"/>
                      </a:moveTo>
                      <a:cubicBezTo>
                        <a:pt x="51664" y="179880"/>
                        <a:pt x="54435" y="177108"/>
                        <a:pt x="54435" y="173688"/>
                      </a:cubicBezTo>
                      <a:cubicBezTo>
                        <a:pt x="54435" y="170269"/>
                        <a:pt x="51664" y="167497"/>
                        <a:pt x="48244" y="167497"/>
                      </a:cubicBezTo>
                      <a:cubicBezTo>
                        <a:pt x="44825" y="167497"/>
                        <a:pt x="42053" y="170269"/>
                        <a:pt x="42053" y="173688"/>
                      </a:cubicBezTo>
                      <a:cubicBezTo>
                        <a:pt x="42053" y="177108"/>
                        <a:pt x="44825" y="179880"/>
                        <a:pt x="48244" y="179880"/>
                      </a:cubicBezTo>
                      <a:close/>
                      <a:moveTo>
                        <a:pt x="48244" y="203787"/>
                      </a:moveTo>
                      <a:cubicBezTo>
                        <a:pt x="51664" y="203787"/>
                        <a:pt x="54435" y="201016"/>
                        <a:pt x="54435" y="197596"/>
                      </a:cubicBezTo>
                      <a:cubicBezTo>
                        <a:pt x="54435" y="194177"/>
                        <a:pt x="51664" y="191405"/>
                        <a:pt x="48244" y="191405"/>
                      </a:cubicBezTo>
                      <a:cubicBezTo>
                        <a:pt x="44825" y="191405"/>
                        <a:pt x="42053" y="194177"/>
                        <a:pt x="42053" y="197596"/>
                      </a:cubicBezTo>
                      <a:cubicBezTo>
                        <a:pt x="42053" y="201016"/>
                        <a:pt x="44825" y="203787"/>
                        <a:pt x="48244" y="203787"/>
                      </a:cubicBezTo>
                      <a:close/>
                      <a:moveTo>
                        <a:pt x="27242" y="12383"/>
                      </a:moveTo>
                      <a:cubicBezTo>
                        <a:pt x="30661" y="12383"/>
                        <a:pt x="33433" y="9611"/>
                        <a:pt x="33433" y="6191"/>
                      </a:cubicBezTo>
                      <a:cubicBezTo>
                        <a:pt x="33433" y="2772"/>
                        <a:pt x="30661" y="0"/>
                        <a:pt x="27242" y="0"/>
                      </a:cubicBezTo>
                      <a:cubicBezTo>
                        <a:pt x="23822" y="0"/>
                        <a:pt x="21050" y="2772"/>
                        <a:pt x="21050" y="6191"/>
                      </a:cubicBezTo>
                      <a:cubicBezTo>
                        <a:pt x="21050" y="9611"/>
                        <a:pt x="23822" y="12383"/>
                        <a:pt x="27242" y="12383"/>
                      </a:cubicBezTo>
                      <a:close/>
                      <a:moveTo>
                        <a:pt x="27242" y="36290"/>
                      </a:moveTo>
                      <a:cubicBezTo>
                        <a:pt x="30661" y="36290"/>
                        <a:pt x="33433" y="33519"/>
                        <a:pt x="33433" y="30099"/>
                      </a:cubicBezTo>
                      <a:cubicBezTo>
                        <a:pt x="33433" y="26680"/>
                        <a:pt x="30661" y="23908"/>
                        <a:pt x="27242" y="23908"/>
                      </a:cubicBezTo>
                      <a:cubicBezTo>
                        <a:pt x="23822" y="23908"/>
                        <a:pt x="21050" y="26680"/>
                        <a:pt x="21050" y="30099"/>
                      </a:cubicBezTo>
                      <a:cubicBezTo>
                        <a:pt x="21050" y="33519"/>
                        <a:pt x="23822" y="36290"/>
                        <a:pt x="27242" y="36290"/>
                      </a:cubicBezTo>
                      <a:close/>
                      <a:moveTo>
                        <a:pt x="27242" y="60198"/>
                      </a:moveTo>
                      <a:cubicBezTo>
                        <a:pt x="30661" y="60198"/>
                        <a:pt x="33433" y="57426"/>
                        <a:pt x="33433" y="54007"/>
                      </a:cubicBezTo>
                      <a:cubicBezTo>
                        <a:pt x="33433" y="50587"/>
                        <a:pt x="30661" y="47816"/>
                        <a:pt x="27242" y="47816"/>
                      </a:cubicBezTo>
                      <a:cubicBezTo>
                        <a:pt x="23822" y="47816"/>
                        <a:pt x="21050" y="50587"/>
                        <a:pt x="21050" y="54007"/>
                      </a:cubicBezTo>
                      <a:cubicBezTo>
                        <a:pt x="21050" y="57426"/>
                        <a:pt x="23822" y="60198"/>
                        <a:pt x="27242" y="60198"/>
                      </a:cubicBezTo>
                      <a:close/>
                      <a:moveTo>
                        <a:pt x="27242" y="84153"/>
                      </a:moveTo>
                      <a:cubicBezTo>
                        <a:pt x="30661" y="84153"/>
                        <a:pt x="33433" y="81382"/>
                        <a:pt x="33433" y="77962"/>
                      </a:cubicBezTo>
                      <a:cubicBezTo>
                        <a:pt x="33433" y="74543"/>
                        <a:pt x="30661" y="71771"/>
                        <a:pt x="27242" y="71771"/>
                      </a:cubicBezTo>
                      <a:cubicBezTo>
                        <a:pt x="23822" y="71771"/>
                        <a:pt x="21050" y="74543"/>
                        <a:pt x="21050" y="77962"/>
                      </a:cubicBezTo>
                      <a:cubicBezTo>
                        <a:pt x="21050" y="81382"/>
                        <a:pt x="23822" y="84153"/>
                        <a:pt x="27242" y="84153"/>
                      </a:cubicBezTo>
                      <a:close/>
                      <a:moveTo>
                        <a:pt x="27242" y="108061"/>
                      </a:moveTo>
                      <a:cubicBezTo>
                        <a:pt x="30661" y="108061"/>
                        <a:pt x="33433" y="105289"/>
                        <a:pt x="33433" y="101870"/>
                      </a:cubicBezTo>
                      <a:cubicBezTo>
                        <a:pt x="33433" y="98450"/>
                        <a:pt x="30661" y="95679"/>
                        <a:pt x="27242" y="95679"/>
                      </a:cubicBezTo>
                      <a:cubicBezTo>
                        <a:pt x="23822" y="95679"/>
                        <a:pt x="21050" y="98450"/>
                        <a:pt x="21050" y="101870"/>
                      </a:cubicBezTo>
                      <a:cubicBezTo>
                        <a:pt x="21050" y="105289"/>
                        <a:pt x="23822" y="108061"/>
                        <a:pt x="27242" y="108061"/>
                      </a:cubicBezTo>
                      <a:close/>
                      <a:moveTo>
                        <a:pt x="27242" y="132017"/>
                      </a:moveTo>
                      <a:cubicBezTo>
                        <a:pt x="30661" y="132017"/>
                        <a:pt x="33433" y="129245"/>
                        <a:pt x="33433" y="125825"/>
                      </a:cubicBezTo>
                      <a:cubicBezTo>
                        <a:pt x="33433" y="122406"/>
                        <a:pt x="30661" y="119634"/>
                        <a:pt x="27242" y="119634"/>
                      </a:cubicBezTo>
                      <a:cubicBezTo>
                        <a:pt x="23822" y="119634"/>
                        <a:pt x="21050" y="122406"/>
                        <a:pt x="21050" y="125825"/>
                      </a:cubicBezTo>
                      <a:cubicBezTo>
                        <a:pt x="21050" y="129245"/>
                        <a:pt x="23822" y="132017"/>
                        <a:pt x="27242" y="132017"/>
                      </a:cubicBezTo>
                      <a:close/>
                      <a:moveTo>
                        <a:pt x="27242" y="155924"/>
                      </a:moveTo>
                      <a:cubicBezTo>
                        <a:pt x="30661" y="155924"/>
                        <a:pt x="33433" y="153153"/>
                        <a:pt x="33433" y="149733"/>
                      </a:cubicBezTo>
                      <a:cubicBezTo>
                        <a:pt x="33433" y="146314"/>
                        <a:pt x="30661" y="143542"/>
                        <a:pt x="27242" y="143542"/>
                      </a:cubicBezTo>
                      <a:cubicBezTo>
                        <a:pt x="23822" y="143542"/>
                        <a:pt x="21050" y="146314"/>
                        <a:pt x="21050" y="149733"/>
                      </a:cubicBezTo>
                      <a:cubicBezTo>
                        <a:pt x="21050" y="153153"/>
                        <a:pt x="23822" y="155924"/>
                        <a:pt x="27242" y="155924"/>
                      </a:cubicBezTo>
                      <a:close/>
                      <a:moveTo>
                        <a:pt x="27242" y="179880"/>
                      </a:moveTo>
                      <a:cubicBezTo>
                        <a:pt x="30661" y="179880"/>
                        <a:pt x="33433" y="177108"/>
                        <a:pt x="33433" y="173688"/>
                      </a:cubicBezTo>
                      <a:cubicBezTo>
                        <a:pt x="33433" y="170269"/>
                        <a:pt x="30661" y="167497"/>
                        <a:pt x="27242" y="167497"/>
                      </a:cubicBezTo>
                      <a:cubicBezTo>
                        <a:pt x="23822" y="167497"/>
                        <a:pt x="21050" y="170269"/>
                        <a:pt x="21050" y="173688"/>
                      </a:cubicBezTo>
                      <a:cubicBezTo>
                        <a:pt x="21050" y="177108"/>
                        <a:pt x="23822" y="179880"/>
                        <a:pt x="27242" y="179880"/>
                      </a:cubicBezTo>
                      <a:close/>
                      <a:moveTo>
                        <a:pt x="27242" y="203787"/>
                      </a:moveTo>
                      <a:cubicBezTo>
                        <a:pt x="30661" y="203787"/>
                        <a:pt x="33433" y="201016"/>
                        <a:pt x="33433" y="197596"/>
                      </a:cubicBezTo>
                      <a:cubicBezTo>
                        <a:pt x="33433" y="194177"/>
                        <a:pt x="30661" y="191405"/>
                        <a:pt x="27242" y="191405"/>
                      </a:cubicBezTo>
                      <a:cubicBezTo>
                        <a:pt x="23822" y="191405"/>
                        <a:pt x="21050" y="194177"/>
                        <a:pt x="21050" y="197596"/>
                      </a:cubicBezTo>
                      <a:cubicBezTo>
                        <a:pt x="21050" y="201016"/>
                        <a:pt x="23822" y="203787"/>
                        <a:pt x="27242" y="203787"/>
                      </a:cubicBezTo>
                      <a:close/>
                      <a:moveTo>
                        <a:pt x="6191" y="12383"/>
                      </a:moveTo>
                      <a:cubicBezTo>
                        <a:pt x="9611" y="12383"/>
                        <a:pt x="12382" y="9611"/>
                        <a:pt x="12382" y="6191"/>
                      </a:cubicBezTo>
                      <a:cubicBezTo>
                        <a:pt x="12382" y="2772"/>
                        <a:pt x="9611" y="0"/>
                        <a:pt x="6191" y="0"/>
                      </a:cubicBezTo>
                      <a:cubicBezTo>
                        <a:pt x="2772" y="0"/>
                        <a:pt x="0" y="2772"/>
                        <a:pt x="0" y="6191"/>
                      </a:cubicBezTo>
                      <a:cubicBezTo>
                        <a:pt x="0" y="9611"/>
                        <a:pt x="2772" y="12383"/>
                        <a:pt x="6191" y="12383"/>
                      </a:cubicBezTo>
                      <a:close/>
                      <a:moveTo>
                        <a:pt x="6191" y="36290"/>
                      </a:moveTo>
                      <a:cubicBezTo>
                        <a:pt x="9611" y="36290"/>
                        <a:pt x="12382" y="33519"/>
                        <a:pt x="12382" y="30099"/>
                      </a:cubicBezTo>
                      <a:cubicBezTo>
                        <a:pt x="12382" y="26680"/>
                        <a:pt x="9611" y="23908"/>
                        <a:pt x="6191" y="23908"/>
                      </a:cubicBezTo>
                      <a:cubicBezTo>
                        <a:pt x="2772" y="23908"/>
                        <a:pt x="0" y="26680"/>
                        <a:pt x="0" y="30099"/>
                      </a:cubicBezTo>
                      <a:cubicBezTo>
                        <a:pt x="0" y="33519"/>
                        <a:pt x="2772" y="36290"/>
                        <a:pt x="6191" y="36290"/>
                      </a:cubicBezTo>
                      <a:close/>
                      <a:moveTo>
                        <a:pt x="6191" y="60198"/>
                      </a:moveTo>
                      <a:cubicBezTo>
                        <a:pt x="9611" y="60198"/>
                        <a:pt x="12382" y="57426"/>
                        <a:pt x="12382" y="54007"/>
                      </a:cubicBezTo>
                      <a:cubicBezTo>
                        <a:pt x="12382" y="50587"/>
                        <a:pt x="9611" y="47816"/>
                        <a:pt x="6191" y="47816"/>
                      </a:cubicBezTo>
                      <a:cubicBezTo>
                        <a:pt x="2772" y="47816"/>
                        <a:pt x="0" y="50587"/>
                        <a:pt x="0" y="54007"/>
                      </a:cubicBezTo>
                      <a:cubicBezTo>
                        <a:pt x="0" y="57426"/>
                        <a:pt x="2772" y="60198"/>
                        <a:pt x="6191" y="60198"/>
                      </a:cubicBezTo>
                      <a:close/>
                      <a:moveTo>
                        <a:pt x="6191" y="84153"/>
                      </a:moveTo>
                      <a:cubicBezTo>
                        <a:pt x="9611" y="84153"/>
                        <a:pt x="12382" y="81382"/>
                        <a:pt x="12382" y="77962"/>
                      </a:cubicBezTo>
                      <a:cubicBezTo>
                        <a:pt x="12382" y="74543"/>
                        <a:pt x="9611" y="71771"/>
                        <a:pt x="6191" y="71771"/>
                      </a:cubicBezTo>
                      <a:cubicBezTo>
                        <a:pt x="2772" y="71771"/>
                        <a:pt x="0" y="74543"/>
                        <a:pt x="0" y="77962"/>
                      </a:cubicBezTo>
                      <a:cubicBezTo>
                        <a:pt x="0" y="81382"/>
                        <a:pt x="2772" y="84153"/>
                        <a:pt x="6191" y="84153"/>
                      </a:cubicBezTo>
                      <a:close/>
                      <a:moveTo>
                        <a:pt x="6191" y="108061"/>
                      </a:moveTo>
                      <a:cubicBezTo>
                        <a:pt x="9611" y="108061"/>
                        <a:pt x="12382" y="105289"/>
                        <a:pt x="12382" y="101870"/>
                      </a:cubicBezTo>
                      <a:cubicBezTo>
                        <a:pt x="12382" y="98450"/>
                        <a:pt x="9611" y="95679"/>
                        <a:pt x="6191" y="95679"/>
                      </a:cubicBezTo>
                      <a:cubicBezTo>
                        <a:pt x="2772" y="95679"/>
                        <a:pt x="0" y="98450"/>
                        <a:pt x="0" y="101870"/>
                      </a:cubicBezTo>
                      <a:cubicBezTo>
                        <a:pt x="0" y="105289"/>
                        <a:pt x="2772" y="108061"/>
                        <a:pt x="6191" y="108061"/>
                      </a:cubicBezTo>
                      <a:close/>
                      <a:moveTo>
                        <a:pt x="6191" y="132017"/>
                      </a:moveTo>
                      <a:cubicBezTo>
                        <a:pt x="9611" y="132017"/>
                        <a:pt x="12382" y="129245"/>
                        <a:pt x="12382" y="125825"/>
                      </a:cubicBezTo>
                      <a:cubicBezTo>
                        <a:pt x="12382" y="122406"/>
                        <a:pt x="9611" y="119634"/>
                        <a:pt x="6191" y="119634"/>
                      </a:cubicBezTo>
                      <a:cubicBezTo>
                        <a:pt x="2772" y="119634"/>
                        <a:pt x="0" y="122406"/>
                        <a:pt x="0" y="125825"/>
                      </a:cubicBezTo>
                      <a:cubicBezTo>
                        <a:pt x="0" y="129245"/>
                        <a:pt x="2772" y="132017"/>
                        <a:pt x="6191" y="132017"/>
                      </a:cubicBezTo>
                      <a:close/>
                      <a:moveTo>
                        <a:pt x="6191" y="155924"/>
                      </a:moveTo>
                      <a:cubicBezTo>
                        <a:pt x="9611" y="155924"/>
                        <a:pt x="12382" y="153153"/>
                        <a:pt x="12382" y="149733"/>
                      </a:cubicBezTo>
                      <a:cubicBezTo>
                        <a:pt x="12382" y="146314"/>
                        <a:pt x="9611" y="143542"/>
                        <a:pt x="6191" y="143542"/>
                      </a:cubicBezTo>
                      <a:cubicBezTo>
                        <a:pt x="2772" y="143542"/>
                        <a:pt x="0" y="146314"/>
                        <a:pt x="0" y="149733"/>
                      </a:cubicBezTo>
                      <a:cubicBezTo>
                        <a:pt x="0" y="153153"/>
                        <a:pt x="2772" y="155924"/>
                        <a:pt x="6191" y="155924"/>
                      </a:cubicBezTo>
                      <a:close/>
                      <a:moveTo>
                        <a:pt x="6191" y="179880"/>
                      </a:moveTo>
                      <a:cubicBezTo>
                        <a:pt x="9611" y="179880"/>
                        <a:pt x="12382" y="177108"/>
                        <a:pt x="12382" y="173688"/>
                      </a:cubicBezTo>
                      <a:cubicBezTo>
                        <a:pt x="12382" y="170269"/>
                        <a:pt x="9611" y="167497"/>
                        <a:pt x="6191" y="167497"/>
                      </a:cubicBezTo>
                      <a:cubicBezTo>
                        <a:pt x="2772" y="167497"/>
                        <a:pt x="0" y="170269"/>
                        <a:pt x="0" y="173688"/>
                      </a:cubicBezTo>
                      <a:cubicBezTo>
                        <a:pt x="0" y="177108"/>
                        <a:pt x="2772" y="179880"/>
                        <a:pt x="6191" y="179880"/>
                      </a:cubicBezTo>
                      <a:close/>
                      <a:moveTo>
                        <a:pt x="6191" y="203787"/>
                      </a:moveTo>
                      <a:cubicBezTo>
                        <a:pt x="9611" y="203787"/>
                        <a:pt x="12382" y="201016"/>
                        <a:pt x="12382" y="197596"/>
                      </a:cubicBezTo>
                      <a:cubicBezTo>
                        <a:pt x="12382" y="194177"/>
                        <a:pt x="9611" y="191405"/>
                        <a:pt x="6191" y="191405"/>
                      </a:cubicBezTo>
                      <a:cubicBezTo>
                        <a:pt x="2772" y="191405"/>
                        <a:pt x="0" y="194177"/>
                        <a:pt x="0" y="197596"/>
                      </a:cubicBezTo>
                      <a:cubicBezTo>
                        <a:pt x="0" y="201016"/>
                        <a:pt x="2772" y="203787"/>
                        <a:pt x="6191" y="203787"/>
                      </a:cubicBezTo>
                      <a:close/>
                    </a:path>
                  </a:pathLst>
                </a:custGeom>
                <a:solidFill>
                  <a:srgbClr val="898989">
                    <a:alpha val="59000"/>
                  </a:srgbClr>
                </a:solidFill>
                <a:ln w="9525"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DC882BFC-5772-3F5F-6C93-46E7B4887476}"/>
                    </a:ext>
                  </a:extLst>
                </p:cNvPr>
                <p:cNvSpPr/>
                <p:nvPr/>
              </p:nvSpPr>
              <p:spPr>
                <a:xfrm>
                  <a:off x="-5783355" y="6818153"/>
                  <a:ext cx="159601" cy="203787"/>
                </a:xfrm>
                <a:custGeom>
                  <a:avLst/>
                  <a:gdLst>
                    <a:gd name="connsiteX0" fmla="*/ 153410 w 159601"/>
                    <a:gd name="connsiteY0" fmla="*/ 12383 h 203787"/>
                    <a:gd name="connsiteX1" fmla="*/ 159601 w 159601"/>
                    <a:gd name="connsiteY1" fmla="*/ 6191 h 203787"/>
                    <a:gd name="connsiteX2" fmla="*/ 153410 w 159601"/>
                    <a:gd name="connsiteY2" fmla="*/ 0 h 203787"/>
                    <a:gd name="connsiteX3" fmla="*/ 147218 w 159601"/>
                    <a:gd name="connsiteY3" fmla="*/ 6191 h 203787"/>
                    <a:gd name="connsiteX4" fmla="*/ 153410 w 159601"/>
                    <a:gd name="connsiteY4" fmla="*/ 12383 h 203787"/>
                    <a:gd name="connsiteX5" fmla="*/ 153410 w 159601"/>
                    <a:gd name="connsiteY5" fmla="*/ 36290 h 203787"/>
                    <a:gd name="connsiteX6" fmla="*/ 159601 w 159601"/>
                    <a:gd name="connsiteY6" fmla="*/ 30099 h 203787"/>
                    <a:gd name="connsiteX7" fmla="*/ 153410 w 159601"/>
                    <a:gd name="connsiteY7" fmla="*/ 23908 h 203787"/>
                    <a:gd name="connsiteX8" fmla="*/ 147218 w 159601"/>
                    <a:gd name="connsiteY8" fmla="*/ 30099 h 203787"/>
                    <a:gd name="connsiteX9" fmla="*/ 153410 w 159601"/>
                    <a:gd name="connsiteY9" fmla="*/ 36290 h 203787"/>
                    <a:gd name="connsiteX10" fmla="*/ 153410 w 159601"/>
                    <a:gd name="connsiteY10" fmla="*/ 60198 h 203787"/>
                    <a:gd name="connsiteX11" fmla="*/ 159601 w 159601"/>
                    <a:gd name="connsiteY11" fmla="*/ 54007 h 203787"/>
                    <a:gd name="connsiteX12" fmla="*/ 153410 w 159601"/>
                    <a:gd name="connsiteY12" fmla="*/ 47816 h 203787"/>
                    <a:gd name="connsiteX13" fmla="*/ 147218 w 159601"/>
                    <a:gd name="connsiteY13" fmla="*/ 54007 h 203787"/>
                    <a:gd name="connsiteX14" fmla="*/ 153410 w 159601"/>
                    <a:gd name="connsiteY14" fmla="*/ 60198 h 203787"/>
                    <a:gd name="connsiteX15" fmla="*/ 153410 w 159601"/>
                    <a:gd name="connsiteY15" fmla="*/ 84153 h 203787"/>
                    <a:gd name="connsiteX16" fmla="*/ 159601 w 159601"/>
                    <a:gd name="connsiteY16" fmla="*/ 77962 h 203787"/>
                    <a:gd name="connsiteX17" fmla="*/ 153410 w 159601"/>
                    <a:gd name="connsiteY17" fmla="*/ 71771 h 203787"/>
                    <a:gd name="connsiteX18" fmla="*/ 147218 w 159601"/>
                    <a:gd name="connsiteY18" fmla="*/ 77962 h 203787"/>
                    <a:gd name="connsiteX19" fmla="*/ 153410 w 159601"/>
                    <a:gd name="connsiteY19" fmla="*/ 84153 h 203787"/>
                    <a:gd name="connsiteX20" fmla="*/ 153410 w 159601"/>
                    <a:gd name="connsiteY20" fmla="*/ 108061 h 203787"/>
                    <a:gd name="connsiteX21" fmla="*/ 159601 w 159601"/>
                    <a:gd name="connsiteY21" fmla="*/ 101870 h 203787"/>
                    <a:gd name="connsiteX22" fmla="*/ 153410 w 159601"/>
                    <a:gd name="connsiteY22" fmla="*/ 95679 h 203787"/>
                    <a:gd name="connsiteX23" fmla="*/ 147218 w 159601"/>
                    <a:gd name="connsiteY23" fmla="*/ 101870 h 203787"/>
                    <a:gd name="connsiteX24" fmla="*/ 153410 w 159601"/>
                    <a:gd name="connsiteY24" fmla="*/ 108061 h 203787"/>
                    <a:gd name="connsiteX25" fmla="*/ 153410 w 159601"/>
                    <a:gd name="connsiteY25" fmla="*/ 132017 h 203787"/>
                    <a:gd name="connsiteX26" fmla="*/ 159601 w 159601"/>
                    <a:gd name="connsiteY26" fmla="*/ 125825 h 203787"/>
                    <a:gd name="connsiteX27" fmla="*/ 153410 w 159601"/>
                    <a:gd name="connsiteY27" fmla="*/ 119634 h 203787"/>
                    <a:gd name="connsiteX28" fmla="*/ 147218 w 159601"/>
                    <a:gd name="connsiteY28" fmla="*/ 125825 h 203787"/>
                    <a:gd name="connsiteX29" fmla="*/ 153410 w 159601"/>
                    <a:gd name="connsiteY29" fmla="*/ 132017 h 203787"/>
                    <a:gd name="connsiteX30" fmla="*/ 153410 w 159601"/>
                    <a:gd name="connsiteY30" fmla="*/ 155924 h 203787"/>
                    <a:gd name="connsiteX31" fmla="*/ 159601 w 159601"/>
                    <a:gd name="connsiteY31" fmla="*/ 149733 h 203787"/>
                    <a:gd name="connsiteX32" fmla="*/ 153410 w 159601"/>
                    <a:gd name="connsiteY32" fmla="*/ 143542 h 203787"/>
                    <a:gd name="connsiteX33" fmla="*/ 147218 w 159601"/>
                    <a:gd name="connsiteY33" fmla="*/ 149733 h 203787"/>
                    <a:gd name="connsiteX34" fmla="*/ 153410 w 159601"/>
                    <a:gd name="connsiteY34" fmla="*/ 155924 h 203787"/>
                    <a:gd name="connsiteX35" fmla="*/ 153410 w 159601"/>
                    <a:gd name="connsiteY35" fmla="*/ 179880 h 203787"/>
                    <a:gd name="connsiteX36" fmla="*/ 159601 w 159601"/>
                    <a:gd name="connsiteY36" fmla="*/ 173688 h 203787"/>
                    <a:gd name="connsiteX37" fmla="*/ 153410 w 159601"/>
                    <a:gd name="connsiteY37" fmla="*/ 167497 h 203787"/>
                    <a:gd name="connsiteX38" fmla="*/ 147218 w 159601"/>
                    <a:gd name="connsiteY38" fmla="*/ 173688 h 203787"/>
                    <a:gd name="connsiteX39" fmla="*/ 153410 w 159601"/>
                    <a:gd name="connsiteY39" fmla="*/ 179880 h 203787"/>
                    <a:gd name="connsiteX40" fmla="*/ 153410 w 159601"/>
                    <a:gd name="connsiteY40" fmla="*/ 203787 h 203787"/>
                    <a:gd name="connsiteX41" fmla="*/ 159601 w 159601"/>
                    <a:gd name="connsiteY41" fmla="*/ 197596 h 203787"/>
                    <a:gd name="connsiteX42" fmla="*/ 153410 w 159601"/>
                    <a:gd name="connsiteY42" fmla="*/ 191405 h 203787"/>
                    <a:gd name="connsiteX43" fmla="*/ 147218 w 159601"/>
                    <a:gd name="connsiteY43" fmla="*/ 197596 h 203787"/>
                    <a:gd name="connsiteX44" fmla="*/ 153410 w 159601"/>
                    <a:gd name="connsiteY44" fmla="*/ 203787 h 203787"/>
                    <a:gd name="connsiteX45" fmla="*/ 132359 w 159601"/>
                    <a:gd name="connsiteY45" fmla="*/ 12383 h 203787"/>
                    <a:gd name="connsiteX46" fmla="*/ 138551 w 159601"/>
                    <a:gd name="connsiteY46" fmla="*/ 6191 h 203787"/>
                    <a:gd name="connsiteX47" fmla="*/ 132359 w 159601"/>
                    <a:gd name="connsiteY47" fmla="*/ 0 h 203787"/>
                    <a:gd name="connsiteX48" fmla="*/ 126168 w 159601"/>
                    <a:gd name="connsiteY48" fmla="*/ 6191 h 203787"/>
                    <a:gd name="connsiteX49" fmla="*/ 132359 w 159601"/>
                    <a:gd name="connsiteY49" fmla="*/ 12383 h 203787"/>
                    <a:gd name="connsiteX50" fmla="*/ 132359 w 159601"/>
                    <a:gd name="connsiteY50" fmla="*/ 36290 h 203787"/>
                    <a:gd name="connsiteX51" fmla="*/ 138551 w 159601"/>
                    <a:gd name="connsiteY51" fmla="*/ 30099 h 203787"/>
                    <a:gd name="connsiteX52" fmla="*/ 132359 w 159601"/>
                    <a:gd name="connsiteY52" fmla="*/ 23908 h 203787"/>
                    <a:gd name="connsiteX53" fmla="*/ 126168 w 159601"/>
                    <a:gd name="connsiteY53" fmla="*/ 30099 h 203787"/>
                    <a:gd name="connsiteX54" fmla="*/ 132359 w 159601"/>
                    <a:gd name="connsiteY54" fmla="*/ 36290 h 203787"/>
                    <a:gd name="connsiteX55" fmla="*/ 132359 w 159601"/>
                    <a:gd name="connsiteY55" fmla="*/ 60198 h 203787"/>
                    <a:gd name="connsiteX56" fmla="*/ 138551 w 159601"/>
                    <a:gd name="connsiteY56" fmla="*/ 54007 h 203787"/>
                    <a:gd name="connsiteX57" fmla="*/ 132359 w 159601"/>
                    <a:gd name="connsiteY57" fmla="*/ 47816 h 203787"/>
                    <a:gd name="connsiteX58" fmla="*/ 126168 w 159601"/>
                    <a:gd name="connsiteY58" fmla="*/ 54007 h 203787"/>
                    <a:gd name="connsiteX59" fmla="*/ 132359 w 159601"/>
                    <a:gd name="connsiteY59" fmla="*/ 60198 h 203787"/>
                    <a:gd name="connsiteX60" fmla="*/ 132359 w 159601"/>
                    <a:gd name="connsiteY60" fmla="*/ 84153 h 203787"/>
                    <a:gd name="connsiteX61" fmla="*/ 138551 w 159601"/>
                    <a:gd name="connsiteY61" fmla="*/ 77962 h 203787"/>
                    <a:gd name="connsiteX62" fmla="*/ 132359 w 159601"/>
                    <a:gd name="connsiteY62" fmla="*/ 71771 h 203787"/>
                    <a:gd name="connsiteX63" fmla="*/ 126168 w 159601"/>
                    <a:gd name="connsiteY63" fmla="*/ 77962 h 203787"/>
                    <a:gd name="connsiteX64" fmla="*/ 132359 w 159601"/>
                    <a:gd name="connsiteY64" fmla="*/ 84153 h 203787"/>
                    <a:gd name="connsiteX65" fmla="*/ 132359 w 159601"/>
                    <a:gd name="connsiteY65" fmla="*/ 108061 h 203787"/>
                    <a:gd name="connsiteX66" fmla="*/ 138551 w 159601"/>
                    <a:gd name="connsiteY66" fmla="*/ 101870 h 203787"/>
                    <a:gd name="connsiteX67" fmla="*/ 132359 w 159601"/>
                    <a:gd name="connsiteY67" fmla="*/ 95679 h 203787"/>
                    <a:gd name="connsiteX68" fmla="*/ 126168 w 159601"/>
                    <a:gd name="connsiteY68" fmla="*/ 101870 h 203787"/>
                    <a:gd name="connsiteX69" fmla="*/ 132359 w 159601"/>
                    <a:gd name="connsiteY69" fmla="*/ 108061 h 203787"/>
                    <a:gd name="connsiteX70" fmla="*/ 132359 w 159601"/>
                    <a:gd name="connsiteY70" fmla="*/ 132017 h 203787"/>
                    <a:gd name="connsiteX71" fmla="*/ 138551 w 159601"/>
                    <a:gd name="connsiteY71" fmla="*/ 125825 h 203787"/>
                    <a:gd name="connsiteX72" fmla="*/ 132359 w 159601"/>
                    <a:gd name="connsiteY72" fmla="*/ 119634 h 203787"/>
                    <a:gd name="connsiteX73" fmla="*/ 126168 w 159601"/>
                    <a:gd name="connsiteY73" fmla="*/ 125825 h 203787"/>
                    <a:gd name="connsiteX74" fmla="*/ 132359 w 159601"/>
                    <a:gd name="connsiteY74" fmla="*/ 132017 h 203787"/>
                    <a:gd name="connsiteX75" fmla="*/ 132359 w 159601"/>
                    <a:gd name="connsiteY75" fmla="*/ 155924 h 203787"/>
                    <a:gd name="connsiteX76" fmla="*/ 138551 w 159601"/>
                    <a:gd name="connsiteY76" fmla="*/ 149733 h 203787"/>
                    <a:gd name="connsiteX77" fmla="*/ 132359 w 159601"/>
                    <a:gd name="connsiteY77" fmla="*/ 143542 h 203787"/>
                    <a:gd name="connsiteX78" fmla="*/ 126168 w 159601"/>
                    <a:gd name="connsiteY78" fmla="*/ 149733 h 203787"/>
                    <a:gd name="connsiteX79" fmla="*/ 132359 w 159601"/>
                    <a:gd name="connsiteY79" fmla="*/ 155924 h 203787"/>
                    <a:gd name="connsiteX80" fmla="*/ 132359 w 159601"/>
                    <a:gd name="connsiteY80" fmla="*/ 179880 h 203787"/>
                    <a:gd name="connsiteX81" fmla="*/ 138551 w 159601"/>
                    <a:gd name="connsiteY81" fmla="*/ 173688 h 203787"/>
                    <a:gd name="connsiteX82" fmla="*/ 132359 w 159601"/>
                    <a:gd name="connsiteY82" fmla="*/ 167497 h 203787"/>
                    <a:gd name="connsiteX83" fmla="*/ 126168 w 159601"/>
                    <a:gd name="connsiteY83" fmla="*/ 173688 h 203787"/>
                    <a:gd name="connsiteX84" fmla="*/ 132359 w 159601"/>
                    <a:gd name="connsiteY84" fmla="*/ 179880 h 203787"/>
                    <a:gd name="connsiteX85" fmla="*/ 132359 w 159601"/>
                    <a:gd name="connsiteY85" fmla="*/ 203787 h 203787"/>
                    <a:gd name="connsiteX86" fmla="*/ 138551 w 159601"/>
                    <a:gd name="connsiteY86" fmla="*/ 197596 h 203787"/>
                    <a:gd name="connsiteX87" fmla="*/ 132359 w 159601"/>
                    <a:gd name="connsiteY87" fmla="*/ 191405 h 203787"/>
                    <a:gd name="connsiteX88" fmla="*/ 126168 w 159601"/>
                    <a:gd name="connsiteY88" fmla="*/ 197596 h 203787"/>
                    <a:gd name="connsiteX89" fmla="*/ 132359 w 159601"/>
                    <a:gd name="connsiteY89" fmla="*/ 203787 h 203787"/>
                    <a:gd name="connsiteX90" fmla="*/ 111357 w 159601"/>
                    <a:gd name="connsiteY90" fmla="*/ 12383 h 203787"/>
                    <a:gd name="connsiteX91" fmla="*/ 117548 w 159601"/>
                    <a:gd name="connsiteY91" fmla="*/ 6191 h 203787"/>
                    <a:gd name="connsiteX92" fmla="*/ 111357 w 159601"/>
                    <a:gd name="connsiteY92" fmla="*/ 0 h 203787"/>
                    <a:gd name="connsiteX93" fmla="*/ 105166 w 159601"/>
                    <a:gd name="connsiteY93" fmla="*/ 6191 h 203787"/>
                    <a:gd name="connsiteX94" fmla="*/ 111357 w 159601"/>
                    <a:gd name="connsiteY94" fmla="*/ 12383 h 203787"/>
                    <a:gd name="connsiteX95" fmla="*/ 111357 w 159601"/>
                    <a:gd name="connsiteY95" fmla="*/ 36290 h 203787"/>
                    <a:gd name="connsiteX96" fmla="*/ 117548 w 159601"/>
                    <a:gd name="connsiteY96" fmla="*/ 30099 h 203787"/>
                    <a:gd name="connsiteX97" fmla="*/ 111357 w 159601"/>
                    <a:gd name="connsiteY97" fmla="*/ 23908 h 203787"/>
                    <a:gd name="connsiteX98" fmla="*/ 105166 w 159601"/>
                    <a:gd name="connsiteY98" fmla="*/ 30099 h 203787"/>
                    <a:gd name="connsiteX99" fmla="*/ 111357 w 159601"/>
                    <a:gd name="connsiteY99" fmla="*/ 36290 h 203787"/>
                    <a:gd name="connsiteX100" fmla="*/ 111357 w 159601"/>
                    <a:gd name="connsiteY100" fmla="*/ 60198 h 203787"/>
                    <a:gd name="connsiteX101" fmla="*/ 117548 w 159601"/>
                    <a:gd name="connsiteY101" fmla="*/ 54007 h 203787"/>
                    <a:gd name="connsiteX102" fmla="*/ 111357 w 159601"/>
                    <a:gd name="connsiteY102" fmla="*/ 47816 h 203787"/>
                    <a:gd name="connsiteX103" fmla="*/ 105166 w 159601"/>
                    <a:gd name="connsiteY103" fmla="*/ 54007 h 203787"/>
                    <a:gd name="connsiteX104" fmla="*/ 111357 w 159601"/>
                    <a:gd name="connsiteY104" fmla="*/ 60198 h 203787"/>
                    <a:gd name="connsiteX105" fmla="*/ 111357 w 159601"/>
                    <a:gd name="connsiteY105" fmla="*/ 84153 h 203787"/>
                    <a:gd name="connsiteX106" fmla="*/ 117548 w 159601"/>
                    <a:gd name="connsiteY106" fmla="*/ 77962 h 203787"/>
                    <a:gd name="connsiteX107" fmla="*/ 111357 w 159601"/>
                    <a:gd name="connsiteY107" fmla="*/ 71771 h 203787"/>
                    <a:gd name="connsiteX108" fmla="*/ 105166 w 159601"/>
                    <a:gd name="connsiteY108" fmla="*/ 77962 h 203787"/>
                    <a:gd name="connsiteX109" fmla="*/ 111357 w 159601"/>
                    <a:gd name="connsiteY109" fmla="*/ 84153 h 203787"/>
                    <a:gd name="connsiteX110" fmla="*/ 111357 w 159601"/>
                    <a:gd name="connsiteY110" fmla="*/ 108061 h 203787"/>
                    <a:gd name="connsiteX111" fmla="*/ 117548 w 159601"/>
                    <a:gd name="connsiteY111" fmla="*/ 101870 h 203787"/>
                    <a:gd name="connsiteX112" fmla="*/ 111357 w 159601"/>
                    <a:gd name="connsiteY112" fmla="*/ 95679 h 203787"/>
                    <a:gd name="connsiteX113" fmla="*/ 105166 w 159601"/>
                    <a:gd name="connsiteY113" fmla="*/ 101870 h 203787"/>
                    <a:gd name="connsiteX114" fmla="*/ 111357 w 159601"/>
                    <a:gd name="connsiteY114" fmla="*/ 108061 h 203787"/>
                    <a:gd name="connsiteX115" fmla="*/ 111357 w 159601"/>
                    <a:gd name="connsiteY115" fmla="*/ 132017 h 203787"/>
                    <a:gd name="connsiteX116" fmla="*/ 117548 w 159601"/>
                    <a:gd name="connsiteY116" fmla="*/ 125825 h 203787"/>
                    <a:gd name="connsiteX117" fmla="*/ 111357 w 159601"/>
                    <a:gd name="connsiteY117" fmla="*/ 119634 h 203787"/>
                    <a:gd name="connsiteX118" fmla="*/ 105166 w 159601"/>
                    <a:gd name="connsiteY118" fmla="*/ 125825 h 203787"/>
                    <a:gd name="connsiteX119" fmla="*/ 111357 w 159601"/>
                    <a:gd name="connsiteY119" fmla="*/ 132017 h 203787"/>
                    <a:gd name="connsiteX120" fmla="*/ 111357 w 159601"/>
                    <a:gd name="connsiteY120" fmla="*/ 155924 h 203787"/>
                    <a:gd name="connsiteX121" fmla="*/ 117548 w 159601"/>
                    <a:gd name="connsiteY121" fmla="*/ 149733 h 203787"/>
                    <a:gd name="connsiteX122" fmla="*/ 111357 w 159601"/>
                    <a:gd name="connsiteY122" fmla="*/ 143542 h 203787"/>
                    <a:gd name="connsiteX123" fmla="*/ 105166 w 159601"/>
                    <a:gd name="connsiteY123" fmla="*/ 149733 h 203787"/>
                    <a:gd name="connsiteX124" fmla="*/ 111357 w 159601"/>
                    <a:gd name="connsiteY124" fmla="*/ 155924 h 203787"/>
                    <a:gd name="connsiteX125" fmla="*/ 111357 w 159601"/>
                    <a:gd name="connsiteY125" fmla="*/ 179880 h 203787"/>
                    <a:gd name="connsiteX126" fmla="*/ 117548 w 159601"/>
                    <a:gd name="connsiteY126" fmla="*/ 173688 h 203787"/>
                    <a:gd name="connsiteX127" fmla="*/ 111357 w 159601"/>
                    <a:gd name="connsiteY127" fmla="*/ 167497 h 203787"/>
                    <a:gd name="connsiteX128" fmla="*/ 105166 w 159601"/>
                    <a:gd name="connsiteY128" fmla="*/ 173688 h 203787"/>
                    <a:gd name="connsiteX129" fmla="*/ 111357 w 159601"/>
                    <a:gd name="connsiteY129" fmla="*/ 179880 h 203787"/>
                    <a:gd name="connsiteX130" fmla="*/ 111357 w 159601"/>
                    <a:gd name="connsiteY130" fmla="*/ 203787 h 203787"/>
                    <a:gd name="connsiteX131" fmla="*/ 117548 w 159601"/>
                    <a:gd name="connsiteY131" fmla="*/ 197596 h 203787"/>
                    <a:gd name="connsiteX132" fmla="*/ 111357 w 159601"/>
                    <a:gd name="connsiteY132" fmla="*/ 191405 h 203787"/>
                    <a:gd name="connsiteX133" fmla="*/ 105166 w 159601"/>
                    <a:gd name="connsiteY133" fmla="*/ 197596 h 203787"/>
                    <a:gd name="connsiteX134" fmla="*/ 111357 w 159601"/>
                    <a:gd name="connsiteY134" fmla="*/ 203787 h 203787"/>
                    <a:gd name="connsiteX135" fmla="*/ 90307 w 159601"/>
                    <a:gd name="connsiteY135" fmla="*/ 12383 h 203787"/>
                    <a:gd name="connsiteX136" fmla="*/ 96498 w 159601"/>
                    <a:gd name="connsiteY136" fmla="*/ 6191 h 203787"/>
                    <a:gd name="connsiteX137" fmla="*/ 90307 w 159601"/>
                    <a:gd name="connsiteY137" fmla="*/ 0 h 203787"/>
                    <a:gd name="connsiteX138" fmla="*/ 84115 w 159601"/>
                    <a:gd name="connsiteY138" fmla="*/ 6191 h 203787"/>
                    <a:gd name="connsiteX139" fmla="*/ 90307 w 159601"/>
                    <a:gd name="connsiteY139" fmla="*/ 12383 h 203787"/>
                    <a:gd name="connsiteX140" fmla="*/ 90307 w 159601"/>
                    <a:gd name="connsiteY140" fmla="*/ 36290 h 203787"/>
                    <a:gd name="connsiteX141" fmla="*/ 96498 w 159601"/>
                    <a:gd name="connsiteY141" fmla="*/ 30099 h 203787"/>
                    <a:gd name="connsiteX142" fmla="*/ 90307 w 159601"/>
                    <a:gd name="connsiteY142" fmla="*/ 23908 h 203787"/>
                    <a:gd name="connsiteX143" fmla="*/ 84115 w 159601"/>
                    <a:gd name="connsiteY143" fmla="*/ 30099 h 203787"/>
                    <a:gd name="connsiteX144" fmla="*/ 90307 w 159601"/>
                    <a:gd name="connsiteY144" fmla="*/ 36290 h 203787"/>
                    <a:gd name="connsiteX145" fmla="*/ 90307 w 159601"/>
                    <a:gd name="connsiteY145" fmla="*/ 60198 h 203787"/>
                    <a:gd name="connsiteX146" fmla="*/ 96498 w 159601"/>
                    <a:gd name="connsiteY146" fmla="*/ 54007 h 203787"/>
                    <a:gd name="connsiteX147" fmla="*/ 90307 w 159601"/>
                    <a:gd name="connsiteY147" fmla="*/ 47816 h 203787"/>
                    <a:gd name="connsiteX148" fmla="*/ 84115 w 159601"/>
                    <a:gd name="connsiteY148" fmla="*/ 54007 h 203787"/>
                    <a:gd name="connsiteX149" fmla="*/ 90307 w 159601"/>
                    <a:gd name="connsiteY149" fmla="*/ 60198 h 203787"/>
                    <a:gd name="connsiteX150" fmla="*/ 90307 w 159601"/>
                    <a:gd name="connsiteY150" fmla="*/ 84153 h 203787"/>
                    <a:gd name="connsiteX151" fmla="*/ 96498 w 159601"/>
                    <a:gd name="connsiteY151" fmla="*/ 77962 h 203787"/>
                    <a:gd name="connsiteX152" fmla="*/ 90307 w 159601"/>
                    <a:gd name="connsiteY152" fmla="*/ 71771 h 203787"/>
                    <a:gd name="connsiteX153" fmla="*/ 84115 w 159601"/>
                    <a:gd name="connsiteY153" fmla="*/ 77962 h 203787"/>
                    <a:gd name="connsiteX154" fmla="*/ 90307 w 159601"/>
                    <a:gd name="connsiteY154" fmla="*/ 84153 h 203787"/>
                    <a:gd name="connsiteX155" fmla="*/ 90307 w 159601"/>
                    <a:gd name="connsiteY155" fmla="*/ 108061 h 203787"/>
                    <a:gd name="connsiteX156" fmla="*/ 96498 w 159601"/>
                    <a:gd name="connsiteY156" fmla="*/ 101870 h 203787"/>
                    <a:gd name="connsiteX157" fmla="*/ 90307 w 159601"/>
                    <a:gd name="connsiteY157" fmla="*/ 95679 h 203787"/>
                    <a:gd name="connsiteX158" fmla="*/ 84115 w 159601"/>
                    <a:gd name="connsiteY158" fmla="*/ 101870 h 203787"/>
                    <a:gd name="connsiteX159" fmla="*/ 90307 w 159601"/>
                    <a:gd name="connsiteY159" fmla="*/ 108061 h 203787"/>
                    <a:gd name="connsiteX160" fmla="*/ 90307 w 159601"/>
                    <a:gd name="connsiteY160" fmla="*/ 132017 h 203787"/>
                    <a:gd name="connsiteX161" fmla="*/ 96498 w 159601"/>
                    <a:gd name="connsiteY161" fmla="*/ 125825 h 203787"/>
                    <a:gd name="connsiteX162" fmla="*/ 90307 w 159601"/>
                    <a:gd name="connsiteY162" fmla="*/ 119634 h 203787"/>
                    <a:gd name="connsiteX163" fmla="*/ 84115 w 159601"/>
                    <a:gd name="connsiteY163" fmla="*/ 125825 h 203787"/>
                    <a:gd name="connsiteX164" fmla="*/ 90307 w 159601"/>
                    <a:gd name="connsiteY164" fmla="*/ 132017 h 203787"/>
                    <a:gd name="connsiteX165" fmla="*/ 90307 w 159601"/>
                    <a:gd name="connsiteY165" fmla="*/ 155924 h 203787"/>
                    <a:gd name="connsiteX166" fmla="*/ 96498 w 159601"/>
                    <a:gd name="connsiteY166" fmla="*/ 149733 h 203787"/>
                    <a:gd name="connsiteX167" fmla="*/ 90307 w 159601"/>
                    <a:gd name="connsiteY167" fmla="*/ 143542 h 203787"/>
                    <a:gd name="connsiteX168" fmla="*/ 84115 w 159601"/>
                    <a:gd name="connsiteY168" fmla="*/ 149733 h 203787"/>
                    <a:gd name="connsiteX169" fmla="*/ 90307 w 159601"/>
                    <a:gd name="connsiteY169" fmla="*/ 155924 h 203787"/>
                    <a:gd name="connsiteX170" fmla="*/ 90307 w 159601"/>
                    <a:gd name="connsiteY170" fmla="*/ 179880 h 203787"/>
                    <a:gd name="connsiteX171" fmla="*/ 96498 w 159601"/>
                    <a:gd name="connsiteY171" fmla="*/ 173688 h 203787"/>
                    <a:gd name="connsiteX172" fmla="*/ 90307 w 159601"/>
                    <a:gd name="connsiteY172" fmla="*/ 167497 h 203787"/>
                    <a:gd name="connsiteX173" fmla="*/ 84115 w 159601"/>
                    <a:gd name="connsiteY173" fmla="*/ 173688 h 203787"/>
                    <a:gd name="connsiteX174" fmla="*/ 90307 w 159601"/>
                    <a:gd name="connsiteY174" fmla="*/ 179880 h 203787"/>
                    <a:gd name="connsiteX175" fmla="*/ 90307 w 159601"/>
                    <a:gd name="connsiteY175" fmla="*/ 203787 h 203787"/>
                    <a:gd name="connsiteX176" fmla="*/ 96498 w 159601"/>
                    <a:gd name="connsiteY176" fmla="*/ 197596 h 203787"/>
                    <a:gd name="connsiteX177" fmla="*/ 90307 w 159601"/>
                    <a:gd name="connsiteY177" fmla="*/ 191405 h 203787"/>
                    <a:gd name="connsiteX178" fmla="*/ 84115 w 159601"/>
                    <a:gd name="connsiteY178" fmla="*/ 197596 h 203787"/>
                    <a:gd name="connsiteX179" fmla="*/ 90307 w 159601"/>
                    <a:gd name="connsiteY179" fmla="*/ 203787 h 203787"/>
                    <a:gd name="connsiteX180" fmla="*/ 69304 w 159601"/>
                    <a:gd name="connsiteY180" fmla="*/ 12383 h 203787"/>
                    <a:gd name="connsiteX181" fmla="*/ 75486 w 159601"/>
                    <a:gd name="connsiteY181" fmla="*/ 6182 h 203787"/>
                    <a:gd name="connsiteX182" fmla="*/ 69285 w 159601"/>
                    <a:gd name="connsiteY182" fmla="*/ 0 h 203787"/>
                    <a:gd name="connsiteX183" fmla="*/ 63103 w 159601"/>
                    <a:gd name="connsiteY183" fmla="*/ 6201 h 203787"/>
                    <a:gd name="connsiteX184" fmla="*/ 69304 w 159601"/>
                    <a:gd name="connsiteY184" fmla="*/ 12383 h 203787"/>
                    <a:gd name="connsiteX185" fmla="*/ 69304 w 159601"/>
                    <a:gd name="connsiteY185" fmla="*/ 36290 h 203787"/>
                    <a:gd name="connsiteX186" fmla="*/ 75486 w 159601"/>
                    <a:gd name="connsiteY186" fmla="*/ 30090 h 203787"/>
                    <a:gd name="connsiteX187" fmla="*/ 69285 w 159601"/>
                    <a:gd name="connsiteY187" fmla="*/ 23908 h 203787"/>
                    <a:gd name="connsiteX188" fmla="*/ 63103 w 159601"/>
                    <a:gd name="connsiteY188" fmla="*/ 30109 h 203787"/>
                    <a:gd name="connsiteX189" fmla="*/ 69304 w 159601"/>
                    <a:gd name="connsiteY189" fmla="*/ 36290 h 203787"/>
                    <a:gd name="connsiteX190" fmla="*/ 69304 w 159601"/>
                    <a:gd name="connsiteY190" fmla="*/ 60198 h 203787"/>
                    <a:gd name="connsiteX191" fmla="*/ 75486 w 159601"/>
                    <a:gd name="connsiteY191" fmla="*/ 53997 h 203787"/>
                    <a:gd name="connsiteX192" fmla="*/ 69285 w 159601"/>
                    <a:gd name="connsiteY192" fmla="*/ 47816 h 203787"/>
                    <a:gd name="connsiteX193" fmla="*/ 63103 w 159601"/>
                    <a:gd name="connsiteY193" fmla="*/ 54016 h 203787"/>
                    <a:gd name="connsiteX194" fmla="*/ 69304 w 159601"/>
                    <a:gd name="connsiteY194" fmla="*/ 60198 h 203787"/>
                    <a:gd name="connsiteX195" fmla="*/ 69304 w 159601"/>
                    <a:gd name="connsiteY195" fmla="*/ 84153 h 203787"/>
                    <a:gd name="connsiteX196" fmla="*/ 75486 w 159601"/>
                    <a:gd name="connsiteY196" fmla="*/ 77953 h 203787"/>
                    <a:gd name="connsiteX197" fmla="*/ 69285 w 159601"/>
                    <a:gd name="connsiteY197" fmla="*/ 71771 h 203787"/>
                    <a:gd name="connsiteX198" fmla="*/ 63103 w 159601"/>
                    <a:gd name="connsiteY198" fmla="*/ 77972 h 203787"/>
                    <a:gd name="connsiteX199" fmla="*/ 69304 w 159601"/>
                    <a:gd name="connsiteY199" fmla="*/ 84153 h 203787"/>
                    <a:gd name="connsiteX200" fmla="*/ 69304 w 159601"/>
                    <a:gd name="connsiteY200" fmla="*/ 108061 h 203787"/>
                    <a:gd name="connsiteX201" fmla="*/ 75486 w 159601"/>
                    <a:gd name="connsiteY201" fmla="*/ 101860 h 203787"/>
                    <a:gd name="connsiteX202" fmla="*/ 69285 w 159601"/>
                    <a:gd name="connsiteY202" fmla="*/ 95679 h 203787"/>
                    <a:gd name="connsiteX203" fmla="*/ 63103 w 159601"/>
                    <a:gd name="connsiteY203" fmla="*/ 101879 h 203787"/>
                    <a:gd name="connsiteX204" fmla="*/ 69304 w 159601"/>
                    <a:gd name="connsiteY204" fmla="*/ 108061 h 203787"/>
                    <a:gd name="connsiteX205" fmla="*/ 69304 w 159601"/>
                    <a:gd name="connsiteY205" fmla="*/ 132017 h 203787"/>
                    <a:gd name="connsiteX206" fmla="*/ 75486 w 159601"/>
                    <a:gd name="connsiteY206" fmla="*/ 125816 h 203787"/>
                    <a:gd name="connsiteX207" fmla="*/ 69285 w 159601"/>
                    <a:gd name="connsiteY207" fmla="*/ 119634 h 203787"/>
                    <a:gd name="connsiteX208" fmla="*/ 63103 w 159601"/>
                    <a:gd name="connsiteY208" fmla="*/ 125835 h 203787"/>
                    <a:gd name="connsiteX209" fmla="*/ 69304 w 159601"/>
                    <a:gd name="connsiteY209" fmla="*/ 132017 h 203787"/>
                    <a:gd name="connsiteX210" fmla="*/ 69304 w 159601"/>
                    <a:gd name="connsiteY210" fmla="*/ 155924 h 203787"/>
                    <a:gd name="connsiteX211" fmla="*/ 75486 w 159601"/>
                    <a:gd name="connsiteY211" fmla="*/ 149724 h 203787"/>
                    <a:gd name="connsiteX212" fmla="*/ 69285 w 159601"/>
                    <a:gd name="connsiteY212" fmla="*/ 143542 h 203787"/>
                    <a:gd name="connsiteX213" fmla="*/ 63103 w 159601"/>
                    <a:gd name="connsiteY213" fmla="*/ 149743 h 203787"/>
                    <a:gd name="connsiteX214" fmla="*/ 69304 w 159601"/>
                    <a:gd name="connsiteY214" fmla="*/ 155924 h 203787"/>
                    <a:gd name="connsiteX215" fmla="*/ 69304 w 159601"/>
                    <a:gd name="connsiteY215" fmla="*/ 179880 h 203787"/>
                    <a:gd name="connsiteX216" fmla="*/ 75486 w 159601"/>
                    <a:gd name="connsiteY216" fmla="*/ 173679 h 203787"/>
                    <a:gd name="connsiteX217" fmla="*/ 69285 w 159601"/>
                    <a:gd name="connsiteY217" fmla="*/ 167497 h 203787"/>
                    <a:gd name="connsiteX218" fmla="*/ 63103 w 159601"/>
                    <a:gd name="connsiteY218" fmla="*/ 173698 h 203787"/>
                    <a:gd name="connsiteX219" fmla="*/ 69304 w 159601"/>
                    <a:gd name="connsiteY219" fmla="*/ 179880 h 203787"/>
                    <a:gd name="connsiteX220" fmla="*/ 69304 w 159601"/>
                    <a:gd name="connsiteY220" fmla="*/ 203787 h 203787"/>
                    <a:gd name="connsiteX221" fmla="*/ 75486 w 159601"/>
                    <a:gd name="connsiteY221" fmla="*/ 197587 h 203787"/>
                    <a:gd name="connsiteX222" fmla="*/ 69285 w 159601"/>
                    <a:gd name="connsiteY222" fmla="*/ 191405 h 203787"/>
                    <a:gd name="connsiteX223" fmla="*/ 63103 w 159601"/>
                    <a:gd name="connsiteY223" fmla="*/ 197606 h 203787"/>
                    <a:gd name="connsiteX224" fmla="*/ 69304 w 159601"/>
                    <a:gd name="connsiteY224" fmla="*/ 203787 h 203787"/>
                    <a:gd name="connsiteX225" fmla="*/ 48254 w 159601"/>
                    <a:gd name="connsiteY225" fmla="*/ 12383 h 203787"/>
                    <a:gd name="connsiteX226" fmla="*/ 54445 w 159601"/>
                    <a:gd name="connsiteY226" fmla="*/ 6191 h 203787"/>
                    <a:gd name="connsiteX227" fmla="*/ 48254 w 159601"/>
                    <a:gd name="connsiteY227" fmla="*/ 0 h 203787"/>
                    <a:gd name="connsiteX228" fmla="*/ 42063 w 159601"/>
                    <a:gd name="connsiteY228" fmla="*/ 6191 h 203787"/>
                    <a:gd name="connsiteX229" fmla="*/ 48254 w 159601"/>
                    <a:gd name="connsiteY229" fmla="*/ 12383 h 203787"/>
                    <a:gd name="connsiteX230" fmla="*/ 48254 w 159601"/>
                    <a:gd name="connsiteY230" fmla="*/ 36290 h 203787"/>
                    <a:gd name="connsiteX231" fmla="*/ 54445 w 159601"/>
                    <a:gd name="connsiteY231" fmla="*/ 30099 h 203787"/>
                    <a:gd name="connsiteX232" fmla="*/ 48254 w 159601"/>
                    <a:gd name="connsiteY232" fmla="*/ 23908 h 203787"/>
                    <a:gd name="connsiteX233" fmla="*/ 42063 w 159601"/>
                    <a:gd name="connsiteY233" fmla="*/ 30099 h 203787"/>
                    <a:gd name="connsiteX234" fmla="*/ 48254 w 159601"/>
                    <a:gd name="connsiteY234" fmla="*/ 36290 h 203787"/>
                    <a:gd name="connsiteX235" fmla="*/ 48254 w 159601"/>
                    <a:gd name="connsiteY235" fmla="*/ 60198 h 203787"/>
                    <a:gd name="connsiteX236" fmla="*/ 54445 w 159601"/>
                    <a:gd name="connsiteY236" fmla="*/ 54007 h 203787"/>
                    <a:gd name="connsiteX237" fmla="*/ 48254 w 159601"/>
                    <a:gd name="connsiteY237" fmla="*/ 47816 h 203787"/>
                    <a:gd name="connsiteX238" fmla="*/ 42063 w 159601"/>
                    <a:gd name="connsiteY238" fmla="*/ 54007 h 203787"/>
                    <a:gd name="connsiteX239" fmla="*/ 48254 w 159601"/>
                    <a:gd name="connsiteY239" fmla="*/ 60198 h 203787"/>
                    <a:gd name="connsiteX240" fmla="*/ 48254 w 159601"/>
                    <a:gd name="connsiteY240" fmla="*/ 84153 h 203787"/>
                    <a:gd name="connsiteX241" fmla="*/ 54445 w 159601"/>
                    <a:gd name="connsiteY241" fmla="*/ 77962 h 203787"/>
                    <a:gd name="connsiteX242" fmla="*/ 48254 w 159601"/>
                    <a:gd name="connsiteY242" fmla="*/ 71771 h 203787"/>
                    <a:gd name="connsiteX243" fmla="*/ 42063 w 159601"/>
                    <a:gd name="connsiteY243" fmla="*/ 77962 h 203787"/>
                    <a:gd name="connsiteX244" fmla="*/ 48254 w 159601"/>
                    <a:gd name="connsiteY244" fmla="*/ 84153 h 203787"/>
                    <a:gd name="connsiteX245" fmla="*/ 48254 w 159601"/>
                    <a:gd name="connsiteY245" fmla="*/ 108061 h 203787"/>
                    <a:gd name="connsiteX246" fmla="*/ 54445 w 159601"/>
                    <a:gd name="connsiteY246" fmla="*/ 101870 h 203787"/>
                    <a:gd name="connsiteX247" fmla="*/ 48254 w 159601"/>
                    <a:gd name="connsiteY247" fmla="*/ 95679 h 203787"/>
                    <a:gd name="connsiteX248" fmla="*/ 42063 w 159601"/>
                    <a:gd name="connsiteY248" fmla="*/ 101870 h 203787"/>
                    <a:gd name="connsiteX249" fmla="*/ 48254 w 159601"/>
                    <a:gd name="connsiteY249" fmla="*/ 108061 h 203787"/>
                    <a:gd name="connsiteX250" fmla="*/ 48254 w 159601"/>
                    <a:gd name="connsiteY250" fmla="*/ 132017 h 203787"/>
                    <a:gd name="connsiteX251" fmla="*/ 54445 w 159601"/>
                    <a:gd name="connsiteY251" fmla="*/ 125825 h 203787"/>
                    <a:gd name="connsiteX252" fmla="*/ 48254 w 159601"/>
                    <a:gd name="connsiteY252" fmla="*/ 119634 h 203787"/>
                    <a:gd name="connsiteX253" fmla="*/ 42063 w 159601"/>
                    <a:gd name="connsiteY253" fmla="*/ 125825 h 203787"/>
                    <a:gd name="connsiteX254" fmla="*/ 48254 w 159601"/>
                    <a:gd name="connsiteY254" fmla="*/ 132017 h 203787"/>
                    <a:gd name="connsiteX255" fmla="*/ 48254 w 159601"/>
                    <a:gd name="connsiteY255" fmla="*/ 155924 h 203787"/>
                    <a:gd name="connsiteX256" fmla="*/ 54445 w 159601"/>
                    <a:gd name="connsiteY256" fmla="*/ 149733 h 203787"/>
                    <a:gd name="connsiteX257" fmla="*/ 48254 w 159601"/>
                    <a:gd name="connsiteY257" fmla="*/ 143542 h 203787"/>
                    <a:gd name="connsiteX258" fmla="*/ 42063 w 159601"/>
                    <a:gd name="connsiteY258" fmla="*/ 149733 h 203787"/>
                    <a:gd name="connsiteX259" fmla="*/ 48254 w 159601"/>
                    <a:gd name="connsiteY259" fmla="*/ 155924 h 203787"/>
                    <a:gd name="connsiteX260" fmla="*/ 48254 w 159601"/>
                    <a:gd name="connsiteY260" fmla="*/ 179880 h 203787"/>
                    <a:gd name="connsiteX261" fmla="*/ 54445 w 159601"/>
                    <a:gd name="connsiteY261" fmla="*/ 173688 h 203787"/>
                    <a:gd name="connsiteX262" fmla="*/ 48254 w 159601"/>
                    <a:gd name="connsiteY262" fmla="*/ 167497 h 203787"/>
                    <a:gd name="connsiteX263" fmla="*/ 42063 w 159601"/>
                    <a:gd name="connsiteY263" fmla="*/ 173688 h 203787"/>
                    <a:gd name="connsiteX264" fmla="*/ 48254 w 159601"/>
                    <a:gd name="connsiteY264" fmla="*/ 179880 h 203787"/>
                    <a:gd name="connsiteX265" fmla="*/ 48254 w 159601"/>
                    <a:gd name="connsiteY265" fmla="*/ 203787 h 203787"/>
                    <a:gd name="connsiteX266" fmla="*/ 54445 w 159601"/>
                    <a:gd name="connsiteY266" fmla="*/ 197596 h 203787"/>
                    <a:gd name="connsiteX267" fmla="*/ 48254 w 159601"/>
                    <a:gd name="connsiteY267" fmla="*/ 191405 h 203787"/>
                    <a:gd name="connsiteX268" fmla="*/ 42063 w 159601"/>
                    <a:gd name="connsiteY268" fmla="*/ 197596 h 203787"/>
                    <a:gd name="connsiteX269" fmla="*/ 48254 w 159601"/>
                    <a:gd name="connsiteY269" fmla="*/ 203787 h 203787"/>
                    <a:gd name="connsiteX270" fmla="*/ 27204 w 159601"/>
                    <a:gd name="connsiteY270" fmla="*/ 12383 h 203787"/>
                    <a:gd name="connsiteX271" fmla="*/ 33395 w 159601"/>
                    <a:gd name="connsiteY271" fmla="*/ 6191 h 203787"/>
                    <a:gd name="connsiteX272" fmla="*/ 27204 w 159601"/>
                    <a:gd name="connsiteY272" fmla="*/ 0 h 203787"/>
                    <a:gd name="connsiteX273" fmla="*/ 21012 w 159601"/>
                    <a:gd name="connsiteY273" fmla="*/ 6191 h 203787"/>
                    <a:gd name="connsiteX274" fmla="*/ 27204 w 159601"/>
                    <a:gd name="connsiteY274" fmla="*/ 12383 h 203787"/>
                    <a:gd name="connsiteX275" fmla="*/ 27204 w 159601"/>
                    <a:gd name="connsiteY275" fmla="*/ 36290 h 203787"/>
                    <a:gd name="connsiteX276" fmla="*/ 33395 w 159601"/>
                    <a:gd name="connsiteY276" fmla="*/ 30099 h 203787"/>
                    <a:gd name="connsiteX277" fmla="*/ 27204 w 159601"/>
                    <a:gd name="connsiteY277" fmla="*/ 23908 h 203787"/>
                    <a:gd name="connsiteX278" fmla="*/ 21012 w 159601"/>
                    <a:gd name="connsiteY278" fmla="*/ 30099 h 203787"/>
                    <a:gd name="connsiteX279" fmla="*/ 27204 w 159601"/>
                    <a:gd name="connsiteY279" fmla="*/ 36290 h 203787"/>
                    <a:gd name="connsiteX280" fmla="*/ 27204 w 159601"/>
                    <a:gd name="connsiteY280" fmla="*/ 60198 h 203787"/>
                    <a:gd name="connsiteX281" fmla="*/ 33395 w 159601"/>
                    <a:gd name="connsiteY281" fmla="*/ 54007 h 203787"/>
                    <a:gd name="connsiteX282" fmla="*/ 27204 w 159601"/>
                    <a:gd name="connsiteY282" fmla="*/ 47816 h 203787"/>
                    <a:gd name="connsiteX283" fmla="*/ 21012 w 159601"/>
                    <a:gd name="connsiteY283" fmla="*/ 54007 h 203787"/>
                    <a:gd name="connsiteX284" fmla="*/ 27204 w 159601"/>
                    <a:gd name="connsiteY284" fmla="*/ 60198 h 203787"/>
                    <a:gd name="connsiteX285" fmla="*/ 27204 w 159601"/>
                    <a:gd name="connsiteY285" fmla="*/ 84153 h 203787"/>
                    <a:gd name="connsiteX286" fmla="*/ 33395 w 159601"/>
                    <a:gd name="connsiteY286" fmla="*/ 77962 h 203787"/>
                    <a:gd name="connsiteX287" fmla="*/ 27204 w 159601"/>
                    <a:gd name="connsiteY287" fmla="*/ 71771 h 203787"/>
                    <a:gd name="connsiteX288" fmla="*/ 21012 w 159601"/>
                    <a:gd name="connsiteY288" fmla="*/ 77962 h 203787"/>
                    <a:gd name="connsiteX289" fmla="*/ 27204 w 159601"/>
                    <a:gd name="connsiteY289" fmla="*/ 84153 h 203787"/>
                    <a:gd name="connsiteX290" fmla="*/ 27204 w 159601"/>
                    <a:gd name="connsiteY290" fmla="*/ 108061 h 203787"/>
                    <a:gd name="connsiteX291" fmla="*/ 33395 w 159601"/>
                    <a:gd name="connsiteY291" fmla="*/ 101870 h 203787"/>
                    <a:gd name="connsiteX292" fmla="*/ 27204 w 159601"/>
                    <a:gd name="connsiteY292" fmla="*/ 95679 h 203787"/>
                    <a:gd name="connsiteX293" fmla="*/ 21012 w 159601"/>
                    <a:gd name="connsiteY293" fmla="*/ 101870 h 203787"/>
                    <a:gd name="connsiteX294" fmla="*/ 27204 w 159601"/>
                    <a:gd name="connsiteY294" fmla="*/ 108061 h 203787"/>
                    <a:gd name="connsiteX295" fmla="*/ 27204 w 159601"/>
                    <a:gd name="connsiteY295" fmla="*/ 132017 h 203787"/>
                    <a:gd name="connsiteX296" fmla="*/ 33395 w 159601"/>
                    <a:gd name="connsiteY296" fmla="*/ 125825 h 203787"/>
                    <a:gd name="connsiteX297" fmla="*/ 27204 w 159601"/>
                    <a:gd name="connsiteY297" fmla="*/ 119634 h 203787"/>
                    <a:gd name="connsiteX298" fmla="*/ 21012 w 159601"/>
                    <a:gd name="connsiteY298" fmla="*/ 125825 h 203787"/>
                    <a:gd name="connsiteX299" fmla="*/ 27204 w 159601"/>
                    <a:gd name="connsiteY299" fmla="*/ 132017 h 203787"/>
                    <a:gd name="connsiteX300" fmla="*/ 27204 w 159601"/>
                    <a:gd name="connsiteY300" fmla="*/ 155924 h 203787"/>
                    <a:gd name="connsiteX301" fmla="*/ 33395 w 159601"/>
                    <a:gd name="connsiteY301" fmla="*/ 149733 h 203787"/>
                    <a:gd name="connsiteX302" fmla="*/ 27204 w 159601"/>
                    <a:gd name="connsiteY302" fmla="*/ 143542 h 203787"/>
                    <a:gd name="connsiteX303" fmla="*/ 21012 w 159601"/>
                    <a:gd name="connsiteY303" fmla="*/ 149733 h 203787"/>
                    <a:gd name="connsiteX304" fmla="*/ 27204 w 159601"/>
                    <a:gd name="connsiteY304" fmla="*/ 155924 h 203787"/>
                    <a:gd name="connsiteX305" fmla="*/ 27204 w 159601"/>
                    <a:gd name="connsiteY305" fmla="*/ 179880 h 203787"/>
                    <a:gd name="connsiteX306" fmla="*/ 33395 w 159601"/>
                    <a:gd name="connsiteY306" fmla="*/ 173688 h 203787"/>
                    <a:gd name="connsiteX307" fmla="*/ 27204 w 159601"/>
                    <a:gd name="connsiteY307" fmla="*/ 167497 h 203787"/>
                    <a:gd name="connsiteX308" fmla="*/ 21012 w 159601"/>
                    <a:gd name="connsiteY308" fmla="*/ 173688 h 203787"/>
                    <a:gd name="connsiteX309" fmla="*/ 27204 w 159601"/>
                    <a:gd name="connsiteY309" fmla="*/ 179880 h 203787"/>
                    <a:gd name="connsiteX310" fmla="*/ 27204 w 159601"/>
                    <a:gd name="connsiteY310" fmla="*/ 203787 h 203787"/>
                    <a:gd name="connsiteX311" fmla="*/ 33395 w 159601"/>
                    <a:gd name="connsiteY311" fmla="*/ 197596 h 203787"/>
                    <a:gd name="connsiteX312" fmla="*/ 27204 w 159601"/>
                    <a:gd name="connsiteY312" fmla="*/ 191405 h 203787"/>
                    <a:gd name="connsiteX313" fmla="*/ 21012 w 159601"/>
                    <a:gd name="connsiteY313" fmla="*/ 197596 h 203787"/>
                    <a:gd name="connsiteX314" fmla="*/ 27204 w 159601"/>
                    <a:gd name="connsiteY314" fmla="*/ 203787 h 203787"/>
                    <a:gd name="connsiteX315" fmla="*/ 6201 w 159601"/>
                    <a:gd name="connsiteY315" fmla="*/ 12383 h 203787"/>
                    <a:gd name="connsiteX316" fmla="*/ 12383 w 159601"/>
                    <a:gd name="connsiteY316" fmla="*/ 6182 h 203787"/>
                    <a:gd name="connsiteX317" fmla="*/ 6182 w 159601"/>
                    <a:gd name="connsiteY317" fmla="*/ 0 h 203787"/>
                    <a:gd name="connsiteX318" fmla="*/ 0 w 159601"/>
                    <a:gd name="connsiteY318" fmla="*/ 6201 h 203787"/>
                    <a:gd name="connsiteX319" fmla="*/ 6201 w 159601"/>
                    <a:gd name="connsiteY319" fmla="*/ 12383 h 203787"/>
                    <a:gd name="connsiteX320" fmla="*/ 6201 w 159601"/>
                    <a:gd name="connsiteY320" fmla="*/ 36290 h 203787"/>
                    <a:gd name="connsiteX321" fmla="*/ 12383 w 159601"/>
                    <a:gd name="connsiteY321" fmla="*/ 30090 h 203787"/>
                    <a:gd name="connsiteX322" fmla="*/ 6182 w 159601"/>
                    <a:gd name="connsiteY322" fmla="*/ 23908 h 203787"/>
                    <a:gd name="connsiteX323" fmla="*/ 0 w 159601"/>
                    <a:gd name="connsiteY323" fmla="*/ 30109 h 203787"/>
                    <a:gd name="connsiteX324" fmla="*/ 6201 w 159601"/>
                    <a:gd name="connsiteY324" fmla="*/ 36290 h 203787"/>
                    <a:gd name="connsiteX325" fmla="*/ 6201 w 159601"/>
                    <a:gd name="connsiteY325" fmla="*/ 60198 h 203787"/>
                    <a:gd name="connsiteX326" fmla="*/ 12383 w 159601"/>
                    <a:gd name="connsiteY326" fmla="*/ 53997 h 203787"/>
                    <a:gd name="connsiteX327" fmla="*/ 6182 w 159601"/>
                    <a:gd name="connsiteY327" fmla="*/ 47816 h 203787"/>
                    <a:gd name="connsiteX328" fmla="*/ 0 w 159601"/>
                    <a:gd name="connsiteY328" fmla="*/ 54016 h 203787"/>
                    <a:gd name="connsiteX329" fmla="*/ 6201 w 159601"/>
                    <a:gd name="connsiteY329" fmla="*/ 60198 h 203787"/>
                    <a:gd name="connsiteX330" fmla="*/ 6201 w 159601"/>
                    <a:gd name="connsiteY330" fmla="*/ 84153 h 203787"/>
                    <a:gd name="connsiteX331" fmla="*/ 12383 w 159601"/>
                    <a:gd name="connsiteY331" fmla="*/ 77953 h 203787"/>
                    <a:gd name="connsiteX332" fmla="*/ 6182 w 159601"/>
                    <a:gd name="connsiteY332" fmla="*/ 71771 h 203787"/>
                    <a:gd name="connsiteX333" fmla="*/ 0 w 159601"/>
                    <a:gd name="connsiteY333" fmla="*/ 77972 h 203787"/>
                    <a:gd name="connsiteX334" fmla="*/ 6201 w 159601"/>
                    <a:gd name="connsiteY334" fmla="*/ 84153 h 203787"/>
                    <a:gd name="connsiteX335" fmla="*/ 6201 w 159601"/>
                    <a:gd name="connsiteY335" fmla="*/ 108061 h 203787"/>
                    <a:gd name="connsiteX336" fmla="*/ 12383 w 159601"/>
                    <a:gd name="connsiteY336" fmla="*/ 101860 h 203787"/>
                    <a:gd name="connsiteX337" fmla="*/ 6182 w 159601"/>
                    <a:gd name="connsiteY337" fmla="*/ 95679 h 203787"/>
                    <a:gd name="connsiteX338" fmla="*/ 0 w 159601"/>
                    <a:gd name="connsiteY338" fmla="*/ 101879 h 203787"/>
                    <a:gd name="connsiteX339" fmla="*/ 6201 w 159601"/>
                    <a:gd name="connsiteY339" fmla="*/ 108061 h 203787"/>
                    <a:gd name="connsiteX340" fmla="*/ 6201 w 159601"/>
                    <a:gd name="connsiteY340" fmla="*/ 132017 h 203787"/>
                    <a:gd name="connsiteX341" fmla="*/ 12383 w 159601"/>
                    <a:gd name="connsiteY341" fmla="*/ 125816 h 203787"/>
                    <a:gd name="connsiteX342" fmla="*/ 6182 w 159601"/>
                    <a:gd name="connsiteY342" fmla="*/ 119634 h 203787"/>
                    <a:gd name="connsiteX343" fmla="*/ 0 w 159601"/>
                    <a:gd name="connsiteY343" fmla="*/ 125835 h 203787"/>
                    <a:gd name="connsiteX344" fmla="*/ 6201 w 159601"/>
                    <a:gd name="connsiteY344" fmla="*/ 132017 h 203787"/>
                    <a:gd name="connsiteX345" fmla="*/ 6201 w 159601"/>
                    <a:gd name="connsiteY345" fmla="*/ 155924 h 203787"/>
                    <a:gd name="connsiteX346" fmla="*/ 12383 w 159601"/>
                    <a:gd name="connsiteY346" fmla="*/ 149724 h 203787"/>
                    <a:gd name="connsiteX347" fmla="*/ 6182 w 159601"/>
                    <a:gd name="connsiteY347" fmla="*/ 143542 h 203787"/>
                    <a:gd name="connsiteX348" fmla="*/ 0 w 159601"/>
                    <a:gd name="connsiteY348" fmla="*/ 149743 h 203787"/>
                    <a:gd name="connsiteX349" fmla="*/ 6201 w 159601"/>
                    <a:gd name="connsiteY349" fmla="*/ 155924 h 203787"/>
                    <a:gd name="connsiteX350" fmla="*/ 6201 w 159601"/>
                    <a:gd name="connsiteY350" fmla="*/ 179880 h 203787"/>
                    <a:gd name="connsiteX351" fmla="*/ 12383 w 159601"/>
                    <a:gd name="connsiteY351" fmla="*/ 173679 h 203787"/>
                    <a:gd name="connsiteX352" fmla="*/ 6182 w 159601"/>
                    <a:gd name="connsiteY352" fmla="*/ 167497 h 203787"/>
                    <a:gd name="connsiteX353" fmla="*/ 0 w 159601"/>
                    <a:gd name="connsiteY353" fmla="*/ 173698 h 203787"/>
                    <a:gd name="connsiteX354" fmla="*/ 6201 w 159601"/>
                    <a:gd name="connsiteY354" fmla="*/ 179880 h 203787"/>
                    <a:gd name="connsiteX355" fmla="*/ 6201 w 159601"/>
                    <a:gd name="connsiteY355" fmla="*/ 203787 h 203787"/>
                    <a:gd name="connsiteX356" fmla="*/ 12383 w 159601"/>
                    <a:gd name="connsiteY356" fmla="*/ 197587 h 203787"/>
                    <a:gd name="connsiteX357" fmla="*/ 6182 w 159601"/>
                    <a:gd name="connsiteY357" fmla="*/ 191405 h 203787"/>
                    <a:gd name="connsiteX358" fmla="*/ 0 w 159601"/>
                    <a:gd name="connsiteY358" fmla="*/ 197606 h 203787"/>
                    <a:gd name="connsiteX359" fmla="*/ 6201 w 159601"/>
                    <a:gd name="connsiteY359" fmla="*/ 203787 h 20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59601" h="203787">
                      <a:moveTo>
                        <a:pt x="153410" y="12383"/>
                      </a:moveTo>
                      <a:cubicBezTo>
                        <a:pt x="156829" y="12383"/>
                        <a:pt x="159601" y="9611"/>
                        <a:pt x="159601" y="6191"/>
                      </a:cubicBezTo>
                      <a:cubicBezTo>
                        <a:pt x="159601" y="2772"/>
                        <a:pt x="156829" y="0"/>
                        <a:pt x="153410" y="0"/>
                      </a:cubicBezTo>
                      <a:cubicBezTo>
                        <a:pt x="149990" y="0"/>
                        <a:pt x="147218" y="2772"/>
                        <a:pt x="147218" y="6191"/>
                      </a:cubicBezTo>
                      <a:cubicBezTo>
                        <a:pt x="147218" y="9611"/>
                        <a:pt x="149990" y="12383"/>
                        <a:pt x="153410" y="12383"/>
                      </a:cubicBezTo>
                      <a:close/>
                      <a:moveTo>
                        <a:pt x="153410" y="36290"/>
                      </a:moveTo>
                      <a:cubicBezTo>
                        <a:pt x="156829" y="36290"/>
                        <a:pt x="159601" y="33519"/>
                        <a:pt x="159601" y="30099"/>
                      </a:cubicBezTo>
                      <a:cubicBezTo>
                        <a:pt x="159601" y="26680"/>
                        <a:pt x="156829" y="23908"/>
                        <a:pt x="153410" y="23908"/>
                      </a:cubicBezTo>
                      <a:cubicBezTo>
                        <a:pt x="149990" y="23908"/>
                        <a:pt x="147218" y="26680"/>
                        <a:pt x="147218" y="30099"/>
                      </a:cubicBezTo>
                      <a:cubicBezTo>
                        <a:pt x="147218" y="33519"/>
                        <a:pt x="149990" y="36290"/>
                        <a:pt x="153410" y="36290"/>
                      </a:cubicBezTo>
                      <a:close/>
                      <a:moveTo>
                        <a:pt x="153410" y="60198"/>
                      </a:moveTo>
                      <a:cubicBezTo>
                        <a:pt x="156829" y="60198"/>
                        <a:pt x="159601" y="57426"/>
                        <a:pt x="159601" y="54007"/>
                      </a:cubicBezTo>
                      <a:cubicBezTo>
                        <a:pt x="159601" y="50587"/>
                        <a:pt x="156829" y="47816"/>
                        <a:pt x="153410" y="47816"/>
                      </a:cubicBezTo>
                      <a:cubicBezTo>
                        <a:pt x="149990" y="47816"/>
                        <a:pt x="147218" y="50587"/>
                        <a:pt x="147218" y="54007"/>
                      </a:cubicBezTo>
                      <a:cubicBezTo>
                        <a:pt x="147218" y="57426"/>
                        <a:pt x="149990" y="60198"/>
                        <a:pt x="153410" y="60198"/>
                      </a:cubicBezTo>
                      <a:close/>
                      <a:moveTo>
                        <a:pt x="153410" y="84153"/>
                      </a:moveTo>
                      <a:cubicBezTo>
                        <a:pt x="156829" y="84153"/>
                        <a:pt x="159601" y="81382"/>
                        <a:pt x="159601" y="77962"/>
                      </a:cubicBezTo>
                      <a:cubicBezTo>
                        <a:pt x="159601" y="74543"/>
                        <a:pt x="156829" y="71771"/>
                        <a:pt x="153410" y="71771"/>
                      </a:cubicBezTo>
                      <a:cubicBezTo>
                        <a:pt x="149990" y="71771"/>
                        <a:pt x="147218" y="74543"/>
                        <a:pt x="147218" y="77962"/>
                      </a:cubicBezTo>
                      <a:cubicBezTo>
                        <a:pt x="147218" y="81382"/>
                        <a:pt x="149990" y="84153"/>
                        <a:pt x="153410" y="84153"/>
                      </a:cubicBezTo>
                      <a:close/>
                      <a:moveTo>
                        <a:pt x="153410" y="108061"/>
                      </a:moveTo>
                      <a:cubicBezTo>
                        <a:pt x="156829" y="108061"/>
                        <a:pt x="159601" y="105289"/>
                        <a:pt x="159601" y="101870"/>
                      </a:cubicBezTo>
                      <a:cubicBezTo>
                        <a:pt x="159601" y="98450"/>
                        <a:pt x="156829" y="95679"/>
                        <a:pt x="153410" y="95679"/>
                      </a:cubicBezTo>
                      <a:cubicBezTo>
                        <a:pt x="149990" y="95679"/>
                        <a:pt x="147218" y="98450"/>
                        <a:pt x="147218" y="101870"/>
                      </a:cubicBezTo>
                      <a:cubicBezTo>
                        <a:pt x="147218" y="105289"/>
                        <a:pt x="149990" y="108061"/>
                        <a:pt x="153410" y="108061"/>
                      </a:cubicBezTo>
                      <a:close/>
                      <a:moveTo>
                        <a:pt x="153410" y="132017"/>
                      </a:moveTo>
                      <a:cubicBezTo>
                        <a:pt x="156829" y="132017"/>
                        <a:pt x="159601" y="129245"/>
                        <a:pt x="159601" y="125825"/>
                      </a:cubicBezTo>
                      <a:cubicBezTo>
                        <a:pt x="159601" y="122406"/>
                        <a:pt x="156829" y="119634"/>
                        <a:pt x="153410" y="119634"/>
                      </a:cubicBezTo>
                      <a:cubicBezTo>
                        <a:pt x="149990" y="119634"/>
                        <a:pt x="147218" y="122406"/>
                        <a:pt x="147218" y="125825"/>
                      </a:cubicBezTo>
                      <a:cubicBezTo>
                        <a:pt x="147218" y="129245"/>
                        <a:pt x="149990" y="132017"/>
                        <a:pt x="153410" y="132017"/>
                      </a:cubicBezTo>
                      <a:close/>
                      <a:moveTo>
                        <a:pt x="153410" y="155924"/>
                      </a:moveTo>
                      <a:cubicBezTo>
                        <a:pt x="156829" y="155924"/>
                        <a:pt x="159601" y="153153"/>
                        <a:pt x="159601" y="149733"/>
                      </a:cubicBezTo>
                      <a:cubicBezTo>
                        <a:pt x="159601" y="146314"/>
                        <a:pt x="156829" y="143542"/>
                        <a:pt x="153410" y="143542"/>
                      </a:cubicBezTo>
                      <a:cubicBezTo>
                        <a:pt x="149990" y="143542"/>
                        <a:pt x="147218" y="146314"/>
                        <a:pt x="147218" y="149733"/>
                      </a:cubicBezTo>
                      <a:cubicBezTo>
                        <a:pt x="147218" y="153153"/>
                        <a:pt x="149990" y="155924"/>
                        <a:pt x="153410" y="155924"/>
                      </a:cubicBezTo>
                      <a:close/>
                      <a:moveTo>
                        <a:pt x="153410" y="179880"/>
                      </a:moveTo>
                      <a:cubicBezTo>
                        <a:pt x="156829" y="179880"/>
                        <a:pt x="159601" y="177108"/>
                        <a:pt x="159601" y="173688"/>
                      </a:cubicBezTo>
                      <a:cubicBezTo>
                        <a:pt x="159601" y="170269"/>
                        <a:pt x="156829" y="167497"/>
                        <a:pt x="153410" y="167497"/>
                      </a:cubicBezTo>
                      <a:cubicBezTo>
                        <a:pt x="149990" y="167497"/>
                        <a:pt x="147218" y="170269"/>
                        <a:pt x="147218" y="173688"/>
                      </a:cubicBezTo>
                      <a:cubicBezTo>
                        <a:pt x="147218" y="177108"/>
                        <a:pt x="149990" y="179880"/>
                        <a:pt x="153410" y="179880"/>
                      </a:cubicBezTo>
                      <a:close/>
                      <a:moveTo>
                        <a:pt x="153410" y="203787"/>
                      </a:moveTo>
                      <a:cubicBezTo>
                        <a:pt x="156829" y="203787"/>
                        <a:pt x="159601" y="201016"/>
                        <a:pt x="159601" y="197596"/>
                      </a:cubicBezTo>
                      <a:cubicBezTo>
                        <a:pt x="159601" y="194177"/>
                        <a:pt x="156829" y="191405"/>
                        <a:pt x="153410" y="191405"/>
                      </a:cubicBezTo>
                      <a:cubicBezTo>
                        <a:pt x="149990" y="191405"/>
                        <a:pt x="147218" y="194177"/>
                        <a:pt x="147218" y="197596"/>
                      </a:cubicBezTo>
                      <a:cubicBezTo>
                        <a:pt x="147218" y="201016"/>
                        <a:pt x="149990" y="203787"/>
                        <a:pt x="153410" y="203787"/>
                      </a:cubicBezTo>
                      <a:close/>
                      <a:moveTo>
                        <a:pt x="132359" y="12383"/>
                      </a:moveTo>
                      <a:cubicBezTo>
                        <a:pt x="135779" y="12383"/>
                        <a:pt x="138551" y="9611"/>
                        <a:pt x="138551" y="6191"/>
                      </a:cubicBezTo>
                      <a:cubicBezTo>
                        <a:pt x="138551" y="2772"/>
                        <a:pt x="135779" y="0"/>
                        <a:pt x="132359" y="0"/>
                      </a:cubicBezTo>
                      <a:cubicBezTo>
                        <a:pt x="128940" y="0"/>
                        <a:pt x="126168" y="2772"/>
                        <a:pt x="126168" y="6191"/>
                      </a:cubicBezTo>
                      <a:cubicBezTo>
                        <a:pt x="126168" y="9611"/>
                        <a:pt x="128940" y="12383"/>
                        <a:pt x="132359" y="12383"/>
                      </a:cubicBezTo>
                      <a:close/>
                      <a:moveTo>
                        <a:pt x="132359" y="36290"/>
                      </a:moveTo>
                      <a:cubicBezTo>
                        <a:pt x="135779" y="36290"/>
                        <a:pt x="138551" y="33519"/>
                        <a:pt x="138551" y="30099"/>
                      </a:cubicBezTo>
                      <a:cubicBezTo>
                        <a:pt x="138551" y="26680"/>
                        <a:pt x="135779" y="23908"/>
                        <a:pt x="132359" y="23908"/>
                      </a:cubicBezTo>
                      <a:cubicBezTo>
                        <a:pt x="128940" y="23908"/>
                        <a:pt x="126168" y="26680"/>
                        <a:pt x="126168" y="30099"/>
                      </a:cubicBezTo>
                      <a:cubicBezTo>
                        <a:pt x="126168" y="33519"/>
                        <a:pt x="128940" y="36290"/>
                        <a:pt x="132359" y="36290"/>
                      </a:cubicBezTo>
                      <a:close/>
                      <a:moveTo>
                        <a:pt x="132359" y="60198"/>
                      </a:moveTo>
                      <a:cubicBezTo>
                        <a:pt x="135779" y="60198"/>
                        <a:pt x="138551" y="57426"/>
                        <a:pt x="138551" y="54007"/>
                      </a:cubicBezTo>
                      <a:cubicBezTo>
                        <a:pt x="138551" y="50587"/>
                        <a:pt x="135779" y="47816"/>
                        <a:pt x="132359" y="47816"/>
                      </a:cubicBezTo>
                      <a:cubicBezTo>
                        <a:pt x="128940" y="47816"/>
                        <a:pt x="126168" y="50587"/>
                        <a:pt x="126168" y="54007"/>
                      </a:cubicBezTo>
                      <a:cubicBezTo>
                        <a:pt x="126168" y="57426"/>
                        <a:pt x="128940" y="60198"/>
                        <a:pt x="132359" y="60198"/>
                      </a:cubicBezTo>
                      <a:close/>
                      <a:moveTo>
                        <a:pt x="132359" y="84153"/>
                      </a:moveTo>
                      <a:cubicBezTo>
                        <a:pt x="135779" y="84153"/>
                        <a:pt x="138551" y="81382"/>
                        <a:pt x="138551" y="77962"/>
                      </a:cubicBezTo>
                      <a:cubicBezTo>
                        <a:pt x="138551" y="74543"/>
                        <a:pt x="135779" y="71771"/>
                        <a:pt x="132359" y="71771"/>
                      </a:cubicBezTo>
                      <a:cubicBezTo>
                        <a:pt x="128940" y="71771"/>
                        <a:pt x="126168" y="74543"/>
                        <a:pt x="126168" y="77962"/>
                      </a:cubicBezTo>
                      <a:cubicBezTo>
                        <a:pt x="126168" y="81382"/>
                        <a:pt x="128940" y="84153"/>
                        <a:pt x="132359" y="84153"/>
                      </a:cubicBezTo>
                      <a:close/>
                      <a:moveTo>
                        <a:pt x="132359" y="108061"/>
                      </a:moveTo>
                      <a:cubicBezTo>
                        <a:pt x="135779" y="108061"/>
                        <a:pt x="138551" y="105289"/>
                        <a:pt x="138551" y="101870"/>
                      </a:cubicBezTo>
                      <a:cubicBezTo>
                        <a:pt x="138551" y="98450"/>
                        <a:pt x="135779" y="95679"/>
                        <a:pt x="132359" y="95679"/>
                      </a:cubicBezTo>
                      <a:cubicBezTo>
                        <a:pt x="128940" y="95679"/>
                        <a:pt x="126168" y="98450"/>
                        <a:pt x="126168" y="101870"/>
                      </a:cubicBezTo>
                      <a:cubicBezTo>
                        <a:pt x="126168" y="105289"/>
                        <a:pt x="128940" y="108061"/>
                        <a:pt x="132359" y="108061"/>
                      </a:cubicBezTo>
                      <a:close/>
                      <a:moveTo>
                        <a:pt x="132359" y="132017"/>
                      </a:moveTo>
                      <a:cubicBezTo>
                        <a:pt x="135779" y="132017"/>
                        <a:pt x="138551" y="129245"/>
                        <a:pt x="138551" y="125825"/>
                      </a:cubicBezTo>
                      <a:cubicBezTo>
                        <a:pt x="138551" y="122406"/>
                        <a:pt x="135779" y="119634"/>
                        <a:pt x="132359" y="119634"/>
                      </a:cubicBezTo>
                      <a:cubicBezTo>
                        <a:pt x="128940" y="119634"/>
                        <a:pt x="126168" y="122406"/>
                        <a:pt x="126168" y="125825"/>
                      </a:cubicBezTo>
                      <a:cubicBezTo>
                        <a:pt x="126168" y="129245"/>
                        <a:pt x="128940" y="132017"/>
                        <a:pt x="132359" y="132017"/>
                      </a:cubicBezTo>
                      <a:close/>
                      <a:moveTo>
                        <a:pt x="132359" y="155924"/>
                      </a:moveTo>
                      <a:cubicBezTo>
                        <a:pt x="135779" y="155924"/>
                        <a:pt x="138551" y="153153"/>
                        <a:pt x="138551" y="149733"/>
                      </a:cubicBezTo>
                      <a:cubicBezTo>
                        <a:pt x="138551" y="146314"/>
                        <a:pt x="135779" y="143542"/>
                        <a:pt x="132359" y="143542"/>
                      </a:cubicBezTo>
                      <a:cubicBezTo>
                        <a:pt x="128940" y="143542"/>
                        <a:pt x="126168" y="146314"/>
                        <a:pt x="126168" y="149733"/>
                      </a:cubicBezTo>
                      <a:cubicBezTo>
                        <a:pt x="126168" y="153153"/>
                        <a:pt x="128940" y="155924"/>
                        <a:pt x="132359" y="155924"/>
                      </a:cubicBezTo>
                      <a:close/>
                      <a:moveTo>
                        <a:pt x="132359" y="179880"/>
                      </a:moveTo>
                      <a:cubicBezTo>
                        <a:pt x="135779" y="179880"/>
                        <a:pt x="138551" y="177108"/>
                        <a:pt x="138551" y="173688"/>
                      </a:cubicBezTo>
                      <a:cubicBezTo>
                        <a:pt x="138551" y="170269"/>
                        <a:pt x="135779" y="167497"/>
                        <a:pt x="132359" y="167497"/>
                      </a:cubicBezTo>
                      <a:cubicBezTo>
                        <a:pt x="128940" y="167497"/>
                        <a:pt x="126168" y="170269"/>
                        <a:pt x="126168" y="173688"/>
                      </a:cubicBezTo>
                      <a:cubicBezTo>
                        <a:pt x="126168" y="177108"/>
                        <a:pt x="128940" y="179880"/>
                        <a:pt x="132359" y="179880"/>
                      </a:cubicBezTo>
                      <a:close/>
                      <a:moveTo>
                        <a:pt x="132359" y="203787"/>
                      </a:moveTo>
                      <a:cubicBezTo>
                        <a:pt x="135779" y="203787"/>
                        <a:pt x="138551" y="201016"/>
                        <a:pt x="138551" y="197596"/>
                      </a:cubicBezTo>
                      <a:cubicBezTo>
                        <a:pt x="138551" y="194177"/>
                        <a:pt x="135779" y="191405"/>
                        <a:pt x="132359" y="191405"/>
                      </a:cubicBezTo>
                      <a:cubicBezTo>
                        <a:pt x="128940" y="191405"/>
                        <a:pt x="126168" y="194177"/>
                        <a:pt x="126168" y="197596"/>
                      </a:cubicBezTo>
                      <a:cubicBezTo>
                        <a:pt x="126168" y="201016"/>
                        <a:pt x="128940" y="203787"/>
                        <a:pt x="132359" y="203787"/>
                      </a:cubicBezTo>
                      <a:close/>
                      <a:moveTo>
                        <a:pt x="111357" y="12383"/>
                      </a:moveTo>
                      <a:cubicBezTo>
                        <a:pt x="114776" y="12383"/>
                        <a:pt x="117548" y="9611"/>
                        <a:pt x="117548" y="6191"/>
                      </a:cubicBezTo>
                      <a:cubicBezTo>
                        <a:pt x="117548" y="2772"/>
                        <a:pt x="114776" y="0"/>
                        <a:pt x="111357" y="0"/>
                      </a:cubicBezTo>
                      <a:cubicBezTo>
                        <a:pt x="107937" y="0"/>
                        <a:pt x="105166" y="2772"/>
                        <a:pt x="105166" y="6191"/>
                      </a:cubicBezTo>
                      <a:cubicBezTo>
                        <a:pt x="105166" y="9611"/>
                        <a:pt x="107937" y="12383"/>
                        <a:pt x="111357" y="12383"/>
                      </a:cubicBezTo>
                      <a:close/>
                      <a:moveTo>
                        <a:pt x="111357" y="36290"/>
                      </a:moveTo>
                      <a:cubicBezTo>
                        <a:pt x="114776" y="36290"/>
                        <a:pt x="117548" y="33519"/>
                        <a:pt x="117548" y="30099"/>
                      </a:cubicBezTo>
                      <a:cubicBezTo>
                        <a:pt x="117548" y="26680"/>
                        <a:pt x="114776" y="23908"/>
                        <a:pt x="111357" y="23908"/>
                      </a:cubicBezTo>
                      <a:cubicBezTo>
                        <a:pt x="107937" y="23908"/>
                        <a:pt x="105166" y="26680"/>
                        <a:pt x="105166" y="30099"/>
                      </a:cubicBezTo>
                      <a:cubicBezTo>
                        <a:pt x="105166" y="33519"/>
                        <a:pt x="107937" y="36290"/>
                        <a:pt x="111357" y="36290"/>
                      </a:cubicBezTo>
                      <a:close/>
                      <a:moveTo>
                        <a:pt x="111357" y="60198"/>
                      </a:moveTo>
                      <a:cubicBezTo>
                        <a:pt x="114776" y="60198"/>
                        <a:pt x="117548" y="57426"/>
                        <a:pt x="117548" y="54007"/>
                      </a:cubicBezTo>
                      <a:cubicBezTo>
                        <a:pt x="117548" y="50587"/>
                        <a:pt x="114776" y="47816"/>
                        <a:pt x="111357" y="47816"/>
                      </a:cubicBezTo>
                      <a:cubicBezTo>
                        <a:pt x="107937" y="47816"/>
                        <a:pt x="105166" y="50587"/>
                        <a:pt x="105166" y="54007"/>
                      </a:cubicBezTo>
                      <a:cubicBezTo>
                        <a:pt x="105166" y="57426"/>
                        <a:pt x="107937" y="60198"/>
                        <a:pt x="111357" y="60198"/>
                      </a:cubicBezTo>
                      <a:close/>
                      <a:moveTo>
                        <a:pt x="111357" y="84153"/>
                      </a:moveTo>
                      <a:cubicBezTo>
                        <a:pt x="114776" y="84153"/>
                        <a:pt x="117548" y="81382"/>
                        <a:pt x="117548" y="77962"/>
                      </a:cubicBezTo>
                      <a:cubicBezTo>
                        <a:pt x="117548" y="74543"/>
                        <a:pt x="114776" y="71771"/>
                        <a:pt x="111357" y="71771"/>
                      </a:cubicBezTo>
                      <a:cubicBezTo>
                        <a:pt x="107937" y="71771"/>
                        <a:pt x="105166" y="74543"/>
                        <a:pt x="105166" y="77962"/>
                      </a:cubicBezTo>
                      <a:cubicBezTo>
                        <a:pt x="105166" y="81382"/>
                        <a:pt x="107937" y="84153"/>
                        <a:pt x="111357" y="84153"/>
                      </a:cubicBezTo>
                      <a:close/>
                      <a:moveTo>
                        <a:pt x="111357" y="108061"/>
                      </a:moveTo>
                      <a:cubicBezTo>
                        <a:pt x="114776" y="108061"/>
                        <a:pt x="117548" y="105289"/>
                        <a:pt x="117548" y="101870"/>
                      </a:cubicBezTo>
                      <a:cubicBezTo>
                        <a:pt x="117548" y="98450"/>
                        <a:pt x="114776" y="95679"/>
                        <a:pt x="111357" y="95679"/>
                      </a:cubicBezTo>
                      <a:cubicBezTo>
                        <a:pt x="107937" y="95679"/>
                        <a:pt x="105166" y="98450"/>
                        <a:pt x="105166" y="101870"/>
                      </a:cubicBezTo>
                      <a:cubicBezTo>
                        <a:pt x="105166" y="105289"/>
                        <a:pt x="107937" y="108061"/>
                        <a:pt x="111357" y="108061"/>
                      </a:cubicBezTo>
                      <a:close/>
                      <a:moveTo>
                        <a:pt x="111357" y="132017"/>
                      </a:moveTo>
                      <a:cubicBezTo>
                        <a:pt x="114776" y="132017"/>
                        <a:pt x="117548" y="129245"/>
                        <a:pt x="117548" y="125825"/>
                      </a:cubicBezTo>
                      <a:cubicBezTo>
                        <a:pt x="117548" y="122406"/>
                        <a:pt x="114776" y="119634"/>
                        <a:pt x="111357" y="119634"/>
                      </a:cubicBezTo>
                      <a:cubicBezTo>
                        <a:pt x="107937" y="119634"/>
                        <a:pt x="105166" y="122406"/>
                        <a:pt x="105166" y="125825"/>
                      </a:cubicBezTo>
                      <a:cubicBezTo>
                        <a:pt x="105166" y="129245"/>
                        <a:pt x="107937" y="132017"/>
                        <a:pt x="111357" y="132017"/>
                      </a:cubicBezTo>
                      <a:close/>
                      <a:moveTo>
                        <a:pt x="111357" y="155924"/>
                      </a:moveTo>
                      <a:cubicBezTo>
                        <a:pt x="114776" y="155924"/>
                        <a:pt x="117548" y="153153"/>
                        <a:pt x="117548" y="149733"/>
                      </a:cubicBezTo>
                      <a:cubicBezTo>
                        <a:pt x="117548" y="146314"/>
                        <a:pt x="114776" y="143542"/>
                        <a:pt x="111357" y="143542"/>
                      </a:cubicBezTo>
                      <a:cubicBezTo>
                        <a:pt x="107937" y="143542"/>
                        <a:pt x="105166" y="146314"/>
                        <a:pt x="105166" y="149733"/>
                      </a:cubicBezTo>
                      <a:cubicBezTo>
                        <a:pt x="105166" y="153153"/>
                        <a:pt x="107937" y="155924"/>
                        <a:pt x="111357" y="155924"/>
                      </a:cubicBezTo>
                      <a:close/>
                      <a:moveTo>
                        <a:pt x="111357" y="179880"/>
                      </a:moveTo>
                      <a:cubicBezTo>
                        <a:pt x="114776" y="179880"/>
                        <a:pt x="117548" y="177108"/>
                        <a:pt x="117548" y="173688"/>
                      </a:cubicBezTo>
                      <a:cubicBezTo>
                        <a:pt x="117548" y="170269"/>
                        <a:pt x="114776" y="167497"/>
                        <a:pt x="111357" y="167497"/>
                      </a:cubicBezTo>
                      <a:cubicBezTo>
                        <a:pt x="107937" y="167497"/>
                        <a:pt x="105166" y="170269"/>
                        <a:pt x="105166" y="173688"/>
                      </a:cubicBezTo>
                      <a:cubicBezTo>
                        <a:pt x="105166" y="177108"/>
                        <a:pt x="107937" y="179880"/>
                        <a:pt x="111357" y="179880"/>
                      </a:cubicBezTo>
                      <a:close/>
                      <a:moveTo>
                        <a:pt x="111357" y="203787"/>
                      </a:moveTo>
                      <a:cubicBezTo>
                        <a:pt x="114776" y="203787"/>
                        <a:pt x="117548" y="201016"/>
                        <a:pt x="117548" y="197596"/>
                      </a:cubicBezTo>
                      <a:cubicBezTo>
                        <a:pt x="117548" y="194177"/>
                        <a:pt x="114776" y="191405"/>
                        <a:pt x="111357" y="191405"/>
                      </a:cubicBezTo>
                      <a:cubicBezTo>
                        <a:pt x="107937" y="191405"/>
                        <a:pt x="105166" y="194177"/>
                        <a:pt x="105166" y="197596"/>
                      </a:cubicBezTo>
                      <a:cubicBezTo>
                        <a:pt x="105166" y="201016"/>
                        <a:pt x="107937" y="203787"/>
                        <a:pt x="111357" y="203787"/>
                      </a:cubicBezTo>
                      <a:close/>
                      <a:moveTo>
                        <a:pt x="90307" y="12383"/>
                      </a:moveTo>
                      <a:cubicBezTo>
                        <a:pt x="93726" y="12383"/>
                        <a:pt x="96498" y="9611"/>
                        <a:pt x="96498" y="6191"/>
                      </a:cubicBezTo>
                      <a:cubicBezTo>
                        <a:pt x="96498" y="2772"/>
                        <a:pt x="93726" y="0"/>
                        <a:pt x="90307" y="0"/>
                      </a:cubicBezTo>
                      <a:cubicBezTo>
                        <a:pt x="86887" y="0"/>
                        <a:pt x="84115" y="2772"/>
                        <a:pt x="84115" y="6191"/>
                      </a:cubicBezTo>
                      <a:cubicBezTo>
                        <a:pt x="84115" y="9611"/>
                        <a:pt x="86887" y="12383"/>
                        <a:pt x="90307" y="12383"/>
                      </a:cubicBezTo>
                      <a:close/>
                      <a:moveTo>
                        <a:pt x="90307" y="36290"/>
                      </a:moveTo>
                      <a:cubicBezTo>
                        <a:pt x="93726" y="36290"/>
                        <a:pt x="96498" y="33519"/>
                        <a:pt x="96498" y="30099"/>
                      </a:cubicBezTo>
                      <a:cubicBezTo>
                        <a:pt x="96498" y="26680"/>
                        <a:pt x="93726" y="23908"/>
                        <a:pt x="90307" y="23908"/>
                      </a:cubicBezTo>
                      <a:cubicBezTo>
                        <a:pt x="86887" y="23908"/>
                        <a:pt x="84115" y="26680"/>
                        <a:pt x="84115" y="30099"/>
                      </a:cubicBezTo>
                      <a:cubicBezTo>
                        <a:pt x="84115" y="33519"/>
                        <a:pt x="86887" y="36290"/>
                        <a:pt x="90307" y="36290"/>
                      </a:cubicBezTo>
                      <a:close/>
                      <a:moveTo>
                        <a:pt x="90307" y="60198"/>
                      </a:moveTo>
                      <a:cubicBezTo>
                        <a:pt x="93726" y="60198"/>
                        <a:pt x="96498" y="57426"/>
                        <a:pt x="96498" y="54007"/>
                      </a:cubicBezTo>
                      <a:cubicBezTo>
                        <a:pt x="96498" y="50587"/>
                        <a:pt x="93726" y="47816"/>
                        <a:pt x="90307" y="47816"/>
                      </a:cubicBezTo>
                      <a:cubicBezTo>
                        <a:pt x="86887" y="47816"/>
                        <a:pt x="84115" y="50587"/>
                        <a:pt x="84115" y="54007"/>
                      </a:cubicBezTo>
                      <a:cubicBezTo>
                        <a:pt x="84115" y="57426"/>
                        <a:pt x="86887" y="60198"/>
                        <a:pt x="90307" y="60198"/>
                      </a:cubicBezTo>
                      <a:close/>
                      <a:moveTo>
                        <a:pt x="90307" y="84153"/>
                      </a:moveTo>
                      <a:cubicBezTo>
                        <a:pt x="93726" y="84153"/>
                        <a:pt x="96498" y="81382"/>
                        <a:pt x="96498" y="77962"/>
                      </a:cubicBezTo>
                      <a:cubicBezTo>
                        <a:pt x="96498" y="74543"/>
                        <a:pt x="93726" y="71771"/>
                        <a:pt x="90307" y="71771"/>
                      </a:cubicBezTo>
                      <a:cubicBezTo>
                        <a:pt x="86887" y="71771"/>
                        <a:pt x="84115" y="74543"/>
                        <a:pt x="84115" y="77962"/>
                      </a:cubicBezTo>
                      <a:cubicBezTo>
                        <a:pt x="84115" y="81382"/>
                        <a:pt x="86887" y="84153"/>
                        <a:pt x="90307" y="84153"/>
                      </a:cubicBezTo>
                      <a:close/>
                      <a:moveTo>
                        <a:pt x="90307" y="108061"/>
                      </a:moveTo>
                      <a:cubicBezTo>
                        <a:pt x="93726" y="108061"/>
                        <a:pt x="96498" y="105289"/>
                        <a:pt x="96498" y="101870"/>
                      </a:cubicBezTo>
                      <a:cubicBezTo>
                        <a:pt x="96498" y="98450"/>
                        <a:pt x="93726" y="95679"/>
                        <a:pt x="90307" y="95679"/>
                      </a:cubicBezTo>
                      <a:cubicBezTo>
                        <a:pt x="86887" y="95679"/>
                        <a:pt x="84115" y="98450"/>
                        <a:pt x="84115" y="101870"/>
                      </a:cubicBezTo>
                      <a:cubicBezTo>
                        <a:pt x="84115" y="105289"/>
                        <a:pt x="86887" y="108061"/>
                        <a:pt x="90307" y="108061"/>
                      </a:cubicBezTo>
                      <a:close/>
                      <a:moveTo>
                        <a:pt x="90307" y="132017"/>
                      </a:moveTo>
                      <a:cubicBezTo>
                        <a:pt x="93726" y="132017"/>
                        <a:pt x="96498" y="129245"/>
                        <a:pt x="96498" y="125825"/>
                      </a:cubicBezTo>
                      <a:cubicBezTo>
                        <a:pt x="96498" y="122406"/>
                        <a:pt x="93726" y="119634"/>
                        <a:pt x="90307" y="119634"/>
                      </a:cubicBezTo>
                      <a:cubicBezTo>
                        <a:pt x="86887" y="119634"/>
                        <a:pt x="84115" y="122406"/>
                        <a:pt x="84115" y="125825"/>
                      </a:cubicBezTo>
                      <a:cubicBezTo>
                        <a:pt x="84115" y="129245"/>
                        <a:pt x="86887" y="132017"/>
                        <a:pt x="90307" y="132017"/>
                      </a:cubicBezTo>
                      <a:close/>
                      <a:moveTo>
                        <a:pt x="90307" y="155924"/>
                      </a:moveTo>
                      <a:cubicBezTo>
                        <a:pt x="93726" y="155924"/>
                        <a:pt x="96498" y="153153"/>
                        <a:pt x="96498" y="149733"/>
                      </a:cubicBezTo>
                      <a:cubicBezTo>
                        <a:pt x="96498" y="146314"/>
                        <a:pt x="93726" y="143542"/>
                        <a:pt x="90307" y="143542"/>
                      </a:cubicBezTo>
                      <a:cubicBezTo>
                        <a:pt x="86887" y="143542"/>
                        <a:pt x="84115" y="146314"/>
                        <a:pt x="84115" y="149733"/>
                      </a:cubicBezTo>
                      <a:cubicBezTo>
                        <a:pt x="84115" y="153153"/>
                        <a:pt x="86887" y="155924"/>
                        <a:pt x="90307" y="155924"/>
                      </a:cubicBezTo>
                      <a:close/>
                      <a:moveTo>
                        <a:pt x="90307" y="179880"/>
                      </a:moveTo>
                      <a:cubicBezTo>
                        <a:pt x="93726" y="179880"/>
                        <a:pt x="96498" y="177108"/>
                        <a:pt x="96498" y="173688"/>
                      </a:cubicBezTo>
                      <a:cubicBezTo>
                        <a:pt x="96498" y="170269"/>
                        <a:pt x="93726" y="167497"/>
                        <a:pt x="90307" y="167497"/>
                      </a:cubicBezTo>
                      <a:cubicBezTo>
                        <a:pt x="86887" y="167497"/>
                        <a:pt x="84115" y="170269"/>
                        <a:pt x="84115" y="173688"/>
                      </a:cubicBezTo>
                      <a:cubicBezTo>
                        <a:pt x="84115" y="177108"/>
                        <a:pt x="86887" y="179880"/>
                        <a:pt x="90307" y="179880"/>
                      </a:cubicBezTo>
                      <a:close/>
                      <a:moveTo>
                        <a:pt x="90307" y="203787"/>
                      </a:moveTo>
                      <a:cubicBezTo>
                        <a:pt x="93726" y="203787"/>
                        <a:pt x="96498" y="201016"/>
                        <a:pt x="96498" y="197596"/>
                      </a:cubicBezTo>
                      <a:cubicBezTo>
                        <a:pt x="96498" y="194177"/>
                        <a:pt x="93726" y="191405"/>
                        <a:pt x="90307" y="191405"/>
                      </a:cubicBezTo>
                      <a:cubicBezTo>
                        <a:pt x="86887" y="191405"/>
                        <a:pt x="84115" y="194177"/>
                        <a:pt x="84115" y="197596"/>
                      </a:cubicBezTo>
                      <a:cubicBezTo>
                        <a:pt x="84115" y="201016"/>
                        <a:pt x="86887" y="203787"/>
                        <a:pt x="90307" y="203787"/>
                      </a:cubicBezTo>
                      <a:close/>
                      <a:moveTo>
                        <a:pt x="69304" y="12383"/>
                      </a:moveTo>
                      <a:cubicBezTo>
                        <a:pt x="72723" y="12373"/>
                        <a:pt x="75495" y="9601"/>
                        <a:pt x="75486" y="6182"/>
                      </a:cubicBezTo>
                      <a:cubicBezTo>
                        <a:pt x="75476" y="2762"/>
                        <a:pt x="72704" y="-9"/>
                        <a:pt x="69285" y="0"/>
                      </a:cubicBezTo>
                      <a:cubicBezTo>
                        <a:pt x="65865" y="10"/>
                        <a:pt x="63094" y="2781"/>
                        <a:pt x="63103" y="6201"/>
                      </a:cubicBezTo>
                      <a:cubicBezTo>
                        <a:pt x="63113" y="9620"/>
                        <a:pt x="65884" y="12392"/>
                        <a:pt x="69304" y="12383"/>
                      </a:cubicBezTo>
                      <a:close/>
                      <a:moveTo>
                        <a:pt x="69304" y="36290"/>
                      </a:moveTo>
                      <a:cubicBezTo>
                        <a:pt x="72723" y="36281"/>
                        <a:pt x="75495" y="33509"/>
                        <a:pt x="75486" y="30090"/>
                      </a:cubicBezTo>
                      <a:cubicBezTo>
                        <a:pt x="75476" y="26670"/>
                        <a:pt x="72704" y="23898"/>
                        <a:pt x="69285" y="23908"/>
                      </a:cubicBezTo>
                      <a:cubicBezTo>
                        <a:pt x="65865" y="23917"/>
                        <a:pt x="63094" y="26689"/>
                        <a:pt x="63103" y="30109"/>
                      </a:cubicBezTo>
                      <a:cubicBezTo>
                        <a:pt x="63113" y="33528"/>
                        <a:pt x="65884" y="36300"/>
                        <a:pt x="69304" y="36290"/>
                      </a:cubicBezTo>
                      <a:close/>
                      <a:moveTo>
                        <a:pt x="69304" y="60198"/>
                      </a:moveTo>
                      <a:cubicBezTo>
                        <a:pt x="72723" y="60189"/>
                        <a:pt x="75495" y="57417"/>
                        <a:pt x="75486" y="53997"/>
                      </a:cubicBezTo>
                      <a:cubicBezTo>
                        <a:pt x="75476" y="50578"/>
                        <a:pt x="72704" y="47806"/>
                        <a:pt x="69285" y="47816"/>
                      </a:cubicBezTo>
                      <a:cubicBezTo>
                        <a:pt x="65865" y="47825"/>
                        <a:pt x="63094" y="50597"/>
                        <a:pt x="63103" y="54016"/>
                      </a:cubicBezTo>
                      <a:cubicBezTo>
                        <a:pt x="63113" y="57436"/>
                        <a:pt x="65884" y="60208"/>
                        <a:pt x="69304" y="60198"/>
                      </a:cubicBezTo>
                      <a:close/>
                      <a:moveTo>
                        <a:pt x="69304" y="84153"/>
                      </a:moveTo>
                      <a:cubicBezTo>
                        <a:pt x="72723" y="84144"/>
                        <a:pt x="75495" y="81372"/>
                        <a:pt x="75486" y="77953"/>
                      </a:cubicBezTo>
                      <a:cubicBezTo>
                        <a:pt x="75476" y="74533"/>
                        <a:pt x="72704" y="71761"/>
                        <a:pt x="69285" y="71771"/>
                      </a:cubicBezTo>
                      <a:cubicBezTo>
                        <a:pt x="65865" y="71781"/>
                        <a:pt x="63094" y="74552"/>
                        <a:pt x="63103" y="77972"/>
                      </a:cubicBezTo>
                      <a:cubicBezTo>
                        <a:pt x="63113" y="81391"/>
                        <a:pt x="65884" y="84163"/>
                        <a:pt x="69304" y="84153"/>
                      </a:cubicBezTo>
                      <a:close/>
                      <a:moveTo>
                        <a:pt x="69304" y="108061"/>
                      </a:moveTo>
                      <a:cubicBezTo>
                        <a:pt x="72723" y="108052"/>
                        <a:pt x="75495" y="105280"/>
                        <a:pt x="75486" y="101860"/>
                      </a:cubicBezTo>
                      <a:cubicBezTo>
                        <a:pt x="75476" y="98441"/>
                        <a:pt x="72704" y="95669"/>
                        <a:pt x="69285" y="95679"/>
                      </a:cubicBezTo>
                      <a:cubicBezTo>
                        <a:pt x="65865" y="95688"/>
                        <a:pt x="63094" y="98460"/>
                        <a:pt x="63103" y="101879"/>
                      </a:cubicBezTo>
                      <a:cubicBezTo>
                        <a:pt x="63113" y="105299"/>
                        <a:pt x="65884" y="108071"/>
                        <a:pt x="69304" y="108061"/>
                      </a:cubicBezTo>
                      <a:close/>
                      <a:moveTo>
                        <a:pt x="69304" y="132017"/>
                      </a:moveTo>
                      <a:cubicBezTo>
                        <a:pt x="72723" y="132007"/>
                        <a:pt x="75495" y="129235"/>
                        <a:pt x="75486" y="125816"/>
                      </a:cubicBezTo>
                      <a:cubicBezTo>
                        <a:pt x="75476" y="122396"/>
                        <a:pt x="72704" y="119625"/>
                        <a:pt x="69285" y="119634"/>
                      </a:cubicBezTo>
                      <a:cubicBezTo>
                        <a:pt x="65865" y="119644"/>
                        <a:pt x="63094" y="122415"/>
                        <a:pt x="63103" y="125835"/>
                      </a:cubicBezTo>
                      <a:cubicBezTo>
                        <a:pt x="63113" y="129254"/>
                        <a:pt x="65884" y="132026"/>
                        <a:pt x="69304" y="132017"/>
                      </a:cubicBezTo>
                      <a:close/>
                      <a:moveTo>
                        <a:pt x="69304" y="155924"/>
                      </a:moveTo>
                      <a:cubicBezTo>
                        <a:pt x="72723" y="155915"/>
                        <a:pt x="75495" y="153143"/>
                        <a:pt x="75486" y="149724"/>
                      </a:cubicBezTo>
                      <a:cubicBezTo>
                        <a:pt x="75476" y="146304"/>
                        <a:pt x="72704" y="143532"/>
                        <a:pt x="69285" y="143542"/>
                      </a:cubicBezTo>
                      <a:cubicBezTo>
                        <a:pt x="65865" y="143551"/>
                        <a:pt x="63094" y="146323"/>
                        <a:pt x="63103" y="149743"/>
                      </a:cubicBezTo>
                      <a:cubicBezTo>
                        <a:pt x="63113" y="153162"/>
                        <a:pt x="65884" y="155934"/>
                        <a:pt x="69304" y="155924"/>
                      </a:cubicBezTo>
                      <a:close/>
                      <a:moveTo>
                        <a:pt x="69304" y="179880"/>
                      </a:moveTo>
                      <a:cubicBezTo>
                        <a:pt x="72723" y="179870"/>
                        <a:pt x="75495" y="177098"/>
                        <a:pt x="75486" y="173679"/>
                      </a:cubicBezTo>
                      <a:cubicBezTo>
                        <a:pt x="75476" y="170259"/>
                        <a:pt x="72704" y="167488"/>
                        <a:pt x="69285" y="167497"/>
                      </a:cubicBezTo>
                      <a:cubicBezTo>
                        <a:pt x="65865" y="167507"/>
                        <a:pt x="63094" y="170278"/>
                        <a:pt x="63103" y="173698"/>
                      </a:cubicBezTo>
                      <a:cubicBezTo>
                        <a:pt x="63113" y="177117"/>
                        <a:pt x="65884" y="179889"/>
                        <a:pt x="69304" y="179880"/>
                      </a:cubicBezTo>
                      <a:close/>
                      <a:moveTo>
                        <a:pt x="69304" y="203787"/>
                      </a:moveTo>
                      <a:cubicBezTo>
                        <a:pt x="72723" y="203778"/>
                        <a:pt x="75495" y="201006"/>
                        <a:pt x="75486" y="197587"/>
                      </a:cubicBezTo>
                      <a:cubicBezTo>
                        <a:pt x="75476" y="194167"/>
                        <a:pt x="72704" y="191395"/>
                        <a:pt x="69285" y="191405"/>
                      </a:cubicBezTo>
                      <a:cubicBezTo>
                        <a:pt x="65865" y="191415"/>
                        <a:pt x="63094" y="194186"/>
                        <a:pt x="63103" y="197606"/>
                      </a:cubicBezTo>
                      <a:cubicBezTo>
                        <a:pt x="63113" y="201025"/>
                        <a:pt x="65884" y="203797"/>
                        <a:pt x="69304" y="203787"/>
                      </a:cubicBezTo>
                      <a:close/>
                      <a:moveTo>
                        <a:pt x="48254" y="12383"/>
                      </a:moveTo>
                      <a:cubicBezTo>
                        <a:pt x="51673" y="12383"/>
                        <a:pt x="54445" y="9611"/>
                        <a:pt x="54445" y="6191"/>
                      </a:cubicBezTo>
                      <a:cubicBezTo>
                        <a:pt x="54445" y="2772"/>
                        <a:pt x="51673" y="0"/>
                        <a:pt x="48254" y="0"/>
                      </a:cubicBezTo>
                      <a:cubicBezTo>
                        <a:pt x="44834" y="0"/>
                        <a:pt x="42063" y="2772"/>
                        <a:pt x="42063" y="6191"/>
                      </a:cubicBezTo>
                      <a:cubicBezTo>
                        <a:pt x="42063" y="9611"/>
                        <a:pt x="44834" y="12383"/>
                        <a:pt x="48254" y="12383"/>
                      </a:cubicBezTo>
                      <a:close/>
                      <a:moveTo>
                        <a:pt x="48254" y="36290"/>
                      </a:moveTo>
                      <a:cubicBezTo>
                        <a:pt x="51673" y="36290"/>
                        <a:pt x="54445" y="33519"/>
                        <a:pt x="54445" y="30099"/>
                      </a:cubicBezTo>
                      <a:cubicBezTo>
                        <a:pt x="54445" y="26680"/>
                        <a:pt x="51673" y="23908"/>
                        <a:pt x="48254" y="23908"/>
                      </a:cubicBezTo>
                      <a:cubicBezTo>
                        <a:pt x="44834" y="23908"/>
                        <a:pt x="42063" y="26680"/>
                        <a:pt x="42063" y="30099"/>
                      </a:cubicBezTo>
                      <a:cubicBezTo>
                        <a:pt x="42063" y="33519"/>
                        <a:pt x="44834" y="36290"/>
                        <a:pt x="48254" y="36290"/>
                      </a:cubicBezTo>
                      <a:close/>
                      <a:moveTo>
                        <a:pt x="48254" y="60198"/>
                      </a:moveTo>
                      <a:cubicBezTo>
                        <a:pt x="51673" y="60198"/>
                        <a:pt x="54445" y="57426"/>
                        <a:pt x="54445" y="54007"/>
                      </a:cubicBezTo>
                      <a:cubicBezTo>
                        <a:pt x="54445" y="50587"/>
                        <a:pt x="51673" y="47816"/>
                        <a:pt x="48254" y="47816"/>
                      </a:cubicBezTo>
                      <a:cubicBezTo>
                        <a:pt x="44834" y="47816"/>
                        <a:pt x="42063" y="50587"/>
                        <a:pt x="42063" y="54007"/>
                      </a:cubicBezTo>
                      <a:cubicBezTo>
                        <a:pt x="42063" y="57426"/>
                        <a:pt x="44834" y="60198"/>
                        <a:pt x="48254" y="60198"/>
                      </a:cubicBezTo>
                      <a:close/>
                      <a:moveTo>
                        <a:pt x="48254" y="84153"/>
                      </a:moveTo>
                      <a:cubicBezTo>
                        <a:pt x="51673" y="84153"/>
                        <a:pt x="54445" y="81382"/>
                        <a:pt x="54445" y="77962"/>
                      </a:cubicBezTo>
                      <a:cubicBezTo>
                        <a:pt x="54445" y="74543"/>
                        <a:pt x="51673" y="71771"/>
                        <a:pt x="48254" y="71771"/>
                      </a:cubicBezTo>
                      <a:cubicBezTo>
                        <a:pt x="44834" y="71771"/>
                        <a:pt x="42063" y="74543"/>
                        <a:pt x="42063" y="77962"/>
                      </a:cubicBezTo>
                      <a:cubicBezTo>
                        <a:pt x="42063" y="81382"/>
                        <a:pt x="44834" y="84153"/>
                        <a:pt x="48254" y="84153"/>
                      </a:cubicBezTo>
                      <a:close/>
                      <a:moveTo>
                        <a:pt x="48254" y="108061"/>
                      </a:moveTo>
                      <a:cubicBezTo>
                        <a:pt x="51673" y="108061"/>
                        <a:pt x="54445" y="105289"/>
                        <a:pt x="54445" y="101870"/>
                      </a:cubicBezTo>
                      <a:cubicBezTo>
                        <a:pt x="54445" y="98450"/>
                        <a:pt x="51673" y="95679"/>
                        <a:pt x="48254" y="95679"/>
                      </a:cubicBezTo>
                      <a:cubicBezTo>
                        <a:pt x="44834" y="95679"/>
                        <a:pt x="42063" y="98450"/>
                        <a:pt x="42063" y="101870"/>
                      </a:cubicBezTo>
                      <a:cubicBezTo>
                        <a:pt x="42063" y="105289"/>
                        <a:pt x="44834" y="108061"/>
                        <a:pt x="48254" y="108061"/>
                      </a:cubicBezTo>
                      <a:close/>
                      <a:moveTo>
                        <a:pt x="48254" y="132017"/>
                      </a:moveTo>
                      <a:cubicBezTo>
                        <a:pt x="51673" y="132017"/>
                        <a:pt x="54445" y="129245"/>
                        <a:pt x="54445" y="125825"/>
                      </a:cubicBezTo>
                      <a:cubicBezTo>
                        <a:pt x="54445" y="122406"/>
                        <a:pt x="51673" y="119634"/>
                        <a:pt x="48254" y="119634"/>
                      </a:cubicBezTo>
                      <a:cubicBezTo>
                        <a:pt x="44834" y="119634"/>
                        <a:pt x="42063" y="122406"/>
                        <a:pt x="42063" y="125825"/>
                      </a:cubicBezTo>
                      <a:cubicBezTo>
                        <a:pt x="42063" y="129245"/>
                        <a:pt x="44834" y="132017"/>
                        <a:pt x="48254" y="132017"/>
                      </a:cubicBezTo>
                      <a:close/>
                      <a:moveTo>
                        <a:pt x="48254" y="155924"/>
                      </a:moveTo>
                      <a:cubicBezTo>
                        <a:pt x="51673" y="155924"/>
                        <a:pt x="54445" y="153153"/>
                        <a:pt x="54445" y="149733"/>
                      </a:cubicBezTo>
                      <a:cubicBezTo>
                        <a:pt x="54445" y="146314"/>
                        <a:pt x="51673" y="143542"/>
                        <a:pt x="48254" y="143542"/>
                      </a:cubicBezTo>
                      <a:cubicBezTo>
                        <a:pt x="44834" y="143542"/>
                        <a:pt x="42063" y="146314"/>
                        <a:pt x="42063" y="149733"/>
                      </a:cubicBezTo>
                      <a:cubicBezTo>
                        <a:pt x="42063" y="153153"/>
                        <a:pt x="44834" y="155924"/>
                        <a:pt x="48254" y="155924"/>
                      </a:cubicBezTo>
                      <a:close/>
                      <a:moveTo>
                        <a:pt x="48254" y="179880"/>
                      </a:moveTo>
                      <a:cubicBezTo>
                        <a:pt x="51673" y="179880"/>
                        <a:pt x="54445" y="177108"/>
                        <a:pt x="54445" y="173688"/>
                      </a:cubicBezTo>
                      <a:cubicBezTo>
                        <a:pt x="54445" y="170269"/>
                        <a:pt x="51673" y="167497"/>
                        <a:pt x="48254" y="167497"/>
                      </a:cubicBezTo>
                      <a:cubicBezTo>
                        <a:pt x="44834" y="167497"/>
                        <a:pt x="42063" y="170269"/>
                        <a:pt x="42063" y="173688"/>
                      </a:cubicBezTo>
                      <a:cubicBezTo>
                        <a:pt x="42063" y="177108"/>
                        <a:pt x="44834" y="179880"/>
                        <a:pt x="48254" y="179880"/>
                      </a:cubicBezTo>
                      <a:close/>
                      <a:moveTo>
                        <a:pt x="48254" y="203787"/>
                      </a:moveTo>
                      <a:cubicBezTo>
                        <a:pt x="51673" y="203787"/>
                        <a:pt x="54445" y="201016"/>
                        <a:pt x="54445" y="197596"/>
                      </a:cubicBezTo>
                      <a:cubicBezTo>
                        <a:pt x="54445" y="194177"/>
                        <a:pt x="51673" y="191405"/>
                        <a:pt x="48254" y="191405"/>
                      </a:cubicBezTo>
                      <a:cubicBezTo>
                        <a:pt x="44834" y="191405"/>
                        <a:pt x="42063" y="194177"/>
                        <a:pt x="42063" y="197596"/>
                      </a:cubicBezTo>
                      <a:cubicBezTo>
                        <a:pt x="42063" y="201016"/>
                        <a:pt x="44834" y="203787"/>
                        <a:pt x="48254" y="203787"/>
                      </a:cubicBezTo>
                      <a:close/>
                      <a:moveTo>
                        <a:pt x="27204" y="12383"/>
                      </a:moveTo>
                      <a:cubicBezTo>
                        <a:pt x="30623" y="12383"/>
                        <a:pt x="33395" y="9611"/>
                        <a:pt x="33395" y="6191"/>
                      </a:cubicBezTo>
                      <a:cubicBezTo>
                        <a:pt x="33395" y="2772"/>
                        <a:pt x="30623" y="0"/>
                        <a:pt x="27204" y="0"/>
                      </a:cubicBezTo>
                      <a:cubicBezTo>
                        <a:pt x="23784" y="0"/>
                        <a:pt x="21012" y="2772"/>
                        <a:pt x="21012" y="6191"/>
                      </a:cubicBezTo>
                      <a:cubicBezTo>
                        <a:pt x="21012" y="9611"/>
                        <a:pt x="23784" y="12383"/>
                        <a:pt x="27204" y="12383"/>
                      </a:cubicBezTo>
                      <a:close/>
                      <a:moveTo>
                        <a:pt x="27204" y="36290"/>
                      </a:moveTo>
                      <a:cubicBezTo>
                        <a:pt x="30623" y="36290"/>
                        <a:pt x="33395" y="33519"/>
                        <a:pt x="33395" y="30099"/>
                      </a:cubicBezTo>
                      <a:cubicBezTo>
                        <a:pt x="33395" y="26680"/>
                        <a:pt x="30623" y="23908"/>
                        <a:pt x="27204" y="23908"/>
                      </a:cubicBezTo>
                      <a:cubicBezTo>
                        <a:pt x="23784" y="23908"/>
                        <a:pt x="21012" y="26680"/>
                        <a:pt x="21012" y="30099"/>
                      </a:cubicBezTo>
                      <a:cubicBezTo>
                        <a:pt x="21012" y="33519"/>
                        <a:pt x="23784" y="36290"/>
                        <a:pt x="27204" y="36290"/>
                      </a:cubicBezTo>
                      <a:close/>
                      <a:moveTo>
                        <a:pt x="27204" y="60198"/>
                      </a:moveTo>
                      <a:cubicBezTo>
                        <a:pt x="30623" y="60198"/>
                        <a:pt x="33395" y="57426"/>
                        <a:pt x="33395" y="54007"/>
                      </a:cubicBezTo>
                      <a:cubicBezTo>
                        <a:pt x="33395" y="50587"/>
                        <a:pt x="30623" y="47816"/>
                        <a:pt x="27204" y="47816"/>
                      </a:cubicBezTo>
                      <a:cubicBezTo>
                        <a:pt x="23784" y="47816"/>
                        <a:pt x="21012" y="50587"/>
                        <a:pt x="21012" y="54007"/>
                      </a:cubicBezTo>
                      <a:cubicBezTo>
                        <a:pt x="21012" y="57426"/>
                        <a:pt x="23784" y="60198"/>
                        <a:pt x="27204" y="60198"/>
                      </a:cubicBezTo>
                      <a:close/>
                      <a:moveTo>
                        <a:pt x="27204" y="84153"/>
                      </a:moveTo>
                      <a:cubicBezTo>
                        <a:pt x="30623" y="84153"/>
                        <a:pt x="33395" y="81382"/>
                        <a:pt x="33395" y="77962"/>
                      </a:cubicBezTo>
                      <a:cubicBezTo>
                        <a:pt x="33395" y="74543"/>
                        <a:pt x="30623" y="71771"/>
                        <a:pt x="27204" y="71771"/>
                      </a:cubicBezTo>
                      <a:cubicBezTo>
                        <a:pt x="23784" y="71771"/>
                        <a:pt x="21012" y="74543"/>
                        <a:pt x="21012" y="77962"/>
                      </a:cubicBezTo>
                      <a:cubicBezTo>
                        <a:pt x="21012" y="81382"/>
                        <a:pt x="23784" y="84153"/>
                        <a:pt x="27204" y="84153"/>
                      </a:cubicBezTo>
                      <a:close/>
                      <a:moveTo>
                        <a:pt x="27204" y="108061"/>
                      </a:moveTo>
                      <a:cubicBezTo>
                        <a:pt x="30623" y="108061"/>
                        <a:pt x="33395" y="105289"/>
                        <a:pt x="33395" y="101870"/>
                      </a:cubicBezTo>
                      <a:cubicBezTo>
                        <a:pt x="33395" y="98450"/>
                        <a:pt x="30623" y="95679"/>
                        <a:pt x="27204" y="95679"/>
                      </a:cubicBezTo>
                      <a:cubicBezTo>
                        <a:pt x="23784" y="95679"/>
                        <a:pt x="21012" y="98450"/>
                        <a:pt x="21012" y="101870"/>
                      </a:cubicBezTo>
                      <a:cubicBezTo>
                        <a:pt x="21012" y="105289"/>
                        <a:pt x="23784" y="108061"/>
                        <a:pt x="27204" y="108061"/>
                      </a:cubicBezTo>
                      <a:close/>
                      <a:moveTo>
                        <a:pt x="27204" y="132017"/>
                      </a:moveTo>
                      <a:cubicBezTo>
                        <a:pt x="30623" y="132017"/>
                        <a:pt x="33395" y="129245"/>
                        <a:pt x="33395" y="125825"/>
                      </a:cubicBezTo>
                      <a:cubicBezTo>
                        <a:pt x="33395" y="122406"/>
                        <a:pt x="30623" y="119634"/>
                        <a:pt x="27204" y="119634"/>
                      </a:cubicBezTo>
                      <a:cubicBezTo>
                        <a:pt x="23784" y="119634"/>
                        <a:pt x="21012" y="122406"/>
                        <a:pt x="21012" y="125825"/>
                      </a:cubicBezTo>
                      <a:cubicBezTo>
                        <a:pt x="21012" y="129245"/>
                        <a:pt x="23784" y="132017"/>
                        <a:pt x="27204" y="132017"/>
                      </a:cubicBezTo>
                      <a:close/>
                      <a:moveTo>
                        <a:pt x="27204" y="155924"/>
                      </a:moveTo>
                      <a:cubicBezTo>
                        <a:pt x="30623" y="155924"/>
                        <a:pt x="33395" y="153153"/>
                        <a:pt x="33395" y="149733"/>
                      </a:cubicBezTo>
                      <a:cubicBezTo>
                        <a:pt x="33395" y="146314"/>
                        <a:pt x="30623" y="143542"/>
                        <a:pt x="27204" y="143542"/>
                      </a:cubicBezTo>
                      <a:cubicBezTo>
                        <a:pt x="23784" y="143542"/>
                        <a:pt x="21012" y="146314"/>
                        <a:pt x="21012" y="149733"/>
                      </a:cubicBezTo>
                      <a:cubicBezTo>
                        <a:pt x="21012" y="153153"/>
                        <a:pt x="23784" y="155924"/>
                        <a:pt x="27204" y="155924"/>
                      </a:cubicBezTo>
                      <a:close/>
                      <a:moveTo>
                        <a:pt x="27204" y="179880"/>
                      </a:moveTo>
                      <a:cubicBezTo>
                        <a:pt x="30623" y="179880"/>
                        <a:pt x="33395" y="177108"/>
                        <a:pt x="33395" y="173688"/>
                      </a:cubicBezTo>
                      <a:cubicBezTo>
                        <a:pt x="33395" y="170269"/>
                        <a:pt x="30623" y="167497"/>
                        <a:pt x="27204" y="167497"/>
                      </a:cubicBezTo>
                      <a:cubicBezTo>
                        <a:pt x="23784" y="167497"/>
                        <a:pt x="21012" y="170269"/>
                        <a:pt x="21012" y="173688"/>
                      </a:cubicBezTo>
                      <a:cubicBezTo>
                        <a:pt x="21012" y="177108"/>
                        <a:pt x="23784" y="179880"/>
                        <a:pt x="27204" y="179880"/>
                      </a:cubicBezTo>
                      <a:close/>
                      <a:moveTo>
                        <a:pt x="27204" y="203787"/>
                      </a:moveTo>
                      <a:cubicBezTo>
                        <a:pt x="30623" y="203787"/>
                        <a:pt x="33395" y="201016"/>
                        <a:pt x="33395" y="197596"/>
                      </a:cubicBezTo>
                      <a:cubicBezTo>
                        <a:pt x="33395" y="194177"/>
                        <a:pt x="30623" y="191405"/>
                        <a:pt x="27204" y="191405"/>
                      </a:cubicBezTo>
                      <a:cubicBezTo>
                        <a:pt x="23784" y="191405"/>
                        <a:pt x="21012" y="194177"/>
                        <a:pt x="21012" y="197596"/>
                      </a:cubicBezTo>
                      <a:cubicBezTo>
                        <a:pt x="21012" y="201016"/>
                        <a:pt x="23784" y="203787"/>
                        <a:pt x="27204" y="203787"/>
                      </a:cubicBezTo>
                      <a:close/>
                      <a:moveTo>
                        <a:pt x="6201" y="12383"/>
                      </a:moveTo>
                      <a:cubicBezTo>
                        <a:pt x="9620" y="12373"/>
                        <a:pt x="12392" y="9601"/>
                        <a:pt x="12383" y="6182"/>
                      </a:cubicBezTo>
                      <a:cubicBezTo>
                        <a:pt x="12373" y="2762"/>
                        <a:pt x="9601" y="-9"/>
                        <a:pt x="6182" y="0"/>
                      </a:cubicBezTo>
                      <a:cubicBezTo>
                        <a:pt x="2762" y="10"/>
                        <a:pt x="-10" y="2781"/>
                        <a:pt x="0" y="6201"/>
                      </a:cubicBezTo>
                      <a:cubicBezTo>
                        <a:pt x="10" y="9620"/>
                        <a:pt x="2781" y="12392"/>
                        <a:pt x="6201" y="12383"/>
                      </a:cubicBezTo>
                      <a:close/>
                      <a:moveTo>
                        <a:pt x="6201" y="36290"/>
                      </a:moveTo>
                      <a:cubicBezTo>
                        <a:pt x="9620" y="36281"/>
                        <a:pt x="12392" y="33509"/>
                        <a:pt x="12383" y="30090"/>
                      </a:cubicBezTo>
                      <a:cubicBezTo>
                        <a:pt x="12373" y="26670"/>
                        <a:pt x="9601" y="23898"/>
                        <a:pt x="6182" y="23908"/>
                      </a:cubicBezTo>
                      <a:cubicBezTo>
                        <a:pt x="2762" y="23917"/>
                        <a:pt x="-10" y="26689"/>
                        <a:pt x="0" y="30109"/>
                      </a:cubicBezTo>
                      <a:cubicBezTo>
                        <a:pt x="10" y="33528"/>
                        <a:pt x="2781" y="36300"/>
                        <a:pt x="6201" y="36290"/>
                      </a:cubicBezTo>
                      <a:close/>
                      <a:moveTo>
                        <a:pt x="6201" y="60198"/>
                      </a:moveTo>
                      <a:cubicBezTo>
                        <a:pt x="9620" y="60189"/>
                        <a:pt x="12392" y="57417"/>
                        <a:pt x="12383" y="53997"/>
                      </a:cubicBezTo>
                      <a:cubicBezTo>
                        <a:pt x="12373" y="50578"/>
                        <a:pt x="9601" y="47806"/>
                        <a:pt x="6182" y="47816"/>
                      </a:cubicBezTo>
                      <a:cubicBezTo>
                        <a:pt x="2762" y="47825"/>
                        <a:pt x="-10" y="50597"/>
                        <a:pt x="0" y="54016"/>
                      </a:cubicBezTo>
                      <a:cubicBezTo>
                        <a:pt x="10" y="57436"/>
                        <a:pt x="2781" y="60208"/>
                        <a:pt x="6201" y="60198"/>
                      </a:cubicBezTo>
                      <a:close/>
                      <a:moveTo>
                        <a:pt x="6201" y="84153"/>
                      </a:moveTo>
                      <a:cubicBezTo>
                        <a:pt x="9620" y="84144"/>
                        <a:pt x="12392" y="81372"/>
                        <a:pt x="12383" y="77953"/>
                      </a:cubicBezTo>
                      <a:cubicBezTo>
                        <a:pt x="12373" y="74533"/>
                        <a:pt x="9601" y="71761"/>
                        <a:pt x="6182" y="71771"/>
                      </a:cubicBezTo>
                      <a:cubicBezTo>
                        <a:pt x="2762" y="71781"/>
                        <a:pt x="-10" y="74552"/>
                        <a:pt x="0" y="77972"/>
                      </a:cubicBezTo>
                      <a:cubicBezTo>
                        <a:pt x="10" y="81391"/>
                        <a:pt x="2781" y="84163"/>
                        <a:pt x="6201" y="84153"/>
                      </a:cubicBezTo>
                      <a:close/>
                      <a:moveTo>
                        <a:pt x="6201" y="108061"/>
                      </a:moveTo>
                      <a:cubicBezTo>
                        <a:pt x="9620" y="108052"/>
                        <a:pt x="12392" y="105280"/>
                        <a:pt x="12383" y="101860"/>
                      </a:cubicBezTo>
                      <a:cubicBezTo>
                        <a:pt x="12373" y="98441"/>
                        <a:pt x="9601" y="95669"/>
                        <a:pt x="6182" y="95679"/>
                      </a:cubicBezTo>
                      <a:cubicBezTo>
                        <a:pt x="2762" y="95688"/>
                        <a:pt x="-10" y="98460"/>
                        <a:pt x="0" y="101879"/>
                      </a:cubicBezTo>
                      <a:cubicBezTo>
                        <a:pt x="10" y="105299"/>
                        <a:pt x="2781" y="108071"/>
                        <a:pt x="6201" y="108061"/>
                      </a:cubicBezTo>
                      <a:close/>
                      <a:moveTo>
                        <a:pt x="6201" y="132017"/>
                      </a:moveTo>
                      <a:cubicBezTo>
                        <a:pt x="9620" y="132007"/>
                        <a:pt x="12392" y="129235"/>
                        <a:pt x="12383" y="125816"/>
                      </a:cubicBezTo>
                      <a:cubicBezTo>
                        <a:pt x="12373" y="122396"/>
                        <a:pt x="9601" y="119625"/>
                        <a:pt x="6182" y="119634"/>
                      </a:cubicBezTo>
                      <a:cubicBezTo>
                        <a:pt x="2762" y="119644"/>
                        <a:pt x="-10" y="122415"/>
                        <a:pt x="0" y="125835"/>
                      </a:cubicBezTo>
                      <a:cubicBezTo>
                        <a:pt x="10" y="129254"/>
                        <a:pt x="2781" y="132026"/>
                        <a:pt x="6201" y="132017"/>
                      </a:cubicBezTo>
                      <a:close/>
                      <a:moveTo>
                        <a:pt x="6201" y="155924"/>
                      </a:moveTo>
                      <a:cubicBezTo>
                        <a:pt x="9620" y="155915"/>
                        <a:pt x="12392" y="153143"/>
                        <a:pt x="12383" y="149724"/>
                      </a:cubicBezTo>
                      <a:cubicBezTo>
                        <a:pt x="12373" y="146304"/>
                        <a:pt x="9601" y="143532"/>
                        <a:pt x="6182" y="143542"/>
                      </a:cubicBezTo>
                      <a:cubicBezTo>
                        <a:pt x="2762" y="143551"/>
                        <a:pt x="-10" y="146323"/>
                        <a:pt x="0" y="149743"/>
                      </a:cubicBezTo>
                      <a:cubicBezTo>
                        <a:pt x="10" y="153162"/>
                        <a:pt x="2781" y="155934"/>
                        <a:pt x="6201" y="155924"/>
                      </a:cubicBezTo>
                      <a:close/>
                      <a:moveTo>
                        <a:pt x="6201" y="179880"/>
                      </a:moveTo>
                      <a:cubicBezTo>
                        <a:pt x="9620" y="179870"/>
                        <a:pt x="12392" y="177098"/>
                        <a:pt x="12383" y="173679"/>
                      </a:cubicBezTo>
                      <a:cubicBezTo>
                        <a:pt x="12373" y="170259"/>
                        <a:pt x="9601" y="167488"/>
                        <a:pt x="6182" y="167497"/>
                      </a:cubicBezTo>
                      <a:cubicBezTo>
                        <a:pt x="2762" y="167507"/>
                        <a:pt x="-10" y="170278"/>
                        <a:pt x="0" y="173698"/>
                      </a:cubicBezTo>
                      <a:cubicBezTo>
                        <a:pt x="10" y="177117"/>
                        <a:pt x="2781" y="179889"/>
                        <a:pt x="6201" y="179880"/>
                      </a:cubicBezTo>
                      <a:close/>
                      <a:moveTo>
                        <a:pt x="6201" y="203787"/>
                      </a:moveTo>
                      <a:cubicBezTo>
                        <a:pt x="9620" y="203778"/>
                        <a:pt x="12392" y="201006"/>
                        <a:pt x="12383" y="197587"/>
                      </a:cubicBezTo>
                      <a:cubicBezTo>
                        <a:pt x="12373" y="194167"/>
                        <a:pt x="9601" y="191395"/>
                        <a:pt x="6182" y="191405"/>
                      </a:cubicBezTo>
                      <a:cubicBezTo>
                        <a:pt x="2762" y="191415"/>
                        <a:pt x="-10" y="194186"/>
                        <a:pt x="0" y="197606"/>
                      </a:cubicBezTo>
                      <a:cubicBezTo>
                        <a:pt x="10" y="201025"/>
                        <a:pt x="2781" y="203797"/>
                        <a:pt x="6201" y="203787"/>
                      </a:cubicBezTo>
                      <a:close/>
                    </a:path>
                  </a:pathLst>
                </a:custGeom>
                <a:solidFill>
                  <a:srgbClr val="898989">
                    <a:alpha val="59000"/>
                  </a:srgbClr>
                </a:solidFill>
                <a:ln w="9525" cap="flat">
                  <a:no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EB6C4A2C-FB6F-6CB2-C82D-5B7B3BB31722}"/>
                    </a:ext>
                  </a:extLst>
                </p:cNvPr>
                <p:cNvSpPr/>
                <p:nvPr/>
              </p:nvSpPr>
              <p:spPr>
                <a:xfrm>
                  <a:off x="-5956605" y="6818153"/>
                  <a:ext cx="159591" cy="203787"/>
                </a:xfrm>
                <a:custGeom>
                  <a:avLst/>
                  <a:gdLst>
                    <a:gd name="connsiteX0" fmla="*/ 153400 w 159591"/>
                    <a:gd name="connsiteY0" fmla="*/ 12383 h 203787"/>
                    <a:gd name="connsiteX1" fmla="*/ 159591 w 159591"/>
                    <a:gd name="connsiteY1" fmla="*/ 6191 h 203787"/>
                    <a:gd name="connsiteX2" fmla="*/ 153400 w 159591"/>
                    <a:gd name="connsiteY2" fmla="*/ 0 h 203787"/>
                    <a:gd name="connsiteX3" fmla="*/ 147209 w 159591"/>
                    <a:gd name="connsiteY3" fmla="*/ 6191 h 203787"/>
                    <a:gd name="connsiteX4" fmla="*/ 153400 w 159591"/>
                    <a:gd name="connsiteY4" fmla="*/ 12383 h 203787"/>
                    <a:gd name="connsiteX5" fmla="*/ 153400 w 159591"/>
                    <a:gd name="connsiteY5" fmla="*/ 36290 h 203787"/>
                    <a:gd name="connsiteX6" fmla="*/ 159591 w 159591"/>
                    <a:gd name="connsiteY6" fmla="*/ 30099 h 203787"/>
                    <a:gd name="connsiteX7" fmla="*/ 153400 w 159591"/>
                    <a:gd name="connsiteY7" fmla="*/ 23908 h 203787"/>
                    <a:gd name="connsiteX8" fmla="*/ 147209 w 159591"/>
                    <a:gd name="connsiteY8" fmla="*/ 30099 h 203787"/>
                    <a:gd name="connsiteX9" fmla="*/ 153400 w 159591"/>
                    <a:gd name="connsiteY9" fmla="*/ 36290 h 203787"/>
                    <a:gd name="connsiteX10" fmla="*/ 153400 w 159591"/>
                    <a:gd name="connsiteY10" fmla="*/ 60198 h 203787"/>
                    <a:gd name="connsiteX11" fmla="*/ 159591 w 159591"/>
                    <a:gd name="connsiteY11" fmla="*/ 54007 h 203787"/>
                    <a:gd name="connsiteX12" fmla="*/ 153400 w 159591"/>
                    <a:gd name="connsiteY12" fmla="*/ 47816 h 203787"/>
                    <a:gd name="connsiteX13" fmla="*/ 147209 w 159591"/>
                    <a:gd name="connsiteY13" fmla="*/ 54007 h 203787"/>
                    <a:gd name="connsiteX14" fmla="*/ 153400 w 159591"/>
                    <a:gd name="connsiteY14" fmla="*/ 60198 h 203787"/>
                    <a:gd name="connsiteX15" fmla="*/ 153400 w 159591"/>
                    <a:gd name="connsiteY15" fmla="*/ 84153 h 203787"/>
                    <a:gd name="connsiteX16" fmla="*/ 159591 w 159591"/>
                    <a:gd name="connsiteY16" fmla="*/ 77962 h 203787"/>
                    <a:gd name="connsiteX17" fmla="*/ 153400 w 159591"/>
                    <a:gd name="connsiteY17" fmla="*/ 71771 h 203787"/>
                    <a:gd name="connsiteX18" fmla="*/ 147209 w 159591"/>
                    <a:gd name="connsiteY18" fmla="*/ 77962 h 203787"/>
                    <a:gd name="connsiteX19" fmla="*/ 153400 w 159591"/>
                    <a:gd name="connsiteY19" fmla="*/ 84153 h 203787"/>
                    <a:gd name="connsiteX20" fmla="*/ 153400 w 159591"/>
                    <a:gd name="connsiteY20" fmla="*/ 108061 h 203787"/>
                    <a:gd name="connsiteX21" fmla="*/ 159591 w 159591"/>
                    <a:gd name="connsiteY21" fmla="*/ 101870 h 203787"/>
                    <a:gd name="connsiteX22" fmla="*/ 153400 w 159591"/>
                    <a:gd name="connsiteY22" fmla="*/ 95679 h 203787"/>
                    <a:gd name="connsiteX23" fmla="*/ 147209 w 159591"/>
                    <a:gd name="connsiteY23" fmla="*/ 101870 h 203787"/>
                    <a:gd name="connsiteX24" fmla="*/ 153400 w 159591"/>
                    <a:gd name="connsiteY24" fmla="*/ 108061 h 203787"/>
                    <a:gd name="connsiteX25" fmla="*/ 153400 w 159591"/>
                    <a:gd name="connsiteY25" fmla="*/ 132017 h 203787"/>
                    <a:gd name="connsiteX26" fmla="*/ 159591 w 159591"/>
                    <a:gd name="connsiteY26" fmla="*/ 125825 h 203787"/>
                    <a:gd name="connsiteX27" fmla="*/ 153400 w 159591"/>
                    <a:gd name="connsiteY27" fmla="*/ 119634 h 203787"/>
                    <a:gd name="connsiteX28" fmla="*/ 147209 w 159591"/>
                    <a:gd name="connsiteY28" fmla="*/ 125825 h 203787"/>
                    <a:gd name="connsiteX29" fmla="*/ 153400 w 159591"/>
                    <a:gd name="connsiteY29" fmla="*/ 132017 h 203787"/>
                    <a:gd name="connsiteX30" fmla="*/ 153400 w 159591"/>
                    <a:gd name="connsiteY30" fmla="*/ 155924 h 203787"/>
                    <a:gd name="connsiteX31" fmla="*/ 159591 w 159591"/>
                    <a:gd name="connsiteY31" fmla="*/ 149733 h 203787"/>
                    <a:gd name="connsiteX32" fmla="*/ 153400 w 159591"/>
                    <a:gd name="connsiteY32" fmla="*/ 143542 h 203787"/>
                    <a:gd name="connsiteX33" fmla="*/ 147209 w 159591"/>
                    <a:gd name="connsiteY33" fmla="*/ 149733 h 203787"/>
                    <a:gd name="connsiteX34" fmla="*/ 153400 w 159591"/>
                    <a:gd name="connsiteY34" fmla="*/ 155924 h 203787"/>
                    <a:gd name="connsiteX35" fmla="*/ 153400 w 159591"/>
                    <a:gd name="connsiteY35" fmla="*/ 179880 h 203787"/>
                    <a:gd name="connsiteX36" fmla="*/ 159591 w 159591"/>
                    <a:gd name="connsiteY36" fmla="*/ 173688 h 203787"/>
                    <a:gd name="connsiteX37" fmla="*/ 153400 w 159591"/>
                    <a:gd name="connsiteY37" fmla="*/ 167497 h 203787"/>
                    <a:gd name="connsiteX38" fmla="*/ 147209 w 159591"/>
                    <a:gd name="connsiteY38" fmla="*/ 173688 h 203787"/>
                    <a:gd name="connsiteX39" fmla="*/ 153400 w 159591"/>
                    <a:gd name="connsiteY39" fmla="*/ 179880 h 203787"/>
                    <a:gd name="connsiteX40" fmla="*/ 153400 w 159591"/>
                    <a:gd name="connsiteY40" fmla="*/ 203787 h 203787"/>
                    <a:gd name="connsiteX41" fmla="*/ 159591 w 159591"/>
                    <a:gd name="connsiteY41" fmla="*/ 197596 h 203787"/>
                    <a:gd name="connsiteX42" fmla="*/ 153400 w 159591"/>
                    <a:gd name="connsiteY42" fmla="*/ 191405 h 203787"/>
                    <a:gd name="connsiteX43" fmla="*/ 147209 w 159591"/>
                    <a:gd name="connsiteY43" fmla="*/ 197596 h 203787"/>
                    <a:gd name="connsiteX44" fmla="*/ 153400 w 159591"/>
                    <a:gd name="connsiteY44" fmla="*/ 203787 h 203787"/>
                    <a:gd name="connsiteX45" fmla="*/ 132350 w 159591"/>
                    <a:gd name="connsiteY45" fmla="*/ 12383 h 203787"/>
                    <a:gd name="connsiteX46" fmla="*/ 138541 w 159591"/>
                    <a:gd name="connsiteY46" fmla="*/ 6191 h 203787"/>
                    <a:gd name="connsiteX47" fmla="*/ 132350 w 159591"/>
                    <a:gd name="connsiteY47" fmla="*/ 0 h 203787"/>
                    <a:gd name="connsiteX48" fmla="*/ 126159 w 159591"/>
                    <a:gd name="connsiteY48" fmla="*/ 6191 h 203787"/>
                    <a:gd name="connsiteX49" fmla="*/ 132350 w 159591"/>
                    <a:gd name="connsiteY49" fmla="*/ 12383 h 203787"/>
                    <a:gd name="connsiteX50" fmla="*/ 132350 w 159591"/>
                    <a:gd name="connsiteY50" fmla="*/ 36290 h 203787"/>
                    <a:gd name="connsiteX51" fmla="*/ 138541 w 159591"/>
                    <a:gd name="connsiteY51" fmla="*/ 30099 h 203787"/>
                    <a:gd name="connsiteX52" fmla="*/ 132350 w 159591"/>
                    <a:gd name="connsiteY52" fmla="*/ 23908 h 203787"/>
                    <a:gd name="connsiteX53" fmla="*/ 126159 w 159591"/>
                    <a:gd name="connsiteY53" fmla="*/ 30099 h 203787"/>
                    <a:gd name="connsiteX54" fmla="*/ 132350 w 159591"/>
                    <a:gd name="connsiteY54" fmla="*/ 36290 h 203787"/>
                    <a:gd name="connsiteX55" fmla="*/ 132350 w 159591"/>
                    <a:gd name="connsiteY55" fmla="*/ 60198 h 203787"/>
                    <a:gd name="connsiteX56" fmla="*/ 138541 w 159591"/>
                    <a:gd name="connsiteY56" fmla="*/ 54007 h 203787"/>
                    <a:gd name="connsiteX57" fmla="*/ 132350 w 159591"/>
                    <a:gd name="connsiteY57" fmla="*/ 47816 h 203787"/>
                    <a:gd name="connsiteX58" fmla="*/ 126159 w 159591"/>
                    <a:gd name="connsiteY58" fmla="*/ 54007 h 203787"/>
                    <a:gd name="connsiteX59" fmla="*/ 132350 w 159591"/>
                    <a:gd name="connsiteY59" fmla="*/ 60198 h 203787"/>
                    <a:gd name="connsiteX60" fmla="*/ 132350 w 159591"/>
                    <a:gd name="connsiteY60" fmla="*/ 84153 h 203787"/>
                    <a:gd name="connsiteX61" fmla="*/ 138541 w 159591"/>
                    <a:gd name="connsiteY61" fmla="*/ 77962 h 203787"/>
                    <a:gd name="connsiteX62" fmla="*/ 132350 w 159591"/>
                    <a:gd name="connsiteY62" fmla="*/ 71771 h 203787"/>
                    <a:gd name="connsiteX63" fmla="*/ 126159 w 159591"/>
                    <a:gd name="connsiteY63" fmla="*/ 77962 h 203787"/>
                    <a:gd name="connsiteX64" fmla="*/ 132350 w 159591"/>
                    <a:gd name="connsiteY64" fmla="*/ 84153 h 203787"/>
                    <a:gd name="connsiteX65" fmla="*/ 132350 w 159591"/>
                    <a:gd name="connsiteY65" fmla="*/ 108061 h 203787"/>
                    <a:gd name="connsiteX66" fmla="*/ 138541 w 159591"/>
                    <a:gd name="connsiteY66" fmla="*/ 101870 h 203787"/>
                    <a:gd name="connsiteX67" fmla="*/ 132350 w 159591"/>
                    <a:gd name="connsiteY67" fmla="*/ 95679 h 203787"/>
                    <a:gd name="connsiteX68" fmla="*/ 126159 w 159591"/>
                    <a:gd name="connsiteY68" fmla="*/ 101870 h 203787"/>
                    <a:gd name="connsiteX69" fmla="*/ 132350 w 159591"/>
                    <a:gd name="connsiteY69" fmla="*/ 108061 h 203787"/>
                    <a:gd name="connsiteX70" fmla="*/ 132350 w 159591"/>
                    <a:gd name="connsiteY70" fmla="*/ 132017 h 203787"/>
                    <a:gd name="connsiteX71" fmla="*/ 138541 w 159591"/>
                    <a:gd name="connsiteY71" fmla="*/ 125825 h 203787"/>
                    <a:gd name="connsiteX72" fmla="*/ 132350 w 159591"/>
                    <a:gd name="connsiteY72" fmla="*/ 119634 h 203787"/>
                    <a:gd name="connsiteX73" fmla="*/ 126159 w 159591"/>
                    <a:gd name="connsiteY73" fmla="*/ 125825 h 203787"/>
                    <a:gd name="connsiteX74" fmla="*/ 132350 w 159591"/>
                    <a:gd name="connsiteY74" fmla="*/ 132017 h 203787"/>
                    <a:gd name="connsiteX75" fmla="*/ 132350 w 159591"/>
                    <a:gd name="connsiteY75" fmla="*/ 155924 h 203787"/>
                    <a:gd name="connsiteX76" fmla="*/ 138541 w 159591"/>
                    <a:gd name="connsiteY76" fmla="*/ 149733 h 203787"/>
                    <a:gd name="connsiteX77" fmla="*/ 132350 w 159591"/>
                    <a:gd name="connsiteY77" fmla="*/ 143542 h 203787"/>
                    <a:gd name="connsiteX78" fmla="*/ 126159 w 159591"/>
                    <a:gd name="connsiteY78" fmla="*/ 149733 h 203787"/>
                    <a:gd name="connsiteX79" fmla="*/ 132350 w 159591"/>
                    <a:gd name="connsiteY79" fmla="*/ 155924 h 203787"/>
                    <a:gd name="connsiteX80" fmla="*/ 132350 w 159591"/>
                    <a:gd name="connsiteY80" fmla="*/ 179880 h 203787"/>
                    <a:gd name="connsiteX81" fmla="*/ 138541 w 159591"/>
                    <a:gd name="connsiteY81" fmla="*/ 173688 h 203787"/>
                    <a:gd name="connsiteX82" fmla="*/ 132350 w 159591"/>
                    <a:gd name="connsiteY82" fmla="*/ 167497 h 203787"/>
                    <a:gd name="connsiteX83" fmla="*/ 126159 w 159591"/>
                    <a:gd name="connsiteY83" fmla="*/ 173688 h 203787"/>
                    <a:gd name="connsiteX84" fmla="*/ 132350 w 159591"/>
                    <a:gd name="connsiteY84" fmla="*/ 179880 h 203787"/>
                    <a:gd name="connsiteX85" fmla="*/ 132350 w 159591"/>
                    <a:gd name="connsiteY85" fmla="*/ 203787 h 203787"/>
                    <a:gd name="connsiteX86" fmla="*/ 138541 w 159591"/>
                    <a:gd name="connsiteY86" fmla="*/ 197596 h 203787"/>
                    <a:gd name="connsiteX87" fmla="*/ 132350 w 159591"/>
                    <a:gd name="connsiteY87" fmla="*/ 191405 h 203787"/>
                    <a:gd name="connsiteX88" fmla="*/ 126159 w 159591"/>
                    <a:gd name="connsiteY88" fmla="*/ 197596 h 203787"/>
                    <a:gd name="connsiteX89" fmla="*/ 132350 w 159591"/>
                    <a:gd name="connsiteY89" fmla="*/ 203787 h 203787"/>
                    <a:gd name="connsiteX90" fmla="*/ 111347 w 159591"/>
                    <a:gd name="connsiteY90" fmla="*/ 12383 h 203787"/>
                    <a:gd name="connsiteX91" fmla="*/ 117538 w 159591"/>
                    <a:gd name="connsiteY91" fmla="*/ 6191 h 203787"/>
                    <a:gd name="connsiteX92" fmla="*/ 111347 w 159591"/>
                    <a:gd name="connsiteY92" fmla="*/ 0 h 203787"/>
                    <a:gd name="connsiteX93" fmla="*/ 105156 w 159591"/>
                    <a:gd name="connsiteY93" fmla="*/ 6191 h 203787"/>
                    <a:gd name="connsiteX94" fmla="*/ 111347 w 159591"/>
                    <a:gd name="connsiteY94" fmla="*/ 12383 h 203787"/>
                    <a:gd name="connsiteX95" fmla="*/ 111347 w 159591"/>
                    <a:gd name="connsiteY95" fmla="*/ 36290 h 203787"/>
                    <a:gd name="connsiteX96" fmla="*/ 117538 w 159591"/>
                    <a:gd name="connsiteY96" fmla="*/ 30099 h 203787"/>
                    <a:gd name="connsiteX97" fmla="*/ 111347 w 159591"/>
                    <a:gd name="connsiteY97" fmla="*/ 23908 h 203787"/>
                    <a:gd name="connsiteX98" fmla="*/ 105156 w 159591"/>
                    <a:gd name="connsiteY98" fmla="*/ 30099 h 203787"/>
                    <a:gd name="connsiteX99" fmla="*/ 111347 w 159591"/>
                    <a:gd name="connsiteY99" fmla="*/ 36290 h 203787"/>
                    <a:gd name="connsiteX100" fmla="*/ 111347 w 159591"/>
                    <a:gd name="connsiteY100" fmla="*/ 60198 h 203787"/>
                    <a:gd name="connsiteX101" fmla="*/ 117538 w 159591"/>
                    <a:gd name="connsiteY101" fmla="*/ 54007 h 203787"/>
                    <a:gd name="connsiteX102" fmla="*/ 111347 w 159591"/>
                    <a:gd name="connsiteY102" fmla="*/ 47816 h 203787"/>
                    <a:gd name="connsiteX103" fmla="*/ 105156 w 159591"/>
                    <a:gd name="connsiteY103" fmla="*/ 54007 h 203787"/>
                    <a:gd name="connsiteX104" fmla="*/ 111347 w 159591"/>
                    <a:gd name="connsiteY104" fmla="*/ 60198 h 203787"/>
                    <a:gd name="connsiteX105" fmla="*/ 111347 w 159591"/>
                    <a:gd name="connsiteY105" fmla="*/ 84153 h 203787"/>
                    <a:gd name="connsiteX106" fmla="*/ 117538 w 159591"/>
                    <a:gd name="connsiteY106" fmla="*/ 77962 h 203787"/>
                    <a:gd name="connsiteX107" fmla="*/ 111347 w 159591"/>
                    <a:gd name="connsiteY107" fmla="*/ 71771 h 203787"/>
                    <a:gd name="connsiteX108" fmla="*/ 105156 w 159591"/>
                    <a:gd name="connsiteY108" fmla="*/ 77962 h 203787"/>
                    <a:gd name="connsiteX109" fmla="*/ 111347 w 159591"/>
                    <a:gd name="connsiteY109" fmla="*/ 84153 h 203787"/>
                    <a:gd name="connsiteX110" fmla="*/ 111347 w 159591"/>
                    <a:gd name="connsiteY110" fmla="*/ 108061 h 203787"/>
                    <a:gd name="connsiteX111" fmla="*/ 117538 w 159591"/>
                    <a:gd name="connsiteY111" fmla="*/ 101870 h 203787"/>
                    <a:gd name="connsiteX112" fmla="*/ 111347 w 159591"/>
                    <a:gd name="connsiteY112" fmla="*/ 95679 h 203787"/>
                    <a:gd name="connsiteX113" fmla="*/ 105156 w 159591"/>
                    <a:gd name="connsiteY113" fmla="*/ 101870 h 203787"/>
                    <a:gd name="connsiteX114" fmla="*/ 111347 w 159591"/>
                    <a:gd name="connsiteY114" fmla="*/ 108061 h 203787"/>
                    <a:gd name="connsiteX115" fmla="*/ 111347 w 159591"/>
                    <a:gd name="connsiteY115" fmla="*/ 132017 h 203787"/>
                    <a:gd name="connsiteX116" fmla="*/ 117538 w 159591"/>
                    <a:gd name="connsiteY116" fmla="*/ 125825 h 203787"/>
                    <a:gd name="connsiteX117" fmla="*/ 111347 w 159591"/>
                    <a:gd name="connsiteY117" fmla="*/ 119634 h 203787"/>
                    <a:gd name="connsiteX118" fmla="*/ 105156 w 159591"/>
                    <a:gd name="connsiteY118" fmla="*/ 125825 h 203787"/>
                    <a:gd name="connsiteX119" fmla="*/ 111347 w 159591"/>
                    <a:gd name="connsiteY119" fmla="*/ 132017 h 203787"/>
                    <a:gd name="connsiteX120" fmla="*/ 111347 w 159591"/>
                    <a:gd name="connsiteY120" fmla="*/ 155924 h 203787"/>
                    <a:gd name="connsiteX121" fmla="*/ 117538 w 159591"/>
                    <a:gd name="connsiteY121" fmla="*/ 149733 h 203787"/>
                    <a:gd name="connsiteX122" fmla="*/ 111347 w 159591"/>
                    <a:gd name="connsiteY122" fmla="*/ 143542 h 203787"/>
                    <a:gd name="connsiteX123" fmla="*/ 105156 w 159591"/>
                    <a:gd name="connsiteY123" fmla="*/ 149733 h 203787"/>
                    <a:gd name="connsiteX124" fmla="*/ 111347 w 159591"/>
                    <a:gd name="connsiteY124" fmla="*/ 155924 h 203787"/>
                    <a:gd name="connsiteX125" fmla="*/ 111347 w 159591"/>
                    <a:gd name="connsiteY125" fmla="*/ 179880 h 203787"/>
                    <a:gd name="connsiteX126" fmla="*/ 117538 w 159591"/>
                    <a:gd name="connsiteY126" fmla="*/ 173688 h 203787"/>
                    <a:gd name="connsiteX127" fmla="*/ 111347 w 159591"/>
                    <a:gd name="connsiteY127" fmla="*/ 167497 h 203787"/>
                    <a:gd name="connsiteX128" fmla="*/ 105156 w 159591"/>
                    <a:gd name="connsiteY128" fmla="*/ 173688 h 203787"/>
                    <a:gd name="connsiteX129" fmla="*/ 111347 w 159591"/>
                    <a:gd name="connsiteY129" fmla="*/ 179880 h 203787"/>
                    <a:gd name="connsiteX130" fmla="*/ 111347 w 159591"/>
                    <a:gd name="connsiteY130" fmla="*/ 203787 h 203787"/>
                    <a:gd name="connsiteX131" fmla="*/ 117538 w 159591"/>
                    <a:gd name="connsiteY131" fmla="*/ 197596 h 203787"/>
                    <a:gd name="connsiteX132" fmla="*/ 111347 w 159591"/>
                    <a:gd name="connsiteY132" fmla="*/ 191405 h 203787"/>
                    <a:gd name="connsiteX133" fmla="*/ 105156 w 159591"/>
                    <a:gd name="connsiteY133" fmla="*/ 197596 h 203787"/>
                    <a:gd name="connsiteX134" fmla="*/ 111347 w 159591"/>
                    <a:gd name="connsiteY134" fmla="*/ 203787 h 203787"/>
                    <a:gd name="connsiteX135" fmla="*/ 90297 w 159591"/>
                    <a:gd name="connsiteY135" fmla="*/ 12383 h 203787"/>
                    <a:gd name="connsiteX136" fmla="*/ 96488 w 159591"/>
                    <a:gd name="connsiteY136" fmla="*/ 6191 h 203787"/>
                    <a:gd name="connsiteX137" fmla="*/ 90297 w 159591"/>
                    <a:gd name="connsiteY137" fmla="*/ 0 h 203787"/>
                    <a:gd name="connsiteX138" fmla="*/ 84106 w 159591"/>
                    <a:gd name="connsiteY138" fmla="*/ 6191 h 203787"/>
                    <a:gd name="connsiteX139" fmla="*/ 90297 w 159591"/>
                    <a:gd name="connsiteY139" fmla="*/ 12383 h 203787"/>
                    <a:gd name="connsiteX140" fmla="*/ 90297 w 159591"/>
                    <a:gd name="connsiteY140" fmla="*/ 36290 h 203787"/>
                    <a:gd name="connsiteX141" fmla="*/ 96488 w 159591"/>
                    <a:gd name="connsiteY141" fmla="*/ 30099 h 203787"/>
                    <a:gd name="connsiteX142" fmla="*/ 90297 w 159591"/>
                    <a:gd name="connsiteY142" fmla="*/ 23908 h 203787"/>
                    <a:gd name="connsiteX143" fmla="*/ 84106 w 159591"/>
                    <a:gd name="connsiteY143" fmla="*/ 30099 h 203787"/>
                    <a:gd name="connsiteX144" fmla="*/ 90297 w 159591"/>
                    <a:gd name="connsiteY144" fmla="*/ 36290 h 203787"/>
                    <a:gd name="connsiteX145" fmla="*/ 90297 w 159591"/>
                    <a:gd name="connsiteY145" fmla="*/ 60198 h 203787"/>
                    <a:gd name="connsiteX146" fmla="*/ 96488 w 159591"/>
                    <a:gd name="connsiteY146" fmla="*/ 54007 h 203787"/>
                    <a:gd name="connsiteX147" fmla="*/ 90297 w 159591"/>
                    <a:gd name="connsiteY147" fmla="*/ 47816 h 203787"/>
                    <a:gd name="connsiteX148" fmla="*/ 84106 w 159591"/>
                    <a:gd name="connsiteY148" fmla="*/ 54007 h 203787"/>
                    <a:gd name="connsiteX149" fmla="*/ 90297 w 159591"/>
                    <a:gd name="connsiteY149" fmla="*/ 60198 h 203787"/>
                    <a:gd name="connsiteX150" fmla="*/ 90297 w 159591"/>
                    <a:gd name="connsiteY150" fmla="*/ 84153 h 203787"/>
                    <a:gd name="connsiteX151" fmla="*/ 96488 w 159591"/>
                    <a:gd name="connsiteY151" fmla="*/ 77962 h 203787"/>
                    <a:gd name="connsiteX152" fmla="*/ 90297 w 159591"/>
                    <a:gd name="connsiteY152" fmla="*/ 71771 h 203787"/>
                    <a:gd name="connsiteX153" fmla="*/ 84106 w 159591"/>
                    <a:gd name="connsiteY153" fmla="*/ 77962 h 203787"/>
                    <a:gd name="connsiteX154" fmla="*/ 90297 w 159591"/>
                    <a:gd name="connsiteY154" fmla="*/ 84153 h 203787"/>
                    <a:gd name="connsiteX155" fmla="*/ 90297 w 159591"/>
                    <a:gd name="connsiteY155" fmla="*/ 108061 h 203787"/>
                    <a:gd name="connsiteX156" fmla="*/ 96488 w 159591"/>
                    <a:gd name="connsiteY156" fmla="*/ 101870 h 203787"/>
                    <a:gd name="connsiteX157" fmla="*/ 90297 w 159591"/>
                    <a:gd name="connsiteY157" fmla="*/ 95679 h 203787"/>
                    <a:gd name="connsiteX158" fmla="*/ 84106 w 159591"/>
                    <a:gd name="connsiteY158" fmla="*/ 101870 h 203787"/>
                    <a:gd name="connsiteX159" fmla="*/ 90297 w 159591"/>
                    <a:gd name="connsiteY159" fmla="*/ 108061 h 203787"/>
                    <a:gd name="connsiteX160" fmla="*/ 90297 w 159591"/>
                    <a:gd name="connsiteY160" fmla="*/ 132017 h 203787"/>
                    <a:gd name="connsiteX161" fmla="*/ 96488 w 159591"/>
                    <a:gd name="connsiteY161" fmla="*/ 125825 h 203787"/>
                    <a:gd name="connsiteX162" fmla="*/ 90297 w 159591"/>
                    <a:gd name="connsiteY162" fmla="*/ 119634 h 203787"/>
                    <a:gd name="connsiteX163" fmla="*/ 84106 w 159591"/>
                    <a:gd name="connsiteY163" fmla="*/ 125825 h 203787"/>
                    <a:gd name="connsiteX164" fmla="*/ 90297 w 159591"/>
                    <a:gd name="connsiteY164" fmla="*/ 132017 h 203787"/>
                    <a:gd name="connsiteX165" fmla="*/ 90297 w 159591"/>
                    <a:gd name="connsiteY165" fmla="*/ 155924 h 203787"/>
                    <a:gd name="connsiteX166" fmla="*/ 96488 w 159591"/>
                    <a:gd name="connsiteY166" fmla="*/ 149733 h 203787"/>
                    <a:gd name="connsiteX167" fmla="*/ 90297 w 159591"/>
                    <a:gd name="connsiteY167" fmla="*/ 143542 h 203787"/>
                    <a:gd name="connsiteX168" fmla="*/ 84106 w 159591"/>
                    <a:gd name="connsiteY168" fmla="*/ 149733 h 203787"/>
                    <a:gd name="connsiteX169" fmla="*/ 90297 w 159591"/>
                    <a:gd name="connsiteY169" fmla="*/ 155924 h 203787"/>
                    <a:gd name="connsiteX170" fmla="*/ 90297 w 159591"/>
                    <a:gd name="connsiteY170" fmla="*/ 179880 h 203787"/>
                    <a:gd name="connsiteX171" fmla="*/ 96488 w 159591"/>
                    <a:gd name="connsiteY171" fmla="*/ 173688 h 203787"/>
                    <a:gd name="connsiteX172" fmla="*/ 90297 w 159591"/>
                    <a:gd name="connsiteY172" fmla="*/ 167497 h 203787"/>
                    <a:gd name="connsiteX173" fmla="*/ 84106 w 159591"/>
                    <a:gd name="connsiteY173" fmla="*/ 173688 h 203787"/>
                    <a:gd name="connsiteX174" fmla="*/ 90297 w 159591"/>
                    <a:gd name="connsiteY174" fmla="*/ 179880 h 203787"/>
                    <a:gd name="connsiteX175" fmla="*/ 90297 w 159591"/>
                    <a:gd name="connsiteY175" fmla="*/ 203787 h 203787"/>
                    <a:gd name="connsiteX176" fmla="*/ 96488 w 159591"/>
                    <a:gd name="connsiteY176" fmla="*/ 197596 h 203787"/>
                    <a:gd name="connsiteX177" fmla="*/ 90297 w 159591"/>
                    <a:gd name="connsiteY177" fmla="*/ 191405 h 203787"/>
                    <a:gd name="connsiteX178" fmla="*/ 84106 w 159591"/>
                    <a:gd name="connsiteY178" fmla="*/ 197596 h 203787"/>
                    <a:gd name="connsiteX179" fmla="*/ 90297 w 159591"/>
                    <a:gd name="connsiteY179" fmla="*/ 203787 h 203787"/>
                    <a:gd name="connsiteX180" fmla="*/ 69294 w 159591"/>
                    <a:gd name="connsiteY180" fmla="*/ 12383 h 203787"/>
                    <a:gd name="connsiteX181" fmla="*/ 75486 w 159591"/>
                    <a:gd name="connsiteY181" fmla="*/ 6191 h 203787"/>
                    <a:gd name="connsiteX182" fmla="*/ 69294 w 159591"/>
                    <a:gd name="connsiteY182" fmla="*/ 0 h 203787"/>
                    <a:gd name="connsiteX183" fmla="*/ 63103 w 159591"/>
                    <a:gd name="connsiteY183" fmla="*/ 6191 h 203787"/>
                    <a:gd name="connsiteX184" fmla="*/ 69294 w 159591"/>
                    <a:gd name="connsiteY184" fmla="*/ 12383 h 203787"/>
                    <a:gd name="connsiteX185" fmla="*/ 69294 w 159591"/>
                    <a:gd name="connsiteY185" fmla="*/ 36290 h 203787"/>
                    <a:gd name="connsiteX186" fmla="*/ 75486 w 159591"/>
                    <a:gd name="connsiteY186" fmla="*/ 30099 h 203787"/>
                    <a:gd name="connsiteX187" fmla="*/ 69294 w 159591"/>
                    <a:gd name="connsiteY187" fmla="*/ 23908 h 203787"/>
                    <a:gd name="connsiteX188" fmla="*/ 63103 w 159591"/>
                    <a:gd name="connsiteY188" fmla="*/ 30099 h 203787"/>
                    <a:gd name="connsiteX189" fmla="*/ 69294 w 159591"/>
                    <a:gd name="connsiteY189" fmla="*/ 36290 h 203787"/>
                    <a:gd name="connsiteX190" fmla="*/ 69294 w 159591"/>
                    <a:gd name="connsiteY190" fmla="*/ 60198 h 203787"/>
                    <a:gd name="connsiteX191" fmla="*/ 75486 w 159591"/>
                    <a:gd name="connsiteY191" fmla="*/ 54007 h 203787"/>
                    <a:gd name="connsiteX192" fmla="*/ 69294 w 159591"/>
                    <a:gd name="connsiteY192" fmla="*/ 47816 h 203787"/>
                    <a:gd name="connsiteX193" fmla="*/ 63103 w 159591"/>
                    <a:gd name="connsiteY193" fmla="*/ 54007 h 203787"/>
                    <a:gd name="connsiteX194" fmla="*/ 69294 w 159591"/>
                    <a:gd name="connsiteY194" fmla="*/ 60198 h 203787"/>
                    <a:gd name="connsiteX195" fmla="*/ 69294 w 159591"/>
                    <a:gd name="connsiteY195" fmla="*/ 84153 h 203787"/>
                    <a:gd name="connsiteX196" fmla="*/ 75486 w 159591"/>
                    <a:gd name="connsiteY196" fmla="*/ 77962 h 203787"/>
                    <a:gd name="connsiteX197" fmla="*/ 69294 w 159591"/>
                    <a:gd name="connsiteY197" fmla="*/ 71771 h 203787"/>
                    <a:gd name="connsiteX198" fmla="*/ 63103 w 159591"/>
                    <a:gd name="connsiteY198" fmla="*/ 77962 h 203787"/>
                    <a:gd name="connsiteX199" fmla="*/ 69294 w 159591"/>
                    <a:gd name="connsiteY199" fmla="*/ 84153 h 203787"/>
                    <a:gd name="connsiteX200" fmla="*/ 69294 w 159591"/>
                    <a:gd name="connsiteY200" fmla="*/ 108061 h 203787"/>
                    <a:gd name="connsiteX201" fmla="*/ 75486 w 159591"/>
                    <a:gd name="connsiteY201" fmla="*/ 101870 h 203787"/>
                    <a:gd name="connsiteX202" fmla="*/ 69294 w 159591"/>
                    <a:gd name="connsiteY202" fmla="*/ 95679 h 203787"/>
                    <a:gd name="connsiteX203" fmla="*/ 63103 w 159591"/>
                    <a:gd name="connsiteY203" fmla="*/ 101870 h 203787"/>
                    <a:gd name="connsiteX204" fmla="*/ 69294 w 159591"/>
                    <a:gd name="connsiteY204" fmla="*/ 108061 h 203787"/>
                    <a:gd name="connsiteX205" fmla="*/ 69294 w 159591"/>
                    <a:gd name="connsiteY205" fmla="*/ 132017 h 203787"/>
                    <a:gd name="connsiteX206" fmla="*/ 75486 w 159591"/>
                    <a:gd name="connsiteY206" fmla="*/ 125825 h 203787"/>
                    <a:gd name="connsiteX207" fmla="*/ 69294 w 159591"/>
                    <a:gd name="connsiteY207" fmla="*/ 119634 h 203787"/>
                    <a:gd name="connsiteX208" fmla="*/ 63103 w 159591"/>
                    <a:gd name="connsiteY208" fmla="*/ 125825 h 203787"/>
                    <a:gd name="connsiteX209" fmla="*/ 69294 w 159591"/>
                    <a:gd name="connsiteY209" fmla="*/ 132017 h 203787"/>
                    <a:gd name="connsiteX210" fmla="*/ 69294 w 159591"/>
                    <a:gd name="connsiteY210" fmla="*/ 155924 h 203787"/>
                    <a:gd name="connsiteX211" fmla="*/ 75486 w 159591"/>
                    <a:gd name="connsiteY211" fmla="*/ 149733 h 203787"/>
                    <a:gd name="connsiteX212" fmla="*/ 69294 w 159591"/>
                    <a:gd name="connsiteY212" fmla="*/ 143542 h 203787"/>
                    <a:gd name="connsiteX213" fmla="*/ 63103 w 159591"/>
                    <a:gd name="connsiteY213" fmla="*/ 149733 h 203787"/>
                    <a:gd name="connsiteX214" fmla="*/ 69294 w 159591"/>
                    <a:gd name="connsiteY214" fmla="*/ 155924 h 203787"/>
                    <a:gd name="connsiteX215" fmla="*/ 69294 w 159591"/>
                    <a:gd name="connsiteY215" fmla="*/ 179880 h 203787"/>
                    <a:gd name="connsiteX216" fmla="*/ 75486 w 159591"/>
                    <a:gd name="connsiteY216" fmla="*/ 173688 h 203787"/>
                    <a:gd name="connsiteX217" fmla="*/ 69294 w 159591"/>
                    <a:gd name="connsiteY217" fmla="*/ 167497 h 203787"/>
                    <a:gd name="connsiteX218" fmla="*/ 63103 w 159591"/>
                    <a:gd name="connsiteY218" fmla="*/ 173688 h 203787"/>
                    <a:gd name="connsiteX219" fmla="*/ 69294 w 159591"/>
                    <a:gd name="connsiteY219" fmla="*/ 179880 h 203787"/>
                    <a:gd name="connsiteX220" fmla="*/ 69294 w 159591"/>
                    <a:gd name="connsiteY220" fmla="*/ 203787 h 203787"/>
                    <a:gd name="connsiteX221" fmla="*/ 75486 w 159591"/>
                    <a:gd name="connsiteY221" fmla="*/ 197596 h 203787"/>
                    <a:gd name="connsiteX222" fmla="*/ 69294 w 159591"/>
                    <a:gd name="connsiteY222" fmla="*/ 191405 h 203787"/>
                    <a:gd name="connsiteX223" fmla="*/ 63103 w 159591"/>
                    <a:gd name="connsiteY223" fmla="*/ 197596 h 203787"/>
                    <a:gd name="connsiteX224" fmla="*/ 69294 w 159591"/>
                    <a:gd name="connsiteY224" fmla="*/ 203787 h 203787"/>
                    <a:gd name="connsiteX225" fmla="*/ 48244 w 159591"/>
                    <a:gd name="connsiteY225" fmla="*/ 12383 h 203787"/>
                    <a:gd name="connsiteX226" fmla="*/ 54435 w 159591"/>
                    <a:gd name="connsiteY226" fmla="*/ 6191 h 203787"/>
                    <a:gd name="connsiteX227" fmla="*/ 48244 w 159591"/>
                    <a:gd name="connsiteY227" fmla="*/ 0 h 203787"/>
                    <a:gd name="connsiteX228" fmla="*/ 42053 w 159591"/>
                    <a:gd name="connsiteY228" fmla="*/ 6191 h 203787"/>
                    <a:gd name="connsiteX229" fmla="*/ 48244 w 159591"/>
                    <a:gd name="connsiteY229" fmla="*/ 12383 h 203787"/>
                    <a:gd name="connsiteX230" fmla="*/ 48244 w 159591"/>
                    <a:gd name="connsiteY230" fmla="*/ 36290 h 203787"/>
                    <a:gd name="connsiteX231" fmla="*/ 54435 w 159591"/>
                    <a:gd name="connsiteY231" fmla="*/ 30099 h 203787"/>
                    <a:gd name="connsiteX232" fmla="*/ 48244 w 159591"/>
                    <a:gd name="connsiteY232" fmla="*/ 23908 h 203787"/>
                    <a:gd name="connsiteX233" fmla="*/ 42053 w 159591"/>
                    <a:gd name="connsiteY233" fmla="*/ 30099 h 203787"/>
                    <a:gd name="connsiteX234" fmla="*/ 48244 w 159591"/>
                    <a:gd name="connsiteY234" fmla="*/ 36290 h 203787"/>
                    <a:gd name="connsiteX235" fmla="*/ 48244 w 159591"/>
                    <a:gd name="connsiteY235" fmla="*/ 60198 h 203787"/>
                    <a:gd name="connsiteX236" fmla="*/ 54435 w 159591"/>
                    <a:gd name="connsiteY236" fmla="*/ 54007 h 203787"/>
                    <a:gd name="connsiteX237" fmla="*/ 48244 w 159591"/>
                    <a:gd name="connsiteY237" fmla="*/ 47816 h 203787"/>
                    <a:gd name="connsiteX238" fmla="*/ 42053 w 159591"/>
                    <a:gd name="connsiteY238" fmla="*/ 54007 h 203787"/>
                    <a:gd name="connsiteX239" fmla="*/ 48244 w 159591"/>
                    <a:gd name="connsiteY239" fmla="*/ 60198 h 203787"/>
                    <a:gd name="connsiteX240" fmla="*/ 48244 w 159591"/>
                    <a:gd name="connsiteY240" fmla="*/ 84153 h 203787"/>
                    <a:gd name="connsiteX241" fmla="*/ 54435 w 159591"/>
                    <a:gd name="connsiteY241" fmla="*/ 77962 h 203787"/>
                    <a:gd name="connsiteX242" fmla="*/ 48244 w 159591"/>
                    <a:gd name="connsiteY242" fmla="*/ 71771 h 203787"/>
                    <a:gd name="connsiteX243" fmla="*/ 42053 w 159591"/>
                    <a:gd name="connsiteY243" fmla="*/ 77962 h 203787"/>
                    <a:gd name="connsiteX244" fmla="*/ 48244 w 159591"/>
                    <a:gd name="connsiteY244" fmla="*/ 84153 h 203787"/>
                    <a:gd name="connsiteX245" fmla="*/ 48244 w 159591"/>
                    <a:gd name="connsiteY245" fmla="*/ 108061 h 203787"/>
                    <a:gd name="connsiteX246" fmla="*/ 54435 w 159591"/>
                    <a:gd name="connsiteY246" fmla="*/ 101870 h 203787"/>
                    <a:gd name="connsiteX247" fmla="*/ 48244 w 159591"/>
                    <a:gd name="connsiteY247" fmla="*/ 95679 h 203787"/>
                    <a:gd name="connsiteX248" fmla="*/ 42053 w 159591"/>
                    <a:gd name="connsiteY248" fmla="*/ 101870 h 203787"/>
                    <a:gd name="connsiteX249" fmla="*/ 48244 w 159591"/>
                    <a:gd name="connsiteY249" fmla="*/ 108061 h 203787"/>
                    <a:gd name="connsiteX250" fmla="*/ 48244 w 159591"/>
                    <a:gd name="connsiteY250" fmla="*/ 132017 h 203787"/>
                    <a:gd name="connsiteX251" fmla="*/ 54435 w 159591"/>
                    <a:gd name="connsiteY251" fmla="*/ 125825 h 203787"/>
                    <a:gd name="connsiteX252" fmla="*/ 48244 w 159591"/>
                    <a:gd name="connsiteY252" fmla="*/ 119634 h 203787"/>
                    <a:gd name="connsiteX253" fmla="*/ 42053 w 159591"/>
                    <a:gd name="connsiteY253" fmla="*/ 125825 h 203787"/>
                    <a:gd name="connsiteX254" fmla="*/ 48244 w 159591"/>
                    <a:gd name="connsiteY254" fmla="*/ 132017 h 203787"/>
                    <a:gd name="connsiteX255" fmla="*/ 48244 w 159591"/>
                    <a:gd name="connsiteY255" fmla="*/ 155924 h 203787"/>
                    <a:gd name="connsiteX256" fmla="*/ 54435 w 159591"/>
                    <a:gd name="connsiteY256" fmla="*/ 149733 h 203787"/>
                    <a:gd name="connsiteX257" fmla="*/ 48244 w 159591"/>
                    <a:gd name="connsiteY257" fmla="*/ 143542 h 203787"/>
                    <a:gd name="connsiteX258" fmla="*/ 42053 w 159591"/>
                    <a:gd name="connsiteY258" fmla="*/ 149733 h 203787"/>
                    <a:gd name="connsiteX259" fmla="*/ 48244 w 159591"/>
                    <a:gd name="connsiteY259" fmla="*/ 155924 h 203787"/>
                    <a:gd name="connsiteX260" fmla="*/ 48244 w 159591"/>
                    <a:gd name="connsiteY260" fmla="*/ 179880 h 203787"/>
                    <a:gd name="connsiteX261" fmla="*/ 54435 w 159591"/>
                    <a:gd name="connsiteY261" fmla="*/ 173688 h 203787"/>
                    <a:gd name="connsiteX262" fmla="*/ 48244 w 159591"/>
                    <a:gd name="connsiteY262" fmla="*/ 167497 h 203787"/>
                    <a:gd name="connsiteX263" fmla="*/ 42053 w 159591"/>
                    <a:gd name="connsiteY263" fmla="*/ 173688 h 203787"/>
                    <a:gd name="connsiteX264" fmla="*/ 48244 w 159591"/>
                    <a:gd name="connsiteY264" fmla="*/ 179880 h 203787"/>
                    <a:gd name="connsiteX265" fmla="*/ 48244 w 159591"/>
                    <a:gd name="connsiteY265" fmla="*/ 203787 h 203787"/>
                    <a:gd name="connsiteX266" fmla="*/ 54435 w 159591"/>
                    <a:gd name="connsiteY266" fmla="*/ 197596 h 203787"/>
                    <a:gd name="connsiteX267" fmla="*/ 48244 w 159591"/>
                    <a:gd name="connsiteY267" fmla="*/ 191405 h 203787"/>
                    <a:gd name="connsiteX268" fmla="*/ 42053 w 159591"/>
                    <a:gd name="connsiteY268" fmla="*/ 197596 h 203787"/>
                    <a:gd name="connsiteX269" fmla="*/ 48244 w 159591"/>
                    <a:gd name="connsiteY269" fmla="*/ 203787 h 203787"/>
                    <a:gd name="connsiteX270" fmla="*/ 27242 w 159591"/>
                    <a:gd name="connsiteY270" fmla="*/ 12383 h 203787"/>
                    <a:gd name="connsiteX271" fmla="*/ 33433 w 159591"/>
                    <a:gd name="connsiteY271" fmla="*/ 6191 h 203787"/>
                    <a:gd name="connsiteX272" fmla="*/ 27242 w 159591"/>
                    <a:gd name="connsiteY272" fmla="*/ 0 h 203787"/>
                    <a:gd name="connsiteX273" fmla="*/ 21050 w 159591"/>
                    <a:gd name="connsiteY273" fmla="*/ 6191 h 203787"/>
                    <a:gd name="connsiteX274" fmla="*/ 27242 w 159591"/>
                    <a:gd name="connsiteY274" fmla="*/ 12383 h 203787"/>
                    <a:gd name="connsiteX275" fmla="*/ 27242 w 159591"/>
                    <a:gd name="connsiteY275" fmla="*/ 36290 h 203787"/>
                    <a:gd name="connsiteX276" fmla="*/ 33433 w 159591"/>
                    <a:gd name="connsiteY276" fmla="*/ 30099 h 203787"/>
                    <a:gd name="connsiteX277" fmla="*/ 27242 w 159591"/>
                    <a:gd name="connsiteY277" fmla="*/ 23908 h 203787"/>
                    <a:gd name="connsiteX278" fmla="*/ 21050 w 159591"/>
                    <a:gd name="connsiteY278" fmla="*/ 30099 h 203787"/>
                    <a:gd name="connsiteX279" fmla="*/ 27242 w 159591"/>
                    <a:gd name="connsiteY279" fmla="*/ 36290 h 203787"/>
                    <a:gd name="connsiteX280" fmla="*/ 27242 w 159591"/>
                    <a:gd name="connsiteY280" fmla="*/ 60198 h 203787"/>
                    <a:gd name="connsiteX281" fmla="*/ 33433 w 159591"/>
                    <a:gd name="connsiteY281" fmla="*/ 54007 h 203787"/>
                    <a:gd name="connsiteX282" fmla="*/ 27242 w 159591"/>
                    <a:gd name="connsiteY282" fmla="*/ 47816 h 203787"/>
                    <a:gd name="connsiteX283" fmla="*/ 21050 w 159591"/>
                    <a:gd name="connsiteY283" fmla="*/ 54007 h 203787"/>
                    <a:gd name="connsiteX284" fmla="*/ 27242 w 159591"/>
                    <a:gd name="connsiteY284" fmla="*/ 60198 h 203787"/>
                    <a:gd name="connsiteX285" fmla="*/ 27242 w 159591"/>
                    <a:gd name="connsiteY285" fmla="*/ 84153 h 203787"/>
                    <a:gd name="connsiteX286" fmla="*/ 33433 w 159591"/>
                    <a:gd name="connsiteY286" fmla="*/ 77962 h 203787"/>
                    <a:gd name="connsiteX287" fmla="*/ 27242 w 159591"/>
                    <a:gd name="connsiteY287" fmla="*/ 71771 h 203787"/>
                    <a:gd name="connsiteX288" fmla="*/ 21050 w 159591"/>
                    <a:gd name="connsiteY288" fmla="*/ 77962 h 203787"/>
                    <a:gd name="connsiteX289" fmla="*/ 27242 w 159591"/>
                    <a:gd name="connsiteY289" fmla="*/ 84153 h 203787"/>
                    <a:gd name="connsiteX290" fmla="*/ 27242 w 159591"/>
                    <a:gd name="connsiteY290" fmla="*/ 108061 h 203787"/>
                    <a:gd name="connsiteX291" fmla="*/ 33433 w 159591"/>
                    <a:gd name="connsiteY291" fmla="*/ 101870 h 203787"/>
                    <a:gd name="connsiteX292" fmla="*/ 27242 w 159591"/>
                    <a:gd name="connsiteY292" fmla="*/ 95679 h 203787"/>
                    <a:gd name="connsiteX293" fmla="*/ 21050 w 159591"/>
                    <a:gd name="connsiteY293" fmla="*/ 101870 h 203787"/>
                    <a:gd name="connsiteX294" fmla="*/ 27242 w 159591"/>
                    <a:gd name="connsiteY294" fmla="*/ 108061 h 203787"/>
                    <a:gd name="connsiteX295" fmla="*/ 27242 w 159591"/>
                    <a:gd name="connsiteY295" fmla="*/ 132017 h 203787"/>
                    <a:gd name="connsiteX296" fmla="*/ 33433 w 159591"/>
                    <a:gd name="connsiteY296" fmla="*/ 125825 h 203787"/>
                    <a:gd name="connsiteX297" fmla="*/ 27242 w 159591"/>
                    <a:gd name="connsiteY297" fmla="*/ 119634 h 203787"/>
                    <a:gd name="connsiteX298" fmla="*/ 21050 w 159591"/>
                    <a:gd name="connsiteY298" fmla="*/ 125825 h 203787"/>
                    <a:gd name="connsiteX299" fmla="*/ 27242 w 159591"/>
                    <a:gd name="connsiteY299" fmla="*/ 132017 h 203787"/>
                    <a:gd name="connsiteX300" fmla="*/ 27242 w 159591"/>
                    <a:gd name="connsiteY300" fmla="*/ 155924 h 203787"/>
                    <a:gd name="connsiteX301" fmla="*/ 33433 w 159591"/>
                    <a:gd name="connsiteY301" fmla="*/ 149733 h 203787"/>
                    <a:gd name="connsiteX302" fmla="*/ 27242 w 159591"/>
                    <a:gd name="connsiteY302" fmla="*/ 143542 h 203787"/>
                    <a:gd name="connsiteX303" fmla="*/ 21050 w 159591"/>
                    <a:gd name="connsiteY303" fmla="*/ 149733 h 203787"/>
                    <a:gd name="connsiteX304" fmla="*/ 27242 w 159591"/>
                    <a:gd name="connsiteY304" fmla="*/ 155924 h 203787"/>
                    <a:gd name="connsiteX305" fmla="*/ 27242 w 159591"/>
                    <a:gd name="connsiteY305" fmla="*/ 179880 h 203787"/>
                    <a:gd name="connsiteX306" fmla="*/ 33433 w 159591"/>
                    <a:gd name="connsiteY306" fmla="*/ 173688 h 203787"/>
                    <a:gd name="connsiteX307" fmla="*/ 27242 w 159591"/>
                    <a:gd name="connsiteY307" fmla="*/ 167497 h 203787"/>
                    <a:gd name="connsiteX308" fmla="*/ 21050 w 159591"/>
                    <a:gd name="connsiteY308" fmla="*/ 173688 h 203787"/>
                    <a:gd name="connsiteX309" fmla="*/ 27242 w 159591"/>
                    <a:gd name="connsiteY309" fmla="*/ 179880 h 203787"/>
                    <a:gd name="connsiteX310" fmla="*/ 27242 w 159591"/>
                    <a:gd name="connsiteY310" fmla="*/ 203787 h 203787"/>
                    <a:gd name="connsiteX311" fmla="*/ 33433 w 159591"/>
                    <a:gd name="connsiteY311" fmla="*/ 197596 h 203787"/>
                    <a:gd name="connsiteX312" fmla="*/ 27242 w 159591"/>
                    <a:gd name="connsiteY312" fmla="*/ 191405 h 203787"/>
                    <a:gd name="connsiteX313" fmla="*/ 21050 w 159591"/>
                    <a:gd name="connsiteY313" fmla="*/ 197596 h 203787"/>
                    <a:gd name="connsiteX314" fmla="*/ 27242 w 159591"/>
                    <a:gd name="connsiteY314" fmla="*/ 203787 h 203787"/>
                    <a:gd name="connsiteX315" fmla="*/ 6191 w 159591"/>
                    <a:gd name="connsiteY315" fmla="*/ 12383 h 203787"/>
                    <a:gd name="connsiteX316" fmla="*/ 12382 w 159591"/>
                    <a:gd name="connsiteY316" fmla="*/ 6191 h 203787"/>
                    <a:gd name="connsiteX317" fmla="*/ 6191 w 159591"/>
                    <a:gd name="connsiteY317" fmla="*/ 0 h 203787"/>
                    <a:gd name="connsiteX318" fmla="*/ 0 w 159591"/>
                    <a:gd name="connsiteY318" fmla="*/ 6191 h 203787"/>
                    <a:gd name="connsiteX319" fmla="*/ 6191 w 159591"/>
                    <a:gd name="connsiteY319" fmla="*/ 12383 h 203787"/>
                    <a:gd name="connsiteX320" fmla="*/ 6191 w 159591"/>
                    <a:gd name="connsiteY320" fmla="*/ 36290 h 203787"/>
                    <a:gd name="connsiteX321" fmla="*/ 12382 w 159591"/>
                    <a:gd name="connsiteY321" fmla="*/ 30099 h 203787"/>
                    <a:gd name="connsiteX322" fmla="*/ 6191 w 159591"/>
                    <a:gd name="connsiteY322" fmla="*/ 23908 h 203787"/>
                    <a:gd name="connsiteX323" fmla="*/ 0 w 159591"/>
                    <a:gd name="connsiteY323" fmla="*/ 30099 h 203787"/>
                    <a:gd name="connsiteX324" fmla="*/ 6191 w 159591"/>
                    <a:gd name="connsiteY324" fmla="*/ 36290 h 203787"/>
                    <a:gd name="connsiteX325" fmla="*/ 6191 w 159591"/>
                    <a:gd name="connsiteY325" fmla="*/ 60198 h 203787"/>
                    <a:gd name="connsiteX326" fmla="*/ 12382 w 159591"/>
                    <a:gd name="connsiteY326" fmla="*/ 54007 h 203787"/>
                    <a:gd name="connsiteX327" fmla="*/ 6191 w 159591"/>
                    <a:gd name="connsiteY327" fmla="*/ 47816 h 203787"/>
                    <a:gd name="connsiteX328" fmla="*/ 0 w 159591"/>
                    <a:gd name="connsiteY328" fmla="*/ 54007 h 203787"/>
                    <a:gd name="connsiteX329" fmla="*/ 6191 w 159591"/>
                    <a:gd name="connsiteY329" fmla="*/ 60198 h 203787"/>
                    <a:gd name="connsiteX330" fmla="*/ 6191 w 159591"/>
                    <a:gd name="connsiteY330" fmla="*/ 84153 h 203787"/>
                    <a:gd name="connsiteX331" fmla="*/ 12382 w 159591"/>
                    <a:gd name="connsiteY331" fmla="*/ 77962 h 203787"/>
                    <a:gd name="connsiteX332" fmla="*/ 6191 w 159591"/>
                    <a:gd name="connsiteY332" fmla="*/ 71771 h 203787"/>
                    <a:gd name="connsiteX333" fmla="*/ 0 w 159591"/>
                    <a:gd name="connsiteY333" fmla="*/ 77962 h 203787"/>
                    <a:gd name="connsiteX334" fmla="*/ 6191 w 159591"/>
                    <a:gd name="connsiteY334" fmla="*/ 84153 h 203787"/>
                    <a:gd name="connsiteX335" fmla="*/ 6191 w 159591"/>
                    <a:gd name="connsiteY335" fmla="*/ 108061 h 203787"/>
                    <a:gd name="connsiteX336" fmla="*/ 12382 w 159591"/>
                    <a:gd name="connsiteY336" fmla="*/ 101870 h 203787"/>
                    <a:gd name="connsiteX337" fmla="*/ 6191 w 159591"/>
                    <a:gd name="connsiteY337" fmla="*/ 95679 h 203787"/>
                    <a:gd name="connsiteX338" fmla="*/ 0 w 159591"/>
                    <a:gd name="connsiteY338" fmla="*/ 101870 h 203787"/>
                    <a:gd name="connsiteX339" fmla="*/ 6191 w 159591"/>
                    <a:gd name="connsiteY339" fmla="*/ 108061 h 203787"/>
                    <a:gd name="connsiteX340" fmla="*/ 6191 w 159591"/>
                    <a:gd name="connsiteY340" fmla="*/ 132017 h 203787"/>
                    <a:gd name="connsiteX341" fmla="*/ 12382 w 159591"/>
                    <a:gd name="connsiteY341" fmla="*/ 125825 h 203787"/>
                    <a:gd name="connsiteX342" fmla="*/ 6191 w 159591"/>
                    <a:gd name="connsiteY342" fmla="*/ 119634 h 203787"/>
                    <a:gd name="connsiteX343" fmla="*/ 0 w 159591"/>
                    <a:gd name="connsiteY343" fmla="*/ 125825 h 203787"/>
                    <a:gd name="connsiteX344" fmla="*/ 6191 w 159591"/>
                    <a:gd name="connsiteY344" fmla="*/ 132017 h 203787"/>
                    <a:gd name="connsiteX345" fmla="*/ 6191 w 159591"/>
                    <a:gd name="connsiteY345" fmla="*/ 155924 h 203787"/>
                    <a:gd name="connsiteX346" fmla="*/ 12382 w 159591"/>
                    <a:gd name="connsiteY346" fmla="*/ 149733 h 203787"/>
                    <a:gd name="connsiteX347" fmla="*/ 6191 w 159591"/>
                    <a:gd name="connsiteY347" fmla="*/ 143542 h 203787"/>
                    <a:gd name="connsiteX348" fmla="*/ 0 w 159591"/>
                    <a:gd name="connsiteY348" fmla="*/ 149733 h 203787"/>
                    <a:gd name="connsiteX349" fmla="*/ 6191 w 159591"/>
                    <a:gd name="connsiteY349" fmla="*/ 155924 h 203787"/>
                    <a:gd name="connsiteX350" fmla="*/ 6191 w 159591"/>
                    <a:gd name="connsiteY350" fmla="*/ 179880 h 203787"/>
                    <a:gd name="connsiteX351" fmla="*/ 12382 w 159591"/>
                    <a:gd name="connsiteY351" fmla="*/ 173688 h 203787"/>
                    <a:gd name="connsiteX352" fmla="*/ 6191 w 159591"/>
                    <a:gd name="connsiteY352" fmla="*/ 167497 h 203787"/>
                    <a:gd name="connsiteX353" fmla="*/ 0 w 159591"/>
                    <a:gd name="connsiteY353" fmla="*/ 173688 h 203787"/>
                    <a:gd name="connsiteX354" fmla="*/ 6191 w 159591"/>
                    <a:gd name="connsiteY354" fmla="*/ 179880 h 203787"/>
                    <a:gd name="connsiteX355" fmla="*/ 6191 w 159591"/>
                    <a:gd name="connsiteY355" fmla="*/ 203787 h 203787"/>
                    <a:gd name="connsiteX356" fmla="*/ 12382 w 159591"/>
                    <a:gd name="connsiteY356" fmla="*/ 197596 h 203787"/>
                    <a:gd name="connsiteX357" fmla="*/ 6191 w 159591"/>
                    <a:gd name="connsiteY357" fmla="*/ 191405 h 203787"/>
                    <a:gd name="connsiteX358" fmla="*/ 0 w 159591"/>
                    <a:gd name="connsiteY358" fmla="*/ 197596 h 203787"/>
                    <a:gd name="connsiteX359" fmla="*/ 6191 w 159591"/>
                    <a:gd name="connsiteY359" fmla="*/ 203787 h 20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59591" h="203787">
                      <a:moveTo>
                        <a:pt x="153400" y="12383"/>
                      </a:moveTo>
                      <a:cubicBezTo>
                        <a:pt x="156820" y="12383"/>
                        <a:pt x="159591" y="9611"/>
                        <a:pt x="159591" y="6191"/>
                      </a:cubicBezTo>
                      <a:cubicBezTo>
                        <a:pt x="159591" y="2772"/>
                        <a:pt x="156820" y="0"/>
                        <a:pt x="153400" y="0"/>
                      </a:cubicBezTo>
                      <a:cubicBezTo>
                        <a:pt x="149981" y="0"/>
                        <a:pt x="147209" y="2772"/>
                        <a:pt x="147209" y="6191"/>
                      </a:cubicBezTo>
                      <a:cubicBezTo>
                        <a:pt x="147209" y="9611"/>
                        <a:pt x="149981" y="12383"/>
                        <a:pt x="153400" y="12383"/>
                      </a:cubicBezTo>
                      <a:close/>
                      <a:moveTo>
                        <a:pt x="153400" y="36290"/>
                      </a:moveTo>
                      <a:cubicBezTo>
                        <a:pt x="156820" y="36290"/>
                        <a:pt x="159591" y="33519"/>
                        <a:pt x="159591" y="30099"/>
                      </a:cubicBezTo>
                      <a:cubicBezTo>
                        <a:pt x="159591" y="26680"/>
                        <a:pt x="156820" y="23908"/>
                        <a:pt x="153400" y="23908"/>
                      </a:cubicBezTo>
                      <a:cubicBezTo>
                        <a:pt x="149981" y="23908"/>
                        <a:pt x="147209" y="26680"/>
                        <a:pt x="147209" y="30099"/>
                      </a:cubicBezTo>
                      <a:cubicBezTo>
                        <a:pt x="147209" y="33519"/>
                        <a:pt x="149981" y="36290"/>
                        <a:pt x="153400" y="36290"/>
                      </a:cubicBezTo>
                      <a:close/>
                      <a:moveTo>
                        <a:pt x="153400" y="60198"/>
                      </a:moveTo>
                      <a:cubicBezTo>
                        <a:pt x="156820" y="60198"/>
                        <a:pt x="159591" y="57426"/>
                        <a:pt x="159591" y="54007"/>
                      </a:cubicBezTo>
                      <a:cubicBezTo>
                        <a:pt x="159591" y="50587"/>
                        <a:pt x="156820" y="47816"/>
                        <a:pt x="153400" y="47816"/>
                      </a:cubicBezTo>
                      <a:cubicBezTo>
                        <a:pt x="149981" y="47816"/>
                        <a:pt x="147209" y="50587"/>
                        <a:pt x="147209" y="54007"/>
                      </a:cubicBezTo>
                      <a:cubicBezTo>
                        <a:pt x="147209" y="57426"/>
                        <a:pt x="149981" y="60198"/>
                        <a:pt x="153400" y="60198"/>
                      </a:cubicBezTo>
                      <a:close/>
                      <a:moveTo>
                        <a:pt x="153400" y="84153"/>
                      </a:moveTo>
                      <a:cubicBezTo>
                        <a:pt x="156820" y="84153"/>
                        <a:pt x="159591" y="81382"/>
                        <a:pt x="159591" y="77962"/>
                      </a:cubicBezTo>
                      <a:cubicBezTo>
                        <a:pt x="159591" y="74543"/>
                        <a:pt x="156820" y="71771"/>
                        <a:pt x="153400" y="71771"/>
                      </a:cubicBezTo>
                      <a:cubicBezTo>
                        <a:pt x="149981" y="71771"/>
                        <a:pt x="147209" y="74543"/>
                        <a:pt x="147209" y="77962"/>
                      </a:cubicBezTo>
                      <a:cubicBezTo>
                        <a:pt x="147209" y="81382"/>
                        <a:pt x="149981" y="84153"/>
                        <a:pt x="153400" y="84153"/>
                      </a:cubicBezTo>
                      <a:close/>
                      <a:moveTo>
                        <a:pt x="153400" y="108061"/>
                      </a:moveTo>
                      <a:cubicBezTo>
                        <a:pt x="156820" y="108061"/>
                        <a:pt x="159591" y="105289"/>
                        <a:pt x="159591" y="101870"/>
                      </a:cubicBezTo>
                      <a:cubicBezTo>
                        <a:pt x="159591" y="98450"/>
                        <a:pt x="156820" y="95679"/>
                        <a:pt x="153400" y="95679"/>
                      </a:cubicBezTo>
                      <a:cubicBezTo>
                        <a:pt x="149981" y="95679"/>
                        <a:pt x="147209" y="98450"/>
                        <a:pt x="147209" y="101870"/>
                      </a:cubicBezTo>
                      <a:cubicBezTo>
                        <a:pt x="147209" y="105289"/>
                        <a:pt x="149981" y="108061"/>
                        <a:pt x="153400" y="108061"/>
                      </a:cubicBezTo>
                      <a:close/>
                      <a:moveTo>
                        <a:pt x="153400" y="132017"/>
                      </a:moveTo>
                      <a:cubicBezTo>
                        <a:pt x="156820" y="132017"/>
                        <a:pt x="159591" y="129245"/>
                        <a:pt x="159591" y="125825"/>
                      </a:cubicBezTo>
                      <a:cubicBezTo>
                        <a:pt x="159591" y="122406"/>
                        <a:pt x="156820" y="119634"/>
                        <a:pt x="153400" y="119634"/>
                      </a:cubicBezTo>
                      <a:cubicBezTo>
                        <a:pt x="149981" y="119634"/>
                        <a:pt x="147209" y="122406"/>
                        <a:pt x="147209" y="125825"/>
                      </a:cubicBezTo>
                      <a:cubicBezTo>
                        <a:pt x="147209" y="129245"/>
                        <a:pt x="149981" y="132017"/>
                        <a:pt x="153400" y="132017"/>
                      </a:cubicBezTo>
                      <a:close/>
                      <a:moveTo>
                        <a:pt x="153400" y="155924"/>
                      </a:moveTo>
                      <a:cubicBezTo>
                        <a:pt x="156820" y="155924"/>
                        <a:pt x="159591" y="153153"/>
                        <a:pt x="159591" y="149733"/>
                      </a:cubicBezTo>
                      <a:cubicBezTo>
                        <a:pt x="159591" y="146314"/>
                        <a:pt x="156820" y="143542"/>
                        <a:pt x="153400" y="143542"/>
                      </a:cubicBezTo>
                      <a:cubicBezTo>
                        <a:pt x="149981" y="143542"/>
                        <a:pt x="147209" y="146314"/>
                        <a:pt x="147209" y="149733"/>
                      </a:cubicBezTo>
                      <a:cubicBezTo>
                        <a:pt x="147209" y="153153"/>
                        <a:pt x="149981" y="155924"/>
                        <a:pt x="153400" y="155924"/>
                      </a:cubicBezTo>
                      <a:close/>
                      <a:moveTo>
                        <a:pt x="153400" y="179880"/>
                      </a:moveTo>
                      <a:cubicBezTo>
                        <a:pt x="156820" y="179880"/>
                        <a:pt x="159591" y="177108"/>
                        <a:pt x="159591" y="173688"/>
                      </a:cubicBezTo>
                      <a:cubicBezTo>
                        <a:pt x="159591" y="170269"/>
                        <a:pt x="156820" y="167497"/>
                        <a:pt x="153400" y="167497"/>
                      </a:cubicBezTo>
                      <a:cubicBezTo>
                        <a:pt x="149981" y="167497"/>
                        <a:pt x="147209" y="170269"/>
                        <a:pt x="147209" y="173688"/>
                      </a:cubicBezTo>
                      <a:cubicBezTo>
                        <a:pt x="147209" y="177108"/>
                        <a:pt x="149981" y="179880"/>
                        <a:pt x="153400" y="179880"/>
                      </a:cubicBezTo>
                      <a:close/>
                      <a:moveTo>
                        <a:pt x="153400" y="203787"/>
                      </a:moveTo>
                      <a:cubicBezTo>
                        <a:pt x="156820" y="203787"/>
                        <a:pt x="159591" y="201016"/>
                        <a:pt x="159591" y="197596"/>
                      </a:cubicBezTo>
                      <a:cubicBezTo>
                        <a:pt x="159591" y="194177"/>
                        <a:pt x="156820" y="191405"/>
                        <a:pt x="153400" y="191405"/>
                      </a:cubicBezTo>
                      <a:cubicBezTo>
                        <a:pt x="149981" y="191405"/>
                        <a:pt x="147209" y="194177"/>
                        <a:pt x="147209" y="197596"/>
                      </a:cubicBezTo>
                      <a:cubicBezTo>
                        <a:pt x="147209" y="201016"/>
                        <a:pt x="149981" y="203787"/>
                        <a:pt x="153400" y="203787"/>
                      </a:cubicBezTo>
                      <a:close/>
                      <a:moveTo>
                        <a:pt x="132350" y="12383"/>
                      </a:moveTo>
                      <a:cubicBezTo>
                        <a:pt x="135769" y="12383"/>
                        <a:pt x="138541" y="9611"/>
                        <a:pt x="138541" y="6191"/>
                      </a:cubicBezTo>
                      <a:cubicBezTo>
                        <a:pt x="138541" y="2772"/>
                        <a:pt x="135769" y="0"/>
                        <a:pt x="132350" y="0"/>
                      </a:cubicBezTo>
                      <a:cubicBezTo>
                        <a:pt x="128931" y="0"/>
                        <a:pt x="126159" y="2772"/>
                        <a:pt x="126159" y="6191"/>
                      </a:cubicBezTo>
                      <a:cubicBezTo>
                        <a:pt x="126159" y="9611"/>
                        <a:pt x="128931" y="12383"/>
                        <a:pt x="132350" y="12383"/>
                      </a:cubicBezTo>
                      <a:close/>
                      <a:moveTo>
                        <a:pt x="132350" y="36290"/>
                      </a:moveTo>
                      <a:cubicBezTo>
                        <a:pt x="135769" y="36290"/>
                        <a:pt x="138541" y="33519"/>
                        <a:pt x="138541" y="30099"/>
                      </a:cubicBezTo>
                      <a:cubicBezTo>
                        <a:pt x="138541" y="26680"/>
                        <a:pt x="135769" y="23908"/>
                        <a:pt x="132350" y="23908"/>
                      </a:cubicBezTo>
                      <a:cubicBezTo>
                        <a:pt x="128931" y="23908"/>
                        <a:pt x="126159" y="26680"/>
                        <a:pt x="126159" y="30099"/>
                      </a:cubicBezTo>
                      <a:cubicBezTo>
                        <a:pt x="126159" y="33519"/>
                        <a:pt x="128931" y="36290"/>
                        <a:pt x="132350" y="36290"/>
                      </a:cubicBezTo>
                      <a:close/>
                      <a:moveTo>
                        <a:pt x="132350" y="60198"/>
                      </a:moveTo>
                      <a:cubicBezTo>
                        <a:pt x="135769" y="60198"/>
                        <a:pt x="138541" y="57426"/>
                        <a:pt x="138541" y="54007"/>
                      </a:cubicBezTo>
                      <a:cubicBezTo>
                        <a:pt x="138541" y="50587"/>
                        <a:pt x="135769" y="47816"/>
                        <a:pt x="132350" y="47816"/>
                      </a:cubicBezTo>
                      <a:cubicBezTo>
                        <a:pt x="128931" y="47816"/>
                        <a:pt x="126159" y="50587"/>
                        <a:pt x="126159" y="54007"/>
                      </a:cubicBezTo>
                      <a:cubicBezTo>
                        <a:pt x="126159" y="57426"/>
                        <a:pt x="128931" y="60198"/>
                        <a:pt x="132350" y="60198"/>
                      </a:cubicBezTo>
                      <a:close/>
                      <a:moveTo>
                        <a:pt x="132350" y="84153"/>
                      </a:moveTo>
                      <a:cubicBezTo>
                        <a:pt x="135769" y="84153"/>
                        <a:pt x="138541" y="81382"/>
                        <a:pt x="138541" y="77962"/>
                      </a:cubicBezTo>
                      <a:cubicBezTo>
                        <a:pt x="138541" y="74543"/>
                        <a:pt x="135769" y="71771"/>
                        <a:pt x="132350" y="71771"/>
                      </a:cubicBezTo>
                      <a:cubicBezTo>
                        <a:pt x="128931" y="71771"/>
                        <a:pt x="126159" y="74543"/>
                        <a:pt x="126159" y="77962"/>
                      </a:cubicBezTo>
                      <a:cubicBezTo>
                        <a:pt x="126159" y="81382"/>
                        <a:pt x="128931" y="84153"/>
                        <a:pt x="132350" y="84153"/>
                      </a:cubicBezTo>
                      <a:close/>
                      <a:moveTo>
                        <a:pt x="132350" y="108061"/>
                      </a:moveTo>
                      <a:cubicBezTo>
                        <a:pt x="135769" y="108061"/>
                        <a:pt x="138541" y="105289"/>
                        <a:pt x="138541" y="101870"/>
                      </a:cubicBezTo>
                      <a:cubicBezTo>
                        <a:pt x="138541" y="98450"/>
                        <a:pt x="135769" y="95679"/>
                        <a:pt x="132350" y="95679"/>
                      </a:cubicBezTo>
                      <a:cubicBezTo>
                        <a:pt x="128931" y="95679"/>
                        <a:pt x="126159" y="98450"/>
                        <a:pt x="126159" y="101870"/>
                      </a:cubicBezTo>
                      <a:cubicBezTo>
                        <a:pt x="126159" y="105289"/>
                        <a:pt x="128931" y="108061"/>
                        <a:pt x="132350" y="108061"/>
                      </a:cubicBezTo>
                      <a:close/>
                      <a:moveTo>
                        <a:pt x="132350" y="132017"/>
                      </a:moveTo>
                      <a:cubicBezTo>
                        <a:pt x="135769" y="132017"/>
                        <a:pt x="138541" y="129245"/>
                        <a:pt x="138541" y="125825"/>
                      </a:cubicBezTo>
                      <a:cubicBezTo>
                        <a:pt x="138541" y="122406"/>
                        <a:pt x="135769" y="119634"/>
                        <a:pt x="132350" y="119634"/>
                      </a:cubicBezTo>
                      <a:cubicBezTo>
                        <a:pt x="128931" y="119634"/>
                        <a:pt x="126159" y="122406"/>
                        <a:pt x="126159" y="125825"/>
                      </a:cubicBezTo>
                      <a:cubicBezTo>
                        <a:pt x="126159" y="129245"/>
                        <a:pt x="128931" y="132017"/>
                        <a:pt x="132350" y="132017"/>
                      </a:cubicBezTo>
                      <a:close/>
                      <a:moveTo>
                        <a:pt x="132350" y="155924"/>
                      </a:moveTo>
                      <a:cubicBezTo>
                        <a:pt x="135769" y="155924"/>
                        <a:pt x="138541" y="153153"/>
                        <a:pt x="138541" y="149733"/>
                      </a:cubicBezTo>
                      <a:cubicBezTo>
                        <a:pt x="138541" y="146314"/>
                        <a:pt x="135769" y="143542"/>
                        <a:pt x="132350" y="143542"/>
                      </a:cubicBezTo>
                      <a:cubicBezTo>
                        <a:pt x="128931" y="143542"/>
                        <a:pt x="126159" y="146314"/>
                        <a:pt x="126159" y="149733"/>
                      </a:cubicBezTo>
                      <a:cubicBezTo>
                        <a:pt x="126159" y="153153"/>
                        <a:pt x="128931" y="155924"/>
                        <a:pt x="132350" y="155924"/>
                      </a:cubicBezTo>
                      <a:close/>
                      <a:moveTo>
                        <a:pt x="132350" y="179880"/>
                      </a:moveTo>
                      <a:cubicBezTo>
                        <a:pt x="135769" y="179880"/>
                        <a:pt x="138541" y="177108"/>
                        <a:pt x="138541" y="173688"/>
                      </a:cubicBezTo>
                      <a:cubicBezTo>
                        <a:pt x="138541" y="170269"/>
                        <a:pt x="135769" y="167497"/>
                        <a:pt x="132350" y="167497"/>
                      </a:cubicBezTo>
                      <a:cubicBezTo>
                        <a:pt x="128931" y="167497"/>
                        <a:pt x="126159" y="170269"/>
                        <a:pt x="126159" y="173688"/>
                      </a:cubicBezTo>
                      <a:cubicBezTo>
                        <a:pt x="126159" y="177108"/>
                        <a:pt x="128931" y="179880"/>
                        <a:pt x="132350" y="179880"/>
                      </a:cubicBezTo>
                      <a:close/>
                      <a:moveTo>
                        <a:pt x="132350" y="203787"/>
                      </a:moveTo>
                      <a:cubicBezTo>
                        <a:pt x="135769" y="203787"/>
                        <a:pt x="138541" y="201016"/>
                        <a:pt x="138541" y="197596"/>
                      </a:cubicBezTo>
                      <a:cubicBezTo>
                        <a:pt x="138541" y="194177"/>
                        <a:pt x="135769" y="191405"/>
                        <a:pt x="132350" y="191405"/>
                      </a:cubicBezTo>
                      <a:cubicBezTo>
                        <a:pt x="128931" y="191405"/>
                        <a:pt x="126159" y="194177"/>
                        <a:pt x="126159" y="197596"/>
                      </a:cubicBezTo>
                      <a:cubicBezTo>
                        <a:pt x="126159" y="201016"/>
                        <a:pt x="128931" y="203787"/>
                        <a:pt x="132350" y="203787"/>
                      </a:cubicBezTo>
                      <a:close/>
                      <a:moveTo>
                        <a:pt x="111347" y="12383"/>
                      </a:moveTo>
                      <a:cubicBezTo>
                        <a:pt x="114767" y="12383"/>
                        <a:pt x="117538" y="9611"/>
                        <a:pt x="117538" y="6191"/>
                      </a:cubicBezTo>
                      <a:cubicBezTo>
                        <a:pt x="117538" y="2772"/>
                        <a:pt x="114767" y="0"/>
                        <a:pt x="111347" y="0"/>
                      </a:cubicBezTo>
                      <a:cubicBezTo>
                        <a:pt x="107928" y="0"/>
                        <a:pt x="105156" y="2772"/>
                        <a:pt x="105156" y="6191"/>
                      </a:cubicBezTo>
                      <a:cubicBezTo>
                        <a:pt x="105156" y="9611"/>
                        <a:pt x="107928" y="12383"/>
                        <a:pt x="111347" y="12383"/>
                      </a:cubicBezTo>
                      <a:close/>
                      <a:moveTo>
                        <a:pt x="111347" y="36290"/>
                      </a:moveTo>
                      <a:cubicBezTo>
                        <a:pt x="114767" y="36290"/>
                        <a:pt x="117538" y="33519"/>
                        <a:pt x="117538" y="30099"/>
                      </a:cubicBezTo>
                      <a:cubicBezTo>
                        <a:pt x="117538" y="26680"/>
                        <a:pt x="114767" y="23908"/>
                        <a:pt x="111347" y="23908"/>
                      </a:cubicBezTo>
                      <a:cubicBezTo>
                        <a:pt x="107928" y="23908"/>
                        <a:pt x="105156" y="26680"/>
                        <a:pt x="105156" y="30099"/>
                      </a:cubicBezTo>
                      <a:cubicBezTo>
                        <a:pt x="105156" y="33519"/>
                        <a:pt x="107928" y="36290"/>
                        <a:pt x="111347" y="36290"/>
                      </a:cubicBezTo>
                      <a:close/>
                      <a:moveTo>
                        <a:pt x="111347" y="60198"/>
                      </a:moveTo>
                      <a:cubicBezTo>
                        <a:pt x="114767" y="60198"/>
                        <a:pt x="117538" y="57426"/>
                        <a:pt x="117538" y="54007"/>
                      </a:cubicBezTo>
                      <a:cubicBezTo>
                        <a:pt x="117538" y="50587"/>
                        <a:pt x="114767" y="47816"/>
                        <a:pt x="111347" y="47816"/>
                      </a:cubicBezTo>
                      <a:cubicBezTo>
                        <a:pt x="107928" y="47816"/>
                        <a:pt x="105156" y="50587"/>
                        <a:pt x="105156" y="54007"/>
                      </a:cubicBezTo>
                      <a:cubicBezTo>
                        <a:pt x="105156" y="57426"/>
                        <a:pt x="107928" y="60198"/>
                        <a:pt x="111347" y="60198"/>
                      </a:cubicBezTo>
                      <a:close/>
                      <a:moveTo>
                        <a:pt x="111347" y="84153"/>
                      </a:moveTo>
                      <a:cubicBezTo>
                        <a:pt x="114767" y="84153"/>
                        <a:pt x="117538" y="81382"/>
                        <a:pt x="117538" y="77962"/>
                      </a:cubicBezTo>
                      <a:cubicBezTo>
                        <a:pt x="117538" y="74543"/>
                        <a:pt x="114767" y="71771"/>
                        <a:pt x="111347" y="71771"/>
                      </a:cubicBezTo>
                      <a:cubicBezTo>
                        <a:pt x="107928" y="71771"/>
                        <a:pt x="105156" y="74543"/>
                        <a:pt x="105156" y="77962"/>
                      </a:cubicBezTo>
                      <a:cubicBezTo>
                        <a:pt x="105156" y="81382"/>
                        <a:pt x="107928" y="84153"/>
                        <a:pt x="111347" y="84153"/>
                      </a:cubicBezTo>
                      <a:close/>
                      <a:moveTo>
                        <a:pt x="111347" y="108061"/>
                      </a:moveTo>
                      <a:cubicBezTo>
                        <a:pt x="114767" y="108061"/>
                        <a:pt x="117538" y="105289"/>
                        <a:pt x="117538" y="101870"/>
                      </a:cubicBezTo>
                      <a:cubicBezTo>
                        <a:pt x="117538" y="98450"/>
                        <a:pt x="114767" y="95679"/>
                        <a:pt x="111347" y="95679"/>
                      </a:cubicBezTo>
                      <a:cubicBezTo>
                        <a:pt x="107928" y="95679"/>
                        <a:pt x="105156" y="98450"/>
                        <a:pt x="105156" y="101870"/>
                      </a:cubicBezTo>
                      <a:cubicBezTo>
                        <a:pt x="105156" y="105289"/>
                        <a:pt x="107928" y="108061"/>
                        <a:pt x="111347" y="108061"/>
                      </a:cubicBezTo>
                      <a:close/>
                      <a:moveTo>
                        <a:pt x="111347" y="132017"/>
                      </a:moveTo>
                      <a:cubicBezTo>
                        <a:pt x="114767" y="132017"/>
                        <a:pt x="117538" y="129245"/>
                        <a:pt x="117538" y="125825"/>
                      </a:cubicBezTo>
                      <a:cubicBezTo>
                        <a:pt x="117538" y="122406"/>
                        <a:pt x="114767" y="119634"/>
                        <a:pt x="111347" y="119634"/>
                      </a:cubicBezTo>
                      <a:cubicBezTo>
                        <a:pt x="107928" y="119634"/>
                        <a:pt x="105156" y="122406"/>
                        <a:pt x="105156" y="125825"/>
                      </a:cubicBezTo>
                      <a:cubicBezTo>
                        <a:pt x="105156" y="129245"/>
                        <a:pt x="107928" y="132017"/>
                        <a:pt x="111347" y="132017"/>
                      </a:cubicBezTo>
                      <a:close/>
                      <a:moveTo>
                        <a:pt x="111347" y="155924"/>
                      </a:moveTo>
                      <a:cubicBezTo>
                        <a:pt x="114767" y="155924"/>
                        <a:pt x="117538" y="153153"/>
                        <a:pt x="117538" y="149733"/>
                      </a:cubicBezTo>
                      <a:cubicBezTo>
                        <a:pt x="117538" y="146314"/>
                        <a:pt x="114767" y="143542"/>
                        <a:pt x="111347" y="143542"/>
                      </a:cubicBezTo>
                      <a:cubicBezTo>
                        <a:pt x="107928" y="143542"/>
                        <a:pt x="105156" y="146314"/>
                        <a:pt x="105156" y="149733"/>
                      </a:cubicBezTo>
                      <a:cubicBezTo>
                        <a:pt x="105156" y="153153"/>
                        <a:pt x="107928" y="155924"/>
                        <a:pt x="111347" y="155924"/>
                      </a:cubicBezTo>
                      <a:close/>
                      <a:moveTo>
                        <a:pt x="111347" y="179880"/>
                      </a:moveTo>
                      <a:cubicBezTo>
                        <a:pt x="114767" y="179880"/>
                        <a:pt x="117538" y="177108"/>
                        <a:pt x="117538" y="173688"/>
                      </a:cubicBezTo>
                      <a:cubicBezTo>
                        <a:pt x="117538" y="170269"/>
                        <a:pt x="114767" y="167497"/>
                        <a:pt x="111347" y="167497"/>
                      </a:cubicBezTo>
                      <a:cubicBezTo>
                        <a:pt x="107928" y="167497"/>
                        <a:pt x="105156" y="170269"/>
                        <a:pt x="105156" y="173688"/>
                      </a:cubicBezTo>
                      <a:cubicBezTo>
                        <a:pt x="105156" y="177108"/>
                        <a:pt x="107928" y="179880"/>
                        <a:pt x="111347" y="179880"/>
                      </a:cubicBezTo>
                      <a:close/>
                      <a:moveTo>
                        <a:pt x="111347" y="203787"/>
                      </a:moveTo>
                      <a:cubicBezTo>
                        <a:pt x="114767" y="203787"/>
                        <a:pt x="117538" y="201016"/>
                        <a:pt x="117538" y="197596"/>
                      </a:cubicBezTo>
                      <a:cubicBezTo>
                        <a:pt x="117538" y="194177"/>
                        <a:pt x="114767" y="191405"/>
                        <a:pt x="111347" y="191405"/>
                      </a:cubicBezTo>
                      <a:cubicBezTo>
                        <a:pt x="107928" y="191405"/>
                        <a:pt x="105156" y="194177"/>
                        <a:pt x="105156" y="197596"/>
                      </a:cubicBezTo>
                      <a:cubicBezTo>
                        <a:pt x="105156" y="201016"/>
                        <a:pt x="107928" y="203787"/>
                        <a:pt x="111347" y="203787"/>
                      </a:cubicBezTo>
                      <a:close/>
                      <a:moveTo>
                        <a:pt x="90297" y="12383"/>
                      </a:moveTo>
                      <a:cubicBezTo>
                        <a:pt x="93716" y="12383"/>
                        <a:pt x="96488" y="9611"/>
                        <a:pt x="96488" y="6191"/>
                      </a:cubicBezTo>
                      <a:cubicBezTo>
                        <a:pt x="96488" y="2772"/>
                        <a:pt x="93716" y="0"/>
                        <a:pt x="90297" y="0"/>
                      </a:cubicBezTo>
                      <a:cubicBezTo>
                        <a:pt x="86878" y="0"/>
                        <a:pt x="84106" y="2772"/>
                        <a:pt x="84106" y="6191"/>
                      </a:cubicBezTo>
                      <a:cubicBezTo>
                        <a:pt x="84106" y="9611"/>
                        <a:pt x="86878" y="12383"/>
                        <a:pt x="90297" y="12383"/>
                      </a:cubicBezTo>
                      <a:close/>
                      <a:moveTo>
                        <a:pt x="90297" y="36290"/>
                      </a:moveTo>
                      <a:cubicBezTo>
                        <a:pt x="93716" y="36290"/>
                        <a:pt x="96488" y="33519"/>
                        <a:pt x="96488" y="30099"/>
                      </a:cubicBezTo>
                      <a:cubicBezTo>
                        <a:pt x="96488" y="26680"/>
                        <a:pt x="93716" y="23908"/>
                        <a:pt x="90297" y="23908"/>
                      </a:cubicBezTo>
                      <a:cubicBezTo>
                        <a:pt x="86878" y="23908"/>
                        <a:pt x="84106" y="26680"/>
                        <a:pt x="84106" y="30099"/>
                      </a:cubicBezTo>
                      <a:cubicBezTo>
                        <a:pt x="84106" y="33519"/>
                        <a:pt x="86878" y="36290"/>
                        <a:pt x="90297" y="36290"/>
                      </a:cubicBezTo>
                      <a:close/>
                      <a:moveTo>
                        <a:pt x="90297" y="60198"/>
                      </a:moveTo>
                      <a:cubicBezTo>
                        <a:pt x="93716" y="60198"/>
                        <a:pt x="96488" y="57426"/>
                        <a:pt x="96488" y="54007"/>
                      </a:cubicBezTo>
                      <a:cubicBezTo>
                        <a:pt x="96488" y="50587"/>
                        <a:pt x="93716" y="47816"/>
                        <a:pt x="90297" y="47816"/>
                      </a:cubicBezTo>
                      <a:cubicBezTo>
                        <a:pt x="86878" y="47816"/>
                        <a:pt x="84106" y="50587"/>
                        <a:pt x="84106" y="54007"/>
                      </a:cubicBezTo>
                      <a:cubicBezTo>
                        <a:pt x="84106" y="57426"/>
                        <a:pt x="86878" y="60198"/>
                        <a:pt x="90297" y="60198"/>
                      </a:cubicBezTo>
                      <a:close/>
                      <a:moveTo>
                        <a:pt x="90297" y="84153"/>
                      </a:moveTo>
                      <a:cubicBezTo>
                        <a:pt x="93716" y="84153"/>
                        <a:pt x="96488" y="81382"/>
                        <a:pt x="96488" y="77962"/>
                      </a:cubicBezTo>
                      <a:cubicBezTo>
                        <a:pt x="96488" y="74543"/>
                        <a:pt x="93716" y="71771"/>
                        <a:pt x="90297" y="71771"/>
                      </a:cubicBezTo>
                      <a:cubicBezTo>
                        <a:pt x="86878" y="71771"/>
                        <a:pt x="84106" y="74543"/>
                        <a:pt x="84106" y="77962"/>
                      </a:cubicBezTo>
                      <a:cubicBezTo>
                        <a:pt x="84106" y="81382"/>
                        <a:pt x="86878" y="84153"/>
                        <a:pt x="90297" y="84153"/>
                      </a:cubicBezTo>
                      <a:close/>
                      <a:moveTo>
                        <a:pt x="90297" y="108061"/>
                      </a:moveTo>
                      <a:cubicBezTo>
                        <a:pt x="93716" y="108061"/>
                        <a:pt x="96488" y="105289"/>
                        <a:pt x="96488" y="101870"/>
                      </a:cubicBezTo>
                      <a:cubicBezTo>
                        <a:pt x="96488" y="98450"/>
                        <a:pt x="93716" y="95679"/>
                        <a:pt x="90297" y="95679"/>
                      </a:cubicBezTo>
                      <a:cubicBezTo>
                        <a:pt x="86878" y="95679"/>
                        <a:pt x="84106" y="98450"/>
                        <a:pt x="84106" y="101870"/>
                      </a:cubicBezTo>
                      <a:cubicBezTo>
                        <a:pt x="84106" y="105289"/>
                        <a:pt x="86878" y="108061"/>
                        <a:pt x="90297" y="108061"/>
                      </a:cubicBezTo>
                      <a:close/>
                      <a:moveTo>
                        <a:pt x="90297" y="132017"/>
                      </a:moveTo>
                      <a:cubicBezTo>
                        <a:pt x="93716" y="132017"/>
                        <a:pt x="96488" y="129245"/>
                        <a:pt x="96488" y="125825"/>
                      </a:cubicBezTo>
                      <a:cubicBezTo>
                        <a:pt x="96488" y="122406"/>
                        <a:pt x="93716" y="119634"/>
                        <a:pt x="90297" y="119634"/>
                      </a:cubicBezTo>
                      <a:cubicBezTo>
                        <a:pt x="86878" y="119634"/>
                        <a:pt x="84106" y="122406"/>
                        <a:pt x="84106" y="125825"/>
                      </a:cubicBezTo>
                      <a:cubicBezTo>
                        <a:pt x="84106" y="129245"/>
                        <a:pt x="86878" y="132017"/>
                        <a:pt x="90297" y="132017"/>
                      </a:cubicBezTo>
                      <a:close/>
                      <a:moveTo>
                        <a:pt x="90297" y="155924"/>
                      </a:moveTo>
                      <a:cubicBezTo>
                        <a:pt x="93716" y="155924"/>
                        <a:pt x="96488" y="153153"/>
                        <a:pt x="96488" y="149733"/>
                      </a:cubicBezTo>
                      <a:cubicBezTo>
                        <a:pt x="96488" y="146314"/>
                        <a:pt x="93716" y="143542"/>
                        <a:pt x="90297" y="143542"/>
                      </a:cubicBezTo>
                      <a:cubicBezTo>
                        <a:pt x="86878" y="143542"/>
                        <a:pt x="84106" y="146314"/>
                        <a:pt x="84106" y="149733"/>
                      </a:cubicBezTo>
                      <a:cubicBezTo>
                        <a:pt x="84106" y="153153"/>
                        <a:pt x="86878" y="155924"/>
                        <a:pt x="90297" y="155924"/>
                      </a:cubicBezTo>
                      <a:close/>
                      <a:moveTo>
                        <a:pt x="90297" y="179880"/>
                      </a:moveTo>
                      <a:cubicBezTo>
                        <a:pt x="93716" y="179880"/>
                        <a:pt x="96488" y="177108"/>
                        <a:pt x="96488" y="173688"/>
                      </a:cubicBezTo>
                      <a:cubicBezTo>
                        <a:pt x="96488" y="170269"/>
                        <a:pt x="93716" y="167497"/>
                        <a:pt x="90297" y="167497"/>
                      </a:cubicBezTo>
                      <a:cubicBezTo>
                        <a:pt x="86878" y="167497"/>
                        <a:pt x="84106" y="170269"/>
                        <a:pt x="84106" y="173688"/>
                      </a:cubicBezTo>
                      <a:cubicBezTo>
                        <a:pt x="84106" y="177108"/>
                        <a:pt x="86878" y="179880"/>
                        <a:pt x="90297" y="179880"/>
                      </a:cubicBezTo>
                      <a:close/>
                      <a:moveTo>
                        <a:pt x="90297" y="203787"/>
                      </a:moveTo>
                      <a:cubicBezTo>
                        <a:pt x="93716" y="203787"/>
                        <a:pt x="96488" y="201016"/>
                        <a:pt x="96488" y="197596"/>
                      </a:cubicBezTo>
                      <a:cubicBezTo>
                        <a:pt x="96488" y="194177"/>
                        <a:pt x="93716" y="191405"/>
                        <a:pt x="90297" y="191405"/>
                      </a:cubicBezTo>
                      <a:cubicBezTo>
                        <a:pt x="86878" y="191405"/>
                        <a:pt x="84106" y="194177"/>
                        <a:pt x="84106" y="197596"/>
                      </a:cubicBezTo>
                      <a:cubicBezTo>
                        <a:pt x="84106" y="201016"/>
                        <a:pt x="86878" y="203787"/>
                        <a:pt x="90297" y="203787"/>
                      </a:cubicBezTo>
                      <a:close/>
                      <a:moveTo>
                        <a:pt x="69294" y="12383"/>
                      </a:moveTo>
                      <a:cubicBezTo>
                        <a:pt x="72714" y="12383"/>
                        <a:pt x="75486" y="9611"/>
                        <a:pt x="75486" y="6191"/>
                      </a:cubicBezTo>
                      <a:cubicBezTo>
                        <a:pt x="75486" y="2772"/>
                        <a:pt x="72714" y="0"/>
                        <a:pt x="69294" y="0"/>
                      </a:cubicBezTo>
                      <a:cubicBezTo>
                        <a:pt x="65875" y="0"/>
                        <a:pt x="63103" y="2772"/>
                        <a:pt x="63103" y="6191"/>
                      </a:cubicBezTo>
                      <a:cubicBezTo>
                        <a:pt x="63103" y="9611"/>
                        <a:pt x="65875" y="12383"/>
                        <a:pt x="69294" y="12383"/>
                      </a:cubicBezTo>
                      <a:close/>
                      <a:moveTo>
                        <a:pt x="69294" y="36290"/>
                      </a:moveTo>
                      <a:cubicBezTo>
                        <a:pt x="72714" y="36290"/>
                        <a:pt x="75486" y="33519"/>
                        <a:pt x="75486" y="30099"/>
                      </a:cubicBezTo>
                      <a:cubicBezTo>
                        <a:pt x="75486" y="26680"/>
                        <a:pt x="72714" y="23908"/>
                        <a:pt x="69294" y="23908"/>
                      </a:cubicBezTo>
                      <a:cubicBezTo>
                        <a:pt x="65875" y="23908"/>
                        <a:pt x="63103" y="26680"/>
                        <a:pt x="63103" y="30099"/>
                      </a:cubicBezTo>
                      <a:cubicBezTo>
                        <a:pt x="63103" y="33519"/>
                        <a:pt x="65875" y="36290"/>
                        <a:pt x="69294" y="36290"/>
                      </a:cubicBezTo>
                      <a:close/>
                      <a:moveTo>
                        <a:pt x="69294" y="60198"/>
                      </a:moveTo>
                      <a:cubicBezTo>
                        <a:pt x="72714" y="60198"/>
                        <a:pt x="75486" y="57426"/>
                        <a:pt x="75486" y="54007"/>
                      </a:cubicBezTo>
                      <a:cubicBezTo>
                        <a:pt x="75486" y="50587"/>
                        <a:pt x="72714" y="47816"/>
                        <a:pt x="69294" y="47816"/>
                      </a:cubicBezTo>
                      <a:cubicBezTo>
                        <a:pt x="65875" y="47816"/>
                        <a:pt x="63103" y="50587"/>
                        <a:pt x="63103" y="54007"/>
                      </a:cubicBezTo>
                      <a:cubicBezTo>
                        <a:pt x="63103" y="57426"/>
                        <a:pt x="65875" y="60198"/>
                        <a:pt x="69294" y="60198"/>
                      </a:cubicBezTo>
                      <a:close/>
                      <a:moveTo>
                        <a:pt x="69294" y="84153"/>
                      </a:moveTo>
                      <a:cubicBezTo>
                        <a:pt x="72714" y="84153"/>
                        <a:pt x="75486" y="81382"/>
                        <a:pt x="75486" y="77962"/>
                      </a:cubicBezTo>
                      <a:cubicBezTo>
                        <a:pt x="75486" y="74543"/>
                        <a:pt x="72714" y="71771"/>
                        <a:pt x="69294" y="71771"/>
                      </a:cubicBezTo>
                      <a:cubicBezTo>
                        <a:pt x="65875" y="71771"/>
                        <a:pt x="63103" y="74543"/>
                        <a:pt x="63103" y="77962"/>
                      </a:cubicBezTo>
                      <a:cubicBezTo>
                        <a:pt x="63103" y="81382"/>
                        <a:pt x="65875" y="84153"/>
                        <a:pt x="69294" y="84153"/>
                      </a:cubicBezTo>
                      <a:close/>
                      <a:moveTo>
                        <a:pt x="69294" y="108061"/>
                      </a:moveTo>
                      <a:cubicBezTo>
                        <a:pt x="72714" y="108061"/>
                        <a:pt x="75486" y="105289"/>
                        <a:pt x="75486" y="101870"/>
                      </a:cubicBezTo>
                      <a:cubicBezTo>
                        <a:pt x="75486" y="98450"/>
                        <a:pt x="72714" y="95679"/>
                        <a:pt x="69294" y="95679"/>
                      </a:cubicBezTo>
                      <a:cubicBezTo>
                        <a:pt x="65875" y="95679"/>
                        <a:pt x="63103" y="98450"/>
                        <a:pt x="63103" y="101870"/>
                      </a:cubicBezTo>
                      <a:cubicBezTo>
                        <a:pt x="63103" y="105289"/>
                        <a:pt x="65875" y="108061"/>
                        <a:pt x="69294" y="108061"/>
                      </a:cubicBezTo>
                      <a:close/>
                      <a:moveTo>
                        <a:pt x="69294" y="132017"/>
                      </a:moveTo>
                      <a:cubicBezTo>
                        <a:pt x="72714" y="132017"/>
                        <a:pt x="75486" y="129245"/>
                        <a:pt x="75486" y="125825"/>
                      </a:cubicBezTo>
                      <a:cubicBezTo>
                        <a:pt x="75486" y="122406"/>
                        <a:pt x="72714" y="119634"/>
                        <a:pt x="69294" y="119634"/>
                      </a:cubicBezTo>
                      <a:cubicBezTo>
                        <a:pt x="65875" y="119634"/>
                        <a:pt x="63103" y="122406"/>
                        <a:pt x="63103" y="125825"/>
                      </a:cubicBezTo>
                      <a:cubicBezTo>
                        <a:pt x="63103" y="129245"/>
                        <a:pt x="65875" y="132017"/>
                        <a:pt x="69294" y="132017"/>
                      </a:cubicBezTo>
                      <a:close/>
                      <a:moveTo>
                        <a:pt x="69294" y="155924"/>
                      </a:moveTo>
                      <a:cubicBezTo>
                        <a:pt x="72714" y="155924"/>
                        <a:pt x="75486" y="153153"/>
                        <a:pt x="75486" y="149733"/>
                      </a:cubicBezTo>
                      <a:cubicBezTo>
                        <a:pt x="75486" y="146314"/>
                        <a:pt x="72714" y="143542"/>
                        <a:pt x="69294" y="143542"/>
                      </a:cubicBezTo>
                      <a:cubicBezTo>
                        <a:pt x="65875" y="143542"/>
                        <a:pt x="63103" y="146314"/>
                        <a:pt x="63103" y="149733"/>
                      </a:cubicBezTo>
                      <a:cubicBezTo>
                        <a:pt x="63103" y="153153"/>
                        <a:pt x="65875" y="155924"/>
                        <a:pt x="69294" y="155924"/>
                      </a:cubicBezTo>
                      <a:close/>
                      <a:moveTo>
                        <a:pt x="69294" y="179880"/>
                      </a:moveTo>
                      <a:cubicBezTo>
                        <a:pt x="72714" y="179880"/>
                        <a:pt x="75486" y="177108"/>
                        <a:pt x="75486" y="173688"/>
                      </a:cubicBezTo>
                      <a:cubicBezTo>
                        <a:pt x="75486" y="170269"/>
                        <a:pt x="72714" y="167497"/>
                        <a:pt x="69294" y="167497"/>
                      </a:cubicBezTo>
                      <a:cubicBezTo>
                        <a:pt x="65875" y="167497"/>
                        <a:pt x="63103" y="170269"/>
                        <a:pt x="63103" y="173688"/>
                      </a:cubicBezTo>
                      <a:cubicBezTo>
                        <a:pt x="63103" y="177108"/>
                        <a:pt x="65875" y="179880"/>
                        <a:pt x="69294" y="179880"/>
                      </a:cubicBezTo>
                      <a:close/>
                      <a:moveTo>
                        <a:pt x="69294" y="203787"/>
                      </a:moveTo>
                      <a:cubicBezTo>
                        <a:pt x="72714" y="203787"/>
                        <a:pt x="75486" y="201016"/>
                        <a:pt x="75486" y="197596"/>
                      </a:cubicBezTo>
                      <a:cubicBezTo>
                        <a:pt x="75486" y="194177"/>
                        <a:pt x="72714" y="191405"/>
                        <a:pt x="69294" y="191405"/>
                      </a:cubicBezTo>
                      <a:cubicBezTo>
                        <a:pt x="65875" y="191405"/>
                        <a:pt x="63103" y="194177"/>
                        <a:pt x="63103" y="197596"/>
                      </a:cubicBezTo>
                      <a:cubicBezTo>
                        <a:pt x="63103" y="201016"/>
                        <a:pt x="65875" y="203787"/>
                        <a:pt x="69294" y="203787"/>
                      </a:cubicBezTo>
                      <a:close/>
                      <a:moveTo>
                        <a:pt x="48244" y="12383"/>
                      </a:moveTo>
                      <a:cubicBezTo>
                        <a:pt x="51664" y="12383"/>
                        <a:pt x="54435" y="9611"/>
                        <a:pt x="54435" y="6191"/>
                      </a:cubicBezTo>
                      <a:cubicBezTo>
                        <a:pt x="54435" y="2772"/>
                        <a:pt x="51664" y="0"/>
                        <a:pt x="48244" y="0"/>
                      </a:cubicBezTo>
                      <a:cubicBezTo>
                        <a:pt x="44825" y="0"/>
                        <a:pt x="42053" y="2772"/>
                        <a:pt x="42053" y="6191"/>
                      </a:cubicBezTo>
                      <a:cubicBezTo>
                        <a:pt x="42053" y="9611"/>
                        <a:pt x="44825" y="12383"/>
                        <a:pt x="48244" y="12383"/>
                      </a:cubicBezTo>
                      <a:close/>
                      <a:moveTo>
                        <a:pt x="48244" y="36290"/>
                      </a:moveTo>
                      <a:cubicBezTo>
                        <a:pt x="51664" y="36290"/>
                        <a:pt x="54435" y="33519"/>
                        <a:pt x="54435" y="30099"/>
                      </a:cubicBezTo>
                      <a:cubicBezTo>
                        <a:pt x="54435" y="26680"/>
                        <a:pt x="51664" y="23908"/>
                        <a:pt x="48244" y="23908"/>
                      </a:cubicBezTo>
                      <a:cubicBezTo>
                        <a:pt x="44825" y="23908"/>
                        <a:pt x="42053" y="26680"/>
                        <a:pt x="42053" y="30099"/>
                      </a:cubicBezTo>
                      <a:cubicBezTo>
                        <a:pt x="42053" y="33519"/>
                        <a:pt x="44825" y="36290"/>
                        <a:pt x="48244" y="36290"/>
                      </a:cubicBezTo>
                      <a:close/>
                      <a:moveTo>
                        <a:pt x="48244" y="60198"/>
                      </a:moveTo>
                      <a:cubicBezTo>
                        <a:pt x="51664" y="60198"/>
                        <a:pt x="54435" y="57426"/>
                        <a:pt x="54435" y="54007"/>
                      </a:cubicBezTo>
                      <a:cubicBezTo>
                        <a:pt x="54435" y="50587"/>
                        <a:pt x="51664" y="47816"/>
                        <a:pt x="48244" y="47816"/>
                      </a:cubicBezTo>
                      <a:cubicBezTo>
                        <a:pt x="44825" y="47816"/>
                        <a:pt x="42053" y="50587"/>
                        <a:pt x="42053" y="54007"/>
                      </a:cubicBezTo>
                      <a:cubicBezTo>
                        <a:pt x="42053" y="57426"/>
                        <a:pt x="44825" y="60198"/>
                        <a:pt x="48244" y="60198"/>
                      </a:cubicBezTo>
                      <a:close/>
                      <a:moveTo>
                        <a:pt x="48244" y="84153"/>
                      </a:moveTo>
                      <a:cubicBezTo>
                        <a:pt x="51664" y="84153"/>
                        <a:pt x="54435" y="81382"/>
                        <a:pt x="54435" y="77962"/>
                      </a:cubicBezTo>
                      <a:cubicBezTo>
                        <a:pt x="54435" y="74543"/>
                        <a:pt x="51664" y="71771"/>
                        <a:pt x="48244" y="71771"/>
                      </a:cubicBezTo>
                      <a:cubicBezTo>
                        <a:pt x="44825" y="71771"/>
                        <a:pt x="42053" y="74543"/>
                        <a:pt x="42053" y="77962"/>
                      </a:cubicBezTo>
                      <a:cubicBezTo>
                        <a:pt x="42053" y="81382"/>
                        <a:pt x="44825" y="84153"/>
                        <a:pt x="48244" y="84153"/>
                      </a:cubicBezTo>
                      <a:close/>
                      <a:moveTo>
                        <a:pt x="48244" y="108061"/>
                      </a:moveTo>
                      <a:cubicBezTo>
                        <a:pt x="51664" y="108061"/>
                        <a:pt x="54435" y="105289"/>
                        <a:pt x="54435" y="101870"/>
                      </a:cubicBezTo>
                      <a:cubicBezTo>
                        <a:pt x="54435" y="98450"/>
                        <a:pt x="51664" y="95679"/>
                        <a:pt x="48244" y="95679"/>
                      </a:cubicBezTo>
                      <a:cubicBezTo>
                        <a:pt x="44825" y="95679"/>
                        <a:pt x="42053" y="98450"/>
                        <a:pt x="42053" y="101870"/>
                      </a:cubicBezTo>
                      <a:cubicBezTo>
                        <a:pt x="42053" y="105289"/>
                        <a:pt x="44825" y="108061"/>
                        <a:pt x="48244" y="108061"/>
                      </a:cubicBezTo>
                      <a:close/>
                      <a:moveTo>
                        <a:pt x="48244" y="132017"/>
                      </a:moveTo>
                      <a:cubicBezTo>
                        <a:pt x="51664" y="132017"/>
                        <a:pt x="54435" y="129245"/>
                        <a:pt x="54435" y="125825"/>
                      </a:cubicBezTo>
                      <a:cubicBezTo>
                        <a:pt x="54435" y="122406"/>
                        <a:pt x="51664" y="119634"/>
                        <a:pt x="48244" y="119634"/>
                      </a:cubicBezTo>
                      <a:cubicBezTo>
                        <a:pt x="44825" y="119634"/>
                        <a:pt x="42053" y="122406"/>
                        <a:pt x="42053" y="125825"/>
                      </a:cubicBezTo>
                      <a:cubicBezTo>
                        <a:pt x="42053" y="129245"/>
                        <a:pt x="44825" y="132017"/>
                        <a:pt x="48244" y="132017"/>
                      </a:cubicBezTo>
                      <a:close/>
                      <a:moveTo>
                        <a:pt x="48244" y="155924"/>
                      </a:moveTo>
                      <a:cubicBezTo>
                        <a:pt x="51664" y="155924"/>
                        <a:pt x="54435" y="153153"/>
                        <a:pt x="54435" y="149733"/>
                      </a:cubicBezTo>
                      <a:cubicBezTo>
                        <a:pt x="54435" y="146314"/>
                        <a:pt x="51664" y="143542"/>
                        <a:pt x="48244" y="143542"/>
                      </a:cubicBezTo>
                      <a:cubicBezTo>
                        <a:pt x="44825" y="143542"/>
                        <a:pt x="42053" y="146314"/>
                        <a:pt x="42053" y="149733"/>
                      </a:cubicBezTo>
                      <a:cubicBezTo>
                        <a:pt x="42053" y="153153"/>
                        <a:pt x="44825" y="155924"/>
                        <a:pt x="48244" y="155924"/>
                      </a:cubicBezTo>
                      <a:close/>
                      <a:moveTo>
                        <a:pt x="48244" y="179880"/>
                      </a:moveTo>
                      <a:cubicBezTo>
                        <a:pt x="51664" y="179880"/>
                        <a:pt x="54435" y="177108"/>
                        <a:pt x="54435" y="173688"/>
                      </a:cubicBezTo>
                      <a:cubicBezTo>
                        <a:pt x="54435" y="170269"/>
                        <a:pt x="51664" y="167497"/>
                        <a:pt x="48244" y="167497"/>
                      </a:cubicBezTo>
                      <a:cubicBezTo>
                        <a:pt x="44825" y="167497"/>
                        <a:pt x="42053" y="170269"/>
                        <a:pt x="42053" y="173688"/>
                      </a:cubicBezTo>
                      <a:cubicBezTo>
                        <a:pt x="42053" y="177108"/>
                        <a:pt x="44825" y="179880"/>
                        <a:pt x="48244" y="179880"/>
                      </a:cubicBezTo>
                      <a:close/>
                      <a:moveTo>
                        <a:pt x="48244" y="203787"/>
                      </a:moveTo>
                      <a:cubicBezTo>
                        <a:pt x="51664" y="203787"/>
                        <a:pt x="54435" y="201016"/>
                        <a:pt x="54435" y="197596"/>
                      </a:cubicBezTo>
                      <a:cubicBezTo>
                        <a:pt x="54435" y="194177"/>
                        <a:pt x="51664" y="191405"/>
                        <a:pt x="48244" y="191405"/>
                      </a:cubicBezTo>
                      <a:cubicBezTo>
                        <a:pt x="44825" y="191405"/>
                        <a:pt x="42053" y="194177"/>
                        <a:pt x="42053" y="197596"/>
                      </a:cubicBezTo>
                      <a:cubicBezTo>
                        <a:pt x="42053" y="201016"/>
                        <a:pt x="44825" y="203787"/>
                        <a:pt x="48244" y="203787"/>
                      </a:cubicBezTo>
                      <a:close/>
                      <a:moveTo>
                        <a:pt x="27242" y="12383"/>
                      </a:moveTo>
                      <a:cubicBezTo>
                        <a:pt x="30661" y="12383"/>
                        <a:pt x="33433" y="9611"/>
                        <a:pt x="33433" y="6191"/>
                      </a:cubicBezTo>
                      <a:cubicBezTo>
                        <a:pt x="33433" y="2772"/>
                        <a:pt x="30661" y="0"/>
                        <a:pt x="27242" y="0"/>
                      </a:cubicBezTo>
                      <a:cubicBezTo>
                        <a:pt x="23822" y="0"/>
                        <a:pt x="21050" y="2772"/>
                        <a:pt x="21050" y="6191"/>
                      </a:cubicBezTo>
                      <a:cubicBezTo>
                        <a:pt x="21050" y="9611"/>
                        <a:pt x="23822" y="12383"/>
                        <a:pt x="27242" y="12383"/>
                      </a:cubicBezTo>
                      <a:close/>
                      <a:moveTo>
                        <a:pt x="27242" y="36290"/>
                      </a:moveTo>
                      <a:cubicBezTo>
                        <a:pt x="30661" y="36290"/>
                        <a:pt x="33433" y="33519"/>
                        <a:pt x="33433" y="30099"/>
                      </a:cubicBezTo>
                      <a:cubicBezTo>
                        <a:pt x="33433" y="26680"/>
                        <a:pt x="30661" y="23908"/>
                        <a:pt x="27242" y="23908"/>
                      </a:cubicBezTo>
                      <a:cubicBezTo>
                        <a:pt x="23822" y="23908"/>
                        <a:pt x="21050" y="26680"/>
                        <a:pt x="21050" y="30099"/>
                      </a:cubicBezTo>
                      <a:cubicBezTo>
                        <a:pt x="21050" y="33519"/>
                        <a:pt x="23822" y="36290"/>
                        <a:pt x="27242" y="36290"/>
                      </a:cubicBezTo>
                      <a:close/>
                      <a:moveTo>
                        <a:pt x="27242" y="60198"/>
                      </a:moveTo>
                      <a:cubicBezTo>
                        <a:pt x="30661" y="60198"/>
                        <a:pt x="33433" y="57426"/>
                        <a:pt x="33433" y="54007"/>
                      </a:cubicBezTo>
                      <a:cubicBezTo>
                        <a:pt x="33433" y="50587"/>
                        <a:pt x="30661" y="47816"/>
                        <a:pt x="27242" y="47816"/>
                      </a:cubicBezTo>
                      <a:cubicBezTo>
                        <a:pt x="23822" y="47816"/>
                        <a:pt x="21050" y="50587"/>
                        <a:pt x="21050" y="54007"/>
                      </a:cubicBezTo>
                      <a:cubicBezTo>
                        <a:pt x="21050" y="57426"/>
                        <a:pt x="23822" y="60198"/>
                        <a:pt x="27242" y="60198"/>
                      </a:cubicBezTo>
                      <a:close/>
                      <a:moveTo>
                        <a:pt x="27242" y="84153"/>
                      </a:moveTo>
                      <a:cubicBezTo>
                        <a:pt x="30661" y="84153"/>
                        <a:pt x="33433" y="81382"/>
                        <a:pt x="33433" y="77962"/>
                      </a:cubicBezTo>
                      <a:cubicBezTo>
                        <a:pt x="33433" y="74543"/>
                        <a:pt x="30661" y="71771"/>
                        <a:pt x="27242" y="71771"/>
                      </a:cubicBezTo>
                      <a:cubicBezTo>
                        <a:pt x="23822" y="71771"/>
                        <a:pt x="21050" y="74543"/>
                        <a:pt x="21050" y="77962"/>
                      </a:cubicBezTo>
                      <a:cubicBezTo>
                        <a:pt x="21050" y="81382"/>
                        <a:pt x="23822" y="84153"/>
                        <a:pt x="27242" y="84153"/>
                      </a:cubicBezTo>
                      <a:close/>
                      <a:moveTo>
                        <a:pt x="27242" y="108061"/>
                      </a:moveTo>
                      <a:cubicBezTo>
                        <a:pt x="30661" y="108061"/>
                        <a:pt x="33433" y="105289"/>
                        <a:pt x="33433" y="101870"/>
                      </a:cubicBezTo>
                      <a:cubicBezTo>
                        <a:pt x="33433" y="98450"/>
                        <a:pt x="30661" y="95679"/>
                        <a:pt x="27242" y="95679"/>
                      </a:cubicBezTo>
                      <a:cubicBezTo>
                        <a:pt x="23822" y="95679"/>
                        <a:pt x="21050" y="98450"/>
                        <a:pt x="21050" y="101870"/>
                      </a:cubicBezTo>
                      <a:cubicBezTo>
                        <a:pt x="21050" y="105289"/>
                        <a:pt x="23822" y="108061"/>
                        <a:pt x="27242" y="108061"/>
                      </a:cubicBezTo>
                      <a:close/>
                      <a:moveTo>
                        <a:pt x="27242" y="132017"/>
                      </a:moveTo>
                      <a:cubicBezTo>
                        <a:pt x="30661" y="132017"/>
                        <a:pt x="33433" y="129245"/>
                        <a:pt x="33433" y="125825"/>
                      </a:cubicBezTo>
                      <a:cubicBezTo>
                        <a:pt x="33433" y="122406"/>
                        <a:pt x="30661" y="119634"/>
                        <a:pt x="27242" y="119634"/>
                      </a:cubicBezTo>
                      <a:cubicBezTo>
                        <a:pt x="23822" y="119634"/>
                        <a:pt x="21050" y="122406"/>
                        <a:pt x="21050" y="125825"/>
                      </a:cubicBezTo>
                      <a:cubicBezTo>
                        <a:pt x="21050" y="129245"/>
                        <a:pt x="23822" y="132017"/>
                        <a:pt x="27242" y="132017"/>
                      </a:cubicBezTo>
                      <a:close/>
                      <a:moveTo>
                        <a:pt x="27242" y="155924"/>
                      </a:moveTo>
                      <a:cubicBezTo>
                        <a:pt x="30661" y="155924"/>
                        <a:pt x="33433" y="153153"/>
                        <a:pt x="33433" y="149733"/>
                      </a:cubicBezTo>
                      <a:cubicBezTo>
                        <a:pt x="33433" y="146314"/>
                        <a:pt x="30661" y="143542"/>
                        <a:pt x="27242" y="143542"/>
                      </a:cubicBezTo>
                      <a:cubicBezTo>
                        <a:pt x="23822" y="143542"/>
                        <a:pt x="21050" y="146314"/>
                        <a:pt x="21050" y="149733"/>
                      </a:cubicBezTo>
                      <a:cubicBezTo>
                        <a:pt x="21050" y="153153"/>
                        <a:pt x="23822" y="155924"/>
                        <a:pt x="27242" y="155924"/>
                      </a:cubicBezTo>
                      <a:close/>
                      <a:moveTo>
                        <a:pt x="27242" y="179880"/>
                      </a:moveTo>
                      <a:cubicBezTo>
                        <a:pt x="30661" y="179880"/>
                        <a:pt x="33433" y="177108"/>
                        <a:pt x="33433" y="173688"/>
                      </a:cubicBezTo>
                      <a:cubicBezTo>
                        <a:pt x="33433" y="170269"/>
                        <a:pt x="30661" y="167497"/>
                        <a:pt x="27242" y="167497"/>
                      </a:cubicBezTo>
                      <a:cubicBezTo>
                        <a:pt x="23822" y="167497"/>
                        <a:pt x="21050" y="170269"/>
                        <a:pt x="21050" y="173688"/>
                      </a:cubicBezTo>
                      <a:cubicBezTo>
                        <a:pt x="21050" y="177108"/>
                        <a:pt x="23822" y="179880"/>
                        <a:pt x="27242" y="179880"/>
                      </a:cubicBezTo>
                      <a:close/>
                      <a:moveTo>
                        <a:pt x="27242" y="203787"/>
                      </a:moveTo>
                      <a:cubicBezTo>
                        <a:pt x="30661" y="203787"/>
                        <a:pt x="33433" y="201016"/>
                        <a:pt x="33433" y="197596"/>
                      </a:cubicBezTo>
                      <a:cubicBezTo>
                        <a:pt x="33433" y="194177"/>
                        <a:pt x="30661" y="191405"/>
                        <a:pt x="27242" y="191405"/>
                      </a:cubicBezTo>
                      <a:cubicBezTo>
                        <a:pt x="23822" y="191405"/>
                        <a:pt x="21050" y="194177"/>
                        <a:pt x="21050" y="197596"/>
                      </a:cubicBezTo>
                      <a:cubicBezTo>
                        <a:pt x="21050" y="201016"/>
                        <a:pt x="23822" y="203787"/>
                        <a:pt x="27242" y="203787"/>
                      </a:cubicBezTo>
                      <a:close/>
                      <a:moveTo>
                        <a:pt x="6191" y="12383"/>
                      </a:moveTo>
                      <a:cubicBezTo>
                        <a:pt x="9611" y="12383"/>
                        <a:pt x="12382" y="9611"/>
                        <a:pt x="12382" y="6191"/>
                      </a:cubicBezTo>
                      <a:cubicBezTo>
                        <a:pt x="12382" y="2772"/>
                        <a:pt x="9611" y="0"/>
                        <a:pt x="6191" y="0"/>
                      </a:cubicBezTo>
                      <a:cubicBezTo>
                        <a:pt x="2772" y="0"/>
                        <a:pt x="0" y="2772"/>
                        <a:pt x="0" y="6191"/>
                      </a:cubicBezTo>
                      <a:cubicBezTo>
                        <a:pt x="0" y="9611"/>
                        <a:pt x="2772" y="12383"/>
                        <a:pt x="6191" y="12383"/>
                      </a:cubicBezTo>
                      <a:close/>
                      <a:moveTo>
                        <a:pt x="6191" y="36290"/>
                      </a:moveTo>
                      <a:cubicBezTo>
                        <a:pt x="9611" y="36290"/>
                        <a:pt x="12382" y="33519"/>
                        <a:pt x="12382" y="30099"/>
                      </a:cubicBezTo>
                      <a:cubicBezTo>
                        <a:pt x="12382" y="26680"/>
                        <a:pt x="9611" y="23908"/>
                        <a:pt x="6191" y="23908"/>
                      </a:cubicBezTo>
                      <a:cubicBezTo>
                        <a:pt x="2772" y="23908"/>
                        <a:pt x="0" y="26680"/>
                        <a:pt x="0" y="30099"/>
                      </a:cubicBezTo>
                      <a:cubicBezTo>
                        <a:pt x="0" y="33519"/>
                        <a:pt x="2772" y="36290"/>
                        <a:pt x="6191" y="36290"/>
                      </a:cubicBezTo>
                      <a:close/>
                      <a:moveTo>
                        <a:pt x="6191" y="60198"/>
                      </a:moveTo>
                      <a:cubicBezTo>
                        <a:pt x="9611" y="60198"/>
                        <a:pt x="12382" y="57426"/>
                        <a:pt x="12382" y="54007"/>
                      </a:cubicBezTo>
                      <a:cubicBezTo>
                        <a:pt x="12382" y="50587"/>
                        <a:pt x="9611" y="47816"/>
                        <a:pt x="6191" y="47816"/>
                      </a:cubicBezTo>
                      <a:cubicBezTo>
                        <a:pt x="2772" y="47816"/>
                        <a:pt x="0" y="50587"/>
                        <a:pt x="0" y="54007"/>
                      </a:cubicBezTo>
                      <a:cubicBezTo>
                        <a:pt x="0" y="57426"/>
                        <a:pt x="2772" y="60198"/>
                        <a:pt x="6191" y="60198"/>
                      </a:cubicBezTo>
                      <a:close/>
                      <a:moveTo>
                        <a:pt x="6191" y="84153"/>
                      </a:moveTo>
                      <a:cubicBezTo>
                        <a:pt x="9611" y="84153"/>
                        <a:pt x="12382" y="81382"/>
                        <a:pt x="12382" y="77962"/>
                      </a:cubicBezTo>
                      <a:cubicBezTo>
                        <a:pt x="12382" y="74543"/>
                        <a:pt x="9611" y="71771"/>
                        <a:pt x="6191" y="71771"/>
                      </a:cubicBezTo>
                      <a:cubicBezTo>
                        <a:pt x="2772" y="71771"/>
                        <a:pt x="0" y="74543"/>
                        <a:pt x="0" y="77962"/>
                      </a:cubicBezTo>
                      <a:cubicBezTo>
                        <a:pt x="0" y="81382"/>
                        <a:pt x="2772" y="84153"/>
                        <a:pt x="6191" y="84153"/>
                      </a:cubicBezTo>
                      <a:close/>
                      <a:moveTo>
                        <a:pt x="6191" y="108061"/>
                      </a:moveTo>
                      <a:cubicBezTo>
                        <a:pt x="9611" y="108061"/>
                        <a:pt x="12382" y="105289"/>
                        <a:pt x="12382" y="101870"/>
                      </a:cubicBezTo>
                      <a:cubicBezTo>
                        <a:pt x="12382" y="98450"/>
                        <a:pt x="9611" y="95679"/>
                        <a:pt x="6191" y="95679"/>
                      </a:cubicBezTo>
                      <a:cubicBezTo>
                        <a:pt x="2772" y="95679"/>
                        <a:pt x="0" y="98450"/>
                        <a:pt x="0" y="101870"/>
                      </a:cubicBezTo>
                      <a:cubicBezTo>
                        <a:pt x="0" y="105289"/>
                        <a:pt x="2772" y="108061"/>
                        <a:pt x="6191" y="108061"/>
                      </a:cubicBezTo>
                      <a:close/>
                      <a:moveTo>
                        <a:pt x="6191" y="132017"/>
                      </a:moveTo>
                      <a:cubicBezTo>
                        <a:pt x="9611" y="132017"/>
                        <a:pt x="12382" y="129245"/>
                        <a:pt x="12382" y="125825"/>
                      </a:cubicBezTo>
                      <a:cubicBezTo>
                        <a:pt x="12382" y="122406"/>
                        <a:pt x="9611" y="119634"/>
                        <a:pt x="6191" y="119634"/>
                      </a:cubicBezTo>
                      <a:cubicBezTo>
                        <a:pt x="2772" y="119634"/>
                        <a:pt x="0" y="122406"/>
                        <a:pt x="0" y="125825"/>
                      </a:cubicBezTo>
                      <a:cubicBezTo>
                        <a:pt x="0" y="129245"/>
                        <a:pt x="2772" y="132017"/>
                        <a:pt x="6191" y="132017"/>
                      </a:cubicBezTo>
                      <a:close/>
                      <a:moveTo>
                        <a:pt x="6191" y="155924"/>
                      </a:moveTo>
                      <a:cubicBezTo>
                        <a:pt x="9611" y="155924"/>
                        <a:pt x="12382" y="153153"/>
                        <a:pt x="12382" y="149733"/>
                      </a:cubicBezTo>
                      <a:cubicBezTo>
                        <a:pt x="12382" y="146314"/>
                        <a:pt x="9611" y="143542"/>
                        <a:pt x="6191" y="143542"/>
                      </a:cubicBezTo>
                      <a:cubicBezTo>
                        <a:pt x="2772" y="143542"/>
                        <a:pt x="0" y="146314"/>
                        <a:pt x="0" y="149733"/>
                      </a:cubicBezTo>
                      <a:cubicBezTo>
                        <a:pt x="0" y="153153"/>
                        <a:pt x="2772" y="155924"/>
                        <a:pt x="6191" y="155924"/>
                      </a:cubicBezTo>
                      <a:close/>
                      <a:moveTo>
                        <a:pt x="6191" y="179880"/>
                      </a:moveTo>
                      <a:cubicBezTo>
                        <a:pt x="9611" y="179880"/>
                        <a:pt x="12382" y="177108"/>
                        <a:pt x="12382" y="173688"/>
                      </a:cubicBezTo>
                      <a:cubicBezTo>
                        <a:pt x="12382" y="170269"/>
                        <a:pt x="9611" y="167497"/>
                        <a:pt x="6191" y="167497"/>
                      </a:cubicBezTo>
                      <a:cubicBezTo>
                        <a:pt x="2772" y="167497"/>
                        <a:pt x="0" y="170269"/>
                        <a:pt x="0" y="173688"/>
                      </a:cubicBezTo>
                      <a:cubicBezTo>
                        <a:pt x="0" y="177108"/>
                        <a:pt x="2772" y="179880"/>
                        <a:pt x="6191" y="179880"/>
                      </a:cubicBezTo>
                      <a:close/>
                      <a:moveTo>
                        <a:pt x="6191" y="203787"/>
                      </a:moveTo>
                      <a:cubicBezTo>
                        <a:pt x="9611" y="203787"/>
                        <a:pt x="12382" y="201016"/>
                        <a:pt x="12382" y="197596"/>
                      </a:cubicBezTo>
                      <a:cubicBezTo>
                        <a:pt x="12382" y="194177"/>
                        <a:pt x="9611" y="191405"/>
                        <a:pt x="6191" y="191405"/>
                      </a:cubicBezTo>
                      <a:cubicBezTo>
                        <a:pt x="2772" y="191405"/>
                        <a:pt x="0" y="194177"/>
                        <a:pt x="0" y="197596"/>
                      </a:cubicBezTo>
                      <a:cubicBezTo>
                        <a:pt x="0" y="201016"/>
                        <a:pt x="2772" y="203787"/>
                        <a:pt x="6191" y="203787"/>
                      </a:cubicBezTo>
                      <a:close/>
                    </a:path>
                  </a:pathLst>
                </a:custGeom>
                <a:solidFill>
                  <a:srgbClr val="898989">
                    <a:alpha val="59000"/>
                  </a:srgbClr>
                </a:solidFill>
                <a:ln w="9525" cap="flat">
                  <a:noFill/>
                  <a:prstDash val="solid"/>
                  <a:miter/>
                </a:ln>
              </p:spPr>
              <p:txBody>
                <a:bodyPr rtlCol="0" anchor="ctr"/>
                <a:lstStyle/>
                <a:p>
                  <a:endParaRPr lang="zh-CN" altLang="en-US"/>
                </a:p>
              </p:txBody>
            </p:sp>
          </p:grpSp>
          <p:sp>
            <p:nvSpPr>
              <p:cNvPr id="200" name="任意多边形: 形状 199">
                <a:extLst>
                  <a:ext uri="{FF2B5EF4-FFF2-40B4-BE49-F238E27FC236}">
                    <a16:creationId xmlns:a16="http://schemas.microsoft.com/office/drawing/2014/main" id="{EAF9C7B9-139C-3954-4905-EDA9E91AE88E}"/>
                  </a:ext>
                </a:extLst>
              </p:cNvPr>
              <p:cNvSpPr/>
              <p:nvPr/>
            </p:nvSpPr>
            <p:spPr>
              <a:xfrm>
                <a:off x="-2792520" y="7969451"/>
                <a:ext cx="702087" cy="357616"/>
              </a:xfrm>
              <a:custGeom>
                <a:avLst/>
                <a:gdLst>
                  <a:gd name="connsiteX0" fmla="*/ 632698 w 702087"/>
                  <a:gd name="connsiteY0" fmla="*/ 0 h 357616"/>
                  <a:gd name="connsiteX1" fmla="*/ 69390 w 702087"/>
                  <a:gd name="connsiteY1" fmla="*/ 0 h 357616"/>
                  <a:gd name="connsiteX2" fmla="*/ 0 w 702087"/>
                  <a:gd name="connsiteY2" fmla="*/ 69390 h 357616"/>
                  <a:gd name="connsiteX3" fmla="*/ 0 w 702087"/>
                  <a:gd name="connsiteY3" fmla="*/ 288227 h 357616"/>
                  <a:gd name="connsiteX4" fmla="*/ 69390 w 702087"/>
                  <a:gd name="connsiteY4" fmla="*/ 357616 h 357616"/>
                  <a:gd name="connsiteX5" fmla="*/ 632698 w 702087"/>
                  <a:gd name="connsiteY5" fmla="*/ 357616 h 357616"/>
                  <a:gd name="connsiteX6" fmla="*/ 702088 w 702087"/>
                  <a:gd name="connsiteY6" fmla="*/ 288227 h 357616"/>
                  <a:gd name="connsiteX7" fmla="*/ 702088 w 702087"/>
                  <a:gd name="connsiteY7" fmla="*/ 69390 h 357616"/>
                  <a:gd name="connsiteX8" fmla="*/ 632698 w 702087"/>
                  <a:gd name="connsiteY8" fmla="*/ 0 h 357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087" h="357616">
                    <a:moveTo>
                      <a:pt x="632698" y="0"/>
                    </a:moveTo>
                    <a:lnTo>
                      <a:pt x="69390" y="0"/>
                    </a:lnTo>
                    <a:cubicBezTo>
                      <a:pt x="31070" y="0"/>
                      <a:pt x="0" y="31071"/>
                      <a:pt x="0" y="69390"/>
                    </a:cubicBezTo>
                    <a:lnTo>
                      <a:pt x="0" y="288227"/>
                    </a:lnTo>
                    <a:cubicBezTo>
                      <a:pt x="0" y="326546"/>
                      <a:pt x="31070" y="357616"/>
                      <a:pt x="69390" y="357616"/>
                    </a:cubicBezTo>
                    <a:lnTo>
                      <a:pt x="632698" y="357616"/>
                    </a:lnTo>
                    <a:cubicBezTo>
                      <a:pt x="671017" y="357607"/>
                      <a:pt x="702078" y="326546"/>
                      <a:pt x="702088" y="288227"/>
                    </a:cubicBezTo>
                    <a:lnTo>
                      <a:pt x="702088" y="69390"/>
                    </a:lnTo>
                    <a:cubicBezTo>
                      <a:pt x="702078" y="31071"/>
                      <a:pt x="671017" y="10"/>
                      <a:pt x="632698" y="0"/>
                    </a:cubicBezTo>
                    <a:close/>
                  </a:path>
                </a:pathLst>
              </a:custGeom>
              <a:solidFill>
                <a:srgbClr val="F5F8FE"/>
              </a:solidFill>
              <a:ln w="4286" cap="flat">
                <a:solidFill>
                  <a:srgbClr val="231815"/>
                </a:solidFill>
                <a:prstDash val="solid"/>
                <a:miter/>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29076200-C6C8-100A-995F-3E0ED154E0F7}"/>
                  </a:ext>
                </a:extLst>
              </p:cNvPr>
              <p:cNvSpPr/>
              <p:nvPr/>
            </p:nvSpPr>
            <p:spPr>
              <a:xfrm>
                <a:off x="-2746228" y="8137281"/>
                <a:ext cx="593645" cy="134921"/>
              </a:xfrm>
              <a:custGeom>
                <a:avLst/>
                <a:gdLst>
                  <a:gd name="connsiteX0" fmla="*/ 573881 w 593645"/>
                  <a:gd name="connsiteY0" fmla="*/ 0 h 134921"/>
                  <a:gd name="connsiteX1" fmla="*/ 19764 w 593645"/>
                  <a:gd name="connsiteY1" fmla="*/ 0 h 134921"/>
                  <a:gd name="connsiteX2" fmla="*/ 0 w 593645"/>
                  <a:gd name="connsiteY2" fmla="*/ 19764 h 134921"/>
                  <a:gd name="connsiteX3" fmla="*/ 19764 w 593645"/>
                  <a:gd name="connsiteY3" fmla="*/ 39529 h 134921"/>
                  <a:gd name="connsiteX4" fmla="*/ 573881 w 593645"/>
                  <a:gd name="connsiteY4" fmla="*/ 39529 h 134921"/>
                  <a:gd name="connsiteX5" fmla="*/ 593645 w 593645"/>
                  <a:gd name="connsiteY5" fmla="*/ 19764 h 134921"/>
                  <a:gd name="connsiteX6" fmla="*/ 573881 w 593645"/>
                  <a:gd name="connsiteY6" fmla="*/ 0 h 134921"/>
                  <a:gd name="connsiteX7" fmla="*/ 573881 w 593645"/>
                  <a:gd name="connsiteY7" fmla="*/ 95393 h 134921"/>
                  <a:gd name="connsiteX8" fmla="*/ 19764 w 593645"/>
                  <a:gd name="connsiteY8" fmla="*/ 95393 h 134921"/>
                  <a:gd name="connsiteX9" fmla="*/ 0 w 593645"/>
                  <a:gd name="connsiteY9" fmla="*/ 115157 h 134921"/>
                  <a:gd name="connsiteX10" fmla="*/ 19764 w 593645"/>
                  <a:gd name="connsiteY10" fmla="*/ 134922 h 134921"/>
                  <a:gd name="connsiteX11" fmla="*/ 573881 w 593645"/>
                  <a:gd name="connsiteY11" fmla="*/ 134922 h 134921"/>
                  <a:gd name="connsiteX12" fmla="*/ 593645 w 593645"/>
                  <a:gd name="connsiteY12" fmla="*/ 115157 h 134921"/>
                  <a:gd name="connsiteX13" fmla="*/ 573881 w 593645"/>
                  <a:gd name="connsiteY13" fmla="*/ 95393 h 1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645" h="134921">
                    <a:moveTo>
                      <a:pt x="573881" y="0"/>
                    </a:moveTo>
                    <a:lnTo>
                      <a:pt x="19764" y="0"/>
                    </a:lnTo>
                    <a:cubicBezTo>
                      <a:pt x="8849" y="0"/>
                      <a:pt x="0" y="8849"/>
                      <a:pt x="0" y="19764"/>
                    </a:cubicBezTo>
                    <a:cubicBezTo>
                      <a:pt x="0" y="30680"/>
                      <a:pt x="8849" y="39529"/>
                      <a:pt x="19764" y="39529"/>
                    </a:cubicBezTo>
                    <a:lnTo>
                      <a:pt x="573881" y="39529"/>
                    </a:lnTo>
                    <a:cubicBezTo>
                      <a:pt x="584797" y="39529"/>
                      <a:pt x="593645" y="30680"/>
                      <a:pt x="593645" y="19764"/>
                    </a:cubicBezTo>
                    <a:cubicBezTo>
                      <a:pt x="593645" y="8849"/>
                      <a:pt x="584797" y="0"/>
                      <a:pt x="573881" y="0"/>
                    </a:cubicBezTo>
                    <a:close/>
                    <a:moveTo>
                      <a:pt x="573881" y="95393"/>
                    </a:moveTo>
                    <a:lnTo>
                      <a:pt x="19764" y="95393"/>
                    </a:lnTo>
                    <a:cubicBezTo>
                      <a:pt x="8849" y="95393"/>
                      <a:pt x="0" y="104242"/>
                      <a:pt x="0" y="115157"/>
                    </a:cubicBezTo>
                    <a:cubicBezTo>
                      <a:pt x="0" y="126073"/>
                      <a:pt x="8849" y="134922"/>
                      <a:pt x="19764" y="134922"/>
                    </a:cubicBezTo>
                    <a:lnTo>
                      <a:pt x="573881" y="134922"/>
                    </a:lnTo>
                    <a:cubicBezTo>
                      <a:pt x="584797" y="134922"/>
                      <a:pt x="593645" y="126073"/>
                      <a:pt x="593645" y="115157"/>
                    </a:cubicBezTo>
                    <a:cubicBezTo>
                      <a:pt x="593645" y="104242"/>
                      <a:pt x="584797" y="95393"/>
                      <a:pt x="573881" y="95393"/>
                    </a:cubicBezTo>
                    <a:close/>
                  </a:path>
                </a:pathLst>
              </a:custGeom>
              <a:solidFill>
                <a:srgbClr val="E1E5EA"/>
              </a:solidFill>
              <a:ln w="9525" cap="flat">
                <a:noFill/>
                <a:prstDash val="solid"/>
                <a:miter/>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A2C5EFB9-0606-E2DC-2573-79BBF33A6825}"/>
                  </a:ext>
                </a:extLst>
              </p:cNvPr>
              <p:cNvSpPr/>
              <p:nvPr/>
            </p:nvSpPr>
            <p:spPr>
              <a:xfrm>
                <a:off x="-2780947" y="7971023"/>
                <a:ext cx="691467" cy="100488"/>
              </a:xfrm>
              <a:custGeom>
                <a:avLst/>
                <a:gdLst>
                  <a:gd name="connsiteX0" fmla="*/ 68532 w 691467"/>
                  <a:gd name="connsiteY0" fmla="*/ 0 h 100488"/>
                  <a:gd name="connsiteX1" fmla="*/ 622935 w 691467"/>
                  <a:gd name="connsiteY1" fmla="*/ 0 h 100488"/>
                  <a:gd name="connsiteX2" fmla="*/ 691467 w 691467"/>
                  <a:gd name="connsiteY2" fmla="*/ 68513 h 100488"/>
                  <a:gd name="connsiteX3" fmla="*/ 691467 w 691467"/>
                  <a:gd name="connsiteY3" fmla="*/ 68532 h 100488"/>
                  <a:gd name="connsiteX4" fmla="*/ 691467 w 691467"/>
                  <a:gd name="connsiteY4" fmla="*/ 100489 h 100488"/>
                  <a:gd name="connsiteX5" fmla="*/ 0 w 691467"/>
                  <a:gd name="connsiteY5" fmla="*/ 100489 h 100488"/>
                  <a:gd name="connsiteX6" fmla="*/ 0 w 691467"/>
                  <a:gd name="connsiteY6" fmla="*/ 68532 h 100488"/>
                  <a:gd name="connsiteX7" fmla="*/ 68532 w 691467"/>
                  <a:gd name="connsiteY7" fmla="*/ 0 h 10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467" h="100488">
                    <a:moveTo>
                      <a:pt x="68532" y="0"/>
                    </a:moveTo>
                    <a:lnTo>
                      <a:pt x="622935" y="0"/>
                    </a:lnTo>
                    <a:cubicBezTo>
                      <a:pt x="660778" y="-10"/>
                      <a:pt x="691458" y="30671"/>
                      <a:pt x="691467" y="68513"/>
                    </a:cubicBezTo>
                    <a:cubicBezTo>
                      <a:pt x="691467" y="68523"/>
                      <a:pt x="691467" y="68523"/>
                      <a:pt x="691467" y="68532"/>
                    </a:cubicBezTo>
                    <a:lnTo>
                      <a:pt x="691467" y="100489"/>
                    </a:lnTo>
                    <a:lnTo>
                      <a:pt x="0" y="100489"/>
                    </a:lnTo>
                    <a:lnTo>
                      <a:pt x="0" y="68532"/>
                    </a:lnTo>
                    <a:cubicBezTo>
                      <a:pt x="0" y="30680"/>
                      <a:pt x="30680" y="0"/>
                      <a:pt x="68532" y="0"/>
                    </a:cubicBezTo>
                    <a:close/>
                  </a:path>
                </a:pathLst>
              </a:custGeom>
              <a:solidFill>
                <a:srgbClr val="2F54EB"/>
              </a:solidFill>
              <a:ln w="4382" cap="flat">
                <a:solidFill>
                  <a:srgbClr val="231815"/>
                </a:solidFill>
                <a:prstDash val="solid"/>
                <a:miter/>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BEF1189D-A5AC-6CF8-BB3A-72927AECFA85}"/>
                  </a:ext>
                </a:extLst>
              </p:cNvPr>
              <p:cNvSpPr/>
              <p:nvPr/>
            </p:nvSpPr>
            <p:spPr>
              <a:xfrm>
                <a:off x="-2633404" y="8304874"/>
                <a:ext cx="461390" cy="9525"/>
              </a:xfrm>
              <a:custGeom>
                <a:avLst/>
                <a:gdLst>
                  <a:gd name="connsiteX0" fmla="*/ 0 w 461390"/>
                  <a:gd name="connsiteY0" fmla="*/ 0 h 9525"/>
                  <a:gd name="connsiteX1" fmla="*/ 461391 w 461390"/>
                  <a:gd name="connsiteY1" fmla="*/ 0 h 9525"/>
                </a:gdLst>
                <a:ahLst/>
                <a:cxnLst>
                  <a:cxn ang="0">
                    <a:pos x="connsiteX0" y="connsiteY0"/>
                  </a:cxn>
                  <a:cxn ang="0">
                    <a:pos x="connsiteX1" y="connsiteY1"/>
                  </a:cxn>
                </a:cxnLst>
                <a:rect l="l" t="t" r="r" b="b"/>
                <a:pathLst>
                  <a:path w="461390" h="9525">
                    <a:moveTo>
                      <a:pt x="0" y="0"/>
                    </a:moveTo>
                    <a:lnTo>
                      <a:pt x="461391" y="0"/>
                    </a:lnTo>
                  </a:path>
                </a:pathLst>
              </a:custGeom>
              <a:noFill/>
              <a:ln w="4382" cap="flat">
                <a:solidFill>
                  <a:srgbClr val="FFFFFF"/>
                </a:solidFill>
                <a:prstDash val="solid"/>
                <a:miter/>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290945E8-5AAC-0495-88FB-6A6614DDA3EE}"/>
                  </a:ext>
                </a:extLst>
              </p:cNvPr>
              <p:cNvSpPr/>
              <p:nvPr/>
            </p:nvSpPr>
            <p:spPr>
              <a:xfrm>
                <a:off x="-2666313" y="7994121"/>
                <a:ext cx="58769" cy="58769"/>
              </a:xfrm>
              <a:custGeom>
                <a:avLst/>
                <a:gdLst>
                  <a:gd name="connsiteX0" fmla="*/ 29385 w 58769"/>
                  <a:gd name="connsiteY0" fmla="*/ 58769 h 58769"/>
                  <a:gd name="connsiteX1" fmla="*/ 58769 w 58769"/>
                  <a:gd name="connsiteY1" fmla="*/ 29385 h 58769"/>
                  <a:gd name="connsiteX2" fmla="*/ 29385 w 58769"/>
                  <a:gd name="connsiteY2" fmla="*/ 0 h 58769"/>
                  <a:gd name="connsiteX3" fmla="*/ 0 w 58769"/>
                  <a:gd name="connsiteY3" fmla="*/ 29385 h 58769"/>
                  <a:gd name="connsiteX4" fmla="*/ 29385 w 58769"/>
                  <a:gd name="connsiteY4" fmla="*/ 58769 h 58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69" h="58769">
                    <a:moveTo>
                      <a:pt x="29385" y="58769"/>
                    </a:moveTo>
                    <a:cubicBezTo>
                      <a:pt x="45615" y="58769"/>
                      <a:pt x="58769" y="45615"/>
                      <a:pt x="58769" y="29385"/>
                    </a:cubicBezTo>
                    <a:cubicBezTo>
                      <a:pt x="58769" y="13154"/>
                      <a:pt x="45615" y="0"/>
                      <a:pt x="29385" y="0"/>
                    </a:cubicBezTo>
                    <a:cubicBezTo>
                      <a:pt x="13154" y="0"/>
                      <a:pt x="0" y="13154"/>
                      <a:pt x="0" y="29385"/>
                    </a:cubicBezTo>
                    <a:cubicBezTo>
                      <a:pt x="0" y="45615"/>
                      <a:pt x="13154" y="58769"/>
                      <a:pt x="29385" y="58769"/>
                    </a:cubicBezTo>
                    <a:close/>
                  </a:path>
                </a:pathLst>
              </a:custGeom>
              <a:solidFill>
                <a:srgbClr val="FF6666"/>
              </a:solidFill>
              <a:ln w="5239" cap="flat">
                <a:solidFill>
                  <a:srgbClr val="231815"/>
                </a:solidFill>
                <a:prstDash val="solid"/>
                <a:miter/>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496F4AFF-4941-AD88-D460-4E93FA066D37}"/>
                  </a:ext>
                </a:extLst>
              </p:cNvPr>
              <p:cNvSpPr/>
              <p:nvPr/>
            </p:nvSpPr>
            <p:spPr>
              <a:xfrm>
                <a:off x="-2167489" y="7995625"/>
                <a:ext cx="56054" cy="48787"/>
              </a:xfrm>
              <a:custGeom>
                <a:avLst/>
                <a:gdLst>
                  <a:gd name="connsiteX0" fmla="*/ 0 w 56054"/>
                  <a:gd name="connsiteY0" fmla="*/ 19 h 48787"/>
                  <a:gd name="connsiteX1" fmla="*/ 56055 w 56054"/>
                  <a:gd name="connsiteY1" fmla="*/ 48787 h 48787"/>
                </a:gdLst>
                <a:ahLst/>
                <a:cxnLst>
                  <a:cxn ang="0">
                    <a:pos x="connsiteX0" y="connsiteY0"/>
                  </a:cxn>
                  <a:cxn ang="0">
                    <a:pos x="connsiteX1" y="connsiteY1"/>
                  </a:cxn>
                </a:cxnLst>
                <a:rect l="l" t="t" r="r" b="b"/>
                <a:pathLst>
                  <a:path w="56054" h="48787">
                    <a:moveTo>
                      <a:pt x="0" y="19"/>
                    </a:moveTo>
                    <a:cubicBezTo>
                      <a:pt x="0" y="19"/>
                      <a:pt x="41434" y="-2457"/>
                      <a:pt x="56055" y="48787"/>
                    </a:cubicBezTo>
                  </a:path>
                </a:pathLst>
              </a:custGeom>
              <a:noFill/>
              <a:ln w="4382" cap="flat">
                <a:solidFill>
                  <a:srgbClr val="FFFFFF"/>
                </a:solidFill>
                <a:prstDash val="solid"/>
                <a:miter/>
              </a:ln>
            </p:spPr>
            <p:txBody>
              <a:bodyPr rtlCol="0" anchor="ctr"/>
              <a:lstStyle/>
              <a:p>
                <a:endParaRPr lang="zh-CN" altLang="en-US"/>
              </a:p>
            </p:txBody>
          </p:sp>
        </p:grpSp>
      </p:grpSp>
    </p:spTree>
    <p:custDataLst>
      <p:tags r:id="rId1"/>
    </p:custDataLst>
    <p:extLst>
      <p:ext uri="{BB962C8B-B14F-4D97-AF65-F5344CB8AC3E}">
        <p14:creationId xmlns:p14="http://schemas.microsoft.com/office/powerpoint/2010/main" val="1248706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136" name="矩形 135">
            <a:extLst>
              <a:ext uri="{FF2B5EF4-FFF2-40B4-BE49-F238E27FC236}">
                <a16:creationId xmlns:a16="http://schemas.microsoft.com/office/drawing/2014/main" id="{89CCD2DA-9AE6-A41E-D73F-176D48A7BCC6}"/>
              </a:ext>
            </a:extLst>
          </p:cNvPr>
          <p:cNvSpPr/>
          <p:nvPr/>
        </p:nvSpPr>
        <p:spPr>
          <a:xfrm>
            <a:off x="0" y="4876800"/>
            <a:ext cx="12192000" cy="1981200"/>
          </a:xfrm>
          <a:prstGeom prst="rect">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占位符 3">
            <a:extLst>
              <a:ext uri="{FF2B5EF4-FFF2-40B4-BE49-F238E27FC236}">
                <a16:creationId xmlns:a16="http://schemas.microsoft.com/office/drawing/2014/main" id="{163BE082-449A-2D20-20A8-8FCA06E57D8A}"/>
              </a:ext>
            </a:extLst>
          </p:cNvPr>
          <p:cNvSpPr>
            <a:spLocks noGrp="1"/>
          </p:cNvSpPr>
          <p:nvPr>
            <p:ph type="body" sz="quarter" idx="10"/>
          </p:nvPr>
        </p:nvSpPr>
        <p:spPr/>
        <p:txBody>
          <a:bodyPr/>
          <a:lstStyle/>
          <a:p>
            <a:r>
              <a:rPr lang="zh-CN" altLang="en-US" dirty="0"/>
              <a:t>市场数据报表</a:t>
            </a:r>
          </a:p>
        </p:txBody>
      </p:sp>
      <p:grpSp>
        <p:nvGrpSpPr>
          <p:cNvPr id="132" name="Group 13">
            <a:extLst>
              <a:ext uri="{FF2B5EF4-FFF2-40B4-BE49-F238E27FC236}">
                <a16:creationId xmlns:a16="http://schemas.microsoft.com/office/drawing/2014/main" id="{A3741E33-18E4-1A7D-7B3C-EABB20B3626A}"/>
              </a:ext>
            </a:extLst>
          </p:cNvPr>
          <p:cNvGrpSpPr/>
          <p:nvPr/>
        </p:nvGrpSpPr>
        <p:grpSpPr>
          <a:xfrm>
            <a:off x="4728358" y="1227137"/>
            <a:ext cx="7022804" cy="5067830"/>
            <a:chOff x="373106" y="3765550"/>
            <a:chExt cx="4157330" cy="2529417"/>
          </a:xfrm>
          <a:effectLst>
            <a:outerShdw blurRad="139700" dist="101600" dir="2700000" algn="tl" rotWithShape="0">
              <a:schemeClr val="accent1">
                <a:lumMod val="60000"/>
                <a:lumOff val="40000"/>
                <a:alpha val="32000"/>
              </a:schemeClr>
            </a:outerShdw>
          </a:effectLst>
        </p:grpSpPr>
        <p:sp>
          <p:nvSpPr>
            <p:cNvPr id="133" name="Rectangle: Rounded Corners 4">
              <a:extLst>
                <a:ext uri="{FF2B5EF4-FFF2-40B4-BE49-F238E27FC236}">
                  <a16:creationId xmlns:a16="http://schemas.microsoft.com/office/drawing/2014/main" id="{B9513C64-B056-89A3-F4CF-CE07C924D501}"/>
                </a:ext>
              </a:extLst>
            </p:cNvPr>
            <p:cNvSpPr/>
            <p:nvPr/>
          </p:nvSpPr>
          <p:spPr>
            <a:xfrm>
              <a:off x="373106" y="3765550"/>
              <a:ext cx="4157330" cy="2529417"/>
            </a:xfrm>
            <a:prstGeom prst="roundRect">
              <a:avLst>
                <a:gd name="adj" fmla="val 3564"/>
              </a:avLst>
            </a:prstGeom>
            <a:solidFill>
              <a:schemeClr val="bg1"/>
            </a:solidFill>
            <a:ln>
              <a:noFill/>
            </a:ln>
            <a:effectLst>
              <a:outerShdw blurRad="254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cxnSp>
          <p:nvCxnSpPr>
            <p:cNvPr id="134" name="Straight Connector 22">
              <a:extLst>
                <a:ext uri="{FF2B5EF4-FFF2-40B4-BE49-F238E27FC236}">
                  <a16:creationId xmlns:a16="http://schemas.microsoft.com/office/drawing/2014/main" id="{04BF4EB5-05F4-E0F7-A715-8ADCA7216F0B}"/>
                </a:ext>
              </a:extLst>
            </p:cNvPr>
            <p:cNvCxnSpPr>
              <a:cxnSpLocks/>
            </p:cNvCxnSpPr>
            <p:nvPr/>
          </p:nvCxnSpPr>
          <p:spPr>
            <a:xfrm>
              <a:off x="373106" y="4242094"/>
              <a:ext cx="4157330" cy="0"/>
            </a:xfrm>
            <a:prstGeom prst="line">
              <a:avLst/>
            </a:prstGeom>
            <a:ln>
              <a:solidFill>
                <a:schemeClr val="tx2">
                  <a:alpha val="6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 name="Group 13">
            <a:extLst>
              <a:ext uri="{FF2B5EF4-FFF2-40B4-BE49-F238E27FC236}">
                <a16:creationId xmlns:a16="http://schemas.microsoft.com/office/drawing/2014/main" id="{F9F494C2-F051-51FC-FCF8-F1C41D24018F}"/>
              </a:ext>
            </a:extLst>
          </p:cNvPr>
          <p:cNvGrpSpPr/>
          <p:nvPr/>
        </p:nvGrpSpPr>
        <p:grpSpPr>
          <a:xfrm>
            <a:off x="440838" y="3798972"/>
            <a:ext cx="4157330" cy="2495995"/>
            <a:chOff x="373106" y="3765550"/>
            <a:chExt cx="4157330" cy="2529417"/>
          </a:xfrm>
          <a:effectLst>
            <a:outerShdw blurRad="139700" dist="101600" dir="2700000" algn="tl" rotWithShape="0">
              <a:schemeClr val="accent1">
                <a:lumMod val="60000"/>
                <a:lumOff val="40000"/>
                <a:alpha val="32000"/>
              </a:schemeClr>
            </a:outerShdw>
          </a:effectLst>
        </p:grpSpPr>
        <p:sp>
          <p:nvSpPr>
            <p:cNvPr id="13" name="Rectangle: Rounded Corners 4">
              <a:extLst>
                <a:ext uri="{FF2B5EF4-FFF2-40B4-BE49-F238E27FC236}">
                  <a16:creationId xmlns:a16="http://schemas.microsoft.com/office/drawing/2014/main" id="{3638ADCB-5881-1064-3AFE-A07332CEA758}"/>
                </a:ext>
              </a:extLst>
            </p:cNvPr>
            <p:cNvSpPr/>
            <p:nvPr/>
          </p:nvSpPr>
          <p:spPr>
            <a:xfrm>
              <a:off x="373106" y="3765550"/>
              <a:ext cx="4157330" cy="2529417"/>
            </a:xfrm>
            <a:prstGeom prst="roundRect">
              <a:avLst>
                <a:gd name="adj" fmla="val 3564"/>
              </a:avLst>
            </a:prstGeom>
            <a:solidFill>
              <a:schemeClr val="bg1"/>
            </a:solidFill>
            <a:ln>
              <a:noFill/>
            </a:ln>
            <a:effectLst>
              <a:outerShdw blurRad="254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cxnSp>
          <p:nvCxnSpPr>
            <p:cNvPr id="15" name="Straight Connector 22">
              <a:extLst>
                <a:ext uri="{FF2B5EF4-FFF2-40B4-BE49-F238E27FC236}">
                  <a16:creationId xmlns:a16="http://schemas.microsoft.com/office/drawing/2014/main" id="{CAC4F35E-0903-2141-4063-BB25F20DF274}"/>
                </a:ext>
              </a:extLst>
            </p:cNvPr>
            <p:cNvCxnSpPr>
              <a:cxnSpLocks/>
            </p:cNvCxnSpPr>
            <p:nvPr/>
          </p:nvCxnSpPr>
          <p:spPr>
            <a:xfrm>
              <a:off x="373106" y="4242094"/>
              <a:ext cx="4157330" cy="0"/>
            </a:xfrm>
            <a:prstGeom prst="line">
              <a:avLst/>
            </a:prstGeom>
            <a:ln>
              <a:solidFill>
                <a:schemeClr val="tx2">
                  <a:alpha val="6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6" name="Group 11">
            <a:extLst>
              <a:ext uri="{FF2B5EF4-FFF2-40B4-BE49-F238E27FC236}">
                <a16:creationId xmlns:a16="http://schemas.microsoft.com/office/drawing/2014/main" id="{CD68C6E3-B59A-63B3-545B-A83ADEE28D87}"/>
              </a:ext>
            </a:extLst>
          </p:cNvPr>
          <p:cNvGrpSpPr/>
          <p:nvPr/>
        </p:nvGrpSpPr>
        <p:grpSpPr>
          <a:xfrm>
            <a:off x="440838" y="1227137"/>
            <a:ext cx="4157330" cy="2424591"/>
            <a:chOff x="373106" y="1099357"/>
            <a:chExt cx="4157330" cy="2552372"/>
          </a:xfrm>
          <a:effectLst>
            <a:outerShdw blurRad="139700" dist="101600" dir="2700000" algn="tl" rotWithShape="0">
              <a:schemeClr val="accent1">
                <a:lumMod val="60000"/>
                <a:lumOff val="40000"/>
                <a:alpha val="32000"/>
              </a:schemeClr>
            </a:outerShdw>
          </a:effectLst>
        </p:grpSpPr>
        <p:sp>
          <p:nvSpPr>
            <p:cNvPr id="54" name="Rectangle: Rounded Corners 4">
              <a:extLst>
                <a:ext uri="{FF2B5EF4-FFF2-40B4-BE49-F238E27FC236}">
                  <a16:creationId xmlns:a16="http://schemas.microsoft.com/office/drawing/2014/main" id="{21C89FAD-9243-D2CA-7EC7-8926F536A992}"/>
                </a:ext>
              </a:extLst>
            </p:cNvPr>
            <p:cNvSpPr/>
            <p:nvPr/>
          </p:nvSpPr>
          <p:spPr>
            <a:xfrm>
              <a:off x="373106" y="1099357"/>
              <a:ext cx="4157330" cy="2552372"/>
            </a:xfrm>
            <a:prstGeom prst="roundRect">
              <a:avLst>
                <a:gd name="adj" fmla="val 2734"/>
              </a:avLst>
            </a:prstGeom>
            <a:solidFill>
              <a:schemeClr val="bg1"/>
            </a:solidFill>
            <a:ln>
              <a:noFill/>
            </a:ln>
            <a:effectLst>
              <a:outerShdw blurRad="254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cxnSp>
          <p:nvCxnSpPr>
            <p:cNvPr id="55" name="Straight Connector 19">
              <a:extLst>
                <a:ext uri="{FF2B5EF4-FFF2-40B4-BE49-F238E27FC236}">
                  <a16:creationId xmlns:a16="http://schemas.microsoft.com/office/drawing/2014/main" id="{1BFA32F9-DAB9-E4FF-884B-E4CB0794C804}"/>
                </a:ext>
              </a:extLst>
            </p:cNvPr>
            <p:cNvCxnSpPr>
              <a:cxnSpLocks/>
            </p:cNvCxnSpPr>
            <p:nvPr/>
          </p:nvCxnSpPr>
          <p:spPr>
            <a:xfrm>
              <a:off x="373106" y="1573394"/>
              <a:ext cx="4157330" cy="0"/>
            </a:xfrm>
            <a:prstGeom prst="line">
              <a:avLst/>
            </a:prstGeom>
            <a:ln>
              <a:solidFill>
                <a:schemeClr val="tx2">
                  <a:alpha val="6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9" name="Rectangle 2">
            <a:extLst>
              <a:ext uri="{FF2B5EF4-FFF2-40B4-BE49-F238E27FC236}">
                <a16:creationId xmlns:a16="http://schemas.microsoft.com/office/drawing/2014/main" id="{A7DB4A6C-D101-CC7E-E7F4-D3A82C8DF5EC}"/>
              </a:ext>
            </a:extLst>
          </p:cNvPr>
          <p:cNvSpPr/>
          <p:nvPr/>
        </p:nvSpPr>
        <p:spPr>
          <a:xfrm>
            <a:off x="1879772" y="1374382"/>
            <a:ext cx="1244251" cy="369332"/>
          </a:xfrm>
          <a:prstGeom prst="rect">
            <a:avLst/>
          </a:prstGeom>
        </p:spPr>
        <p:txBody>
          <a:bodyPr wrap="none">
            <a:spAutoFit/>
          </a:bodyPr>
          <a:lstStyle/>
          <a:p>
            <a:pPr algn="ctr"/>
            <a:r>
              <a:rPr lang="zh-CN" altLang="en-US" dirty="0">
                <a:gradFill>
                  <a:gsLst>
                    <a:gs pos="0">
                      <a:schemeClr val="accent1">
                        <a:lumMod val="75000"/>
                      </a:schemeClr>
                    </a:gs>
                    <a:gs pos="100000">
                      <a:schemeClr val="accent2">
                        <a:lumMod val="75000"/>
                      </a:schemeClr>
                    </a:gs>
                  </a:gsLst>
                  <a:lin ang="2700000" scaled="0"/>
                </a:gradFill>
                <a:latin typeface="+mj-ea"/>
                <a:ea typeface="+mj-ea"/>
              </a:rPr>
              <a:t>数据报表</a:t>
            </a:r>
            <a:r>
              <a:rPr lang="en-US" altLang="zh-CN" dirty="0">
                <a:gradFill>
                  <a:gsLst>
                    <a:gs pos="0">
                      <a:schemeClr val="accent1">
                        <a:lumMod val="75000"/>
                      </a:schemeClr>
                    </a:gs>
                    <a:gs pos="100000">
                      <a:schemeClr val="accent2">
                        <a:lumMod val="75000"/>
                      </a:schemeClr>
                    </a:gs>
                  </a:gsLst>
                  <a:lin ang="2700000" scaled="0"/>
                </a:gradFill>
                <a:latin typeface="+mj-ea"/>
                <a:ea typeface="+mj-ea"/>
              </a:rPr>
              <a:t>1</a:t>
            </a:r>
            <a:endParaRPr lang="en-US" dirty="0">
              <a:gradFill>
                <a:gsLst>
                  <a:gs pos="0">
                    <a:schemeClr val="accent1">
                      <a:lumMod val="75000"/>
                    </a:schemeClr>
                  </a:gs>
                  <a:gs pos="100000">
                    <a:schemeClr val="accent2">
                      <a:lumMod val="75000"/>
                    </a:schemeClr>
                  </a:gs>
                </a:gsLst>
                <a:lin ang="2700000" scaled="0"/>
              </a:gradFill>
              <a:latin typeface="+mj-ea"/>
              <a:ea typeface="+mj-ea"/>
            </a:endParaRPr>
          </a:p>
        </p:txBody>
      </p:sp>
      <p:graphicFrame>
        <p:nvGraphicFramePr>
          <p:cNvPr id="60" name="Chart 3">
            <a:extLst>
              <a:ext uri="{FF2B5EF4-FFF2-40B4-BE49-F238E27FC236}">
                <a16:creationId xmlns:a16="http://schemas.microsoft.com/office/drawing/2014/main" id="{130A0C4B-CAF1-CEB1-A910-4D1AA6AB466A}"/>
              </a:ext>
            </a:extLst>
          </p:cNvPr>
          <p:cNvGraphicFramePr/>
          <p:nvPr>
            <p:extLst>
              <p:ext uri="{D42A27DB-BD31-4B8C-83A1-F6EECF244321}">
                <p14:modId xmlns:p14="http://schemas.microsoft.com/office/powerpoint/2010/main" val="1883865817"/>
              </p:ext>
            </p:extLst>
          </p:nvPr>
        </p:nvGraphicFramePr>
        <p:xfrm>
          <a:off x="613448" y="1573394"/>
          <a:ext cx="3776901" cy="19674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1" name="Chart 5">
            <a:extLst>
              <a:ext uri="{FF2B5EF4-FFF2-40B4-BE49-F238E27FC236}">
                <a16:creationId xmlns:a16="http://schemas.microsoft.com/office/drawing/2014/main" id="{0A3477B4-7A07-B5F3-02ED-43787E61B08D}"/>
              </a:ext>
            </a:extLst>
          </p:cNvPr>
          <p:cNvGraphicFramePr/>
          <p:nvPr>
            <p:extLst>
              <p:ext uri="{D42A27DB-BD31-4B8C-83A1-F6EECF244321}">
                <p14:modId xmlns:p14="http://schemas.microsoft.com/office/powerpoint/2010/main" val="3434316002"/>
              </p:ext>
            </p:extLst>
          </p:nvPr>
        </p:nvGraphicFramePr>
        <p:xfrm>
          <a:off x="576302" y="4246900"/>
          <a:ext cx="3775562" cy="1974052"/>
        </p:xfrm>
        <a:graphic>
          <a:graphicData uri="http://schemas.openxmlformats.org/drawingml/2006/chart">
            <c:chart xmlns:c="http://schemas.openxmlformats.org/drawingml/2006/chart" xmlns:r="http://schemas.openxmlformats.org/officeDocument/2006/relationships" r:id="rId5"/>
          </a:graphicData>
        </a:graphic>
      </p:graphicFrame>
      <p:sp>
        <p:nvSpPr>
          <p:cNvPr id="62" name="Rectangle 6">
            <a:extLst>
              <a:ext uri="{FF2B5EF4-FFF2-40B4-BE49-F238E27FC236}">
                <a16:creationId xmlns:a16="http://schemas.microsoft.com/office/drawing/2014/main" id="{1A9DE5E8-A052-9ED0-96F9-2B44465962DC}"/>
              </a:ext>
            </a:extLst>
          </p:cNvPr>
          <p:cNvSpPr/>
          <p:nvPr/>
        </p:nvSpPr>
        <p:spPr>
          <a:xfrm>
            <a:off x="1841957" y="3855729"/>
            <a:ext cx="1244251" cy="369332"/>
          </a:xfrm>
          <a:prstGeom prst="rect">
            <a:avLst/>
          </a:prstGeom>
        </p:spPr>
        <p:txBody>
          <a:bodyPr wrap="none">
            <a:spAutoFit/>
          </a:bodyPr>
          <a:lstStyle/>
          <a:p>
            <a:pPr algn="ctr"/>
            <a:r>
              <a:rPr lang="zh-CN" altLang="en-US" dirty="0">
                <a:gradFill>
                  <a:gsLst>
                    <a:gs pos="0">
                      <a:schemeClr val="accent1">
                        <a:lumMod val="75000"/>
                      </a:schemeClr>
                    </a:gs>
                    <a:gs pos="100000">
                      <a:schemeClr val="accent2">
                        <a:lumMod val="75000"/>
                      </a:schemeClr>
                    </a:gs>
                  </a:gsLst>
                  <a:lin ang="2700000" scaled="0"/>
                </a:gradFill>
                <a:latin typeface="+mj-ea"/>
                <a:ea typeface="+mj-ea"/>
              </a:rPr>
              <a:t>数据报表</a:t>
            </a:r>
            <a:r>
              <a:rPr lang="en-US" altLang="zh-CN" dirty="0">
                <a:gradFill>
                  <a:gsLst>
                    <a:gs pos="0">
                      <a:schemeClr val="accent1">
                        <a:lumMod val="75000"/>
                      </a:schemeClr>
                    </a:gs>
                    <a:gs pos="100000">
                      <a:schemeClr val="accent2">
                        <a:lumMod val="75000"/>
                      </a:schemeClr>
                    </a:gs>
                  </a:gsLst>
                  <a:lin ang="2700000" scaled="0"/>
                </a:gradFill>
                <a:latin typeface="+mj-ea"/>
                <a:ea typeface="+mj-ea"/>
              </a:rPr>
              <a:t>2</a:t>
            </a:r>
            <a:endParaRPr lang="en-US" dirty="0">
              <a:gradFill>
                <a:gsLst>
                  <a:gs pos="0">
                    <a:schemeClr val="accent1">
                      <a:lumMod val="75000"/>
                    </a:schemeClr>
                  </a:gs>
                  <a:gs pos="100000">
                    <a:schemeClr val="accent2">
                      <a:lumMod val="75000"/>
                    </a:schemeClr>
                  </a:gs>
                </a:gsLst>
                <a:lin ang="2700000" scaled="0"/>
              </a:gradFill>
              <a:latin typeface="+mj-ea"/>
              <a:ea typeface="+mj-ea"/>
            </a:endParaRPr>
          </a:p>
        </p:txBody>
      </p:sp>
      <p:sp>
        <p:nvSpPr>
          <p:cNvPr id="63" name="Rectangle 21">
            <a:extLst>
              <a:ext uri="{FF2B5EF4-FFF2-40B4-BE49-F238E27FC236}">
                <a16:creationId xmlns:a16="http://schemas.microsoft.com/office/drawing/2014/main" id="{270B0722-B103-BED8-1AC9-3D5F8BF74906}"/>
              </a:ext>
            </a:extLst>
          </p:cNvPr>
          <p:cNvSpPr/>
          <p:nvPr/>
        </p:nvSpPr>
        <p:spPr>
          <a:xfrm>
            <a:off x="5207157" y="1374382"/>
            <a:ext cx="1244251" cy="369332"/>
          </a:xfrm>
          <a:prstGeom prst="rect">
            <a:avLst/>
          </a:prstGeom>
        </p:spPr>
        <p:txBody>
          <a:bodyPr wrap="none">
            <a:spAutoFit/>
          </a:bodyPr>
          <a:lstStyle/>
          <a:p>
            <a:pPr algn="ctr"/>
            <a:r>
              <a:rPr lang="zh-CN" altLang="en-US" dirty="0">
                <a:gradFill>
                  <a:gsLst>
                    <a:gs pos="0">
                      <a:schemeClr val="accent1">
                        <a:lumMod val="75000"/>
                      </a:schemeClr>
                    </a:gs>
                    <a:gs pos="100000">
                      <a:schemeClr val="accent2">
                        <a:lumMod val="75000"/>
                      </a:schemeClr>
                    </a:gs>
                  </a:gsLst>
                  <a:lin ang="2700000" scaled="0"/>
                </a:gradFill>
                <a:latin typeface="+mj-ea"/>
                <a:ea typeface="+mj-ea"/>
              </a:rPr>
              <a:t>数据报表</a:t>
            </a:r>
            <a:r>
              <a:rPr lang="en-US" altLang="zh-CN" dirty="0">
                <a:gradFill>
                  <a:gsLst>
                    <a:gs pos="0">
                      <a:schemeClr val="accent1">
                        <a:lumMod val="75000"/>
                      </a:schemeClr>
                    </a:gs>
                    <a:gs pos="100000">
                      <a:schemeClr val="accent2">
                        <a:lumMod val="75000"/>
                      </a:schemeClr>
                    </a:gs>
                  </a:gsLst>
                  <a:lin ang="2700000" scaled="0"/>
                </a:gradFill>
                <a:latin typeface="+mj-ea"/>
                <a:ea typeface="+mj-ea"/>
              </a:rPr>
              <a:t>3</a:t>
            </a:r>
            <a:endParaRPr lang="en-US" dirty="0">
              <a:gradFill>
                <a:gsLst>
                  <a:gs pos="0">
                    <a:schemeClr val="accent1">
                      <a:lumMod val="75000"/>
                    </a:schemeClr>
                  </a:gs>
                  <a:gs pos="100000">
                    <a:schemeClr val="accent2">
                      <a:lumMod val="75000"/>
                    </a:schemeClr>
                  </a:gs>
                </a:gsLst>
                <a:lin ang="2700000" scaled="0"/>
              </a:gradFill>
              <a:latin typeface="+mj-ea"/>
              <a:ea typeface="+mj-ea"/>
            </a:endParaRPr>
          </a:p>
        </p:txBody>
      </p:sp>
      <p:graphicFrame>
        <p:nvGraphicFramePr>
          <p:cNvPr id="128" name="Chart 23">
            <a:extLst>
              <a:ext uri="{FF2B5EF4-FFF2-40B4-BE49-F238E27FC236}">
                <a16:creationId xmlns:a16="http://schemas.microsoft.com/office/drawing/2014/main" id="{F1A60E3C-B09A-2186-0D05-675A6589C55F}"/>
              </a:ext>
            </a:extLst>
          </p:cNvPr>
          <p:cNvGraphicFramePr/>
          <p:nvPr>
            <p:extLst>
              <p:ext uri="{D42A27DB-BD31-4B8C-83A1-F6EECF244321}">
                <p14:modId xmlns:p14="http://schemas.microsoft.com/office/powerpoint/2010/main" val="4206897791"/>
              </p:ext>
            </p:extLst>
          </p:nvPr>
        </p:nvGraphicFramePr>
        <p:xfrm>
          <a:off x="5256259" y="2698496"/>
          <a:ext cx="6339550" cy="3439260"/>
        </p:xfrm>
        <a:graphic>
          <a:graphicData uri="http://schemas.openxmlformats.org/drawingml/2006/chart">
            <c:chart xmlns:c="http://schemas.openxmlformats.org/drawingml/2006/chart" xmlns:r="http://schemas.openxmlformats.org/officeDocument/2006/relationships" r:id="rId6"/>
          </a:graphicData>
        </a:graphic>
      </p:graphicFrame>
      <p:sp>
        <p:nvSpPr>
          <p:cNvPr id="135" name="文本框 134">
            <a:extLst>
              <a:ext uri="{FF2B5EF4-FFF2-40B4-BE49-F238E27FC236}">
                <a16:creationId xmlns:a16="http://schemas.microsoft.com/office/drawing/2014/main" id="{D8D86F3A-7329-7AF4-E14F-2A70981C33A4}"/>
              </a:ext>
            </a:extLst>
          </p:cNvPr>
          <p:cNvSpPr txBox="1"/>
          <p:nvPr/>
        </p:nvSpPr>
        <p:spPr>
          <a:xfrm>
            <a:off x="5256259" y="1890958"/>
            <a:ext cx="6195753" cy="850554"/>
          </a:xfrm>
          <a:prstGeom prst="rect">
            <a:avLst/>
          </a:prstGeom>
          <a:noFill/>
        </p:spPr>
        <p:txBody>
          <a:bodyPr wrap="square">
            <a:spAutoFit/>
          </a:bodyPr>
          <a:lstStyle/>
          <a:p>
            <a:pPr>
              <a:lnSpc>
                <a:spcPct val="120000"/>
              </a:lnSpc>
            </a:pPr>
            <a:r>
              <a:rPr lang="zh-CN" altLang="en-US" sz="14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请在此输入您的内容请在此输入您的内容请在此输入您的内容请在此输入您的内容在此输入您的内容在此输入您的内容在此输入您的内容在此输入您的内容在此输入您的内容</a:t>
            </a:r>
            <a:endParaRPr lang="en-US" altLang="zh-CN" sz="1400" spc="120" dirty="0">
              <a:solidFill>
                <a:schemeClr val="bg2">
                  <a:lumMod val="25000"/>
                </a:schemeClr>
              </a:solidFill>
              <a:latin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060208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B4F62F3A-B06F-D17D-B530-44B49A4AA429}"/>
              </a:ext>
            </a:extLst>
          </p:cNvPr>
          <p:cNvSpPr/>
          <p:nvPr/>
        </p:nvSpPr>
        <p:spPr>
          <a:xfrm>
            <a:off x="15426451" y="1658776"/>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zh-CN" altLang="en-US" sz="3600" kern="1200"/>
          </a:p>
        </p:txBody>
      </p:sp>
      <p:graphicFrame>
        <p:nvGraphicFramePr>
          <p:cNvPr id="351" name="图表 350">
            <a:extLst>
              <a:ext uri="{FF2B5EF4-FFF2-40B4-BE49-F238E27FC236}">
                <a16:creationId xmlns:a16="http://schemas.microsoft.com/office/drawing/2014/main" id="{3D6E489C-CAFD-8D77-5EB8-A354F6B2AADA}"/>
              </a:ext>
            </a:extLst>
          </p:cNvPr>
          <p:cNvGraphicFramePr/>
          <p:nvPr>
            <p:extLst>
              <p:ext uri="{D42A27DB-BD31-4B8C-83A1-F6EECF244321}">
                <p14:modId xmlns:p14="http://schemas.microsoft.com/office/powerpoint/2010/main" val="2391371147"/>
              </p:ext>
            </p:extLst>
          </p:nvPr>
        </p:nvGraphicFramePr>
        <p:xfrm>
          <a:off x="4328366" y="2122729"/>
          <a:ext cx="3416300" cy="29432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60" name="图表 359">
            <a:extLst>
              <a:ext uri="{FF2B5EF4-FFF2-40B4-BE49-F238E27FC236}">
                <a16:creationId xmlns:a16="http://schemas.microsoft.com/office/drawing/2014/main" id="{65DA2818-87EA-AFE8-2054-C22D9DD5C372}"/>
              </a:ext>
            </a:extLst>
          </p:cNvPr>
          <p:cNvGraphicFramePr/>
          <p:nvPr>
            <p:extLst>
              <p:ext uri="{D42A27DB-BD31-4B8C-83A1-F6EECF244321}">
                <p14:modId xmlns:p14="http://schemas.microsoft.com/office/powerpoint/2010/main" val="4023427238"/>
              </p:ext>
            </p:extLst>
          </p:nvPr>
        </p:nvGraphicFramePr>
        <p:xfrm>
          <a:off x="8398067" y="1732203"/>
          <a:ext cx="2673351" cy="33337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64" name="图表 363">
            <a:extLst>
              <a:ext uri="{FF2B5EF4-FFF2-40B4-BE49-F238E27FC236}">
                <a16:creationId xmlns:a16="http://schemas.microsoft.com/office/drawing/2014/main" id="{C956C80C-934B-B9A4-5451-6F6C2BD37163}"/>
              </a:ext>
            </a:extLst>
          </p:cNvPr>
          <p:cNvGraphicFramePr/>
          <p:nvPr>
            <p:extLst>
              <p:ext uri="{D42A27DB-BD31-4B8C-83A1-F6EECF244321}">
                <p14:modId xmlns:p14="http://schemas.microsoft.com/office/powerpoint/2010/main" val="1651199281"/>
              </p:ext>
            </p:extLst>
          </p:nvPr>
        </p:nvGraphicFramePr>
        <p:xfrm>
          <a:off x="651520" y="2164104"/>
          <a:ext cx="3501716" cy="3044723"/>
        </p:xfrm>
        <a:graphic>
          <a:graphicData uri="http://schemas.openxmlformats.org/drawingml/2006/chart">
            <c:chart xmlns:c="http://schemas.openxmlformats.org/drawingml/2006/chart" xmlns:r="http://schemas.openxmlformats.org/officeDocument/2006/relationships" r:id="rId6"/>
          </a:graphicData>
        </a:graphic>
      </p:graphicFrame>
      <p:sp>
        <p:nvSpPr>
          <p:cNvPr id="366" name="Title 1">
            <a:extLst>
              <a:ext uri="{FF2B5EF4-FFF2-40B4-BE49-F238E27FC236}">
                <a16:creationId xmlns:a16="http://schemas.microsoft.com/office/drawing/2014/main" id="{7740A607-DB80-AA82-E3AB-E5A26B1901FF}"/>
              </a:ext>
            </a:extLst>
          </p:cNvPr>
          <p:cNvSpPr txBox="1">
            <a:spLocks/>
          </p:cNvSpPr>
          <p:nvPr/>
        </p:nvSpPr>
        <p:spPr>
          <a:xfrm>
            <a:off x="1612967" y="1719635"/>
            <a:ext cx="1783558" cy="276999"/>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zh-CN" altLang="en-US" sz="1800" dirty="0">
                <a:solidFill>
                  <a:schemeClr val="bg1"/>
                </a:solidFill>
                <a:latin typeface="思源黑体 CN Bold" panose="020B0800000000000000" pitchFamily="34" charset="-122"/>
                <a:ea typeface="思源黑体 CN Bold" panose="020B0800000000000000" pitchFamily="34" charset="-122"/>
                <a:cs typeface="Segoe UI" panose="020B0502040204020203" pitchFamily="34" charset="0"/>
              </a:rPr>
              <a:t>此处输入标题</a:t>
            </a:r>
            <a:endParaRPr lang="en-US" altLang="zh-CN" sz="1800" dirty="0">
              <a:solidFill>
                <a:schemeClr val="bg1"/>
              </a:solidFill>
              <a:latin typeface="思源黑体 CN Bold" panose="020B0800000000000000" pitchFamily="34" charset="-122"/>
              <a:ea typeface="思源黑体 CN Bold" panose="020B0800000000000000" pitchFamily="34" charset="-122"/>
              <a:cs typeface="Segoe UI" panose="020B0502040204020203" pitchFamily="34" charset="0"/>
            </a:endParaRPr>
          </a:p>
        </p:txBody>
      </p:sp>
      <p:sp>
        <p:nvSpPr>
          <p:cNvPr id="4" name="文本占位符 3">
            <a:extLst>
              <a:ext uri="{FF2B5EF4-FFF2-40B4-BE49-F238E27FC236}">
                <a16:creationId xmlns:a16="http://schemas.microsoft.com/office/drawing/2014/main" id="{6FC8D73C-150A-A345-C35A-C27214A716B1}"/>
              </a:ext>
            </a:extLst>
          </p:cNvPr>
          <p:cNvSpPr>
            <a:spLocks noGrp="1"/>
          </p:cNvSpPr>
          <p:nvPr>
            <p:ph type="body" sz="quarter" idx="10"/>
          </p:nvPr>
        </p:nvSpPr>
        <p:spPr/>
        <p:txBody>
          <a:bodyPr/>
          <a:lstStyle/>
          <a:p>
            <a:r>
              <a:rPr lang="zh-CN" altLang="en-US" dirty="0"/>
              <a:t>市场数据报表</a:t>
            </a:r>
          </a:p>
        </p:txBody>
      </p:sp>
      <p:grpSp>
        <p:nvGrpSpPr>
          <p:cNvPr id="15" name="组合 14">
            <a:extLst>
              <a:ext uri="{FF2B5EF4-FFF2-40B4-BE49-F238E27FC236}">
                <a16:creationId xmlns:a16="http://schemas.microsoft.com/office/drawing/2014/main" id="{CFED1746-750B-4BA2-EC2D-5CE92ED48EE4}"/>
              </a:ext>
            </a:extLst>
          </p:cNvPr>
          <p:cNvGrpSpPr/>
          <p:nvPr/>
        </p:nvGrpSpPr>
        <p:grpSpPr>
          <a:xfrm>
            <a:off x="4386788" y="5208827"/>
            <a:ext cx="3299457" cy="1210945"/>
            <a:chOff x="1071940" y="5208828"/>
            <a:chExt cx="3299457" cy="1210945"/>
          </a:xfrm>
        </p:grpSpPr>
        <p:sp>
          <p:nvSpPr>
            <p:cNvPr id="16" name="Rectangle: Rounded Corners 4">
              <a:extLst>
                <a:ext uri="{FF2B5EF4-FFF2-40B4-BE49-F238E27FC236}">
                  <a16:creationId xmlns:a16="http://schemas.microsoft.com/office/drawing/2014/main" id="{009DCB38-EC58-2BDA-1C08-DA6628D81722}"/>
                </a:ext>
              </a:extLst>
            </p:cNvPr>
            <p:cNvSpPr/>
            <p:nvPr/>
          </p:nvSpPr>
          <p:spPr>
            <a:xfrm>
              <a:off x="1071940" y="5208828"/>
              <a:ext cx="3299457" cy="1199592"/>
            </a:xfrm>
            <a:prstGeom prst="roundRect">
              <a:avLst>
                <a:gd name="adj" fmla="val 3564"/>
              </a:avLst>
            </a:prstGeom>
            <a:solidFill>
              <a:schemeClr val="bg1"/>
            </a:solidFill>
            <a:ln>
              <a:noFill/>
            </a:ln>
            <a:effectLst>
              <a:outerShdw blurRad="254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grpSp>
          <p:nvGrpSpPr>
            <p:cNvPr id="17" name="组合 16">
              <a:extLst>
                <a:ext uri="{FF2B5EF4-FFF2-40B4-BE49-F238E27FC236}">
                  <a16:creationId xmlns:a16="http://schemas.microsoft.com/office/drawing/2014/main" id="{9BAB1FBB-3D62-472F-32AF-71E423F04E29}"/>
                </a:ext>
              </a:extLst>
            </p:cNvPr>
            <p:cNvGrpSpPr/>
            <p:nvPr/>
          </p:nvGrpSpPr>
          <p:grpSpPr>
            <a:xfrm>
              <a:off x="1285761" y="5354876"/>
              <a:ext cx="3085635" cy="1064897"/>
              <a:chOff x="1285761" y="5354876"/>
              <a:chExt cx="3085635" cy="1064897"/>
            </a:xfrm>
          </p:grpSpPr>
          <p:sp>
            <p:nvSpPr>
              <p:cNvPr id="18" name="文本框 17">
                <a:extLst>
                  <a:ext uri="{FF2B5EF4-FFF2-40B4-BE49-F238E27FC236}">
                    <a16:creationId xmlns:a16="http://schemas.microsoft.com/office/drawing/2014/main" id="{1E35C3ED-6DA3-971A-B631-0A2EB217A6C1}"/>
                  </a:ext>
                </a:extLst>
              </p:cNvPr>
              <p:cNvSpPr txBox="1"/>
              <p:nvPr/>
            </p:nvSpPr>
            <p:spPr>
              <a:xfrm>
                <a:off x="1285761" y="5354876"/>
                <a:ext cx="3085635" cy="850554"/>
              </a:xfrm>
              <a:prstGeom prst="rect">
                <a:avLst/>
              </a:prstGeom>
              <a:noFill/>
            </p:spPr>
            <p:txBody>
              <a:bodyPr wrap="square">
                <a:spAutoFit/>
              </a:bodyPr>
              <a:lstStyle/>
              <a:p>
                <a:pPr>
                  <a:lnSpc>
                    <a:spcPct val="120000"/>
                  </a:lnSpc>
                </a:pPr>
                <a:r>
                  <a:rPr lang="zh-CN" altLang="en-US" sz="14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a:t>
                </a:r>
                <a:endParaRPr lang="en-US" altLang="zh-CN" sz="1400" spc="120" dirty="0">
                  <a:solidFill>
                    <a:schemeClr val="bg2">
                      <a:lumMod val="25000"/>
                    </a:schemeClr>
                  </a:solidFill>
                  <a:latin typeface="+mn-ea"/>
                  <a:cs typeface="Segoe UI" panose="020B0502040204020203" pitchFamily="34" charset="0"/>
                </a:endParaRPr>
              </a:p>
            </p:txBody>
          </p:sp>
          <p:sp>
            <p:nvSpPr>
              <p:cNvPr id="19" name="矩形 18">
                <a:extLst>
                  <a:ext uri="{FF2B5EF4-FFF2-40B4-BE49-F238E27FC236}">
                    <a16:creationId xmlns:a16="http://schemas.microsoft.com/office/drawing/2014/main" id="{D7958B51-04DB-25E6-0FCC-2D50B8CBA62B}"/>
                  </a:ext>
                </a:extLst>
              </p:cNvPr>
              <p:cNvSpPr/>
              <p:nvPr/>
            </p:nvSpPr>
            <p:spPr>
              <a:xfrm>
                <a:off x="2343830" y="6313728"/>
                <a:ext cx="1041400" cy="106045"/>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376" name="Straight Connector 63">
            <a:extLst>
              <a:ext uri="{FF2B5EF4-FFF2-40B4-BE49-F238E27FC236}">
                <a16:creationId xmlns:a16="http://schemas.microsoft.com/office/drawing/2014/main" id="{D8A1C83A-FAD6-FCC5-6ADE-ACD2BFA74509}"/>
              </a:ext>
            </a:extLst>
          </p:cNvPr>
          <p:cNvCxnSpPr>
            <a:cxnSpLocks/>
          </p:cNvCxnSpPr>
          <p:nvPr/>
        </p:nvCxnSpPr>
        <p:spPr>
          <a:xfrm rot="16200000">
            <a:off x="2486226" y="3851856"/>
            <a:ext cx="3512927" cy="0"/>
          </a:xfrm>
          <a:prstGeom prst="line">
            <a:avLst/>
          </a:prstGeom>
          <a:ln>
            <a:gradFill>
              <a:gsLst>
                <a:gs pos="0">
                  <a:schemeClr val="accent1">
                    <a:lumMod val="5000"/>
                    <a:lumOff val="95000"/>
                    <a:alpha val="0"/>
                  </a:schemeClr>
                </a:gs>
                <a:gs pos="50000">
                  <a:schemeClr val="accent1">
                    <a:lumMod val="50000"/>
                  </a:schemeClr>
                </a:gs>
                <a:gs pos="100000">
                  <a:schemeClr val="accent1">
                    <a:lumMod val="30000"/>
                    <a:lumOff val="70000"/>
                    <a:alpha val="0"/>
                  </a:schemeClr>
                </a:gs>
              </a:gsLst>
              <a:lin ang="0" scaled="0"/>
            </a:gra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63">
            <a:extLst>
              <a:ext uri="{FF2B5EF4-FFF2-40B4-BE49-F238E27FC236}">
                <a16:creationId xmlns:a16="http://schemas.microsoft.com/office/drawing/2014/main" id="{C9DDD44D-D92E-B49A-D6B3-862FB723EF38}"/>
              </a:ext>
            </a:extLst>
          </p:cNvPr>
          <p:cNvCxnSpPr>
            <a:cxnSpLocks/>
          </p:cNvCxnSpPr>
          <p:nvPr/>
        </p:nvCxnSpPr>
        <p:spPr>
          <a:xfrm rot="16200000">
            <a:off x="6269281" y="3851856"/>
            <a:ext cx="3512927" cy="0"/>
          </a:xfrm>
          <a:prstGeom prst="line">
            <a:avLst/>
          </a:prstGeom>
          <a:ln>
            <a:gradFill>
              <a:gsLst>
                <a:gs pos="0">
                  <a:schemeClr val="accent1">
                    <a:lumMod val="5000"/>
                    <a:lumOff val="95000"/>
                    <a:alpha val="0"/>
                  </a:schemeClr>
                </a:gs>
                <a:gs pos="50000">
                  <a:schemeClr val="accent1">
                    <a:lumMod val="50000"/>
                  </a:schemeClr>
                </a:gs>
                <a:gs pos="100000">
                  <a:schemeClr val="accent1">
                    <a:lumMod val="30000"/>
                    <a:lumOff val="70000"/>
                    <a:alpha val="0"/>
                  </a:schemeClr>
                </a:gs>
              </a:gsLst>
              <a:lin ang="0" scaled="0"/>
            </a:gradFill>
            <a:prstDash val="dash"/>
          </a:ln>
        </p:spPr>
        <p:style>
          <a:lnRef idx="1">
            <a:schemeClr val="accent1"/>
          </a:lnRef>
          <a:fillRef idx="0">
            <a:schemeClr val="accent1"/>
          </a:fillRef>
          <a:effectRef idx="0">
            <a:schemeClr val="accent1"/>
          </a:effectRef>
          <a:fontRef idx="minor">
            <a:schemeClr val="tx1"/>
          </a:fontRef>
        </p:style>
      </p:cxnSp>
      <p:sp>
        <p:nvSpPr>
          <p:cNvPr id="34" name="矩形: 对角圆角 33">
            <a:extLst>
              <a:ext uri="{FF2B5EF4-FFF2-40B4-BE49-F238E27FC236}">
                <a16:creationId xmlns:a16="http://schemas.microsoft.com/office/drawing/2014/main" id="{F5B775D7-C962-DEBA-C74A-B7197142DF4C}"/>
              </a:ext>
            </a:extLst>
          </p:cNvPr>
          <p:cNvSpPr/>
          <p:nvPr/>
        </p:nvSpPr>
        <p:spPr>
          <a:xfrm>
            <a:off x="1108792" y="1647423"/>
            <a:ext cx="2587172" cy="370632"/>
          </a:xfrm>
          <a:prstGeom prst="round2DiagRect">
            <a:avLst>
              <a:gd name="adj1" fmla="val 39282"/>
              <a:gd name="adj2" fmla="val 0"/>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此处输入标题</a:t>
            </a:r>
          </a:p>
        </p:txBody>
      </p:sp>
      <p:grpSp>
        <p:nvGrpSpPr>
          <p:cNvPr id="37" name="组合 36">
            <a:extLst>
              <a:ext uri="{FF2B5EF4-FFF2-40B4-BE49-F238E27FC236}">
                <a16:creationId xmlns:a16="http://schemas.microsoft.com/office/drawing/2014/main" id="{F0301AC9-3E28-AAFA-8D44-88B2D47B1CBE}"/>
              </a:ext>
            </a:extLst>
          </p:cNvPr>
          <p:cNvGrpSpPr/>
          <p:nvPr/>
        </p:nvGrpSpPr>
        <p:grpSpPr>
          <a:xfrm>
            <a:off x="752650" y="5208827"/>
            <a:ext cx="3299457" cy="1210945"/>
            <a:chOff x="1071940" y="5208828"/>
            <a:chExt cx="3299457" cy="1210945"/>
          </a:xfrm>
        </p:grpSpPr>
        <p:sp>
          <p:nvSpPr>
            <p:cNvPr id="38" name="Rectangle: Rounded Corners 4">
              <a:extLst>
                <a:ext uri="{FF2B5EF4-FFF2-40B4-BE49-F238E27FC236}">
                  <a16:creationId xmlns:a16="http://schemas.microsoft.com/office/drawing/2014/main" id="{17FC8F63-E649-DFF5-F1B6-FFF938F7C8A5}"/>
                </a:ext>
              </a:extLst>
            </p:cNvPr>
            <p:cNvSpPr/>
            <p:nvPr/>
          </p:nvSpPr>
          <p:spPr>
            <a:xfrm>
              <a:off x="1071940" y="5208828"/>
              <a:ext cx="3299457" cy="1199592"/>
            </a:xfrm>
            <a:prstGeom prst="roundRect">
              <a:avLst>
                <a:gd name="adj" fmla="val 3564"/>
              </a:avLst>
            </a:prstGeom>
            <a:solidFill>
              <a:schemeClr val="bg1"/>
            </a:solidFill>
            <a:ln>
              <a:noFill/>
            </a:ln>
            <a:effectLst>
              <a:outerShdw blurRad="254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grpSp>
          <p:nvGrpSpPr>
            <p:cNvPr id="39" name="组合 38">
              <a:extLst>
                <a:ext uri="{FF2B5EF4-FFF2-40B4-BE49-F238E27FC236}">
                  <a16:creationId xmlns:a16="http://schemas.microsoft.com/office/drawing/2014/main" id="{C1E62A5A-85BE-FEE7-4072-1488701F9C64}"/>
                </a:ext>
              </a:extLst>
            </p:cNvPr>
            <p:cNvGrpSpPr/>
            <p:nvPr/>
          </p:nvGrpSpPr>
          <p:grpSpPr>
            <a:xfrm>
              <a:off x="1285761" y="5354876"/>
              <a:ext cx="3085635" cy="1064897"/>
              <a:chOff x="1285761" y="5354876"/>
              <a:chExt cx="3085635" cy="1064897"/>
            </a:xfrm>
          </p:grpSpPr>
          <p:sp>
            <p:nvSpPr>
              <p:cNvPr id="40" name="文本框 39">
                <a:extLst>
                  <a:ext uri="{FF2B5EF4-FFF2-40B4-BE49-F238E27FC236}">
                    <a16:creationId xmlns:a16="http://schemas.microsoft.com/office/drawing/2014/main" id="{BD972A34-F252-99E8-E6AF-D2D4803DAE3A}"/>
                  </a:ext>
                </a:extLst>
              </p:cNvPr>
              <p:cNvSpPr txBox="1"/>
              <p:nvPr/>
            </p:nvSpPr>
            <p:spPr>
              <a:xfrm>
                <a:off x="1285761" y="5354876"/>
                <a:ext cx="3085635" cy="850554"/>
              </a:xfrm>
              <a:prstGeom prst="rect">
                <a:avLst/>
              </a:prstGeom>
              <a:noFill/>
            </p:spPr>
            <p:txBody>
              <a:bodyPr wrap="square">
                <a:spAutoFit/>
              </a:bodyPr>
              <a:lstStyle/>
              <a:p>
                <a:pPr>
                  <a:lnSpc>
                    <a:spcPct val="120000"/>
                  </a:lnSpc>
                </a:pPr>
                <a:r>
                  <a:rPr lang="zh-CN" altLang="en-US" sz="14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a:t>
                </a:r>
                <a:endParaRPr lang="en-US" altLang="zh-CN" sz="1400" spc="120" dirty="0">
                  <a:solidFill>
                    <a:schemeClr val="bg2">
                      <a:lumMod val="25000"/>
                    </a:schemeClr>
                  </a:solidFill>
                  <a:latin typeface="+mn-ea"/>
                  <a:cs typeface="Segoe UI" panose="020B0502040204020203" pitchFamily="34" charset="0"/>
                </a:endParaRPr>
              </a:p>
            </p:txBody>
          </p:sp>
          <p:sp>
            <p:nvSpPr>
              <p:cNvPr id="41" name="矩形 40">
                <a:extLst>
                  <a:ext uri="{FF2B5EF4-FFF2-40B4-BE49-F238E27FC236}">
                    <a16:creationId xmlns:a16="http://schemas.microsoft.com/office/drawing/2014/main" id="{14E06BD8-B962-A307-3DE2-F9C25C671D1F}"/>
                  </a:ext>
                </a:extLst>
              </p:cNvPr>
              <p:cNvSpPr/>
              <p:nvPr/>
            </p:nvSpPr>
            <p:spPr>
              <a:xfrm>
                <a:off x="2343830" y="6313728"/>
                <a:ext cx="1041400" cy="106045"/>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2" name="组合 41">
            <a:extLst>
              <a:ext uri="{FF2B5EF4-FFF2-40B4-BE49-F238E27FC236}">
                <a16:creationId xmlns:a16="http://schemas.microsoft.com/office/drawing/2014/main" id="{C0FEA956-8818-E766-D41F-9E678D48B858}"/>
              </a:ext>
            </a:extLst>
          </p:cNvPr>
          <p:cNvGrpSpPr/>
          <p:nvPr/>
        </p:nvGrpSpPr>
        <p:grpSpPr>
          <a:xfrm>
            <a:off x="8085014" y="5208827"/>
            <a:ext cx="3299457" cy="1210945"/>
            <a:chOff x="1071940" y="5208828"/>
            <a:chExt cx="3299457" cy="1210945"/>
          </a:xfrm>
        </p:grpSpPr>
        <p:sp>
          <p:nvSpPr>
            <p:cNvPr id="43" name="Rectangle: Rounded Corners 4">
              <a:extLst>
                <a:ext uri="{FF2B5EF4-FFF2-40B4-BE49-F238E27FC236}">
                  <a16:creationId xmlns:a16="http://schemas.microsoft.com/office/drawing/2014/main" id="{49BA716A-94B2-6EEA-29BF-5448EBF9FC09}"/>
                </a:ext>
              </a:extLst>
            </p:cNvPr>
            <p:cNvSpPr/>
            <p:nvPr/>
          </p:nvSpPr>
          <p:spPr>
            <a:xfrm>
              <a:off x="1071940" y="5208828"/>
              <a:ext cx="3299457" cy="1199592"/>
            </a:xfrm>
            <a:prstGeom prst="roundRect">
              <a:avLst>
                <a:gd name="adj" fmla="val 3564"/>
              </a:avLst>
            </a:prstGeom>
            <a:solidFill>
              <a:schemeClr val="bg1"/>
            </a:solidFill>
            <a:ln>
              <a:noFill/>
            </a:ln>
            <a:effectLst>
              <a:outerShdw blurRad="25400" dist="127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100" dirty="0"/>
            </a:p>
          </p:txBody>
        </p:sp>
        <p:grpSp>
          <p:nvGrpSpPr>
            <p:cNvPr id="44" name="组合 43">
              <a:extLst>
                <a:ext uri="{FF2B5EF4-FFF2-40B4-BE49-F238E27FC236}">
                  <a16:creationId xmlns:a16="http://schemas.microsoft.com/office/drawing/2014/main" id="{44B17817-B01B-E63B-AC3F-53A80C138B5F}"/>
                </a:ext>
              </a:extLst>
            </p:cNvPr>
            <p:cNvGrpSpPr/>
            <p:nvPr/>
          </p:nvGrpSpPr>
          <p:grpSpPr>
            <a:xfrm>
              <a:off x="1285761" y="5354876"/>
              <a:ext cx="3085635" cy="1064897"/>
              <a:chOff x="1285761" y="5354876"/>
              <a:chExt cx="3085635" cy="1064897"/>
            </a:xfrm>
          </p:grpSpPr>
          <p:sp>
            <p:nvSpPr>
              <p:cNvPr id="45" name="文本框 44">
                <a:extLst>
                  <a:ext uri="{FF2B5EF4-FFF2-40B4-BE49-F238E27FC236}">
                    <a16:creationId xmlns:a16="http://schemas.microsoft.com/office/drawing/2014/main" id="{79C2ACC1-5AE5-44F8-EA7B-7CEB5F24BE2B}"/>
                  </a:ext>
                </a:extLst>
              </p:cNvPr>
              <p:cNvSpPr txBox="1"/>
              <p:nvPr/>
            </p:nvSpPr>
            <p:spPr>
              <a:xfrm>
                <a:off x="1285761" y="5354876"/>
                <a:ext cx="3085635" cy="850554"/>
              </a:xfrm>
              <a:prstGeom prst="rect">
                <a:avLst/>
              </a:prstGeom>
              <a:noFill/>
            </p:spPr>
            <p:txBody>
              <a:bodyPr wrap="square">
                <a:spAutoFit/>
              </a:bodyPr>
              <a:lstStyle/>
              <a:p>
                <a:pPr>
                  <a:lnSpc>
                    <a:spcPct val="120000"/>
                  </a:lnSpc>
                </a:pPr>
                <a:r>
                  <a:rPr lang="zh-CN" altLang="en-US" sz="1400" spc="120" dirty="0">
                    <a:solidFill>
                      <a:schemeClr val="bg2">
                        <a:lumMod val="25000"/>
                      </a:schemeClr>
                    </a:solidFill>
                    <a:latin typeface="+mn-ea"/>
                    <a:cs typeface="Segoe UI" panose="020B0502040204020203" pitchFamily="34" charset="0"/>
                  </a:rPr>
                  <a:t>请在此输入您的内容请在此输入您的内容请在此输入您的内容请在此输入您的内容</a:t>
                </a:r>
                <a:endParaRPr lang="en-US" altLang="zh-CN" sz="1400" spc="120" dirty="0">
                  <a:solidFill>
                    <a:schemeClr val="bg2">
                      <a:lumMod val="25000"/>
                    </a:schemeClr>
                  </a:solidFill>
                  <a:latin typeface="+mn-ea"/>
                  <a:cs typeface="Segoe UI" panose="020B0502040204020203" pitchFamily="34" charset="0"/>
                </a:endParaRPr>
              </a:p>
            </p:txBody>
          </p:sp>
          <p:sp>
            <p:nvSpPr>
              <p:cNvPr id="46" name="矩形 45">
                <a:extLst>
                  <a:ext uri="{FF2B5EF4-FFF2-40B4-BE49-F238E27FC236}">
                    <a16:creationId xmlns:a16="http://schemas.microsoft.com/office/drawing/2014/main" id="{8C9716BE-A7F8-848B-F517-7A3A41E1422F}"/>
                  </a:ext>
                </a:extLst>
              </p:cNvPr>
              <p:cNvSpPr/>
              <p:nvPr/>
            </p:nvSpPr>
            <p:spPr>
              <a:xfrm>
                <a:off x="2343830" y="6313728"/>
                <a:ext cx="1041400" cy="106045"/>
              </a:xfrm>
              <a:prstGeom prst="rect">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7" name="矩形: 对角圆角 46">
            <a:extLst>
              <a:ext uri="{FF2B5EF4-FFF2-40B4-BE49-F238E27FC236}">
                <a16:creationId xmlns:a16="http://schemas.microsoft.com/office/drawing/2014/main" id="{7266D0BD-18E3-21DC-97B1-A9AAE2E51649}"/>
              </a:ext>
            </a:extLst>
          </p:cNvPr>
          <p:cNvSpPr/>
          <p:nvPr/>
        </p:nvSpPr>
        <p:spPr>
          <a:xfrm>
            <a:off x="4753429" y="1647423"/>
            <a:ext cx="2587172" cy="370632"/>
          </a:xfrm>
          <a:prstGeom prst="round2DiagRect">
            <a:avLst>
              <a:gd name="adj1" fmla="val 39282"/>
              <a:gd name="adj2" fmla="val 0"/>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此处输入标题</a:t>
            </a:r>
          </a:p>
        </p:txBody>
      </p:sp>
      <p:sp>
        <p:nvSpPr>
          <p:cNvPr id="48" name="矩形: 对角圆角 47">
            <a:extLst>
              <a:ext uri="{FF2B5EF4-FFF2-40B4-BE49-F238E27FC236}">
                <a16:creationId xmlns:a16="http://schemas.microsoft.com/office/drawing/2014/main" id="{86D70EC5-2F3A-C523-4BA6-FF315CD636FC}"/>
              </a:ext>
            </a:extLst>
          </p:cNvPr>
          <p:cNvSpPr/>
          <p:nvPr/>
        </p:nvSpPr>
        <p:spPr>
          <a:xfrm>
            <a:off x="8441156" y="1647423"/>
            <a:ext cx="2587172" cy="370632"/>
          </a:xfrm>
          <a:prstGeom prst="round2DiagRect">
            <a:avLst>
              <a:gd name="adj1" fmla="val 39282"/>
              <a:gd name="adj2" fmla="val 0"/>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此处输入标题</a:t>
            </a:r>
          </a:p>
        </p:txBody>
      </p:sp>
    </p:spTree>
    <p:custDataLst>
      <p:tags r:id="rId1"/>
    </p:custDataLst>
    <p:extLst>
      <p:ext uri="{BB962C8B-B14F-4D97-AF65-F5344CB8AC3E}">
        <p14:creationId xmlns:p14="http://schemas.microsoft.com/office/powerpoint/2010/main" val="4022265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aphicFrame>
        <p:nvGraphicFramePr>
          <p:cNvPr id="11" name="Table 373">
            <a:extLst>
              <a:ext uri="{FF2B5EF4-FFF2-40B4-BE49-F238E27FC236}">
                <a16:creationId xmlns:a16="http://schemas.microsoft.com/office/drawing/2014/main" id="{87C07108-8957-E37C-F287-1B2658401F6B}"/>
              </a:ext>
            </a:extLst>
          </p:cNvPr>
          <p:cNvGraphicFramePr>
            <a:graphicFrameLocks noGrp="1"/>
          </p:cNvGraphicFramePr>
          <p:nvPr>
            <p:extLst>
              <p:ext uri="{D42A27DB-BD31-4B8C-83A1-F6EECF244321}">
                <p14:modId xmlns:p14="http://schemas.microsoft.com/office/powerpoint/2010/main" val="3220170720"/>
              </p:ext>
            </p:extLst>
          </p:nvPr>
        </p:nvGraphicFramePr>
        <p:xfrm>
          <a:off x="667529" y="1928982"/>
          <a:ext cx="8337351" cy="3848096"/>
        </p:xfrm>
        <a:graphic>
          <a:graphicData uri="http://schemas.openxmlformats.org/drawingml/2006/table">
            <a:tbl>
              <a:tblPr firstRow="1" bandRow="1">
                <a:effectLst>
                  <a:outerShdw blurRad="139700" dist="101600" dir="2700000" algn="tl" rotWithShape="0">
                    <a:schemeClr val="accent1">
                      <a:lumMod val="40000"/>
                      <a:lumOff val="60000"/>
                      <a:alpha val="32000"/>
                    </a:schemeClr>
                  </a:outerShdw>
                </a:effectLst>
                <a:tableStyleId>{5C22544A-7EE6-4342-B048-85BDC9FD1C3A}</a:tableStyleId>
              </a:tblPr>
              <a:tblGrid>
                <a:gridCol w="2097809">
                  <a:extLst>
                    <a:ext uri="{9D8B030D-6E8A-4147-A177-3AD203B41FA5}">
                      <a16:colId xmlns:a16="http://schemas.microsoft.com/office/drawing/2014/main" val="1579901357"/>
                    </a:ext>
                  </a:extLst>
                </a:gridCol>
                <a:gridCol w="2070866">
                  <a:extLst>
                    <a:ext uri="{9D8B030D-6E8A-4147-A177-3AD203B41FA5}">
                      <a16:colId xmlns:a16="http://schemas.microsoft.com/office/drawing/2014/main" val="1020574504"/>
                    </a:ext>
                  </a:extLst>
                </a:gridCol>
                <a:gridCol w="2084338">
                  <a:extLst>
                    <a:ext uri="{9D8B030D-6E8A-4147-A177-3AD203B41FA5}">
                      <a16:colId xmlns:a16="http://schemas.microsoft.com/office/drawing/2014/main" val="1594287554"/>
                    </a:ext>
                  </a:extLst>
                </a:gridCol>
                <a:gridCol w="2084338">
                  <a:extLst>
                    <a:ext uri="{9D8B030D-6E8A-4147-A177-3AD203B41FA5}">
                      <a16:colId xmlns:a16="http://schemas.microsoft.com/office/drawing/2014/main" val="1359957651"/>
                    </a:ext>
                  </a:extLst>
                </a:gridCol>
              </a:tblGrid>
              <a:tr h="549728">
                <a:tc>
                  <a:txBody>
                    <a:bodyPr/>
                    <a:lstStyle/>
                    <a:p>
                      <a:pPr algn="ctr"/>
                      <a:r>
                        <a:rPr lang="zh-CN" altLang="en-US" sz="1600" b="0" dirty="0">
                          <a:solidFill>
                            <a:schemeClr val="tx1"/>
                          </a:solidFill>
                          <a:latin typeface="+mj-ea"/>
                          <a:ea typeface="+mj-ea"/>
                        </a:rPr>
                        <a:t>项目名称</a:t>
                      </a:r>
                      <a:endParaRPr lang="en-US" sz="1600" b="0" dirty="0">
                        <a:solidFill>
                          <a:schemeClr val="tx1"/>
                        </a:solidFill>
                        <a:latin typeface="+mj-ea"/>
                        <a:ea typeface="+mj-ea"/>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20000"/>
                        <a:lumOff val="80000"/>
                        <a:alpha val="20000"/>
                      </a:schemeClr>
                    </a:solidFill>
                  </a:tcPr>
                </a:tc>
                <a:tc>
                  <a:txBody>
                    <a:bodyPr/>
                    <a:lstStyle/>
                    <a:p>
                      <a:pPr algn="ctr"/>
                      <a:r>
                        <a:rPr lang="zh-CN" altLang="en-US" sz="1600" b="0" dirty="0">
                          <a:solidFill>
                            <a:schemeClr val="tx1"/>
                          </a:solidFill>
                          <a:latin typeface="+mj-ea"/>
                          <a:ea typeface="+mj-ea"/>
                        </a:rPr>
                        <a:t>项目名称</a:t>
                      </a:r>
                      <a:endParaRPr lang="en-US" sz="1600" b="0" dirty="0">
                        <a:solidFill>
                          <a:schemeClr val="tx1"/>
                        </a:solidFill>
                        <a:latin typeface="+mj-ea"/>
                        <a:ea typeface="+mj-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20000"/>
                        <a:lumOff val="80000"/>
                        <a:alpha val="20000"/>
                      </a:schemeClr>
                    </a:solidFill>
                  </a:tcPr>
                </a:tc>
                <a:tc>
                  <a:txBody>
                    <a:bodyPr/>
                    <a:lstStyle/>
                    <a:p>
                      <a:pPr algn="ctr"/>
                      <a:r>
                        <a:rPr lang="zh-CN" altLang="en-US" sz="1600" b="0" dirty="0">
                          <a:solidFill>
                            <a:schemeClr val="tx1"/>
                          </a:solidFill>
                          <a:latin typeface="+mj-ea"/>
                          <a:ea typeface="+mj-ea"/>
                        </a:rPr>
                        <a:t>项目名称</a:t>
                      </a:r>
                      <a:endParaRPr lang="en-US" sz="1600" b="0" dirty="0">
                        <a:solidFill>
                          <a:schemeClr val="tx1"/>
                        </a:solidFill>
                        <a:latin typeface="+mj-ea"/>
                        <a:ea typeface="+mj-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20000"/>
                        <a:lumOff val="80000"/>
                        <a:alpha val="20000"/>
                      </a:schemeClr>
                    </a:solidFill>
                  </a:tcPr>
                </a:tc>
                <a:tc>
                  <a:txBody>
                    <a:bodyPr/>
                    <a:lstStyle/>
                    <a:p>
                      <a:pPr algn="ctr"/>
                      <a:r>
                        <a:rPr lang="zh-CN" altLang="en-US" sz="1600" b="0" dirty="0">
                          <a:solidFill>
                            <a:schemeClr val="tx1"/>
                          </a:solidFill>
                          <a:latin typeface="+mj-ea"/>
                          <a:ea typeface="+mj-ea"/>
                        </a:rPr>
                        <a:t>项目名称</a:t>
                      </a:r>
                      <a:endParaRPr lang="en-US" sz="1600" b="0" dirty="0">
                        <a:solidFill>
                          <a:schemeClr val="tx1"/>
                        </a:solidFill>
                        <a:latin typeface="+mj-ea"/>
                        <a:ea typeface="+mj-ea"/>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solidFill>
                      <a:schemeClr val="accent1">
                        <a:lumMod val="20000"/>
                        <a:lumOff val="80000"/>
                        <a:alpha val="20000"/>
                      </a:schemeClr>
                    </a:solidFill>
                  </a:tcPr>
                </a:tc>
                <a:extLst>
                  <a:ext uri="{0D108BD9-81ED-4DB2-BD59-A6C34878D82A}">
                    <a16:rowId xmlns:a16="http://schemas.microsoft.com/office/drawing/2014/main" val="1134125248"/>
                  </a:ext>
                </a:extLst>
              </a:tr>
              <a:tr h="549728">
                <a:tc>
                  <a:txBody>
                    <a:bodyPr/>
                    <a:lstStyle/>
                    <a:p>
                      <a:pPr algn="ctr"/>
                      <a:r>
                        <a:rPr lang="zh-CN" altLang="en-US" sz="1600" dirty="0">
                          <a:latin typeface="+mn-ea"/>
                          <a:ea typeface="+mn-ea"/>
                        </a:rPr>
                        <a:t>输入内容</a:t>
                      </a:r>
                      <a:endParaRPr lang="en-US" sz="1600" dirty="0">
                        <a:latin typeface="+mn-ea"/>
                        <a:ea typeface="+mn-ea"/>
                      </a:endParaRPr>
                    </a:p>
                  </a:txBody>
                  <a:tcPr anchor="ctr">
                    <a:lnR w="12700" cap="flat" cmpd="sng" algn="ctr">
                      <a:solidFill>
                        <a:schemeClr val="bg1"/>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a:r>
                        <a:rPr lang="zh-CN" altLang="en-US" sz="1600" dirty="0">
                          <a:latin typeface="+mn-ea"/>
                          <a:ea typeface="+mn-ea"/>
                        </a:rPr>
                        <a:t>项目</a:t>
                      </a:r>
                      <a:r>
                        <a:rPr lang="en-US" altLang="zh-CN" sz="1600" dirty="0">
                          <a:latin typeface="+mn-ea"/>
                          <a:ea typeface="+mn-ea"/>
                        </a:rPr>
                        <a:t>1</a:t>
                      </a:r>
                      <a:endParaRPr lang="en-US" sz="1600" dirty="0">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T w="28575" cap="flat" cmpd="sng" algn="ctr">
                      <a:solidFill>
                        <a:schemeClr val="accent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79356957"/>
                  </a:ext>
                </a:extLst>
              </a:tr>
              <a:tr h="549728">
                <a:tc>
                  <a:txBody>
                    <a:bodyPr/>
                    <a:lstStyle/>
                    <a:p>
                      <a:pPr algn="ctr"/>
                      <a:r>
                        <a:rPr lang="zh-CN" altLang="en-US" sz="1600" dirty="0">
                          <a:latin typeface="+mn-ea"/>
                          <a:ea typeface="+mn-ea"/>
                        </a:rPr>
                        <a:t>输入内容</a:t>
                      </a:r>
                      <a:endParaRPr lang="en-US" sz="1600" dirty="0">
                        <a:latin typeface="+mn-ea"/>
                        <a:ea typeface="+mn-ea"/>
                      </a:endParaRPr>
                    </a:p>
                  </a:txBody>
                  <a:tcPr anchor="ctr">
                    <a:lnR w="12700" cap="flat" cmpd="sng" algn="ctr">
                      <a:solidFill>
                        <a:schemeClr val="bg1"/>
                      </a:solidFill>
                      <a:prstDash val="solid"/>
                      <a:round/>
                      <a:headEnd type="none" w="med" len="med"/>
                      <a:tailEnd type="none" w="med" len="med"/>
                    </a:lnR>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solidFill>
                      <a:schemeClr val="accent1">
                        <a:lumMod val="20000"/>
                        <a:lumOff val="80000"/>
                        <a:alpha val="20000"/>
                      </a:schemeClr>
                    </a:solidFill>
                  </a:tcPr>
                </a:tc>
                <a:extLst>
                  <a:ext uri="{0D108BD9-81ED-4DB2-BD59-A6C34878D82A}">
                    <a16:rowId xmlns:a16="http://schemas.microsoft.com/office/drawing/2014/main" val="3987517033"/>
                  </a:ext>
                </a:extLst>
              </a:tr>
              <a:tr h="549728">
                <a:tc>
                  <a:txBody>
                    <a:bodyPr/>
                    <a:lstStyle/>
                    <a:p>
                      <a:pPr algn="ctr"/>
                      <a:r>
                        <a:rPr lang="zh-CN" altLang="en-US" sz="1600" dirty="0">
                          <a:latin typeface="+mn-ea"/>
                          <a:ea typeface="+mn-ea"/>
                        </a:rPr>
                        <a:t>输入内容</a:t>
                      </a:r>
                      <a:endParaRPr lang="en-US" sz="1600" dirty="0">
                        <a:latin typeface="+mn-ea"/>
                        <a:ea typeface="+mn-ea"/>
                      </a:endParaRPr>
                    </a:p>
                  </a:txBody>
                  <a:tcPr anchor="ctr">
                    <a:lnR w="12700" cap="flat" cmpd="sng" algn="ctr">
                      <a:solidFill>
                        <a:schemeClr val="bg1"/>
                      </a:solidFill>
                      <a:prstDash val="solid"/>
                      <a:round/>
                      <a:headEnd type="none" w="med" len="med"/>
                      <a:tailEnd type="none" w="med" len="med"/>
                    </a:lnR>
                    <a:solidFill>
                      <a:schemeClr val="bg1"/>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2414741127"/>
                  </a:ext>
                </a:extLst>
              </a:tr>
              <a:tr h="549728">
                <a:tc>
                  <a:txBody>
                    <a:bodyPr/>
                    <a:lstStyle/>
                    <a:p>
                      <a:pPr algn="ctr"/>
                      <a:r>
                        <a:rPr lang="zh-CN" altLang="en-US" sz="1600" dirty="0">
                          <a:latin typeface="+mn-ea"/>
                          <a:ea typeface="+mn-ea"/>
                        </a:rPr>
                        <a:t>输入内容</a:t>
                      </a:r>
                      <a:endParaRPr lang="en-US" sz="1600" dirty="0">
                        <a:latin typeface="+mn-ea"/>
                        <a:ea typeface="+mn-ea"/>
                      </a:endParaRPr>
                    </a:p>
                  </a:txBody>
                  <a:tcPr anchor="ctr">
                    <a:lnR w="12700" cap="flat" cmpd="sng" algn="ctr">
                      <a:solidFill>
                        <a:schemeClr val="bg1"/>
                      </a:solidFill>
                      <a:prstDash val="solid"/>
                      <a:round/>
                      <a:headEnd type="none" w="med" len="med"/>
                      <a:tailEnd type="none" w="med" len="med"/>
                    </a:lnR>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solidFill>
                      <a:schemeClr val="accent1">
                        <a:lumMod val="20000"/>
                        <a:lumOff val="80000"/>
                        <a:alpha val="20000"/>
                      </a:schemeClr>
                    </a:solidFill>
                  </a:tcPr>
                </a:tc>
                <a:extLst>
                  <a:ext uri="{0D108BD9-81ED-4DB2-BD59-A6C34878D82A}">
                    <a16:rowId xmlns:a16="http://schemas.microsoft.com/office/drawing/2014/main" val="3997320720"/>
                  </a:ext>
                </a:extLst>
              </a:tr>
              <a:tr h="549728">
                <a:tc>
                  <a:txBody>
                    <a:bodyPr/>
                    <a:lstStyle/>
                    <a:p>
                      <a:pPr algn="ctr"/>
                      <a:r>
                        <a:rPr lang="zh-CN" altLang="en-US" sz="1600" dirty="0">
                          <a:latin typeface="+mn-ea"/>
                          <a:ea typeface="+mn-ea"/>
                        </a:rPr>
                        <a:t>输入内容</a:t>
                      </a:r>
                      <a:endParaRPr lang="en-US" sz="1600" dirty="0">
                        <a:latin typeface="+mn-ea"/>
                        <a:ea typeface="+mn-ea"/>
                      </a:endParaRPr>
                    </a:p>
                  </a:txBody>
                  <a:tcPr anchor="ctr">
                    <a:lnR w="12700" cap="flat" cmpd="sng" algn="ctr">
                      <a:solidFill>
                        <a:schemeClr val="bg1"/>
                      </a:solidFill>
                      <a:prstDash val="solid"/>
                      <a:round/>
                      <a:headEnd type="none" w="med" len="med"/>
                      <a:tailEnd type="none" w="med" len="med"/>
                    </a:lnR>
                    <a:solidFill>
                      <a:schemeClr val="bg1"/>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1"/>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507205216"/>
                  </a:ext>
                </a:extLst>
              </a:tr>
              <a:tr h="549728">
                <a:tc>
                  <a:txBody>
                    <a:bodyPr/>
                    <a:lstStyle/>
                    <a:p>
                      <a:pPr algn="ctr"/>
                      <a:r>
                        <a:rPr lang="zh-CN" altLang="en-US" sz="1600" b="1" dirty="0">
                          <a:latin typeface="+mn-ea"/>
                          <a:ea typeface="+mn-ea"/>
                        </a:rPr>
                        <a:t>合 计</a:t>
                      </a:r>
                      <a:endParaRPr lang="en-US" sz="1600" b="1" dirty="0">
                        <a:latin typeface="+mn-ea"/>
                        <a:ea typeface="+mn-ea"/>
                      </a:endParaRPr>
                    </a:p>
                  </a:txBody>
                  <a:tcPr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accent1">
                          <a:lumMod val="50000"/>
                        </a:schemeClr>
                      </a:solidFill>
                      <a:prstDash val="solid"/>
                      <a:round/>
                      <a:headEnd type="none" w="med" len="med"/>
                      <a:tailEnd type="none" w="med" len="med"/>
                    </a:lnB>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accent1">
                          <a:lumMod val="50000"/>
                        </a:schemeClr>
                      </a:solidFill>
                      <a:prstDash val="solid"/>
                      <a:round/>
                      <a:headEnd type="none" w="med" len="med"/>
                      <a:tailEnd type="none" w="med" len="med"/>
                    </a:lnB>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accent1">
                          <a:lumMod val="50000"/>
                        </a:schemeClr>
                      </a:solidFill>
                      <a:prstDash val="solid"/>
                      <a:round/>
                      <a:headEnd type="none" w="med" len="med"/>
                      <a:tailEnd type="none" w="med" len="med"/>
                    </a:lnB>
                    <a:solidFill>
                      <a:schemeClr val="accent1">
                        <a:lumMod val="20000"/>
                        <a:lumOff val="80000"/>
                        <a:alpha val="20000"/>
                      </a:schemeClr>
                    </a:solidFill>
                  </a:tcPr>
                </a:tc>
                <a:tc>
                  <a:txBody>
                    <a:bodyPr/>
                    <a:lstStyle/>
                    <a:p>
                      <a:pPr algn="ctr"/>
                      <a:r>
                        <a:rPr lang="en-US" sz="1600" dirty="0">
                          <a:latin typeface="+mn-ea"/>
                          <a:ea typeface="+mn-ea"/>
                        </a:rPr>
                        <a:t>xxx</a:t>
                      </a:r>
                    </a:p>
                  </a:txBody>
                  <a:tcPr anchor="ctr">
                    <a:lnL w="12700" cap="flat" cmpd="sng" algn="ctr">
                      <a:solidFill>
                        <a:schemeClr val="bg1"/>
                      </a:solidFill>
                      <a:prstDash val="solid"/>
                      <a:round/>
                      <a:headEnd type="none" w="med" len="med"/>
                      <a:tailEnd type="none" w="med" len="med"/>
                    </a:lnL>
                    <a:lnB w="28575" cap="flat" cmpd="sng" algn="ctr">
                      <a:solidFill>
                        <a:schemeClr val="accent1">
                          <a:lumMod val="50000"/>
                        </a:schemeClr>
                      </a:solidFill>
                      <a:prstDash val="solid"/>
                      <a:round/>
                      <a:headEnd type="none" w="med" len="med"/>
                      <a:tailEnd type="none" w="med" len="med"/>
                    </a:lnB>
                    <a:solidFill>
                      <a:schemeClr val="accent1">
                        <a:lumMod val="20000"/>
                        <a:lumOff val="80000"/>
                        <a:alpha val="20000"/>
                      </a:schemeClr>
                    </a:solidFill>
                  </a:tcPr>
                </a:tc>
                <a:extLst>
                  <a:ext uri="{0D108BD9-81ED-4DB2-BD59-A6C34878D82A}">
                    <a16:rowId xmlns:a16="http://schemas.microsoft.com/office/drawing/2014/main" val="1205015557"/>
                  </a:ext>
                </a:extLst>
              </a:tr>
            </a:tbl>
          </a:graphicData>
        </a:graphic>
      </p:graphicFrame>
      <p:sp>
        <p:nvSpPr>
          <p:cNvPr id="2" name="文本占位符 1">
            <a:extLst>
              <a:ext uri="{FF2B5EF4-FFF2-40B4-BE49-F238E27FC236}">
                <a16:creationId xmlns:a16="http://schemas.microsoft.com/office/drawing/2014/main" id="{99393F92-E26B-B6AE-57FE-369E229F413A}"/>
              </a:ext>
            </a:extLst>
          </p:cNvPr>
          <p:cNvSpPr>
            <a:spLocks noGrp="1"/>
          </p:cNvSpPr>
          <p:nvPr>
            <p:ph type="body" sz="quarter" idx="10"/>
          </p:nvPr>
        </p:nvSpPr>
        <p:spPr/>
        <p:txBody>
          <a:bodyPr/>
          <a:lstStyle/>
          <a:p>
            <a:r>
              <a:rPr lang="zh-CN" altLang="en-US" dirty="0"/>
              <a:t>市场数据报表</a:t>
            </a:r>
          </a:p>
        </p:txBody>
      </p:sp>
      <p:grpSp>
        <p:nvGrpSpPr>
          <p:cNvPr id="171" name="组合 170">
            <a:extLst>
              <a:ext uri="{FF2B5EF4-FFF2-40B4-BE49-F238E27FC236}">
                <a16:creationId xmlns:a16="http://schemas.microsoft.com/office/drawing/2014/main" id="{096E04BE-B285-7735-E1B4-6220616A4299}"/>
              </a:ext>
            </a:extLst>
          </p:cNvPr>
          <p:cNvGrpSpPr/>
          <p:nvPr/>
        </p:nvGrpSpPr>
        <p:grpSpPr>
          <a:xfrm>
            <a:off x="8071476" y="4795173"/>
            <a:ext cx="4105586" cy="2106942"/>
            <a:chOff x="8071476" y="4795173"/>
            <a:chExt cx="4105586" cy="2106942"/>
          </a:xfrm>
        </p:grpSpPr>
        <p:sp>
          <p:nvSpPr>
            <p:cNvPr id="32" name="任意多边形: 形状 31">
              <a:extLst>
                <a:ext uri="{FF2B5EF4-FFF2-40B4-BE49-F238E27FC236}">
                  <a16:creationId xmlns:a16="http://schemas.microsoft.com/office/drawing/2014/main" id="{474003D7-CF0E-E64C-85FB-1F17DE6FB325}"/>
                </a:ext>
              </a:extLst>
            </p:cNvPr>
            <p:cNvSpPr/>
            <p:nvPr/>
          </p:nvSpPr>
          <p:spPr>
            <a:xfrm>
              <a:off x="8398552" y="4795173"/>
              <a:ext cx="3527539" cy="2080797"/>
            </a:xfrm>
            <a:custGeom>
              <a:avLst/>
              <a:gdLst>
                <a:gd name="connsiteX0" fmla="*/ 3042115 w 3527539"/>
                <a:gd name="connsiteY0" fmla="*/ 1430935 h 2080797"/>
                <a:gd name="connsiteX1" fmla="*/ 3072171 w 3527539"/>
                <a:gd name="connsiteY1" fmla="*/ 871009 h 2080797"/>
                <a:gd name="connsiteX2" fmla="*/ 2882895 w 3527539"/>
                <a:gd name="connsiteY2" fmla="*/ 9544 h 2080797"/>
                <a:gd name="connsiteX3" fmla="*/ 1346068 w 3527539"/>
                <a:gd name="connsiteY3" fmla="*/ 467996 h 2080797"/>
                <a:gd name="connsiteX4" fmla="*/ 550715 w 3527539"/>
                <a:gd name="connsiteY4" fmla="*/ 560298 h 2080797"/>
                <a:gd name="connsiteX5" fmla="*/ 516909 w 3527539"/>
                <a:gd name="connsiteY5" fmla="*/ 1736454 h 2080797"/>
                <a:gd name="connsiteX6" fmla="*/ 841870 w 3527539"/>
                <a:gd name="connsiteY6" fmla="*/ 2077683 h 2080797"/>
                <a:gd name="connsiteX7" fmla="*/ 1325877 w 3527539"/>
                <a:gd name="connsiteY7" fmla="*/ 2080798 h 2080797"/>
                <a:gd name="connsiteX8" fmla="*/ 1332281 w 3527539"/>
                <a:gd name="connsiteY8" fmla="*/ 2075318 h 2080797"/>
                <a:gd name="connsiteX9" fmla="*/ 1544344 w 3527539"/>
                <a:gd name="connsiteY9" fmla="*/ 2080452 h 2080797"/>
                <a:gd name="connsiteX10" fmla="*/ 1547690 w 3527539"/>
                <a:gd name="connsiteY10" fmla="*/ 2072572 h 2080797"/>
                <a:gd name="connsiteX11" fmla="*/ 1550690 w 3527539"/>
                <a:gd name="connsiteY11" fmla="*/ 2071856 h 2080797"/>
                <a:gd name="connsiteX12" fmla="*/ 2680407 w 3527539"/>
                <a:gd name="connsiteY12" fmla="*/ 2071856 h 2080797"/>
                <a:gd name="connsiteX13" fmla="*/ 3426899 w 3527539"/>
                <a:gd name="connsiteY13" fmla="*/ 1947999 h 2080797"/>
                <a:gd name="connsiteX14" fmla="*/ 3042115 w 3527539"/>
                <a:gd name="connsiteY14" fmla="*/ 1430935 h 208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539" h="2080797">
                  <a:moveTo>
                    <a:pt x="3042115" y="1430935"/>
                  </a:moveTo>
                  <a:cubicBezTo>
                    <a:pt x="2921373" y="1383746"/>
                    <a:pt x="2952698" y="1022846"/>
                    <a:pt x="3072171" y="871009"/>
                  </a:cubicBezTo>
                  <a:cubicBezTo>
                    <a:pt x="3375037" y="486399"/>
                    <a:pt x="3210624" y="50330"/>
                    <a:pt x="2882895" y="9544"/>
                  </a:cubicBezTo>
                  <a:cubicBezTo>
                    <a:pt x="2376792" y="-53394"/>
                    <a:pt x="1934493" y="205801"/>
                    <a:pt x="1346068" y="467996"/>
                  </a:cubicBezTo>
                  <a:cubicBezTo>
                    <a:pt x="1140005" y="559836"/>
                    <a:pt x="959554" y="511782"/>
                    <a:pt x="550715" y="560298"/>
                  </a:cubicBezTo>
                  <a:cubicBezTo>
                    <a:pt x="-250062" y="655773"/>
                    <a:pt x="-103590" y="1487528"/>
                    <a:pt x="516909" y="1736454"/>
                  </a:cubicBezTo>
                  <a:cubicBezTo>
                    <a:pt x="995725" y="1928558"/>
                    <a:pt x="754933" y="1952441"/>
                    <a:pt x="841870" y="2077683"/>
                  </a:cubicBezTo>
                  <a:cubicBezTo>
                    <a:pt x="1003398" y="2077683"/>
                    <a:pt x="1164580" y="2076875"/>
                    <a:pt x="1325877" y="2080798"/>
                  </a:cubicBezTo>
                  <a:cubicBezTo>
                    <a:pt x="1326270" y="2077591"/>
                    <a:pt x="1329050" y="2075202"/>
                    <a:pt x="1332281" y="2075318"/>
                  </a:cubicBezTo>
                  <a:cubicBezTo>
                    <a:pt x="1403007" y="2075318"/>
                    <a:pt x="1473676" y="2079241"/>
                    <a:pt x="1544344" y="2080452"/>
                  </a:cubicBezTo>
                  <a:cubicBezTo>
                    <a:pt x="1543364" y="2077360"/>
                    <a:pt x="1544783" y="2074014"/>
                    <a:pt x="1547690" y="2072572"/>
                  </a:cubicBezTo>
                  <a:cubicBezTo>
                    <a:pt x="1548625" y="2072099"/>
                    <a:pt x="1549652" y="2071856"/>
                    <a:pt x="1550690" y="2071856"/>
                  </a:cubicBezTo>
                  <a:lnTo>
                    <a:pt x="2680407" y="2071856"/>
                  </a:lnTo>
                  <a:cubicBezTo>
                    <a:pt x="2946525" y="1931096"/>
                    <a:pt x="3269928" y="2046070"/>
                    <a:pt x="3426899" y="1947999"/>
                  </a:cubicBezTo>
                  <a:cubicBezTo>
                    <a:pt x="3680959" y="1788490"/>
                    <a:pt x="3417611" y="1577811"/>
                    <a:pt x="3042115" y="1430935"/>
                  </a:cubicBezTo>
                  <a:close/>
                </a:path>
              </a:pathLst>
            </a:custGeom>
            <a:solidFill>
              <a:srgbClr val="C2D3F9">
                <a:alpha val="46000"/>
              </a:srgbClr>
            </a:solidFill>
            <a:ln w="11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C478679B-9FF2-19B1-F3BD-4CC7F44B8AC0}"/>
                </a:ext>
              </a:extLst>
            </p:cNvPr>
            <p:cNvSpPr/>
            <p:nvPr/>
          </p:nvSpPr>
          <p:spPr>
            <a:xfrm>
              <a:off x="8857196" y="5426658"/>
              <a:ext cx="974476" cy="1325974"/>
            </a:xfrm>
            <a:custGeom>
              <a:avLst/>
              <a:gdLst>
                <a:gd name="connsiteX0" fmla="*/ 871560 w 974476"/>
                <a:gd name="connsiteY0" fmla="*/ 0 h 1325974"/>
                <a:gd name="connsiteX1" fmla="*/ 102917 w 974476"/>
                <a:gd name="connsiteY1" fmla="*/ 0 h 1325974"/>
                <a:gd name="connsiteX2" fmla="*/ 0 w 974476"/>
                <a:gd name="connsiteY2" fmla="*/ 102917 h 1325974"/>
                <a:gd name="connsiteX3" fmla="*/ 0 w 974476"/>
                <a:gd name="connsiteY3" fmla="*/ 1223057 h 1325974"/>
                <a:gd name="connsiteX4" fmla="*/ 102917 w 974476"/>
                <a:gd name="connsiteY4" fmla="*/ 1325974 h 1325974"/>
                <a:gd name="connsiteX5" fmla="*/ 871560 w 974476"/>
                <a:gd name="connsiteY5" fmla="*/ 1325974 h 1325974"/>
                <a:gd name="connsiteX6" fmla="*/ 974477 w 974476"/>
                <a:gd name="connsiteY6" fmla="*/ 1223057 h 1325974"/>
                <a:gd name="connsiteX7" fmla="*/ 974477 w 974476"/>
                <a:gd name="connsiteY7" fmla="*/ 102917 h 1325974"/>
                <a:gd name="connsiteX8" fmla="*/ 871560 w 974476"/>
                <a:gd name="connsiteY8" fmla="*/ 0 h 132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4476" h="1325974">
                  <a:moveTo>
                    <a:pt x="871560" y="0"/>
                  </a:moveTo>
                  <a:lnTo>
                    <a:pt x="102917" y="0"/>
                  </a:lnTo>
                  <a:cubicBezTo>
                    <a:pt x="46082" y="0"/>
                    <a:pt x="0" y="46082"/>
                    <a:pt x="0" y="102917"/>
                  </a:cubicBezTo>
                  <a:lnTo>
                    <a:pt x="0" y="1223057"/>
                  </a:lnTo>
                  <a:cubicBezTo>
                    <a:pt x="0" y="1279892"/>
                    <a:pt x="46082" y="1325974"/>
                    <a:pt x="102917" y="1325974"/>
                  </a:cubicBezTo>
                  <a:lnTo>
                    <a:pt x="871560" y="1325974"/>
                  </a:lnTo>
                  <a:cubicBezTo>
                    <a:pt x="928395" y="1325974"/>
                    <a:pt x="974477" y="1279892"/>
                    <a:pt x="974477" y="1223057"/>
                  </a:cubicBezTo>
                  <a:lnTo>
                    <a:pt x="974477" y="102917"/>
                  </a:lnTo>
                  <a:cubicBezTo>
                    <a:pt x="974477" y="46082"/>
                    <a:pt x="928395" y="0"/>
                    <a:pt x="871560" y="0"/>
                  </a:cubicBezTo>
                  <a:close/>
                </a:path>
              </a:pathLst>
            </a:custGeom>
            <a:solidFill>
              <a:srgbClr val="A1BEF7">
                <a:alpha val="68000"/>
              </a:srgbClr>
            </a:solidFill>
            <a:ln w="11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F73B3331-1153-F0A2-1779-CBD33B122EC9}"/>
                </a:ext>
              </a:extLst>
            </p:cNvPr>
            <p:cNvSpPr/>
            <p:nvPr/>
          </p:nvSpPr>
          <p:spPr>
            <a:xfrm>
              <a:off x="10044198" y="5073604"/>
              <a:ext cx="1488598" cy="1056048"/>
            </a:xfrm>
            <a:custGeom>
              <a:avLst/>
              <a:gdLst>
                <a:gd name="connsiteX0" fmla="*/ 1400392 w 1488598"/>
                <a:gd name="connsiteY0" fmla="*/ 0 h 1056048"/>
                <a:gd name="connsiteX1" fmla="*/ 88206 w 1488598"/>
                <a:gd name="connsiteY1" fmla="*/ 0 h 1056048"/>
                <a:gd name="connsiteX2" fmla="*/ 0 w 1488598"/>
                <a:gd name="connsiteY2" fmla="*/ 88206 h 1056048"/>
                <a:gd name="connsiteX3" fmla="*/ 0 w 1488598"/>
                <a:gd name="connsiteY3" fmla="*/ 967843 h 1056048"/>
                <a:gd name="connsiteX4" fmla="*/ 88206 w 1488598"/>
                <a:gd name="connsiteY4" fmla="*/ 1056049 h 1056048"/>
                <a:gd name="connsiteX5" fmla="*/ 1400392 w 1488598"/>
                <a:gd name="connsiteY5" fmla="*/ 1056049 h 1056048"/>
                <a:gd name="connsiteX6" fmla="*/ 1488598 w 1488598"/>
                <a:gd name="connsiteY6" fmla="*/ 967843 h 1056048"/>
                <a:gd name="connsiteX7" fmla="*/ 1488598 w 1488598"/>
                <a:gd name="connsiteY7" fmla="*/ 88206 h 1056048"/>
                <a:gd name="connsiteX8" fmla="*/ 1400392 w 1488598"/>
                <a:gd name="connsiteY8" fmla="*/ 0 h 10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8598" h="1056048">
                  <a:moveTo>
                    <a:pt x="1400392" y="0"/>
                  </a:moveTo>
                  <a:lnTo>
                    <a:pt x="88206" y="0"/>
                  </a:lnTo>
                  <a:cubicBezTo>
                    <a:pt x="39494" y="0"/>
                    <a:pt x="0" y="39491"/>
                    <a:pt x="0" y="88206"/>
                  </a:cubicBezTo>
                  <a:lnTo>
                    <a:pt x="0" y="967843"/>
                  </a:lnTo>
                  <a:cubicBezTo>
                    <a:pt x="0" y="1016555"/>
                    <a:pt x="39494" y="1056049"/>
                    <a:pt x="88206" y="1056049"/>
                  </a:cubicBezTo>
                  <a:lnTo>
                    <a:pt x="1400392" y="1056049"/>
                  </a:lnTo>
                  <a:cubicBezTo>
                    <a:pt x="1449105" y="1056049"/>
                    <a:pt x="1488598" y="1016555"/>
                    <a:pt x="1488598" y="967843"/>
                  </a:cubicBezTo>
                  <a:lnTo>
                    <a:pt x="1488598" y="88206"/>
                  </a:lnTo>
                  <a:cubicBezTo>
                    <a:pt x="1488598" y="39491"/>
                    <a:pt x="1449105" y="0"/>
                    <a:pt x="1400392" y="0"/>
                  </a:cubicBezTo>
                  <a:close/>
                </a:path>
              </a:pathLst>
            </a:custGeom>
            <a:solidFill>
              <a:srgbClr val="A1BEF7">
                <a:alpha val="87000"/>
              </a:srgbClr>
            </a:solidFill>
            <a:ln w="11525"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36B3DEF7-8D87-7F5B-A497-AF83CC7386FA}"/>
                </a:ext>
              </a:extLst>
            </p:cNvPr>
            <p:cNvSpPr/>
            <p:nvPr/>
          </p:nvSpPr>
          <p:spPr>
            <a:xfrm>
              <a:off x="8948748" y="5373643"/>
              <a:ext cx="974476" cy="1000609"/>
            </a:xfrm>
            <a:custGeom>
              <a:avLst/>
              <a:gdLst>
                <a:gd name="connsiteX0" fmla="*/ 861696 w 974476"/>
                <a:gd name="connsiteY0" fmla="*/ 0 h 1000609"/>
                <a:gd name="connsiteX1" fmla="*/ 112781 w 974476"/>
                <a:gd name="connsiteY1" fmla="*/ 0 h 1000609"/>
                <a:gd name="connsiteX2" fmla="*/ 0 w 974476"/>
                <a:gd name="connsiteY2" fmla="*/ 112758 h 1000609"/>
                <a:gd name="connsiteX3" fmla="*/ 0 w 974476"/>
                <a:gd name="connsiteY3" fmla="*/ 112781 h 1000609"/>
                <a:gd name="connsiteX4" fmla="*/ 0 w 974476"/>
                <a:gd name="connsiteY4" fmla="*/ 887829 h 1000609"/>
                <a:gd name="connsiteX5" fmla="*/ 112758 w 974476"/>
                <a:gd name="connsiteY5" fmla="*/ 1000610 h 1000609"/>
                <a:gd name="connsiteX6" fmla="*/ 112781 w 974476"/>
                <a:gd name="connsiteY6" fmla="*/ 1000610 h 1000609"/>
                <a:gd name="connsiteX7" fmla="*/ 861696 w 974476"/>
                <a:gd name="connsiteY7" fmla="*/ 1000610 h 1000609"/>
                <a:gd name="connsiteX8" fmla="*/ 974477 w 974476"/>
                <a:gd name="connsiteY8" fmla="*/ 887829 h 1000609"/>
                <a:gd name="connsiteX9" fmla="*/ 974477 w 974476"/>
                <a:gd name="connsiteY9" fmla="*/ 112781 h 1000609"/>
                <a:gd name="connsiteX10" fmla="*/ 861696 w 974476"/>
                <a:gd name="connsiteY10" fmla="*/ 0 h 100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4476" h="1000609">
                  <a:moveTo>
                    <a:pt x="861696" y="0"/>
                  </a:moveTo>
                  <a:lnTo>
                    <a:pt x="112781" y="0"/>
                  </a:lnTo>
                  <a:cubicBezTo>
                    <a:pt x="50501" y="-12"/>
                    <a:pt x="12" y="50478"/>
                    <a:pt x="0" y="112758"/>
                  </a:cubicBezTo>
                  <a:cubicBezTo>
                    <a:pt x="0" y="112770"/>
                    <a:pt x="0" y="112770"/>
                    <a:pt x="0" y="112781"/>
                  </a:cubicBezTo>
                  <a:lnTo>
                    <a:pt x="0" y="887829"/>
                  </a:lnTo>
                  <a:cubicBezTo>
                    <a:pt x="-12" y="950109"/>
                    <a:pt x="50478" y="1000598"/>
                    <a:pt x="112758" y="1000610"/>
                  </a:cubicBezTo>
                  <a:cubicBezTo>
                    <a:pt x="112770" y="1000610"/>
                    <a:pt x="112770" y="1000610"/>
                    <a:pt x="112781" y="1000610"/>
                  </a:cubicBezTo>
                  <a:lnTo>
                    <a:pt x="861696" y="1000610"/>
                  </a:lnTo>
                  <a:cubicBezTo>
                    <a:pt x="923976" y="1000610"/>
                    <a:pt x="974477" y="950121"/>
                    <a:pt x="974477" y="887829"/>
                  </a:cubicBezTo>
                  <a:lnTo>
                    <a:pt x="974477" y="112781"/>
                  </a:lnTo>
                  <a:cubicBezTo>
                    <a:pt x="974477" y="50489"/>
                    <a:pt x="923976" y="0"/>
                    <a:pt x="861696" y="0"/>
                  </a:cubicBezTo>
                  <a:close/>
                </a:path>
              </a:pathLst>
            </a:custGeom>
            <a:solidFill>
              <a:srgbClr val="EAF4FE"/>
            </a:solidFill>
            <a:ln w="6397" cap="flat">
              <a:solidFill>
                <a:srgbClr val="231815"/>
              </a:solid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F78F0145-ADAF-9908-6017-A2A19814879C}"/>
                </a:ext>
              </a:extLst>
            </p:cNvPr>
            <p:cNvSpPr/>
            <p:nvPr/>
          </p:nvSpPr>
          <p:spPr>
            <a:xfrm>
              <a:off x="9975663" y="4989263"/>
              <a:ext cx="1455138" cy="1056048"/>
            </a:xfrm>
            <a:custGeom>
              <a:avLst/>
              <a:gdLst>
                <a:gd name="connsiteX0" fmla="*/ 1373798 w 1455138"/>
                <a:gd name="connsiteY0" fmla="*/ 0 h 1056048"/>
                <a:gd name="connsiteX1" fmla="*/ 81341 w 1455138"/>
                <a:gd name="connsiteY1" fmla="*/ 0 h 1056048"/>
                <a:gd name="connsiteX2" fmla="*/ 0 w 1455138"/>
                <a:gd name="connsiteY2" fmla="*/ 81341 h 1056048"/>
                <a:gd name="connsiteX3" fmla="*/ 0 w 1455138"/>
                <a:gd name="connsiteY3" fmla="*/ 974708 h 1056048"/>
                <a:gd name="connsiteX4" fmla="*/ 81341 w 1455138"/>
                <a:gd name="connsiteY4" fmla="*/ 1056049 h 1056048"/>
                <a:gd name="connsiteX5" fmla="*/ 1373798 w 1455138"/>
                <a:gd name="connsiteY5" fmla="*/ 1056049 h 1056048"/>
                <a:gd name="connsiteX6" fmla="*/ 1455139 w 1455138"/>
                <a:gd name="connsiteY6" fmla="*/ 974708 h 1056048"/>
                <a:gd name="connsiteX7" fmla="*/ 1455139 w 1455138"/>
                <a:gd name="connsiteY7" fmla="*/ 81341 h 1056048"/>
                <a:gd name="connsiteX8" fmla="*/ 1373798 w 1455138"/>
                <a:gd name="connsiteY8" fmla="*/ 0 h 10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5138" h="1056048">
                  <a:moveTo>
                    <a:pt x="1373798" y="0"/>
                  </a:moveTo>
                  <a:lnTo>
                    <a:pt x="81341" y="0"/>
                  </a:lnTo>
                  <a:cubicBezTo>
                    <a:pt x="36413" y="0"/>
                    <a:pt x="0" y="36418"/>
                    <a:pt x="0" y="81341"/>
                  </a:cubicBezTo>
                  <a:lnTo>
                    <a:pt x="0" y="974708"/>
                  </a:lnTo>
                  <a:cubicBezTo>
                    <a:pt x="0" y="1019636"/>
                    <a:pt x="36413" y="1056049"/>
                    <a:pt x="81341" y="1056049"/>
                  </a:cubicBezTo>
                  <a:lnTo>
                    <a:pt x="1373798" y="1056049"/>
                  </a:lnTo>
                  <a:cubicBezTo>
                    <a:pt x="1418726" y="1056049"/>
                    <a:pt x="1455139" y="1019636"/>
                    <a:pt x="1455139" y="974708"/>
                  </a:cubicBezTo>
                  <a:lnTo>
                    <a:pt x="1455139" y="81341"/>
                  </a:lnTo>
                  <a:cubicBezTo>
                    <a:pt x="1455139" y="36418"/>
                    <a:pt x="1418726" y="0"/>
                    <a:pt x="1373798" y="0"/>
                  </a:cubicBezTo>
                  <a:close/>
                </a:path>
              </a:pathLst>
            </a:custGeom>
            <a:solidFill>
              <a:srgbClr val="F5F8FE"/>
            </a:solidFill>
            <a:ln w="3573" cap="flat">
              <a:solidFill>
                <a:srgbClr val="231815"/>
              </a:solid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ED1B1AC9-5B20-8902-1280-1937AFDB6D07}"/>
                </a:ext>
              </a:extLst>
            </p:cNvPr>
            <p:cNvSpPr/>
            <p:nvPr/>
          </p:nvSpPr>
          <p:spPr>
            <a:xfrm>
              <a:off x="10827783" y="5255554"/>
              <a:ext cx="469181" cy="581271"/>
            </a:xfrm>
            <a:custGeom>
              <a:avLst/>
              <a:gdLst>
                <a:gd name="connsiteX0" fmla="*/ 421300 w 469181"/>
                <a:gd name="connsiteY0" fmla="*/ 0 h 581271"/>
                <a:gd name="connsiteX1" fmla="*/ 47882 w 469181"/>
                <a:gd name="connsiteY1" fmla="*/ 0 h 581271"/>
                <a:gd name="connsiteX2" fmla="*/ 0 w 469181"/>
                <a:gd name="connsiteY2" fmla="*/ 47882 h 581271"/>
                <a:gd name="connsiteX3" fmla="*/ 0 w 469181"/>
                <a:gd name="connsiteY3" fmla="*/ 533389 h 581271"/>
                <a:gd name="connsiteX4" fmla="*/ 47882 w 469181"/>
                <a:gd name="connsiteY4" fmla="*/ 581271 h 581271"/>
                <a:gd name="connsiteX5" fmla="*/ 421300 w 469181"/>
                <a:gd name="connsiteY5" fmla="*/ 581271 h 581271"/>
                <a:gd name="connsiteX6" fmla="*/ 469182 w 469181"/>
                <a:gd name="connsiteY6" fmla="*/ 533389 h 581271"/>
                <a:gd name="connsiteX7" fmla="*/ 469182 w 469181"/>
                <a:gd name="connsiteY7" fmla="*/ 47882 h 581271"/>
                <a:gd name="connsiteX8" fmla="*/ 421300 w 469181"/>
                <a:gd name="connsiteY8" fmla="*/ 0 h 58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181" h="581271">
                  <a:moveTo>
                    <a:pt x="421300" y="0"/>
                  </a:moveTo>
                  <a:lnTo>
                    <a:pt x="47882" y="0"/>
                  </a:lnTo>
                  <a:cubicBezTo>
                    <a:pt x="21437" y="0"/>
                    <a:pt x="0" y="21437"/>
                    <a:pt x="0" y="47882"/>
                  </a:cubicBezTo>
                  <a:lnTo>
                    <a:pt x="0" y="533389"/>
                  </a:lnTo>
                  <a:cubicBezTo>
                    <a:pt x="0" y="559834"/>
                    <a:pt x="21437" y="581271"/>
                    <a:pt x="47882" y="581271"/>
                  </a:cubicBezTo>
                  <a:lnTo>
                    <a:pt x="421300" y="581271"/>
                  </a:lnTo>
                  <a:cubicBezTo>
                    <a:pt x="447745" y="581271"/>
                    <a:pt x="469182" y="559834"/>
                    <a:pt x="469182" y="533389"/>
                  </a:cubicBezTo>
                  <a:lnTo>
                    <a:pt x="469182" y="47882"/>
                  </a:lnTo>
                  <a:cubicBezTo>
                    <a:pt x="469182" y="21437"/>
                    <a:pt x="447745" y="0"/>
                    <a:pt x="421300" y="0"/>
                  </a:cubicBezTo>
                  <a:close/>
                </a:path>
              </a:pathLst>
            </a:custGeom>
            <a:solidFill>
              <a:srgbClr val="8CACE2">
                <a:alpha val="38000"/>
              </a:srgbClr>
            </a:solidFill>
            <a:ln w="11525"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80318944-4057-9B00-94D5-A5243ADAB4EF}"/>
                </a:ext>
              </a:extLst>
            </p:cNvPr>
            <p:cNvSpPr/>
            <p:nvPr/>
          </p:nvSpPr>
          <p:spPr>
            <a:xfrm>
              <a:off x="10118443" y="5471079"/>
              <a:ext cx="570829" cy="325825"/>
            </a:xfrm>
            <a:custGeom>
              <a:avLst/>
              <a:gdLst>
                <a:gd name="connsiteX0" fmla="*/ 521102 w 570829"/>
                <a:gd name="connsiteY0" fmla="*/ 0 h 325825"/>
                <a:gd name="connsiteX1" fmla="*/ 49728 w 570829"/>
                <a:gd name="connsiteY1" fmla="*/ 0 h 325825"/>
                <a:gd name="connsiteX2" fmla="*/ 0 w 570829"/>
                <a:gd name="connsiteY2" fmla="*/ 49728 h 325825"/>
                <a:gd name="connsiteX3" fmla="*/ 0 w 570829"/>
                <a:gd name="connsiteY3" fmla="*/ 276098 h 325825"/>
                <a:gd name="connsiteX4" fmla="*/ 49728 w 570829"/>
                <a:gd name="connsiteY4" fmla="*/ 325826 h 325825"/>
                <a:gd name="connsiteX5" fmla="*/ 521102 w 570829"/>
                <a:gd name="connsiteY5" fmla="*/ 325826 h 325825"/>
                <a:gd name="connsiteX6" fmla="*/ 570829 w 570829"/>
                <a:gd name="connsiteY6" fmla="*/ 276098 h 325825"/>
                <a:gd name="connsiteX7" fmla="*/ 570829 w 570829"/>
                <a:gd name="connsiteY7" fmla="*/ 49728 h 325825"/>
                <a:gd name="connsiteX8" fmla="*/ 521102 w 570829"/>
                <a:gd name="connsiteY8" fmla="*/ 0 h 32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829" h="325825">
                  <a:moveTo>
                    <a:pt x="521102" y="0"/>
                  </a:moveTo>
                  <a:lnTo>
                    <a:pt x="49728" y="0"/>
                  </a:lnTo>
                  <a:cubicBezTo>
                    <a:pt x="22268" y="0"/>
                    <a:pt x="0" y="22268"/>
                    <a:pt x="0" y="49728"/>
                  </a:cubicBezTo>
                  <a:lnTo>
                    <a:pt x="0" y="276098"/>
                  </a:lnTo>
                  <a:cubicBezTo>
                    <a:pt x="0" y="303558"/>
                    <a:pt x="22268" y="325826"/>
                    <a:pt x="49728" y="325826"/>
                  </a:cubicBezTo>
                  <a:lnTo>
                    <a:pt x="521102" y="325826"/>
                  </a:lnTo>
                  <a:cubicBezTo>
                    <a:pt x="548562" y="325826"/>
                    <a:pt x="570829" y="303558"/>
                    <a:pt x="570829" y="276098"/>
                  </a:cubicBezTo>
                  <a:lnTo>
                    <a:pt x="570829" y="49728"/>
                  </a:lnTo>
                  <a:cubicBezTo>
                    <a:pt x="570829" y="22268"/>
                    <a:pt x="548562" y="0"/>
                    <a:pt x="521102" y="0"/>
                  </a:cubicBezTo>
                  <a:close/>
                </a:path>
              </a:pathLst>
            </a:custGeom>
            <a:solidFill>
              <a:srgbClr val="FFFFFF"/>
            </a:solidFill>
            <a:ln w="3573" cap="flat">
              <a:solidFill>
                <a:srgbClr val="231815"/>
              </a:solid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6DB9B32F-F88F-49ED-1BA6-56BE03CE5C04}"/>
                </a:ext>
              </a:extLst>
            </p:cNvPr>
            <p:cNvSpPr/>
            <p:nvPr/>
          </p:nvSpPr>
          <p:spPr>
            <a:xfrm>
              <a:off x="10022449" y="5106198"/>
              <a:ext cx="1345126" cy="11537"/>
            </a:xfrm>
            <a:custGeom>
              <a:avLst/>
              <a:gdLst>
                <a:gd name="connsiteX0" fmla="*/ 0 w 1345126"/>
                <a:gd name="connsiteY0" fmla="*/ 0 h 11537"/>
                <a:gd name="connsiteX1" fmla="*/ 1345127 w 1345126"/>
                <a:gd name="connsiteY1" fmla="*/ 0 h 11537"/>
              </a:gdLst>
              <a:ahLst/>
              <a:cxnLst>
                <a:cxn ang="0">
                  <a:pos x="connsiteX0" y="connsiteY0"/>
                </a:cxn>
                <a:cxn ang="0">
                  <a:pos x="connsiteX1" y="connsiteY1"/>
                </a:cxn>
              </a:cxnLst>
              <a:rect l="l" t="t" r="r" b="b"/>
              <a:pathLst>
                <a:path w="1345126" h="11537">
                  <a:moveTo>
                    <a:pt x="0" y="0"/>
                  </a:moveTo>
                  <a:lnTo>
                    <a:pt x="1345127" y="0"/>
                  </a:lnTo>
                </a:path>
              </a:pathLst>
            </a:custGeom>
            <a:noFill/>
            <a:ln w="3169" cap="flat">
              <a:solidFill>
                <a:srgbClr val="231815"/>
              </a:solid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D065BDCF-7D44-EB2D-9C56-1DFA2FC4311B}"/>
                </a:ext>
              </a:extLst>
            </p:cNvPr>
            <p:cNvSpPr/>
            <p:nvPr/>
          </p:nvSpPr>
          <p:spPr>
            <a:xfrm>
              <a:off x="8071476" y="6863741"/>
              <a:ext cx="4105586" cy="11537"/>
            </a:xfrm>
            <a:custGeom>
              <a:avLst/>
              <a:gdLst>
                <a:gd name="connsiteX0" fmla="*/ 0 w 4105586"/>
                <a:gd name="connsiteY0" fmla="*/ 0 h 11537"/>
                <a:gd name="connsiteX1" fmla="*/ 4105587 w 4105586"/>
                <a:gd name="connsiteY1" fmla="*/ 0 h 11537"/>
              </a:gdLst>
              <a:ahLst/>
              <a:cxnLst>
                <a:cxn ang="0">
                  <a:pos x="connsiteX0" y="connsiteY0"/>
                </a:cxn>
                <a:cxn ang="0">
                  <a:pos x="connsiteX1" y="connsiteY1"/>
                </a:cxn>
              </a:cxnLst>
              <a:rect l="l" t="t" r="r" b="b"/>
              <a:pathLst>
                <a:path w="4105586" h="11537">
                  <a:moveTo>
                    <a:pt x="0" y="0"/>
                  </a:moveTo>
                  <a:lnTo>
                    <a:pt x="4105587" y="0"/>
                  </a:lnTo>
                </a:path>
              </a:pathLst>
            </a:custGeom>
            <a:noFill/>
            <a:ln w="6397" cap="flat">
              <a:solidFill>
                <a:srgbClr val="000000"/>
              </a:solid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EB54396-E977-BD15-D0A9-88AEB112EA37}"/>
                </a:ext>
              </a:extLst>
            </p:cNvPr>
            <p:cNvSpPr/>
            <p:nvPr/>
          </p:nvSpPr>
          <p:spPr>
            <a:xfrm>
              <a:off x="10388038" y="5715968"/>
              <a:ext cx="357037" cy="605037"/>
            </a:xfrm>
            <a:custGeom>
              <a:avLst/>
              <a:gdLst>
                <a:gd name="connsiteX0" fmla="*/ 179454 w 357037"/>
                <a:gd name="connsiteY0" fmla="*/ 605037 h 605037"/>
                <a:gd name="connsiteX1" fmla="*/ 1369 w 357037"/>
                <a:gd name="connsiteY1" fmla="*/ 600653 h 605037"/>
                <a:gd name="connsiteX2" fmla="*/ 40597 w 357037"/>
                <a:gd name="connsiteY2" fmla="*/ 475642 h 605037"/>
                <a:gd name="connsiteX3" fmla="*/ 1542 w 357037"/>
                <a:gd name="connsiteY3" fmla="*/ 408896 h 605037"/>
                <a:gd name="connsiteX4" fmla="*/ 7599 w 357037"/>
                <a:gd name="connsiteY4" fmla="*/ 224292 h 605037"/>
                <a:gd name="connsiteX5" fmla="*/ 24906 w 357037"/>
                <a:gd name="connsiteY5" fmla="*/ 156392 h 605037"/>
                <a:gd name="connsiteX6" fmla="*/ 88364 w 357037"/>
                <a:gd name="connsiteY6" fmla="*/ 195852 h 605037"/>
                <a:gd name="connsiteX7" fmla="*/ 88364 w 357037"/>
                <a:gd name="connsiteY7" fmla="*/ 248579 h 605037"/>
                <a:gd name="connsiteX8" fmla="*/ 113804 w 357037"/>
                <a:gd name="connsiteY8" fmla="*/ 207620 h 605037"/>
                <a:gd name="connsiteX9" fmla="*/ 218855 w 357037"/>
                <a:gd name="connsiteY9" fmla="*/ 23016 h 605037"/>
                <a:gd name="connsiteX10" fmla="*/ 270487 w 357037"/>
                <a:gd name="connsiteY10" fmla="*/ 3287 h 605037"/>
                <a:gd name="connsiteX11" fmla="*/ 273890 w 357037"/>
                <a:gd name="connsiteY11" fmla="*/ 81051 h 605037"/>
                <a:gd name="connsiteX12" fmla="*/ 237489 w 357037"/>
                <a:gd name="connsiteY12" fmla="*/ 154662 h 605037"/>
                <a:gd name="connsiteX13" fmla="*/ 299331 w 357037"/>
                <a:gd name="connsiteY13" fmla="*/ 143124 h 605037"/>
                <a:gd name="connsiteX14" fmla="*/ 300081 w 357037"/>
                <a:gd name="connsiteY14" fmla="*/ 203870 h 605037"/>
                <a:gd name="connsiteX15" fmla="*/ 350501 w 357037"/>
                <a:gd name="connsiteY15" fmla="*/ 208428 h 605037"/>
                <a:gd name="connsiteX16" fmla="*/ 335732 w 357037"/>
                <a:gd name="connsiteY16" fmla="*/ 281981 h 605037"/>
                <a:gd name="connsiteX17" fmla="*/ 270256 w 357037"/>
                <a:gd name="connsiteY17" fmla="*/ 382821 h 605037"/>
                <a:gd name="connsiteX18" fmla="*/ 210952 w 357037"/>
                <a:gd name="connsiteY18" fmla="*/ 493871 h 605037"/>
                <a:gd name="connsiteX19" fmla="*/ 179454 w 357037"/>
                <a:gd name="connsiteY19" fmla="*/ 605037 h 60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7037" h="605037">
                  <a:moveTo>
                    <a:pt x="179454" y="605037"/>
                  </a:moveTo>
                  <a:lnTo>
                    <a:pt x="1369" y="600653"/>
                  </a:lnTo>
                  <a:lnTo>
                    <a:pt x="40597" y="475642"/>
                  </a:lnTo>
                  <a:cubicBezTo>
                    <a:pt x="40597" y="475642"/>
                    <a:pt x="7196" y="442644"/>
                    <a:pt x="1542" y="408896"/>
                  </a:cubicBezTo>
                  <a:cubicBezTo>
                    <a:pt x="-4111" y="375148"/>
                    <a:pt x="7599" y="224292"/>
                    <a:pt x="7599" y="224292"/>
                  </a:cubicBezTo>
                  <a:cubicBezTo>
                    <a:pt x="7599" y="224292"/>
                    <a:pt x="2638" y="169315"/>
                    <a:pt x="24906" y="156392"/>
                  </a:cubicBezTo>
                  <a:cubicBezTo>
                    <a:pt x="47174" y="143470"/>
                    <a:pt x="84441" y="142720"/>
                    <a:pt x="88364" y="195852"/>
                  </a:cubicBezTo>
                  <a:cubicBezTo>
                    <a:pt x="92286" y="248983"/>
                    <a:pt x="88364" y="248579"/>
                    <a:pt x="88364" y="248579"/>
                  </a:cubicBezTo>
                  <a:lnTo>
                    <a:pt x="113804" y="207620"/>
                  </a:lnTo>
                  <a:lnTo>
                    <a:pt x="218855" y="23016"/>
                  </a:lnTo>
                  <a:cubicBezTo>
                    <a:pt x="218855" y="23016"/>
                    <a:pt x="240142" y="-10385"/>
                    <a:pt x="270487" y="3287"/>
                  </a:cubicBezTo>
                  <a:cubicBezTo>
                    <a:pt x="300831" y="16959"/>
                    <a:pt x="285659" y="55207"/>
                    <a:pt x="273890" y="81051"/>
                  </a:cubicBezTo>
                  <a:cubicBezTo>
                    <a:pt x="262122" y="106896"/>
                    <a:pt x="237489" y="154662"/>
                    <a:pt x="237489" y="154662"/>
                  </a:cubicBezTo>
                  <a:cubicBezTo>
                    <a:pt x="237489" y="154662"/>
                    <a:pt x="271640" y="119010"/>
                    <a:pt x="299331" y="143124"/>
                  </a:cubicBezTo>
                  <a:cubicBezTo>
                    <a:pt x="327021" y="167238"/>
                    <a:pt x="300081" y="203870"/>
                    <a:pt x="300081" y="203870"/>
                  </a:cubicBezTo>
                  <a:cubicBezTo>
                    <a:pt x="300081" y="203870"/>
                    <a:pt x="329675" y="186564"/>
                    <a:pt x="350501" y="208428"/>
                  </a:cubicBezTo>
                  <a:cubicBezTo>
                    <a:pt x="371327" y="230292"/>
                    <a:pt x="335732" y="281981"/>
                    <a:pt x="335732" y="281981"/>
                  </a:cubicBezTo>
                  <a:lnTo>
                    <a:pt x="270256" y="382821"/>
                  </a:lnTo>
                  <a:cubicBezTo>
                    <a:pt x="270256" y="382821"/>
                    <a:pt x="266333" y="451009"/>
                    <a:pt x="210952" y="493871"/>
                  </a:cubicBezTo>
                  <a:lnTo>
                    <a:pt x="179454" y="605037"/>
                  </a:lnTo>
                  <a:close/>
                </a:path>
              </a:pathLst>
            </a:custGeom>
            <a:solidFill>
              <a:srgbClr val="F9D3DC"/>
            </a:solidFill>
            <a:ln w="115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DEF3A2E6-9E02-183C-8964-8E94885B7BCD}"/>
                </a:ext>
              </a:extLst>
            </p:cNvPr>
            <p:cNvSpPr/>
            <p:nvPr/>
          </p:nvSpPr>
          <p:spPr>
            <a:xfrm>
              <a:off x="10387964" y="6183072"/>
              <a:ext cx="216332" cy="141798"/>
            </a:xfrm>
            <a:custGeom>
              <a:avLst/>
              <a:gdLst>
                <a:gd name="connsiteX0" fmla="*/ 0 w 216332"/>
                <a:gd name="connsiteY0" fmla="*/ 135049 h 141798"/>
                <a:gd name="connsiteX1" fmla="*/ 46555 w 216332"/>
                <a:gd name="connsiteY1" fmla="*/ 0 h 141798"/>
                <a:gd name="connsiteX2" fmla="*/ 178258 w 216332"/>
                <a:gd name="connsiteY2" fmla="*/ 141799 h 141798"/>
                <a:gd name="connsiteX3" fmla="*/ 216332 w 216332"/>
                <a:gd name="connsiteY3" fmla="*/ 17826 h 141798"/>
              </a:gdLst>
              <a:ahLst/>
              <a:cxnLst>
                <a:cxn ang="0">
                  <a:pos x="connsiteX0" y="connsiteY0"/>
                </a:cxn>
                <a:cxn ang="0">
                  <a:pos x="connsiteX1" y="connsiteY1"/>
                </a:cxn>
                <a:cxn ang="0">
                  <a:pos x="connsiteX2" y="connsiteY2"/>
                </a:cxn>
                <a:cxn ang="0">
                  <a:pos x="connsiteX3" y="connsiteY3"/>
                </a:cxn>
              </a:cxnLst>
              <a:rect l="l" t="t" r="r" b="b"/>
              <a:pathLst>
                <a:path w="216332" h="141798">
                  <a:moveTo>
                    <a:pt x="0" y="135049"/>
                  </a:moveTo>
                  <a:lnTo>
                    <a:pt x="46555" y="0"/>
                  </a:lnTo>
                  <a:moveTo>
                    <a:pt x="178258" y="141799"/>
                  </a:moveTo>
                  <a:cubicBezTo>
                    <a:pt x="185527" y="129107"/>
                    <a:pt x="216332" y="17826"/>
                    <a:pt x="216332" y="17826"/>
                  </a:cubicBezTo>
                </a:path>
              </a:pathLst>
            </a:custGeom>
            <a:noFill/>
            <a:ln w="4783" cap="flat">
              <a:solidFill>
                <a:srgbClr val="231815"/>
              </a:solid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E34F19E3-40D1-1A4E-2721-34F3A3091EA0}"/>
                </a:ext>
              </a:extLst>
            </p:cNvPr>
            <p:cNvSpPr/>
            <p:nvPr/>
          </p:nvSpPr>
          <p:spPr>
            <a:xfrm>
              <a:off x="10479459" y="5710793"/>
              <a:ext cx="268569" cy="511863"/>
            </a:xfrm>
            <a:custGeom>
              <a:avLst/>
              <a:gdLst>
                <a:gd name="connsiteX0" fmla="*/ 55496 w 268569"/>
                <a:gd name="connsiteY0" fmla="*/ 511853 h 511863"/>
                <a:gd name="connsiteX1" fmla="*/ 182873 w 268569"/>
                <a:gd name="connsiteY1" fmla="*/ 384073 h 511863"/>
                <a:gd name="connsiteX2" fmla="*/ 260753 w 268569"/>
                <a:gd name="connsiteY2" fmla="*/ 260158 h 511863"/>
                <a:gd name="connsiteX3" fmla="*/ 250196 w 268569"/>
                <a:gd name="connsiteY3" fmla="*/ 202007 h 511863"/>
                <a:gd name="connsiteX4" fmla="*/ 207506 w 268569"/>
                <a:gd name="connsiteY4" fmla="*/ 211295 h 511863"/>
                <a:gd name="connsiteX5" fmla="*/ 223716 w 268569"/>
                <a:gd name="connsiteY5" fmla="*/ 183489 h 511863"/>
                <a:gd name="connsiteX6" fmla="*/ 204910 w 268569"/>
                <a:gd name="connsiteY6" fmla="*/ 140454 h 511863"/>
                <a:gd name="connsiteX7" fmla="*/ 137876 w 268569"/>
                <a:gd name="connsiteY7" fmla="*/ 180374 h 511863"/>
                <a:gd name="connsiteX8" fmla="*/ 173527 w 268569"/>
                <a:gd name="connsiteY8" fmla="*/ 106706 h 511863"/>
                <a:gd name="connsiteX9" fmla="*/ 185065 w 268569"/>
                <a:gd name="connsiteY9" fmla="*/ 7135 h 511863"/>
                <a:gd name="connsiteX10" fmla="*/ 104301 w 268569"/>
                <a:gd name="connsiteY10" fmla="*/ 68170 h 511863"/>
                <a:gd name="connsiteX11" fmla="*/ 0 w 268569"/>
                <a:gd name="connsiteY11" fmla="*/ 255139 h 51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569" h="511863">
                  <a:moveTo>
                    <a:pt x="55496" y="511853"/>
                  </a:moveTo>
                  <a:cubicBezTo>
                    <a:pt x="55496" y="511853"/>
                    <a:pt x="166259" y="515545"/>
                    <a:pt x="182873" y="384073"/>
                  </a:cubicBezTo>
                  <a:cubicBezTo>
                    <a:pt x="182873" y="384073"/>
                    <a:pt x="253022" y="277176"/>
                    <a:pt x="260753" y="260158"/>
                  </a:cubicBezTo>
                  <a:cubicBezTo>
                    <a:pt x="268483" y="243139"/>
                    <a:pt x="277367" y="212045"/>
                    <a:pt x="250196" y="202007"/>
                  </a:cubicBezTo>
                  <a:cubicBezTo>
                    <a:pt x="235439" y="195742"/>
                    <a:pt x="218329" y="199469"/>
                    <a:pt x="207506" y="211295"/>
                  </a:cubicBezTo>
                  <a:cubicBezTo>
                    <a:pt x="207506" y="211295"/>
                    <a:pt x="221409" y="193642"/>
                    <a:pt x="223716" y="183489"/>
                  </a:cubicBezTo>
                  <a:cubicBezTo>
                    <a:pt x="226024" y="173336"/>
                    <a:pt x="231274" y="154645"/>
                    <a:pt x="204910" y="140454"/>
                  </a:cubicBezTo>
                  <a:cubicBezTo>
                    <a:pt x="178546" y="126262"/>
                    <a:pt x="147914" y="153145"/>
                    <a:pt x="137876" y="180374"/>
                  </a:cubicBezTo>
                  <a:cubicBezTo>
                    <a:pt x="137876" y="180374"/>
                    <a:pt x="165336" y="121532"/>
                    <a:pt x="173527" y="106706"/>
                  </a:cubicBezTo>
                  <a:cubicBezTo>
                    <a:pt x="205141" y="49017"/>
                    <a:pt x="205199" y="22653"/>
                    <a:pt x="185065" y="7135"/>
                  </a:cubicBezTo>
                  <a:cubicBezTo>
                    <a:pt x="154029" y="-17037"/>
                    <a:pt x="128646" y="24442"/>
                    <a:pt x="104301" y="68170"/>
                  </a:cubicBezTo>
                  <a:cubicBezTo>
                    <a:pt x="97378" y="80803"/>
                    <a:pt x="0" y="255139"/>
                    <a:pt x="0" y="255139"/>
                  </a:cubicBezTo>
                </a:path>
              </a:pathLst>
            </a:custGeom>
            <a:noFill/>
            <a:ln w="4783" cap="flat">
              <a:solidFill>
                <a:srgbClr val="231815"/>
              </a:solid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A049B2C2-ED20-8D0A-0CD0-27594161D447}"/>
                </a:ext>
              </a:extLst>
            </p:cNvPr>
            <p:cNvSpPr/>
            <p:nvPr/>
          </p:nvSpPr>
          <p:spPr>
            <a:xfrm>
              <a:off x="10390186" y="5860006"/>
              <a:ext cx="90501" cy="336968"/>
            </a:xfrm>
            <a:custGeom>
              <a:avLst/>
              <a:gdLst>
                <a:gd name="connsiteX0" fmla="*/ 57370 w 90501"/>
                <a:gd name="connsiteY0" fmla="*/ 336969 h 336968"/>
                <a:gd name="connsiteX1" fmla="*/ 86 w 90501"/>
                <a:gd name="connsiteY1" fmla="*/ 219803 h 336968"/>
                <a:gd name="connsiteX2" fmla="*/ 11104 w 90501"/>
                <a:gd name="connsiteY2" fmla="*/ 46276 h 336968"/>
                <a:gd name="connsiteX3" fmla="*/ 52986 w 90501"/>
                <a:gd name="connsiteY3" fmla="*/ 125 h 336968"/>
                <a:gd name="connsiteX4" fmla="*/ 82638 w 90501"/>
                <a:gd name="connsiteY4" fmla="*/ 144923 h 336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01" h="336968">
                  <a:moveTo>
                    <a:pt x="57370" y="336969"/>
                  </a:moveTo>
                  <a:cubicBezTo>
                    <a:pt x="57370" y="336969"/>
                    <a:pt x="-2568" y="302644"/>
                    <a:pt x="86" y="219803"/>
                  </a:cubicBezTo>
                  <a:cubicBezTo>
                    <a:pt x="2739" y="136962"/>
                    <a:pt x="11912" y="67447"/>
                    <a:pt x="11104" y="46276"/>
                  </a:cubicBezTo>
                  <a:cubicBezTo>
                    <a:pt x="10296" y="25104"/>
                    <a:pt x="23796" y="-2068"/>
                    <a:pt x="52986" y="125"/>
                  </a:cubicBezTo>
                  <a:cubicBezTo>
                    <a:pt x="82176" y="2317"/>
                    <a:pt x="102367" y="41026"/>
                    <a:pt x="82638" y="144923"/>
                  </a:cubicBezTo>
                </a:path>
              </a:pathLst>
            </a:custGeom>
            <a:noFill/>
            <a:ln w="4783" cap="flat">
              <a:solidFill>
                <a:srgbClr val="231815"/>
              </a:solid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2093DF65-7291-F780-96E5-80A360EAD4DE}"/>
                </a:ext>
              </a:extLst>
            </p:cNvPr>
            <p:cNvSpPr/>
            <p:nvPr/>
          </p:nvSpPr>
          <p:spPr>
            <a:xfrm>
              <a:off x="10457422" y="5891168"/>
              <a:ext cx="229427" cy="232485"/>
            </a:xfrm>
            <a:custGeom>
              <a:avLst/>
              <a:gdLst>
                <a:gd name="connsiteX0" fmla="*/ 0 w 229427"/>
                <a:gd name="connsiteY0" fmla="*/ 232485 h 232485"/>
                <a:gd name="connsiteX1" fmla="*/ 34613 w 229427"/>
                <a:gd name="connsiteY1" fmla="*/ 143818 h 232485"/>
                <a:gd name="connsiteX2" fmla="*/ 159798 w 229427"/>
                <a:gd name="connsiteY2" fmla="*/ 0 h 232485"/>
                <a:gd name="connsiteX3" fmla="*/ 110532 w 229427"/>
                <a:gd name="connsiteY3" fmla="*/ 89706 h 232485"/>
                <a:gd name="connsiteX4" fmla="*/ 229428 w 229427"/>
                <a:gd name="connsiteY4" fmla="*/ 30921 h 232485"/>
                <a:gd name="connsiteX5" fmla="*/ 180450 w 229427"/>
                <a:gd name="connsiteY5" fmla="*/ 112205 h 232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427" h="232485">
                  <a:moveTo>
                    <a:pt x="0" y="232485"/>
                  </a:moveTo>
                  <a:cubicBezTo>
                    <a:pt x="0" y="232485"/>
                    <a:pt x="49497" y="200237"/>
                    <a:pt x="34613" y="143818"/>
                  </a:cubicBezTo>
                  <a:moveTo>
                    <a:pt x="159798" y="0"/>
                  </a:moveTo>
                  <a:lnTo>
                    <a:pt x="110532" y="89706"/>
                  </a:lnTo>
                  <a:moveTo>
                    <a:pt x="229428" y="30921"/>
                  </a:moveTo>
                  <a:lnTo>
                    <a:pt x="180450" y="112205"/>
                  </a:lnTo>
                </a:path>
              </a:pathLst>
            </a:custGeom>
            <a:noFill/>
            <a:ln w="4783" cap="flat">
              <a:solidFill>
                <a:srgbClr val="231815"/>
              </a:solid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46AA2F41-6F9E-CE71-EA4A-13E50C7D83D6}"/>
                </a:ext>
              </a:extLst>
            </p:cNvPr>
            <p:cNvSpPr/>
            <p:nvPr/>
          </p:nvSpPr>
          <p:spPr>
            <a:xfrm>
              <a:off x="11238872" y="5857650"/>
              <a:ext cx="432433" cy="432434"/>
            </a:xfrm>
            <a:custGeom>
              <a:avLst/>
              <a:gdLst>
                <a:gd name="connsiteX0" fmla="*/ 216217 w 432433"/>
                <a:gd name="connsiteY0" fmla="*/ 432434 h 432434"/>
                <a:gd name="connsiteX1" fmla="*/ 432434 w 432433"/>
                <a:gd name="connsiteY1" fmla="*/ 216217 h 432434"/>
                <a:gd name="connsiteX2" fmla="*/ 216217 w 432433"/>
                <a:gd name="connsiteY2" fmla="*/ 0 h 432434"/>
                <a:gd name="connsiteX3" fmla="*/ 0 w 432433"/>
                <a:gd name="connsiteY3" fmla="*/ 216217 h 432434"/>
                <a:gd name="connsiteX4" fmla="*/ 216217 w 432433"/>
                <a:gd name="connsiteY4" fmla="*/ 432434 h 432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3" h="432434">
                  <a:moveTo>
                    <a:pt x="216217" y="432434"/>
                  </a:moveTo>
                  <a:cubicBezTo>
                    <a:pt x="335633" y="432434"/>
                    <a:pt x="432434" y="335633"/>
                    <a:pt x="432434" y="216217"/>
                  </a:cubicBezTo>
                  <a:cubicBezTo>
                    <a:pt x="432434" y="96802"/>
                    <a:pt x="335633" y="0"/>
                    <a:pt x="216217" y="0"/>
                  </a:cubicBezTo>
                  <a:cubicBezTo>
                    <a:pt x="96801" y="0"/>
                    <a:pt x="0" y="96802"/>
                    <a:pt x="0" y="216217"/>
                  </a:cubicBezTo>
                  <a:cubicBezTo>
                    <a:pt x="0" y="335633"/>
                    <a:pt x="96801" y="432434"/>
                    <a:pt x="216217" y="432434"/>
                  </a:cubicBezTo>
                  <a:close/>
                </a:path>
              </a:pathLst>
            </a:custGeom>
            <a:solidFill>
              <a:srgbClr val="FFFFFF"/>
            </a:solidFill>
            <a:ln w="4725" cap="flat">
              <a:solidFill>
                <a:srgbClr val="231815"/>
              </a:solid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2EA6A268-FAFA-1FD5-475B-0124BD77CE94}"/>
                </a:ext>
              </a:extLst>
            </p:cNvPr>
            <p:cNvSpPr/>
            <p:nvPr/>
          </p:nvSpPr>
          <p:spPr>
            <a:xfrm>
              <a:off x="11325636" y="5944414"/>
              <a:ext cx="258906" cy="258906"/>
            </a:xfrm>
            <a:custGeom>
              <a:avLst/>
              <a:gdLst>
                <a:gd name="connsiteX0" fmla="*/ 129453 w 258906"/>
                <a:gd name="connsiteY0" fmla="*/ 258907 h 258906"/>
                <a:gd name="connsiteX1" fmla="*/ 258907 w 258906"/>
                <a:gd name="connsiteY1" fmla="*/ 129453 h 258906"/>
                <a:gd name="connsiteX2" fmla="*/ 129453 w 258906"/>
                <a:gd name="connsiteY2" fmla="*/ 0 h 258906"/>
                <a:gd name="connsiteX3" fmla="*/ 0 w 258906"/>
                <a:gd name="connsiteY3" fmla="*/ 129453 h 258906"/>
                <a:gd name="connsiteX4" fmla="*/ 129453 w 258906"/>
                <a:gd name="connsiteY4" fmla="*/ 258907 h 25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906" h="258906">
                  <a:moveTo>
                    <a:pt x="129453" y="258907"/>
                  </a:moveTo>
                  <a:cubicBezTo>
                    <a:pt x="200941" y="258907"/>
                    <a:pt x="258907" y="200953"/>
                    <a:pt x="258907" y="129453"/>
                  </a:cubicBezTo>
                  <a:cubicBezTo>
                    <a:pt x="258907" y="57954"/>
                    <a:pt x="200941" y="0"/>
                    <a:pt x="129453" y="0"/>
                  </a:cubicBezTo>
                  <a:cubicBezTo>
                    <a:pt x="57954" y="0"/>
                    <a:pt x="0" y="57954"/>
                    <a:pt x="0" y="129453"/>
                  </a:cubicBezTo>
                  <a:cubicBezTo>
                    <a:pt x="0" y="200953"/>
                    <a:pt x="57954" y="258907"/>
                    <a:pt x="129453" y="258907"/>
                  </a:cubicBezTo>
                  <a:close/>
                </a:path>
              </a:pathLst>
            </a:custGeom>
            <a:solidFill>
              <a:srgbClr val="FF6666"/>
            </a:solidFill>
            <a:ln w="4725" cap="flat">
              <a:solidFill>
                <a:srgbClr val="231815"/>
              </a:solid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F4FFD0A2-C1C2-EF05-74B2-FDC0CE91E71A}"/>
                </a:ext>
              </a:extLst>
            </p:cNvPr>
            <p:cNvSpPr/>
            <p:nvPr/>
          </p:nvSpPr>
          <p:spPr>
            <a:xfrm>
              <a:off x="10110834" y="5230153"/>
              <a:ext cx="570194" cy="50512"/>
            </a:xfrm>
            <a:custGeom>
              <a:avLst/>
              <a:gdLst>
                <a:gd name="connsiteX0" fmla="*/ 543999 w 570194"/>
                <a:gd name="connsiteY0" fmla="*/ 17 h 50512"/>
                <a:gd name="connsiteX1" fmla="*/ 25781 w 570194"/>
                <a:gd name="connsiteY1" fmla="*/ 17 h 50512"/>
                <a:gd name="connsiteX2" fmla="*/ 6 w 570194"/>
                <a:gd name="connsiteY2" fmla="*/ 24720 h 50512"/>
                <a:gd name="connsiteX3" fmla="*/ 24697 w 570194"/>
                <a:gd name="connsiteY3" fmla="*/ 50495 h 50512"/>
                <a:gd name="connsiteX4" fmla="*/ 25781 w 570194"/>
                <a:gd name="connsiteY4" fmla="*/ 50495 h 50512"/>
                <a:gd name="connsiteX5" fmla="*/ 543999 w 570194"/>
                <a:gd name="connsiteY5" fmla="*/ 50495 h 50512"/>
                <a:gd name="connsiteX6" fmla="*/ 570178 w 570194"/>
                <a:gd name="connsiteY6" fmla="*/ 26196 h 50512"/>
                <a:gd name="connsiteX7" fmla="*/ 545868 w 570194"/>
                <a:gd name="connsiteY7" fmla="*/ 17 h 50512"/>
                <a:gd name="connsiteX8" fmla="*/ 543999 w 570194"/>
                <a:gd name="connsiteY8" fmla="*/ 17 h 5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194" h="50512">
                  <a:moveTo>
                    <a:pt x="543999" y="17"/>
                  </a:moveTo>
                  <a:lnTo>
                    <a:pt x="25781" y="17"/>
                  </a:lnTo>
                  <a:cubicBezTo>
                    <a:pt x="11844" y="-283"/>
                    <a:pt x="306" y="10782"/>
                    <a:pt x="6" y="24720"/>
                  </a:cubicBezTo>
                  <a:cubicBezTo>
                    <a:pt x="-294" y="38657"/>
                    <a:pt x="10759" y="50195"/>
                    <a:pt x="24697" y="50495"/>
                  </a:cubicBezTo>
                  <a:cubicBezTo>
                    <a:pt x="25066" y="50506"/>
                    <a:pt x="25424" y="50506"/>
                    <a:pt x="25781" y="50495"/>
                  </a:cubicBezTo>
                  <a:lnTo>
                    <a:pt x="543999" y="50495"/>
                  </a:lnTo>
                  <a:cubicBezTo>
                    <a:pt x="557936" y="51014"/>
                    <a:pt x="569659" y="40134"/>
                    <a:pt x="570178" y="26196"/>
                  </a:cubicBezTo>
                  <a:cubicBezTo>
                    <a:pt x="570685" y="12247"/>
                    <a:pt x="559805" y="537"/>
                    <a:pt x="545868" y="17"/>
                  </a:cubicBezTo>
                  <a:cubicBezTo>
                    <a:pt x="545245" y="-6"/>
                    <a:pt x="544622" y="-6"/>
                    <a:pt x="543999" y="17"/>
                  </a:cubicBezTo>
                  <a:close/>
                </a:path>
              </a:pathLst>
            </a:custGeom>
            <a:solidFill>
              <a:srgbClr val="49E5DB"/>
            </a:solidFill>
            <a:ln w="3573" cap="flat">
              <a:solidFill>
                <a:srgbClr val="231815"/>
              </a:solid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C6ED7CE8-7CB9-D640-1449-335C0E901398}"/>
                </a:ext>
              </a:extLst>
            </p:cNvPr>
            <p:cNvSpPr/>
            <p:nvPr/>
          </p:nvSpPr>
          <p:spPr>
            <a:xfrm>
              <a:off x="10110834" y="5330474"/>
              <a:ext cx="570194" cy="50512"/>
            </a:xfrm>
            <a:custGeom>
              <a:avLst/>
              <a:gdLst>
                <a:gd name="connsiteX0" fmla="*/ 543999 w 570194"/>
                <a:gd name="connsiteY0" fmla="*/ 17 h 50512"/>
                <a:gd name="connsiteX1" fmla="*/ 25781 w 570194"/>
                <a:gd name="connsiteY1" fmla="*/ 17 h 50512"/>
                <a:gd name="connsiteX2" fmla="*/ 6 w 570194"/>
                <a:gd name="connsiteY2" fmla="*/ 24720 h 50512"/>
                <a:gd name="connsiteX3" fmla="*/ 24697 w 570194"/>
                <a:gd name="connsiteY3" fmla="*/ 50495 h 50512"/>
                <a:gd name="connsiteX4" fmla="*/ 25781 w 570194"/>
                <a:gd name="connsiteY4" fmla="*/ 50495 h 50512"/>
                <a:gd name="connsiteX5" fmla="*/ 543999 w 570194"/>
                <a:gd name="connsiteY5" fmla="*/ 50495 h 50512"/>
                <a:gd name="connsiteX6" fmla="*/ 570178 w 570194"/>
                <a:gd name="connsiteY6" fmla="*/ 26196 h 50512"/>
                <a:gd name="connsiteX7" fmla="*/ 545868 w 570194"/>
                <a:gd name="connsiteY7" fmla="*/ 17 h 50512"/>
                <a:gd name="connsiteX8" fmla="*/ 543999 w 570194"/>
                <a:gd name="connsiteY8" fmla="*/ 17 h 5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0194" h="50512">
                  <a:moveTo>
                    <a:pt x="543999" y="17"/>
                  </a:moveTo>
                  <a:lnTo>
                    <a:pt x="25781" y="17"/>
                  </a:lnTo>
                  <a:cubicBezTo>
                    <a:pt x="11844" y="-283"/>
                    <a:pt x="306" y="10782"/>
                    <a:pt x="6" y="24720"/>
                  </a:cubicBezTo>
                  <a:cubicBezTo>
                    <a:pt x="-294" y="38657"/>
                    <a:pt x="10759" y="50195"/>
                    <a:pt x="24697" y="50495"/>
                  </a:cubicBezTo>
                  <a:cubicBezTo>
                    <a:pt x="25066" y="50506"/>
                    <a:pt x="25424" y="50506"/>
                    <a:pt x="25781" y="50495"/>
                  </a:cubicBezTo>
                  <a:lnTo>
                    <a:pt x="543999" y="50495"/>
                  </a:lnTo>
                  <a:cubicBezTo>
                    <a:pt x="557936" y="51014"/>
                    <a:pt x="569659" y="40134"/>
                    <a:pt x="570178" y="26196"/>
                  </a:cubicBezTo>
                  <a:cubicBezTo>
                    <a:pt x="570685" y="12247"/>
                    <a:pt x="559805" y="537"/>
                    <a:pt x="545868" y="17"/>
                  </a:cubicBezTo>
                  <a:cubicBezTo>
                    <a:pt x="545245" y="-6"/>
                    <a:pt x="544622" y="-6"/>
                    <a:pt x="543999" y="17"/>
                  </a:cubicBezTo>
                  <a:close/>
                </a:path>
              </a:pathLst>
            </a:custGeom>
            <a:solidFill>
              <a:srgbClr val="2F54EB"/>
            </a:solidFill>
            <a:ln w="3573" cap="flat">
              <a:solidFill>
                <a:srgbClr val="231815"/>
              </a:solid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F156FA31-E5EB-BE61-4F7C-0DD5DC7CEE9D}"/>
                </a:ext>
              </a:extLst>
            </p:cNvPr>
            <p:cNvSpPr/>
            <p:nvPr/>
          </p:nvSpPr>
          <p:spPr>
            <a:xfrm>
              <a:off x="10169382" y="5563900"/>
              <a:ext cx="196891" cy="173700"/>
            </a:xfrm>
            <a:custGeom>
              <a:avLst/>
              <a:gdLst>
                <a:gd name="connsiteX0" fmla="*/ 173470 w 196891"/>
                <a:gd name="connsiteY0" fmla="*/ 0 h 173700"/>
                <a:gd name="connsiteX1" fmla="*/ 23422 w 196891"/>
                <a:gd name="connsiteY1" fmla="*/ 0 h 173700"/>
                <a:gd name="connsiteX2" fmla="*/ 0 w 196891"/>
                <a:gd name="connsiteY2" fmla="*/ 23422 h 173700"/>
                <a:gd name="connsiteX3" fmla="*/ 0 w 196891"/>
                <a:gd name="connsiteY3" fmla="*/ 150279 h 173700"/>
                <a:gd name="connsiteX4" fmla="*/ 23422 w 196891"/>
                <a:gd name="connsiteY4" fmla="*/ 173701 h 173700"/>
                <a:gd name="connsiteX5" fmla="*/ 173470 w 196891"/>
                <a:gd name="connsiteY5" fmla="*/ 173701 h 173700"/>
                <a:gd name="connsiteX6" fmla="*/ 196891 w 196891"/>
                <a:gd name="connsiteY6" fmla="*/ 150279 h 173700"/>
                <a:gd name="connsiteX7" fmla="*/ 196891 w 196891"/>
                <a:gd name="connsiteY7" fmla="*/ 23422 h 173700"/>
                <a:gd name="connsiteX8" fmla="*/ 173470 w 196891"/>
                <a:gd name="connsiteY8" fmla="*/ 0 h 17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891" h="173700">
                  <a:moveTo>
                    <a:pt x="173470" y="0"/>
                  </a:moveTo>
                  <a:lnTo>
                    <a:pt x="23422" y="0"/>
                  </a:lnTo>
                  <a:cubicBezTo>
                    <a:pt x="10488" y="0"/>
                    <a:pt x="0" y="10488"/>
                    <a:pt x="0" y="23422"/>
                  </a:cubicBezTo>
                  <a:lnTo>
                    <a:pt x="0" y="150279"/>
                  </a:lnTo>
                  <a:cubicBezTo>
                    <a:pt x="0" y="163213"/>
                    <a:pt x="10488" y="173701"/>
                    <a:pt x="23422" y="173701"/>
                  </a:cubicBezTo>
                  <a:lnTo>
                    <a:pt x="173470" y="173701"/>
                  </a:lnTo>
                  <a:cubicBezTo>
                    <a:pt x="186404" y="173701"/>
                    <a:pt x="196891" y="163213"/>
                    <a:pt x="196891" y="150279"/>
                  </a:cubicBezTo>
                  <a:lnTo>
                    <a:pt x="196891" y="23422"/>
                  </a:lnTo>
                  <a:cubicBezTo>
                    <a:pt x="196891" y="10488"/>
                    <a:pt x="186404" y="0"/>
                    <a:pt x="173470" y="0"/>
                  </a:cubicBezTo>
                  <a:close/>
                </a:path>
              </a:pathLst>
            </a:custGeom>
            <a:solidFill>
              <a:srgbClr val="2F54EB"/>
            </a:solidFill>
            <a:ln w="4783" cap="flat">
              <a:solidFill>
                <a:srgbClr val="231815"/>
              </a:solid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45C9AB29-91F2-0D49-626D-3E61D78A5A4E}"/>
                </a:ext>
              </a:extLst>
            </p:cNvPr>
            <p:cNvSpPr/>
            <p:nvPr/>
          </p:nvSpPr>
          <p:spPr>
            <a:xfrm>
              <a:off x="10188477" y="5570880"/>
              <a:ext cx="467278" cy="164816"/>
            </a:xfrm>
            <a:custGeom>
              <a:avLst/>
              <a:gdLst>
                <a:gd name="connsiteX0" fmla="*/ 240273 w 467278"/>
                <a:gd name="connsiteY0" fmla="*/ 0 h 164816"/>
                <a:gd name="connsiteX1" fmla="*/ 467278 w 467278"/>
                <a:gd name="connsiteY1" fmla="*/ 0 h 164816"/>
                <a:gd name="connsiteX2" fmla="*/ 240273 w 467278"/>
                <a:gd name="connsiteY2" fmla="*/ 46324 h 164816"/>
                <a:gd name="connsiteX3" fmla="*/ 342209 w 467278"/>
                <a:gd name="connsiteY3" fmla="*/ 46324 h 164816"/>
                <a:gd name="connsiteX4" fmla="*/ 240273 w 467278"/>
                <a:gd name="connsiteY4" fmla="*/ 94955 h 164816"/>
                <a:gd name="connsiteX5" fmla="*/ 467278 w 467278"/>
                <a:gd name="connsiteY5" fmla="*/ 94955 h 164816"/>
                <a:gd name="connsiteX6" fmla="*/ 240273 w 467278"/>
                <a:gd name="connsiteY6" fmla="*/ 136607 h 164816"/>
                <a:gd name="connsiteX7" fmla="*/ 425569 w 467278"/>
                <a:gd name="connsiteY7" fmla="*/ 136607 h 164816"/>
                <a:gd name="connsiteX8" fmla="*/ 0 w 467278"/>
                <a:gd name="connsiteY8" fmla="*/ 164816 h 164816"/>
                <a:gd name="connsiteX9" fmla="*/ 37613 w 467278"/>
                <a:gd name="connsiteY9" fmla="*/ 110243 h 164816"/>
                <a:gd name="connsiteX10" fmla="*/ 87283 w 467278"/>
                <a:gd name="connsiteY10" fmla="*/ 132684 h 164816"/>
                <a:gd name="connsiteX11" fmla="*/ 176931 w 467278"/>
                <a:gd name="connsiteY11" fmla="*/ 55785 h 16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78" h="164816">
                  <a:moveTo>
                    <a:pt x="240273" y="0"/>
                  </a:moveTo>
                  <a:lnTo>
                    <a:pt x="467278" y="0"/>
                  </a:lnTo>
                  <a:moveTo>
                    <a:pt x="240273" y="46324"/>
                  </a:moveTo>
                  <a:lnTo>
                    <a:pt x="342209" y="46324"/>
                  </a:lnTo>
                  <a:moveTo>
                    <a:pt x="240273" y="94955"/>
                  </a:moveTo>
                  <a:lnTo>
                    <a:pt x="467278" y="94955"/>
                  </a:lnTo>
                  <a:moveTo>
                    <a:pt x="240273" y="136607"/>
                  </a:moveTo>
                  <a:lnTo>
                    <a:pt x="425569" y="136607"/>
                  </a:lnTo>
                  <a:moveTo>
                    <a:pt x="0" y="164816"/>
                  </a:moveTo>
                  <a:lnTo>
                    <a:pt x="37613" y="110243"/>
                  </a:lnTo>
                  <a:lnTo>
                    <a:pt x="87283" y="132684"/>
                  </a:lnTo>
                  <a:lnTo>
                    <a:pt x="176931" y="55785"/>
                  </a:lnTo>
                </a:path>
              </a:pathLst>
            </a:custGeom>
            <a:noFill/>
            <a:ln w="5359" cap="flat">
              <a:solidFill>
                <a:srgbClr val="000000"/>
              </a:solid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192B17D2-E5A5-58B2-CCC4-2B8BB467339D}"/>
                </a:ext>
              </a:extLst>
            </p:cNvPr>
            <p:cNvSpPr/>
            <p:nvPr/>
          </p:nvSpPr>
          <p:spPr>
            <a:xfrm>
              <a:off x="10244089" y="5599205"/>
              <a:ext cx="45574" cy="45574"/>
            </a:xfrm>
            <a:custGeom>
              <a:avLst/>
              <a:gdLst>
                <a:gd name="connsiteX0" fmla="*/ 22787 w 45574"/>
                <a:gd name="connsiteY0" fmla="*/ 45574 h 45574"/>
                <a:gd name="connsiteX1" fmla="*/ 45574 w 45574"/>
                <a:gd name="connsiteY1" fmla="*/ 22787 h 45574"/>
                <a:gd name="connsiteX2" fmla="*/ 22787 w 45574"/>
                <a:gd name="connsiteY2" fmla="*/ 0 h 45574"/>
                <a:gd name="connsiteX3" fmla="*/ 0 w 45574"/>
                <a:gd name="connsiteY3" fmla="*/ 22787 h 45574"/>
                <a:gd name="connsiteX4" fmla="*/ 22787 w 45574"/>
                <a:gd name="connsiteY4" fmla="*/ 45574 h 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74" h="45574">
                  <a:moveTo>
                    <a:pt x="22787" y="45574"/>
                  </a:moveTo>
                  <a:cubicBezTo>
                    <a:pt x="35375" y="45574"/>
                    <a:pt x="45574" y="35375"/>
                    <a:pt x="45574" y="22787"/>
                  </a:cubicBezTo>
                  <a:cubicBezTo>
                    <a:pt x="45574" y="10199"/>
                    <a:pt x="35375" y="0"/>
                    <a:pt x="22787" y="0"/>
                  </a:cubicBezTo>
                  <a:cubicBezTo>
                    <a:pt x="10199" y="0"/>
                    <a:pt x="0" y="10199"/>
                    <a:pt x="0" y="22787"/>
                  </a:cubicBezTo>
                  <a:cubicBezTo>
                    <a:pt x="0" y="35375"/>
                    <a:pt x="10199" y="45574"/>
                    <a:pt x="22787" y="45574"/>
                  </a:cubicBezTo>
                  <a:close/>
                </a:path>
              </a:pathLst>
            </a:custGeom>
            <a:solidFill>
              <a:srgbClr val="FFFFFF"/>
            </a:solidFill>
            <a:ln w="5359" cap="flat">
              <a:solidFill>
                <a:srgbClr val="000000"/>
              </a:solid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B875FAA1-9782-0054-BC83-AF5753F3E6B0}"/>
                </a:ext>
              </a:extLst>
            </p:cNvPr>
            <p:cNvSpPr/>
            <p:nvPr/>
          </p:nvSpPr>
          <p:spPr>
            <a:xfrm>
              <a:off x="10788324" y="5213037"/>
              <a:ext cx="469181" cy="581270"/>
            </a:xfrm>
            <a:custGeom>
              <a:avLst/>
              <a:gdLst>
                <a:gd name="connsiteX0" fmla="*/ 421300 w 469181"/>
                <a:gd name="connsiteY0" fmla="*/ 0 h 581270"/>
                <a:gd name="connsiteX1" fmla="*/ 47882 w 469181"/>
                <a:gd name="connsiteY1" fmla="*/ 0 h 581270"/>
                <a:gd name="connsiteX2" fmla="*/ 0 w 469181"/>
                <a:gd name="connsiteY2" fmla="*/ 47882 h 581270"/>
                <a:gd name="connsiteX3" fmla="*/ 0 w 469181"/>
                <a:gd name="connsiteY3" fmla="*/ 533389 h 581270"/>
                <a:gd name="connsiteX4" fmla="*/ 47882 w 469181"/>
                <a:gd name="connsiteY4" fmla="*/ 581271 h 581270"/>
                <a:gd name="connsiteX5" fmla="*/ 421300 w 469181"/>
                <a:gd name="connsiteY5" fmla="*/ 581271 h 581270"/>
                <a:gd name="connsiteX6" fmla="*/ 469182 w 469181"/>
                <a:gd name="connsiteY6" fmla="*/ 533389 h 581270"/>
                <a:gd name="connsiteX7" fmla="*/ 469182 w 469181"/>
                <a:gd name="connsiteY7" fmla="*/ 47882 h 581270"/>
                <a:gd name="connsiteX8" fmla="*/ 421300 w 469181"/>
                <a:gd name="connsiteY8" fmla="*/ 0 h 58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181" h="581270">
                  <a:moveTo>
                    <a:pt x="421300" y="0"/>
                  </a:moveTo>
                  <a:lnTo>
                    <a:pt x="47882" y="0"/>
                  </a:lnTo>
                  <a:cubicBezTo>
                    <a:pt x="21437" y="0"/>
                    <a:pt x="0" y="21437"/>
                    <a:pt x="0" y="47882"/>
                  </a:cubicBezTo>
                  <a:lnTo>
                    <a:pt x="0" y="533389"/>
                  </a:lnTo>
                  <a:cubicBezTo>
                    <a:pt x="0" y="559834"/>
                    <a:pt x="21437" y="581271"/>
                    <a:pt x="47882" y="581271"/>
                  </a:cubicBezTo>
                  <a:lnTo>
                    <a:pt x="421300" y="581271"/>
                  </a:lnTo>
                  <a:cubicBezTo>
                    <a:pt x="447745" y="581271"/>
                    <a:pt x="469182" y="559834"/>
                    <a:pt x="469182" y="533389"/>
                  </a:cubicBezTo>
                  <a:lnTo>
                    <a:pt x="469182" y="47882"/>
                  </a:lnTo>
                  <a:cubicBezTo>
                    <a:pt x="469182" y="21437"/>
                    <a:pt x="447745" y="0"/>
                    <a:pt x="421300" y="0"/>
                  </a:cubicBezTo>
                  <a:close/>
                </a:path>
              </a:pathLst>
            </a:custGeom>
            <a:solidFill>
              <a:srgbClr val="49E5DB"/>
            </a:solidFill>
            <a:ln w="3573" cap="flat">
              <a:solidFill>
                <a:srgbClr val="231815"/>
              </a:solid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96F17F25-353B-183B-2169-9A9622F2537A}"/>
                </a:ext>
              </a:extLst>
            </p:cNvPr>
            <p:cNvSpPr/>
            <p:nvPr/>
          </p:nvSpPr>
          <p:spPr>
            <a:xfrm>
              <a:off x="10827379" y="5344106"/>
              <a:ext cx="396090" cy="11537"/>
            </a:xfrm>
            <a:custGeom>
              <a:avLst/>
              <a:gdLst>
                <a:gd name="connsiteX0" fmla="*/ 0 w 396090"/>
                <a:gd name="connsiteY0" fmla="*/ 0 h 11537"/>
                <a:gd name="connsiteX1" fmla="*/ 396090 w 396090"/>
                <a:gd name="connsiteY1" fmla="*/ 0 h 11537"/>
              </a:gdLst>
              <a:ahLst/>
              <a:cxnLst>
                <a:cxn ang="0">
                  <a:pos x="connsiteX0" y="connsiteY0"/>
                </a:cxn>
                <a:cxn ang="0">
                  <a:pos x="connsiteX1" y="connsiteY1"/>
                </a:cxn>
              </a:cxnLst>
              <a:rect l="l" t="t" r="r" b="b"/>
              <a:pathLst>
                <a:path w="396090" h="11537">
                  <a:moveTo>
                    <a:pt x="0" y="0"/>
                  </a:moveTo>
                  <a:lnTo>
                    <a:pt x="396090" y="0"/>
                  </a:lnTo>
                </a:path>
              </a:pathLst>
            </a:custGeom>
            <a:noFill/>
            <a:ln w="3169" cap="flat">
              <a:solidFill>
                <a:srgbClr val="231815"/>
              </a:solid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293DDE81-2AED-24AD-480B-7DC98A9A5327}"/>
                </a:ext>
              </a:extLst>
            </p:cNvPr>
            <p:cNvSpPr/>
            <p:nvPr/>
          </p:nvSpPr>
          <p:spPr>
            <a:xfrm>
              <a:off x="10844628" y="5244420"/>
              <a:ext cx="66688" cy="66688"/>
            </a:xfrm>
            <a:custGeom>
              <a:avLst/>
              <a:gdLst>
                <a:gd name="connsiteX0" fmla="*/ 33344 w 66688"/>
                <a:gd name="connsiteY0" fmla="*/ 66688 h 66688"/>
                <a:gd name="connsiteX1" fmla="*/ 66688 w 66688"/>
                <a:gd name="connsiteY1" fmla="*/ 33344 h 66688"/>
                <a:gd name="connsiteX2" fmla="*/ 33344 w 66688"/>
                <a:gd name="connsiteY2" fmla="*/ 0 h 66688"/>
                <a:gd name="connsiteX3" fmla="*/ 0 w 66688"/>
                <a:gd name="connsiteY3" fmla="*/ 33344 h 66688"/>
                <a:gd name="connsiteX4" fmla="*/ 33344 w 66688"/>
                <a:gd name="connsiteY4" fmla="*/ 66688 h 6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88" h="66688">
                  <a:moveTo>
                    <a:pt x="33344" y="66688"/>
                  </a:moveTo>
                  <a:cubicBezTo>
                    <a:pt x="51758" y="66688"/>
                    <a:pt x="66688" y="51758"/>
                    <a:pt x="66688" y="33344"/>
                  </a:cubicBezTo>
                  <a:cubicBezTo>
                    <a:pt x="66688" y="14930"/>
                    <a:pt x="51758" y="0"/>
                    <a:pt x="33344" y="0"/>
                  </a:cubicBezTo>
                  <a:cubicBezTo>
                    <a:pt x="14930" y="0"/>
                    <a:pt x="0" y="14930"/>
                    <a:pt x="0" y="33344"/>
                  </a:cubicBezTo>
                  <a:cubicBezTo>
                    <a:pt x="0" y="51758"/>
                    <a:pt x="14930" y="66688"/>
                    <a:pt x="33344" y="66688"/>
                  </a:cubicBezTo>
                  <a:close/>
                </a:path>
              </a:pathLst>
            </a:custGeom>
            <a:noFill/>
            <a:ln w="3573" cap="flat">
              <a:solidFill>
                <a:srgbClr val="231815"/>
              </a:solid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9AB3EF5F-4A71-0158-19E0-434241499E50}"/>
                </a:ext>
              </a:extLst>
            </p:cNvPr>
            <p:cNvSpPr/>
            <p:nvPr/>
          </p:nvSpPr>
          <p:spPr>
            <a:xfrm>
              <a:off x="10946160" y="5244420"/>
              <a:ext cx="66688" cy="66688"/>
            </a:xfrm>
            <a:custGeom>
              <a:avLst/>
              <a:gdLst>
                <a:gd name="connsiteX0" fmla="*/ 33344 w 66688"/>
                <a:gd name="connsiteY0" fmla="*/ 66688 h 66688"/>
                <a:gd name="connsiteX1" fmla="*/ 66688 w 66688"/>
                <a:gd name="connsiteY1" fmla="*/ 33344 h 66688"/>
                <a:gd name="connsiteX2" fmla="*/ 33344 w 66688"/>
                <a:gd name="connsiteY2" fmla="*/ 0 h 66688"/>
                <a:gd name="connsiteX3" fmla="*/ 0 w 66688"/>
                <a:gd name="connsiteY3" fmla="*/ 33344 h 66688"/>
                <a:gd name="connsiteX4" fmla="*/ 33344 w 66688"/>
                <a:gd name="connsiteY4" fmla="*/ 66688 h 6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88" h="66688">
                  <a:moveTo>
                    <a:pt x="33344" y="66688"/>
                  </a:moveTo>
                  <a:cubicBezTo>
                    <a:pt x="51758" y="66688"/>
                    <a:pt x="66688" y="51758"/>
                    <a:pt x="66688" y="33344"/>
                  </a:cubicBezTo>
                  <a:cubicBezTo>
                    <a:pt x="66688" y="14930"/>
                    <a:pt x="51758" y="0"/>
                    <a:pt x="33344" y="0"/>
                  </a:cubicBezTo>
                  <a:cubicBezTo>
                    <a:pt x="14930" y="0"/>
                    <a:pt x="0" y="14930"/>
                    <a:pt x="0" y="33344"/>
                  </a:cubicBezTo>
                  <a:cubicBezTo>
                    <a:pt x="0" y="51758"/>
                    <a:pt x="14930" y="66688"/>
                    <a:pt x="33344" y="66688"/>
                  </a:cubicBezTo>
                  <a:close/>
                </a:path>
              </a:pathLst>
            </a:custGeom>
            <a:solidFill>
              <a:srgbClr val="49E5DB"/>
            </a:solidFill>
            <a:ln w="3573" cap="flat">
              <a:solidFill>
                <a:srgbClr val="231815"/>
              </a:solid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D7C328D3-D203-E2D2-C8B6-623B5C937B1A}"/>
                </a:ext>
              </a:extLst>
            </p:cNvPr>
            <p:cNvSpPr/>
            <p:nvPr/>
          </p:nvSpPr>
          <p:spPr>
            <a:xfrm>
              <a:off x="11047750" y="5244420"/>
              <a:ext cx="66688" cy="66688"/>
            </a:xfrm>
            <a:custGeom>
              <a:avLst/>
              <a:gdLst>
                <a:gd name="connsiteX0" fmla="*/ 33344 w 66688"/>
                <a:gd name="connsiteY0" fmla="*/ 66688 h 66688"/>
                <a:gd name="connsiteX1" fmla="*/ 66688 w 66688"/>
                <a:gd name="connsiteY1" fmla="*/ 33344 h 66688"/>
                <a:gd name="connsiteX2" fmla="*/ 33344 w 66688"/>
                <a:gd name="connsiteY2" fmla="*/ 0 h 66688"/>
                <a:gd name="connsiteX3" fmla="*/ 0 w 66688"/>
                <a:gd name="connsiteY3" fmla="*/ 33344 h 66688"/>
                <a:gd name="connsiteX4" fmla="*/ 33344 w 66688"/>
                <a:gd name="connsiteY4" fmla="*/ 66688 h 6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88" h="66688">
                  <a:moveTo>
                    <a:pt x="33344" y="66688"/>
                  </a:moveTo>
                  <a:cubicBezTo>
                    <a:pt x="51758" y="66688"/>
                    <a:pt x="66688" y="51758"/>
                    <a:pt x="66688" y="33344"/>
                  </a:cubicBezTo>
                  <a:cubicBezTo>
                    <a:pt x="66688" y="14930"/>
                    <a:pt x="51758" y="0"/>
                    <a:pt x="33344" y="0"/>
                  </a:cubicBezTo>
                  <a:cubicBezTo>
                    <a:pt x="14930" y="0"/>
                    <a:pt x="0" y="14930"/>
                    <a:pt x="0" y="33344"/>
                  </a:cubicBezTo>
                  <a:cubicBezTo>
                    <a:pt x="0" y="51758"/>
                    <a:pt x="14930" y="66688"/>
                    <a:pt x="33344" y="66688"/>
                  </a:cubicBezTo>
                  <a:close/>
                </a:path>
              </a:pathLst>
            </a:custGeom>
            <a:solidFill>
              <a:srgbClr val="FFFFFF"/>
            </a:solidFill>
            <a:ln w="3573" cap="flat">
              <a:solidFill>
                <a:srgbClr val="231815"/>
              </a:solid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E29B553B-3B06-7911-30D6-2D525DCF589F}"/>
                </a:ext>
              </a:extLst>
            </p:cNvPr>
            <p:cNvSpPr/>
            <p:nvPr/>
          </p:nvSpPr>
          <p:spPr>
            <a:xfrm>
              <a:off x="10830321" y="5393487"/>
              <a:ext cx="388417" cy="42228"/>
            </a:xfrm>
            <a:custGeom>
              <a:avLst/>
              <a:gdLst>
                <a:gd name="connsiteX0" fmla="*/ 367304 w 388417"/>
                <a:gd name="connsiteY0" fmla="*/ 0 h 42228"/>
                <a:gd name="connsiteX1" fmla="*/ 21114 w 388417"/>
                <a:gd name="connsiteY1" fmla="*/ 0 h 42228"/>
                <a:gd name="connsiteX2" fmla="*/ 0 w 388417"/>
                <a:gd name="connsiteY2" fmla="*/ 21114 h 42228"/>
                <a:gd name="connsiteX3" fmla="*/ 21114 w 388417"/>
                <a:gd name="connsiteY3" fmla="*/ 42228 h 42228"/>
                <a:gd name="connsiteX4" fmla="*/ 367304 w 388417"/>
                <a:gd name="connsiteY4" fmla="*/ 42228 h 42228"/>
                <a:gd name="connsiteX5" fmla="*/ 388418 w 388417"/>
                <a:gd name="connsiteY5" fmla="*/ 21114 h 42228"/>
                <a:gd name="connsiteX6" fmla="*/ 367304 w 388417"/>
                <a:gd name="connsiteY6" fmla="*/ 0 h 4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417" h="42228">
                  <a:moveTo>
                    <a:pt x="367304" y="0"/>
                  </a:moveTo>
                  <a:lnTo>
                    <a:pt x="21114" y="0"/>
                  </a:lnTo>
                  <a:cubicBezTo>
                    <a:pt x="9449" y="0"/>
                    <a:pt x="0" y="9449"/>
                    <a:pt x="0" y="21114"/>
                  </a:cubicBezTo>
                  <a:cubicBezTo>
                    <a:pt x="0" y="32779"/>
                    <a:pt x="9449" y="42228"/>
                    <a:pt x="21114" y="42228"/>
                  </a:cubicBezTo>
                  <a:lnTo>
                    <a:pt x="367304" y="42228"/>
                  </a:lnTo>
                  <a:cubicBezTo>
                    <a:pt x="378968" y="42228"/>
                    <a:pt x="388418" y="32779"/>
                    <a:pt x="388418" y="21114"/>
                  </a:cubicBezTo>
                  <a:cubicBezTo>
                    <a:pt x="388418" y="9449"/>
                    <a:pt x="378968" y="0"/>
                    <a:pt x="367304" y="0"/>
                  </a:cubicBezTo>
                  <a:close/>
                </a:path>
              </a:pathLst>
            </a:custGeom>
            <a:solidFill>
              <a:srgbClr val="F5F8FE"/>
            </a:solidFill>
            <a:ln w="3573" cap="flat">
              <a:solidFill>
                <a:srgbClr val="231815"/>
              </a:solid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1F5F649F-50FF-7679-1BFE-124EDD753C37}"/>
                </a:ext>
              </a:extLst>
            </p:cNvPr>
            <p:cNvSpPr/>
            <p:nvPr/>
          </p:nvSpPr>
          <p:spPr>
            <a:xfrm>
              <a:off x="10830321" y="5465021"/>
              <a:ext cx="173181" cy="42228"/>
            </a:xfrm>
            <a:custGeom>
              <a:avLst/>
              <a:gdLst>
                <a:gd name="connsiteX0" fmla="*/ 152067 w 173181"/>
                <a:gd name="connsiteY0" fmla="*/ 0 h 42228"/>
                <a:gd name="connsiteX1" fmla="*/ 21114 w 173181"/>
                <a:gd name="connsiteY1" fmla="*/ 0 h 42228"/>
                <a:gd name="connsiteX2" fmla="*/ 0 w 173181"/>
                <a:gd name="connsiteY2" fmla="*/ 21114 h 42228"/>
                <a:gd name="connsiteX3" fmla="*/ 21114 w 173181"/>
                <a:gd name="connsiteY3" fmla="*/ 42228 h 42228"/>
                <a:gd name="connsiteX4" fmla="*/ 152067 w 173181"/>
                <a:gd name="connsiteY4" fmla="*/ 42228 h 42228"/>
                <a:gd name="connsiteX5" fmla="*/ 173181 w 173181"/>
                <a:gd name="connsiteY5" fmla="*/ 21114 h 42228"/>
                <a:gd name="connsiteX6" fmla="*/ 152067 w 173181"/>
                <a:gd name="connsiteY6" fmla="*/ 0 h 4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181" h="42228">
                  <a:moveTo>
                    <a:pt x="152067" y="0"/>
                  </a:moveTo>
                  <a:lnTo>
                    <a:pt x="21114" y="0"/>
                  </a:lnTo>
                  <a:cubicBezTo>
                    <a:pt x="9449" y="0"/>
                    <a:pt x="0" y="9449"/>
                    <a:pt x="0" y="21114"/>
                  </a:cubicBezTo>
                  <a:cubicBezTo>
                    <a:pt x="0" y="32779"/>
                    <a:pt x="9449" y="42228"/>
                    <a:pt x="21114" y="42228"/>
                  </a:cubicBezTo>
                  <a:lnTo>
                    <a:pt x="152067" y="42228"/>
                  </a:lnTo>
                  <a:cubicBezTo>
                    <a:pt x="163732" y="42228"/>
                    <a:pt x="173181" y="32779"/>
                    <a:pt x="173181" y="21114"/>
                  </a:cubicBezTo>
                  <a:cubicBezTo>
                    <a:pt x="173181" y="9449"/>
                    <a:pt x="163732" y="0"/>
                    <a:pt x="152067" y="0"/>
                  </a:cubicBezTo>
                  <a:close/>
                </a:path>
              </a:pathLst>
            </a:custGeom>
            <a:solidFill>
              <a:srgbClr val="F5F8FE"/>
            </a:solidFill>
            <a:ln w="3342" cap="flat">
              <a:solidFill>
                <a:srgbClr val="231815"/>
              </a:solid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DA1E0450-5ECA-9E06-C9A5-9E2F0C05FFBB}"/>
                </a:ext>
              </a:extLst>
            </p:cNvPr>
            <p:cNvSpPr/>
            <p:nvPr/>
          </p:nvSpPr>
          <p:spPr>
            <a:xfrm>
              <a:off x="11454743" y="6026101"/>
              <a:ext cx="11537" cy="113012"/>
            </a:xfrm>
            <a:custGeom>
              <a:avLst/>
              <a:gdLst>
                <a:gd name="connsiteX0" fmla="*/ 0 w 11537"/>
                <a:gd name="connsiteY0" fmla="*/ 113012 h 113012"/>
                <a:gd name="connsiteX1" fmla="*/ 0 w 11537"/>
                <a:gd name="connsiteY1" fmla="*/ 0 h 113012"/>
              </a:gdLst>
              <a:ahLst/>
              <a:cxnLst>
                <a:cxn ang="0">
                  <a:pos x="connsiteX0" y="connsiteY0"/>
                </a:cxn>
                <a:cxn ang="0">
                  <a:pos x="connsiteX1" y="connsiteY1"/>
                </a:cxn>
              </a:cxnLst>
              <a:rect l="l" t="t" r="r" b="b"/>
              <a:pathLst>
                <a:path w="11537" h="113012">
                  <a:moveTo>
                    <a:pt x="0" y="113012"/>
                  </a:moveTo>
                  <a:lnTo>
                    <a:pt x="0" y="0"/>
                  </a:lnTo>
                </a:path>
              </a:pathLst>
            </a:custGeom>
            <a:noFill/>
            <a:ln w="4725" cap="flat">
              <a:solidFill>
                <a:srgbClr val="231815"/>
              </a:solid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ABBD74FD-0F1B-A400-6A31-46B13E805213}"/>
                </a:ext>
              </a:extLst>
            </p:cNvPr>
            <p:cNvSpPr/>
            <p:nvPr/>
          </p:nvSpPr>
          <p:spPr>
            <a:xfrm>
              <a:off x="11430808" y="6020447"/>
              <a:ext cx="47761" cy="38529"/>
            </a:xfrm>
            <a:custGeom>
              <a:avLst/>
              <a:gdLst>
                <a:gd name="connsiteX0" fmla="*/ 46665 w 47761"/>
                <a:gd name="connsiteY0" fmla="*/ 38076 h 38529"/>
                <a:gd name="connsiteX1" fmla="*/ 43376 w 47761"/>
                <a:gd name="connsiteY1" fmla="*/ 37326 h 38529"/>
                <a:gd name="connsiteX2" fmla="*/ 23935 w 47761"/>
                <a:gd name="connsiteY2" fmla="*/ 6751 h 38529"/>
                <a:gd name="connsiteX3" fmla="*/ 4437 w 47761"/>
                <a:gd name="connsiteY3" fmla="*/ 37326 h 38529"/>
                <a:gd name="connsiteX4" fmla="*/ 1194 w 47761"/>
                <a:gd name="connsiteY4" fmla="*/ 38214 h 38529"/>
                <a:gd name="connsiteX5" fmla="*/ 41 w 47761"/>
                <a:gd name="connsiteY5" fmla="*/ 36622 h 38529"/>
                <a:gd name="connsiteX6" fmla="*/ 64 w 47761"/>
                <a:gd name="connsiteY6" fmla="*/ 35664 h 38529"/>
                <a:gd name="connsiteX7" fmla="*/ 456 w 47761"/>
                <a:gd name="connsiteY7" fmla="*/ 34787 h 38529"/>
                <a:gd name="connsiteX8" fmla="*/ 21916 w 47761"/>
                <a:gd name="connsiteY8" fmla="*/ 1097 h 38529"/>
                <a:gd name="connsiteX9" fmla="*/ 22770 w 47761"/>
                <a:gd name="connsiteY9" fmla="*/ 266 h 38529"/>
                <a:gd name="connsiteX10" fmla="*/ 23935 w 47761"/>
                <a:gd name="connsiteY10" fmla="*/ 1 h 38529"/>
                <a:gd name="connsiteX11" fmla="*/ 25897 w 47761"/>
                <a:gd name="connsiteY11" fmla="*/ 1097 h 38529"/>
                <a:gd name="connsiteX12" fmla="*/ 47357 w 47761"/>
                <a:gd name="connsiteY12" fmla="*/ 34787 h 38529"/>
                <a:gd name="connsiteX13" fmla="*/ 47761 w 47761"/>
                <a:gd name="connsiteY13" fmla="*/ 36056 h 38529"/>
                <a:gd name="connsiteX14" fmla="*/ 46665 w 47761"/>
                <a:gd name="connsiteY14" fmla="*/ 38076 h 3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761" h="38529">
                  <a:moveTo>
                    <a:pt x="46665" y="38076"/>
                  </a:moveTo>
                  <a:cubicBezTo>
                    <a:pt x="45545" y="38756"/>
                    <a:pt x="44092" y="38433"/>
                    <a:pt x="43376" y="37326"/>
                  </a:cubicBezTo>
                  <a:lnTo>
                    <a:pt x="23935" y="6751"/>
                  </a:lnTo>
                  <a:lnTo>
                    <a:pt x="4437" y="37326"/>
                  </a:lnTo>
                  <a:cubicBezTo>
                    <a:pt x="3790" y="38468"/>
                    <a:pt x="2337" y="38872"/>
                    <a:pt x="1194" y="38214"/>
                  </a:cubicBezTo>
                  <a:cubicBezTo>
                    <a:pt x="594" y="37879"/>
                    <a:pt x="179" y="37291"/>
                    <a:pt x="41" y="36622"/>
                  </a:cubicBezTo>
                  <a:cubicBezTo>
                    <a:pt x="-17" y="36310"/>
                    <a:pt x="-17" y="35976"/>
                    <a:pt x="64" y="35664"/>
                  </a:cubicBezTo>
                  <a:cubicBezTo>
                    <a:pt x="133" y="35353"/>
                    <a:pt x="260" y="35053"/>
                    <a:pt x="456" y="34787"/>
                  </a:cubicBezTo>
                  <a:lnTo>
                    <a:pt x="21916" y="1097"/>
                  </a:lnTo>
                  <a:cubicBezTo>
                    <a:pt x="22124" y="751"/>
                    <a:pt x="22424" y="462"/>
                    <a:pt x="22770" y="266"/>
                  </a:cubicBezTo>
                  <a:cubicBezTo>
                    <a:pt x="23128" y="82"/>
                    <a:pt x="23531" y="-11"/>
                    <a:pt x="23935" y="1"/>
                  </a:cubicBezTo>
                  <a:cubicBezTo>
                    <a:pt x="24731" y="1"/>
                    <a:pt x="25481" y="416"/>
                    <a:pt x="25897" y="1097"/>
                  </a:cubicBezTo>
                  <a:lnTo>
                    <a:pt x="47357" y="34787"/>
                  </a:lnTo>
                  <a:cubicBezTo>
                    <a:pt x="47622" y="35156"/>
                    <a:pt x="47772" y="35595"/>
                    <a:pt x="47761" y="36056"/>
                  </a:cubicBezTo>
                  <a:cubicBezTo>
                    <a:pt x="47749" y="36864"/>
                    <a:pt x="47345" y="37626"/>
                    <a:pt x="46665" y="38076"/>
                  </a:cubicBezTo>
                  <a:close/>
                </a:path>
              </a:pathLst>
            </a:custGeom>
            <a:solidFill>
              <a:srgbClr val="231815"/>
            </a:solidFill>
            <a:ln w="11525"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BCDAD7E8-BA5A-A281-90F7-AA2593D91EFC}"/>
                </a:ext>
              </a:extLst>
            </p:cNvPr>
            <p:cNvSpPr/>
            <p:nvPr/>
          </p:nvSpPr>
          <p:spPr>
            <a:xfrm>
              <a:off x="9975894" y="4990532"/>
              <a:ext cx="1455657" cy="115146"/>
            </a:xfrm>
            <a:custGeom>
              <a:avLst/>
              <a:gdLst>
                <a:gd name="connsiteX0" fmla="*/ 1455658 w 1455657"/>
                <a:gd name="connsiteY0" fmla="*/ 115147 h 115146"/>
                <a:gd name="connsiteX1" fmla="*/ 0 w 1455657"/>
                <a:gd name="connsiteY1" fmla="*/ 115147 h 115146"/>
                <a:gd name="connsiteX2" fmla="*/ 0 w 1455657"/>
                <a:gd name="connsiteY2" fmla="*/ 102167 h 115146"/>
                <a:gd name="connsiteX3" fmla="*/ 97667 w 1455657"/>
                <a:gd name="connsiteY3" fmla="*/ 0 h 115146"/>
                <a:gd name="connsiteX4" fmla="*/ 1379682 w 1455657"/>
                <a:gd name="connsiteY4" fmla="*/ 0 h 115146"/>
                <a:gd name="connsiteX5" fmla="*/ 1454677 w 1455657"/>
                <a:gd name="connsiteY5" fmla="*/ 73207 h 115146"/>
                <a:gd name="connsiteX6" fmla="*/ 1455658 w 1455657"/>
                <a:gd name="connsiteY6" fmla="*/ 115147 h 11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7" h="115146">
                  <a:moveTo>
                    <a:pt x="1455658" y="115147"/>
                  </a:moveTo>
                  <a:lnTo>
                    <a:pt x="0" y="115147"/>
                  </a:lnTo>
                  <a:lnTo>
                    <a:pt x="0" y="102167"/>
                  </a:lnTo>
                  <a:cubicBezTo>
                    <a:pt x="0" y="17537"/>
                    <a:pt x="38248" y="0"/>
                    <a:pt x="97667" y="0"/>
                  </a:cubicBezTo>
                  <a:lnTo>
                    <a:pt x="1379682" y="0"/>
                  </a:lnTo>
                  <a:cubicBezTo>
                    <a:pt x="1420410" y="-12"/>
                    <a:pt x="1453708" y="32488"/>
                    <a:pt x="1454677" y="73207"/>
                  </a:cubicBezTo>
                  <a:lnTo>
                    <a:pt x="1455658" y="115147"/>
                  </a:lnTo>
                  <a:close/>
                </a:path>
              </a:pathLst>
            </a:custGeom>
            <a:solidFill>
              <a:srgbClr val="2F54EB"/>
            </a:solidFill>
            <a:ln w="3573" cap="flat">
              <a:solidFill>
                <a:srgbClr val="231815"/>
              </a:solid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0855EF13-773A-5A0E-05B2-6DC93EAD8EF0}"/>
                </a:ext>
              </a:extLst>
            </p:cNvPr>
            <p:cNvSpPr/>
            <p:nvPr/>
          </p:nvSpPr>
          <p:spPr>
            <a:xfrm>
              <a:off x="10047947" y="5019146"/>
              <a:ext cx="66688" cy="66688"/>
            </a:xfrm>
            <a:custGeom>
              <a:avLst/>
              <a:gdLst>
                <a:gd name="connsiteX0" fmla="*/ 33344 w 66688"/>
                <a:gd name="connsiteY0" fmla="*/ 66688 h 66688"/>
                <a:gd name="connsiteX1" fmla="*/ 66688 w 66688"/>
                <a:gd name="connsiteY1" fmla="*/ 33344 h 66688"/>
                <a:gd name="connsiteX2" fmla="*/ 33344 w 66688"/>
                <a:gd name="connsiteY2" fmla="*/ 0 h 66688"/>
                <a:gd name="connsiteX3" fmla="*/ 0 w 66688"/>
                <a:gd name="connsiteY3" fmla="*/ 33344 h 66688"/>
                <a:gd name="connsiteX4" fmla="*/ 33344 w 66688"/>
                <a:gd name="connsiteY4" fmla="*/ 66688 h 6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88" h="66688">
                  <a:moveTo>
                    <a:pt x="33344" y="66688"/>
                  </a:moveTo>
                  <a:cubicBezTo>
                    <a:pt x="51758" y="66688"/>
                    <a:pt x="66688" y="51759"/>
                    <a:pt x="66688" y="33344"/>
                  </a:cubicBezTo>
                  <a:cubicBezTo>
                    <a:pt x="66688" y="14929"/>
                    <a:pt x="51758" y="0"/>
                    <a:pt x="33344" y="0"/>
                  </a:cubicBezTo>
                  <a:cubicBezTo>
                    <a:pt x="14930" y="0"/>
                    <a:pt x="0" y="14929"/>
                    <a:pt x="0" y="33344"/>
                  </a:cubicBezTo>
                  <a:cubicBezTo>
                    <a:pt x="0" y="51759"/>
                    <a:pt x="14930" y="66688"/>
                    <a:pt x="33344" y="66688"/>
                  </a:cubicBezTo>
                  <a:close/>
                </a:path>
              </a:pathLst>
            </a:custGeom>
            <a:solidFill>
              <a:srgbClr val="FF6666"/>
            </a:solidFill>
            <a:ln w="11525"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567041EC-42B1-0C6A-A9F5-0EC26B99A4EE}"/>
                </a:ext>
              </a:extLst>
            </p:cNvPr>
            <p:cNvSpPr/>
            <p:nvPr/>
          </p:nvSpPr>
          <p:spPr>
            <a:xfrm>
              <a:off x="10149479" y="5019146"/>
              <a:ext cx="66688" cy="66688"/>
            </a:xfrm>
            <a:custGeom>
              <a:avLst/>
              <a:gdLst>
                <a:gd name="connsiteX0" fmla="*/ 33344 w 66688"/>
                <a:gd name="connsiteY0" fmla="*/ 66688 h 66688"/>
                <a:gd name="connsiteX1" fmla="*/ 66688 w 66688"/>
                <a:gd name="connsiteY1" fmla="*/ 33344 h 66688"/>
                <a:gd name="connsiteX2" fmla="*/ 33344 w 66688"/>
                <a:gd name="connsiteY2" fmla="*/ 0 h 66688"/>
                <a:gd name="connsiteX3" fmla="*/ 0 w 66688"/>
                <a:gd name="connsiteY3" fmla="*/ 33344 h 66688"/>
                <a:gd name="connsiteX4" fmla="*/ 33344 w 66688"/>
                <a:gd name="connsiteY4" fmla="*/ 66688 h 6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88" h="66688">
                  <a:moveTo>
                    <a:pt x="33344" y="66688"/>
                  </a:moveTo>
                  <a:cubicBezTo>
                    <a:pt x="51758" y="66688"/>
                    <a:pt x="66688" y="51759"/>
                    <a:pt x="66688" y="33344"/>
                  </a:cubicBezTo>
                  <a:cubicBezTo>
                    <a:pt x="66688" y="14929"/>
                    <a:pt x="51758" y="0"/>
                    <a:pt x="33344" y="0"/>
                  </a:cubicBezTo>
                  <a:cubicBezTo>
                    <a:pt x="14930" y="0"/>
                    <a:pt x="0" y="14929"/>
                    <a:pt x="0" y="33344"/>
                  </a:cubicBezTo>
                  <a:cubicBezTo>
                    <a:pt x="0" y="51759"/>
                    <a:pt x="14930" y="66688"/>
                    <a:pt x="33344" y="66688"/>
                  </a:cubicBezTo>
                  <a:close/>
                </a:path>
              </a:pathLst>
            </a:custGeom>
            <a:solidFill>
              <a:srgbClr val="F5F8FE"/>
            </a:solidFill>
            <a:ln w="3573" cap="flat">
              <a:solidFill>
                <a:srgbClr val="231815"/>
              </a:solid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BBE51463-D6B5-48F1-E748-353396F28E92}"/>
                </a:ext>
              </a:extLst>
            </p:cNvPr>
            <p:cNvSpPr/>
            <p:nvPr/>
          </p:nvSpPr>
          <p:spPr>
            <a:xfrm>
              <a:off x="10251069" y="5019146"/>
              <a:ext cx="66688" cy="66688"/>
            </a:xfrm>
            <a:custGeom>
              <a:avLst/>
              <a:gdLst>
                <a:gd name="connsiteX0" fmla="*/ 33344 w 66688"/>
                <a:gd name="connsiteY0" fmla="*/ 66688 h 66688"/>
                <a:gd name="connsiteX1" fmla="*/ 66688 w 66688"/>
                <a:gd name="connsiteY1" fmla="*/ 33344 h 66688"/>
                <a:gd name="connsiteX2" fmla="*/ 33344 w 66688"/>
                <a:gd name="connsiteY2" fmla="*/ 0 h 66688"/>
                <a:gd name="connsiteX3" fmla="*/ 0 w 66688"/>
                <a:gd name="connsiteY3" fmla="*/ 33344 h 66688"/>
                <a:gd name="connsiteX4" fmla="*/ 33344 w 66688"/>
                <a:gd name="connsiteY4" fmla="*/ 66688 h 6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88" h="66688">
                  <a:moveTo>
                    <a:pt x="33344" y="66688"/>
                  </a:moveTo>
                  <a:cubicBezTo>
                    <a:pt x="51758" y="66688"/>
                    <a:pt x="66688" y="51759"/>
                    <a:pt x="66688" y="33344"/>
                  </a:cubicBezTo>
                  <a:cubicBezTo>
                    <a:pt x="66688" y="14929"/>
                    <a:pt x="51758" y="0"/>
                    <a:pt x="33344" y="0"/>
                  </a:cubicBezTo>
                  <a:cubicBezTo>
                    <a:pt x="14930" y="0"/>
                    <a:pt x="0" y="14929"/>
                    <a:pt x="0" y="33344"/>
                  </a:cubicBezTo>
                  <a:cubicBezTo>
                    <a:pt x="0" y="51759"/>
                    <a:pt x="14930" y="66688"/>
                    <a:pt x="33344" y="66688"/>
                  </a:cubicBezTo>
                  <a:close/>
                </a:path>
              </a:pathLst>
            </a:custGeom>
            <a:solidFill>
              <a:srgbClr val="F8DC29"/>
            </a:solidFill>
            <a:ln w="11525"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32212366-3ACA-771E-3C45-AF975E151573}"/>
                </a:ext>
              </a:extLst>
            </p:cNvPr>
            <p:cNvSpPr/>
            <p:nvPr/>
          </p:nvSpPr>
          <p:spPr>
            <a:xfrm>
              <a:off x="9327878" y="5365451"/>
              <a:ext cx="402300" cy="354333"/>
            </a:xfrm>
            <a:custGeom>
              <a:avLst/>
              <a:gdLst>
                <a:gd name="connsiteX0" fmla="*/ 373765 w 402300"/>
                <a:gd name="connsiteY0" fmla="*/ 92244 h 354333"/>
                <a:gd name="connsiteX1" fmla="*/ 348382 w 402300"/>
                <a:gd name="connsiteY1" fmla="*/ 330210 h 354333"/>
                <a:gd name="connsiteX2" fmla="*/ 155413 w 402300"/>
                <a:gd name="connsiteY2" fmla="*/ 311865 h 354333"/>
                <a:gd name="connsiteX3" fmla="*/ 123281 w 402300"/>
                <a:gd name="connsiteY3" fmla="*/ 265714 h 354333"/>
                <a:gd name="connsiteX4" fmla="*/ 0 w 402300"/>
                <a:gd name="connsiteY4" fmla="*/ 224236 h 354333"/>
                <a:gd name="connsiteX5" fmla="*/ 55150 w 402300"/>
                <a:gd name="connsiteY5" fmla="*/ 57689 h 354333"/>
                <a:gd name="connsiteX6" fmla="*/ 272117 w 402300"/>
                <a:gd name="connsiteY6" fmla="*/ 0 h 354333"/>
                <a:gd name="connsiteX7" fmla="*/ 373765 w 402300"/>
                <a:gd name="connsiteY7" fmla="*/ 92244 h 35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2300" h="354333">
                  <a:moveTo>
                    <a:pt x="373765" y="92244"/>
                  </a:moveTo>
                  <a:cubicBezTo>
                    <a:pt x="373765" y="92244"/>
                    <a:pt x="452510" y="249042"/>
                    <a:pt x="348382" y="330210"/>
                  </a:cubicBezTo>
                  <a:cubicBezTo>
                    <a:pt x="267156" y="393668"/>
                    <a:pt x="155413" y="311865"/>
                    <a:pt x="155413" y="311865"/>
                  </a:cubicBezTo>
                  <a:lnTo>
                    <a:pt x="123281" y="265714"/>
                  </a:lnTo>
                  <a:lnTo>
                    <a:pt x="0" y="224236"/>
                  </a:lnTo>
                  <a:lnTo>
                    <a:pt x="55150" y="57689"/>
                  </a:lnTo>
                  <a:lnTo>
                    <a:pt x="272117" y="0"/>
                  </a:lnTo>
                  <a:lnTo>
                    <a:pt x="373765" y="92244"/>
                  </a:lnTo>
                  <a:close/>
                </a:path>
              </a:pathLst>
            </a:custGeom>
            <a:solidFill>
              <a:srgbClr val="F9D3DC"/>
            </a:solidFill>
            <a:ln w="4783" cap="flat">
              <a:solidFill>
                <a:srgbClr val="231815"/>
              </a:solid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DF24A3FC-A094-E6E5-7ACA-8351935D61D0}"/>
                </a:ext>
              </a:extLst>
            </p:cNvPr>
            <p:cNvSpPr/>
            <p:nvPr/>
          </p:nvSpPr>
          <p:spPr>
            <a:xfrm>
              <a:off x="8707263" y="5252524"/>
              <a:ext cx="1030747" cy="755578"/>
            </a:xfrm>
            <a:custGeom>
              <a:avLst/>
              <a:gdLst>
                <a:gd name="connsiteX0" fmla="*/ 0 w 1030747"/>
                <a:gd name="connsiteY0" fmla="*/ 424099 h 755578"/>
                <a:gd name="connsiteX1" fmla="*/ 191584 w 1030747"/>
                <a:gd name="connsiteY1" fmla="*/ 755578 h 755578"/>
                <a:gd name="connsiteX2" fmla="*/ 220325 w 1030747"/>
                <a:gd name="connsiteY2" fmla="*/ 702597 h 755578"/>
                <a:gd name="connsiteX3" fmla="*/ 271944 w 1030747"/>
                <a:gd name="connsiteY3" fmla="*/ 671468 h 755578"/>
                <a:gd name="connsiteX4" fmla="*/ 414378 w 1030747"/>
                <a:gd name="connsiteY4" fmla="*/ 595665 h 755578"/>
                <a:gd name="connsiteX5" fmla="*/ 566445 w 1030747"/>
                <a:gd name="connsiteY5" fmla="*/ 479480 h 755578"/>
                <a:gd name="connsiteX6" fmla="*/ 673169 w 1030747"/>
                <a:gd name="connsiteY6" fmla="*/ 419196 h 755578"/>
                <a:gd name="connsiteX7" fmla="*/ 772105 w 1030747"/>
                <a:gd name="connsiteY7" fmla="*/ 419946 h 755578"/>
                <a:gd name="connsiteX8" fmla="*/ 740665 w 1030747"/>
                <a:gd name="connsiteY8" fmla="*/ 363584 h 755578"/>
                <a:gd name="connsiteX9" fmla="*/ 689264 w 1030747"/>
                <a:gd name="connsiteY9" fmla="*/ 305895 h 755578"/>
                <a:gd name="connsiteX10" fmla="*/ 730050 w 1030747"/>
                <a:gd name="connsiteY10" fmla="*/ 256571 h 755578"/>
                <a:gd name="connsiteX11" fmla="*/ 790623 w 1030747"/>
                <a:gd name="connsiteY11" fmla="*/ 293319 h 755578"/>
                <a:gd name="connsiteX12" fmla="*/ 921980 w 1030747"/>
                <a:gd name="connsiteY12" fmla="*/ 145694 h 755578"/>
                <a:gd name="connsiteX13" fmla="*/ 994149 w 1030747"/>
                <a:gd name="connsiteY13" fmla="*/ 205171 h 755578"/>
                <a:gd name="connsiteX14" fmla="*/ 1008109 w 1030747"/>
                <a:gd name="connsiteY14" fmla="*/ 237938 h 755578"/>
                <a:gd name="connsiteX15" fmla="*/ 1021320 w 1030747"/>
                <a:gd name="connsiteY15" fmla="*/ 203613 h 755578"/>
                <a:gd name="connsiteX16" fmla="*/ 1006206 w 1030747"/>
                <a:gd name="connsiteY16" fmla="*/ 89793 h 755578"/>
                <a:gd name="connsiteX17" fmla="*/ 717474 w 1030747"/>
                <a:gd name="connsiteY17" fmla="*/ 10760 h 755578"/>
                <a:gd name="connsiteX18" fmla="*/ 613634 w 1030747"/>
                <a:gd name="connsiteY18" fmla="*/ 101850 h 755578"/>
                <a:gd name="connsiteX19" fmla="*/ 489834 w 1030747"/>
                <a:gd name="connsiteY19" fmla="*/ 163750 h 755578"/>
                <a:gd name="connsiteX20" fmla="*/ 369496 w 1030747"/>
                <a:gd name="connsiteY20" fmla="*/ 267590 h 755578"/>
                <a:gd name="connsiteX21" fmla="*/ 218929 w 1030747"/>
                <a:gd name="connsiteY21" fmla="*/ 369237 h 755578"/>
                <a:gd name="connsiteX22" fmla="*/ 0 w 1030747"/>
                <a:gd name="connsiteY22" fmla="*/ 424099 h 7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30747" h="755578">
                  <a:moveTo>
                    <a:pt x="0" y="424099"/>
                  </a:moveTo>
                  <a:lnTo>
                    <a:pt x="191584" y="755578"/>
                  </a:lnTo>
                  <a:cubicBezTo>
                    <a:pt x="196280" y="735676"/>
                    <a:pt x="206202" y="717388"/>
                    <a:pt x="220325" y="702597"/>
                  </a:cubicBezTo>
                  <a:cubicBezTo>
                    <a:pt x="234458" y="687817"/>
                    <a:pt x="252273" y="677064"/>
                    <a:pt x="271944" y="671468"/>
                  </a:cubicBezTo>
                  <a:cubicBezTo>
                    <a:pt x="341171" y="650527"/>
                    <a:pt x="367361" y="679314"/>
                    <a:pt x="414378" y="595665"/>
                  </a:cubicBezTo>
                  <a:cubicBezTo>
                    <a:pt x="461394" y="512017"/>
                    <a:pt x="474028" y="491364"/>
                    <a:pt x="566445" y="479480"/>
                  </a:cubicBezTo>
                  <a:cubicBezTo>
                    <a:pt x="658862" y="467597"/>
                    <a:pt x="673169" y="419196"/>
                    <a:pt x="673169" y="419196"/>
                  </a:cubicBezTo>
                  <a:cubicBezTo>
                    <a:pt x="673169" y="419196"/>
                    <a:pt x="753010" y="477865"/>
                    <a:pt x="772105" y="419946"/>
                  </a:cubicBezTo>
                  <a:cubicBezTo>
                    <a:pt x="772105" y="419946"/>
                    <a:pt x="767317" y="377487"/>
                    <a:pt x="740665" y="363584"/>
                  </a:cubicBezTo>
                  <a:cubicBezTo>
                    <a:pt x="714013" y="349681"/>
                    <a:pt x="695379" y="327355"/>
                    <a:pt x="689264" y="305895"/>
                  </a:cubicBezTo>
                  <a:cubicBezTo>
                    <a:pt x="684707" y="289915"/>
                    <a:pt x="690360" y="253687"/>
                    <a:pt x="730050" y="256571"/>
                  </a:cubicBezTo>
                  <a:cubicBezTo>
                    <a:pt x="769740" y="259456"/>
                    <a:pt x="790623" y="293319"/>
                    <a:pt x="790623" y="293319"/>
                  </a:cubicBezTo>
                  <a:cubicBezTo>
                    <a:pt x="790623" y="293319"/>
                    <a:pt x="890598" y="273417"/>
                    <a:pt x="921980" y="145694"/>
                  </a:cubicBezTo>
                  <a:cubicBezTo>
                    <a:pt x="921980" y="145694"/>
                    <a:pt x="963055" y="201479"/>
                    <a:pt x="994149" y="205171"/>
                  </a:cubicBezTo>
                  <a:lnTo>
                    <a:pt x="1008109" y="237938"/>
                  </a:lnTo>
                  <a:cubicBezTo>
                    <a:pt x="1014167" y="227208"/>
                    <a:pt x="1018620" y="215635"/>
                    <a:pt x="1021320" y="203613"/>
                  </a:cubicBezTo>
                  <a:cubicBezTo>
                    <a:pt x="1027089" y="180538"/>
                    <a:pt x="1045665" y="146386"/>
                    <a:pt x="1006206" y="89793"/>
                  </a:cubicBezTo>
                  <a:cubicBezTo>
                    <a:pt x="966747" y="33201"/>
                    <a:pt x="864119" y="-24430"/>
                    <a:pt x="717474" y="10760"/>
                  </a:cubicBezTo>
                  <a:cubicBezTo>
                    <a:pt x="659093" y="24778"/>
                    <a:pt x="632268" y="86678"/>
                    <a:pt x="613634" y="101850"/>
                  </a:cubicBezTo>
                  <a:cubicBezTo>
                    <a:pt x="595001" y="117023"/>
                    <a:pt x="571579" y="155559"/>
                    <a:pt x="489834" y="163750"/>
                  </a:cubicBezTo>
                  <a:cubicBezTo>
                    <a:pt x="408090" y="171942"/>
                    <a:pt x="384668" y="240707"/>
                    <a:pt x="369496" y="267590"/>
                  </a:cubicBezTo>
                  <a:cubicBezTo>
                    <a:pt x="354324" y="294473"/>
                    <a:pt x="333383" y="365661"/>
                    <a:pt x="218929" y="369237"/>
                  </a:cubicBezTo>
                  <a:cubicBezTo>
                    <a:pt x="104474" y="372814"/>
                    <a:pt x="96455" y="344720"/>
                    <a:pt x="0" y="424099"/>
                  </a:cubicBezTo>
                  <a:close/>
                </a:path>
              </a:pathLst>
            </a:custGeom>
            <a:solidFill>
              <a:srgbClr val="010001"/>
            </a:solidFill>
            <a:ln w="11525"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7CC451D3-AEDF-D979-A03E-8057E030F73B}"/>
                </a:ext>
              </a:extLst>
            </p:cNvPr>
            <p:cNvSpPr/>
            <p:nvPr/>
          </p:nvSpPr>
          <p:spPr>
            <a:xfrm>
              <a:off x="9519173" y="5679219"/>
              <a:ext cx="174681" cy="243862"/>
            </a:xfrm>
            <a:custGeom>
              <a:avLst/>
              <a:gdLst>
                <a:gd name="connsiteX0" fmla="*/ 0 w 174681"/>
                <a:gd name="connsiteY0" fmla="*/ 18057 h 243862"/>
                <a:gd name="connsiteX1" fmla="*/ 0 w 174681"/>
                <a:gd name="connsiteY1" fmla="*/ 211198 h 243862"/>
                <a:gd name="connsiteX2" fmla="*/ 174277 w 174681"/>
                <a:gd name="connsiteY2" fmla="*/ 211198 h 243862"/>
                <a:gd name="connsiteX3" fmla="*/ 174681 w 174681"/>
                <a:gd name="connsiteY3" fmla="*/ 0 h 243862"/>
                <a:gd name="connsiteX4" fmla="*/ 0 w 174681"/>
                <a:gd name="connsiteY4" fmla="*/ 18057 h 243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81" h="243862">
                  <a:moveTo>
                    <a:pt x="0" y="18057"/>
                  </a:moveTo>
                  <a:lnTo>
                    <a:pt x="0" y="211198"/>
                  </a:lnTo>
                  <a:cubicBezTo>
                    <a:pt x="0" y="211198"/>
                    <a:pt x="98705" y="284694"/>
                    <a:pt x="174277" y="211198"/>
                  </a:cubicBezTo>
                  <a:lnTo>
                    <a:pt x="174681" y="0"/>
                  </a:lnTo>
                  <a:cubicBezTo>
                    <a:pt x="174681" y="0"/>
                    <a:pt x="100782" y="83245"/>
                    <a:pt x="0" y="18057"/>
                  </a:cubicBezTo>
                  <a:close/>
                </a:path>
              </a:pathLst>
            </a:custGeom>
            <a:solidFill>
              <a:srgbClr val="F9D3DC"/>
            </a:solidFill>
            <a:ln w="4783" cap="flat">
              <a:solidFill>
                <a:srgbClr val="231815"/>
              </a:solid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6831E5E9-985D-092F-7374-7B230E5A1C01}"/>
                </a:ext>
              </a:extLst>
            </p:cNvPr>
            <p:cNvSpPr/>
            <p:nvPr/>
          </p:nvSpPr>
          <p:spPr>
            <a:xfrm>
              <a:off x="8853192" y="5841325"/>
              <a:ext cx="1396262" cy="1060790"/>
            </a:xfrm>
            <a:custGeom>
              <a:avLst/>
              <a:gdLst>
                <a:gd name="connsiteX0" fmla="*/ 622946 w 1396262"/>
                <a:gd name="connsiteY0" fmla="*/ 0 h 1060790"/>
                <a:gd name="connsiteX1" fmla="*/ 331849 w 1396262"/>
                <a:gd name="connsiteY1" fmla="*/ 76899 h 1060790"/>
                <a:gd name="connsiteX2" fmla="*/ 154341 w 1396262"/>
                <a:gd name="connsiteY2" fmla="*/ 296750 h 1060790"/>
                <a:gd name="connsiteX3" fmla="*/ 716 w 1396262"/>
                <a:gd name="connsiteY3" fmla="*/ 844793 h 1060790"/>
                <a:gd name="connsiteX4" fmla="*/ 244220 w 1396262"/>
                <a:gd name="connsiteY4" fmla="*/ 1051837 h 1060790"/>
                <a:gd name="connsiteX5" fmla="*/ 350136 w 1396262"/>
                <a:gd name="connsiteY5" fmla="*/ 1027954 h 1060790"/>
                <a:gd name="connsiteX6" fmla="*/ 1208313 w 1396262"/>
                <a:gd name="connsiteY6" fmla="*/ 1027954 h 1060790"/>
                <a:gd name="connsiteX7" fmla="*/ 1364476 w 1396262"/>
                <a:gd name="connsiteY7" fmla="*/ 498026 h 1060790"/>
                <a:gd name="connsiteX8" fmla="*/ 1396262 w 1396262"/>
                <a:gd name="connsiteY8" fmla="*/ 476854 h 1060790"/>
                <a:gd name="connsiteX9" fmla="*/ 1285154 w 1396262"/>
                <a:gd name="connsiteY9" fmla="*/ 140356 h 1060790"/>
                <a:gd name="connsiteX10" fmla="*/ 1142144 w 1396262"/>
                <a:gd name="connsiteY10" fmla="*/ 50305 h 1060790"/>
                <a:gd name="connsiteX11" fmla="*/ 882545 w 1396262"/>
                <a:gd name="connsiteY11" fmla="*/ 10557 h 1060790"/>
                <a:gd name="connsiteX12" fmla="*/ 622946 w 1396262"/>
                <a:gd name="connsiteY12" fmla="*/ 0 h 106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6262" h="1060790">
                  <a:moveTo>
                    <a:pt x="622946" y="0"/>
                  </a:moveTo>
                  <a:cubicBezTo>
                    <a:pt x="622946" y="0"/>
                    <a:pt x="379269" y="60919"/>
                    <a:pt x="331849" y="76899"/>
                  </a:cubicBezTo>
                  <a:cubicBezTo>
                    <a:pt x="284429" y="92879"/>
                    <a:pt x="207357" y="113993"/>
                    <a:pt x="154341" y="296750"/>
                  </a:cubicBezTo>
                  <a:cubicBezTo>
                    <a:pt x="101325" y="479508"/>
                    <a:pt x="716" y="844793"/>
                    <a:pt x="716" y="844793"/>
                  </a:cubicBezTo>
                  <a:cubicBezTo>
                    <a:pt x="716" y="844793"/>
                    <a:pt x="-25821" y="1112526"/>
                    <a:pt x="244220" y="1051837"/>
                  </a:cubicBezTo>
                  <a:lnTo>
                    <a:pt x="350136" y="1027954"/>
                  </a:lnTo>
                  <a:lnTo>
                    <a:pt x="1208313" y="1027954"/>
                  </a:lnTo>
                  <a:lnTo>
                    <a:pt x="1364476" y="498026"/>
                  </a:lnTo>
                  <a:lnTo>
                    <a:pt x="1396262" y="476854"/>
                  </a:lnTo>
                  <a:lnTo>
                    <a:pt x="1285154" y="140356"/>
                  </a:lnTo>
                  <a:cubicBezTo>
                    <a:pt x="1285154" y="140356"/>
                    <a:pt x="1282500" y="79437"/>
                    <a:pt x="1142144" y="50305"/>
                  </a:cubicBezTo>
                  <a:cubicBezTo>
                    <a:pt x="1056349" y="32582"/>
                    <a:pt x="969701" y="19314"/>
                    <a:pt x="882545" y="10557"/>
                  </a:cubicBezTo>
                  <a:cubicBezTo>
                    <a:pt x="882545" y="10557"/>
                    <a:pt x="768667" y="58323"/>
                    <a:pt x="622946" y="0"/>
                  </a:cubicBezTo>
                  <a:close/>
                </a:path>
              </a:pathLst>
            </a:custGeom>
            <a:solidFill>
              <a:srgbClr val="2F54EB"/>
            </a:solidFill>
            <a:ln w="4783" cap="flat">
              <a:solidFill>
                <a:srgbClr val="231815"/>
              </a:solid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3E9D9182-3B39-16C0-F5BB-07F2631893D7}"/>
                </a:ext>
              </a:extLst>
            </p:cNvPr>
            <p:cNvSpPr/>
            <p:nvPr/>
          </p:nvSpPr>
          <p:spPr>
            <a:xfrm>
              <a:off x="9285419" y="6119442"/>
              <a:ext cx="37093" cy="429145"/>
            </a:xfrm>
            <a:custGeom>
              <a:avLst/>
              <a:gdLst>
                <a:gd name="connsiteX0" fmla="*/ 37094 w 37093"/>
                <a:gd name="connsiteY0" fmla="*/ 0 h 429145"/>
                <a:gd name="connsiteX1" fmla="*/ 0 w 37093"/>
                <a:gd name="connsiteY1" fmla="*/ 429146 h 429145"/>
              </a:gdLst>
              <a:ahLst/>
              <a:cxnLst>
                <a:cxn ang="0">
                  <a:pos x="connsiteX0" y="connsiteY0"/>
                </a:cxn>
                <a:cxn ang="0">
                  <a:pos x="connsiteX1" y="connsiteY1"/>
                </a:cxn>
              </a:cxnLst>
              <a:rect l="l" t="t" r="r" b="b"/>
              <a:pathLst>
                <a:path w="37093" h="429145">
                  <a:moveTo>
                    <a:pt x="37094" y="0"/>
                  </a:moveTo>
                  <a:lnTo>
                    <a:pt x="0" y="429146"/>
                  </a:lnTo>
                </a:path>
              </a:pathLst>
            </a:custGeom>
            <a:noFill/>
            <a:ln w="4783" cap="flat">
              <a:solidFill>
                <a:srgbClr val="FFFFFF"/>
              </a:solid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9F8A8DC8-0D95-4397-5508-CED33CE420A9}"/>
                </a:ext>
              </a:extLst>
            </p:cNvPr>
            <p:cNvSpPr/>
            <p:nvPr/>
          </p:nvSpPr>
          <p:spPr>
            <a:xfrm>
              <a:off x="9102661" y="6519455"/>
              <a:ext cx="546080" cy="349593"/>
            </a:xfrm>
            <a:custGeom>
              <a:avLst/>
              <a:gdLst>
                <a:gd name="connsiteX0" fmla="*/ 0 w 546080"/>
                <a:gd name="connsiteY0" fmla="*/ 47651 h 349593"/>
                <a:gd name="connsiteX1" fmla="*/ 521852 w 546080"/>
                <a:gd name="connsiteY1" fmla="*/ 0 h 349593"/>
                <a:gd name="connsiteX2" fmla="*/ 546081 w 546080"/>
                <a:gd name="connsiteY2" fmla="*/ 284867 h 349593"/>
                <a:gd name="connsiteX3" fmla="*/ 100667 w 546080"/>
                <a:gd name="connsiteY3" fmla="*/ 349593 h 349593"/>
              </a:gdLst>
              <a:ahLst/>
              <a:cxnLst>
                <a:cxn ang="0">
                  <a:pos x="connsiteX0" y="connsiteY0"/>
                </a:cxn>
                <a:cxn ang="0">
                  <a:pos x="connsiteX1" y="connsiteY1"/>
                </a:cxn>
                <a:cxn ang="0">
                  <a:pos x="connsiteX2" y="connsiteY2"/>
                </a:cxn>
                <a:cxn ang="0">
                  <a:pos x="connsiteX3" y="connsiteY3"/>
                </a:cxn>
              </a:cxnLst>
              <a:rect l="l" t="t" r="r" b="b"/>
              <a:pathLst>
                <a:path w="546080" h="349593">
                  <a:moveTo>
                    <a:pt x="0" y="47651"/>
                  </a:moveTo>
                  <a:lnTo>
                    <a:pt x="521852" y="0"/>
                  </a:lnTo>
                  <a:lnTo>
                    <a:pt x="546081" y="284867"/>
                  </a:lnTo>
                  <a:lnTo>
                    <a:pt x="100667" y="349593"/>
                  </a:lnTo>
                </a:path>
              </a:pathLst>
            </a:custGeom>
            <a:solidFill>
              <a:srgbClr val="2F54EB"/>
            </a:solidFill>
            <a:ln w="11525"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F1051987-231B-2DA4-C3D3-A6CA992ADA38}"/>
                </a:ext>
              </a:extLst>
            </p:cNvPr>
            <p:cNvSpPr/>
            <p:nvPr/>
          </p:nvSpPr>
          <p:spPr>
            <a:xfrm>
              <a:off x="9102661" y="6519455"/>
              <a:ext cx="546080" cy="349593"/>
            </a:xfrm>
            <a:custGeom>
              <a:avLst/>
              <a:gdLst>
                <a:gd name="connsiteX0" fmla="*/ 0 w 546080"/>
                <a:gd name="connsiteY0" fmla="*/ 47651 h 349593"/>
                <a:gd name="connsiteX1" fmla="*/ 521852 w 546080"/>
                <a:gd name="connsiteY1" fmla="*/ 0 h 349593"/>
                <a:gd name="connsiteX2" fmla="*/ 546081 w 546080"/>
                <a:gd name="connsiteY2" fmla="*/ 284867 h 349593"/>
                <a:gd name="connsiteX3" fmla="*/ 100667 w 546080"/>
                <a:gd name="connsiteY3" fmla="*/ 349593 h 349593"/>
              </a:gdLst>
              <a:ahLst/>
              <a:cxnLst>
                <a:cxn ang="0">
                  <a:pos x="connsiteX0" y="connsiteY0"/>
                </a:cxn>
                <a:cxn ang="0">
                  <a:pos x="connsiteX1" y="connsiteY1"/>
                </a:cxn>
                <a:cxn ang="0">
                  <a:pos x="connsiteX2" y="connsiteY2"/>
                </a:cxn>
                <a:cxn ang="0">
                  <a:pos x="connsiteX3" y="connsiteY3"/>
                </a:cxn>
              </a:cxnLst>
              <a:rect l="l" t="t" r="r" b="b"/>
              <a:pathLst>
                <a:path w="546080" h="349593">
                  <a:moveTo>
                    <a:pt x="0" y="47651"/>
                  </a:moveTo>
                  <a:lnTo>
                    <a:pt x="521852" y="0"/>
                  </a:lnTo>
                  <a:lnTo>
                    <a:pt x="546081" y="284867"/>
                  </a:lnTo>
                  <a:lnTo>
                    <a:pt x="100667" y="349593"/>
                  </a:lnTo>
                </a:path>
              </a:pathLst>
            </a:custGeom>
            <a:noFill/>
            <a:ln w="4783" cap="flat">
              <a:solidFill>
                <a:srgbClr val="231815"/>
              </a:solid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66DD0626-557B-2E9B-9B76-74EF3FA10398}"/>
                </a:ext>
              </a:extLst>
            </p:cNvPr>
            <p:cNvSpPr/>
            <p:nvPr/>
          </p:nvSpPr>
          <p:spPr>
            <a:xfrm>
              <a:off x="9947627" y="6114192"/>
              <a:ext cx="161585" cy="577405"/>
            </a:xfrm>
            <a:custGeom>
              <a:avLst/>
              <a:gdLst>
                <a:gd name="connsiteX0" fmla="*/ 0 w 161585"/>
                <a:gd name="connsiteY0" fmla="*/ 0 h 577405"/>
                <a:gd name="connsiteX1" fmla="*/ 161586 w 161585"/>
                <a:gd name="connsiteY1" fmla="*/ 577406 h 577405"/>
              </a:gdLst>
              <a:ahLst/>
              <a:cxnLst>
                <a:cxn ang="0">
                  <a:pos x="connsiteX0" y="connsiteY0"/>
                </a:cxn>
                <a:cxn ang="0">
                  <a:pos x="connsiteX1" y="connsiteY1"/>
                </a:cxn>
              </a:cxnLst>
              <a:rect l="l" t="t" r="r" b="b"/>
              <a:pathLst>
                <a:path w="161585" h="577405">
                  <a:moveTo>
                    <a:pt x="0" y="0"/>
                  </a:moveTo>
                  <a:lnTo>
                    <a:pt x="161586" y="577406"/>
                  </a:lnTo>
                </a:path>
              </a:pathLst>
            </a:custGeom>
            <a:noFill/>
            <a:ln w="4783" cap="flat">
              <a:solidFill>
                <a:srgbClr val="FFFFFF"/>
              </a:solid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DDB6144A-F4F1-4246-797A-28DD2C67FFFF}"/>
                </a:ext>
              </a:extLst>
            </p:cNvPr>
            <p:cNvSpPr/>
            <p:nvPr/>
          </p:nvSpPr>
          <p:spPr>
            <a:xfrm>
              <a:off x="10074847" y="6315294"/>
              <a:ext cx="951165" cy="553409"/>
            </a:xfrm>
            <a:custGeom>
              <a:avLst/>
              <a:gdLst>
                <a:gd name="connsiteX0" fmla="*/ 949250 w 951165"/>
                <a:gd name="connsiteY0" fmla="*/ 49439 h 553409"/>
                <a:gd name="connsiteX1" fmla="*/ 817028 w 951165"/>
                <a:gd name="connsiteY1" fmla="*/ 520179 h 553409"/>
                <a:gd name="connsiteX2" fmla="*/ 781088 w 951165"/>
                <a:gd name="connsiteY2" fmla="*/ 547639 h 553409"/>
                <a:gd name="connsiteX3" fmla="*/ 37942 w 951165"/>
                <a:gd name="connsiteY3" fmla="*/ 553408 h 553409"/>
                <a:gd name="connsiteX4" fmla="*/ 7471 w 951165"/>
                <a:gd name="connsiteY4" fmla="*/ 538328 h 553409"/>
                <a:gd name="connsiteX5" fmla="*/ 1656 w 951165"/>
                <a:gd name="connsiteY5" fmla="*/ 504834 h 553409"/>
                <a:gd name="connsiteX6" fmla="*/ 147032 w 951165"/>
                <a:gd name="connsiteY6" fmla="*/ 27979 h 553409"/>
                <a:gd name="connsiteX7" fmla="*/ 160612 w 951165"/>
                <a:gd name="connsiteY7" fmla="*/ 8734 h 553409"/>
                <a:gd name="connsiteX8" fmla="*/ 182972 w 951165"/>
                <a:gd name="connsiteY8" fmla="*/ 1327 h 553409"/>
                <a:gd name="connsiteX9" fmla="*/ 913483 w 951165"/>
                <a:gd name="connsiteY9" fmla="*/ 0 h 553409"/>
                <a:gd name="connsiteX10" fmla="*/ 951166 w 951165"/>
                <a:gd name="connsiteY10" fmla="*/ 37590 h 553409"/>
                <a:gd name="connsiteX11" fmla="*/ 949250 w 951165"/>
                <a:gd name="connsiteY11" fmla="*/ 49497 h 553409"/>
                <a:gd name="connsiteX12" fmla="*/ 949250 w 951165"/>
                <a:gd name="connsiteY12" fmla="*/ 49439 h 55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1165" h="553409">
                  <a:moveTo>
                    <a:pt x="949250" y="49439"/>
                  </a:moveTo>
                  <a:lnTo>
                    <a:pt x="817028" y="520179"/>
                  </a:lnTo>
                  <a:cubicBezTo>
                    <a:pt x="812470" y="536297"/>
                    <a:pt x="797841" y="547477"/>
                    <a:pt x="781088" y="547639"/>
                  </a:cubicBezTo>
                  <a:lnTo>
                    <a:pt x="37942" y="553408"/>
                  </a:lnTo>
                  <a:cubicBezTo>
                    <a:pt x="25966" y="553523"/>
                    <a:pt x="14648" y="547916"/>
                    <a:pt x="7471" y="538328"/>
                  </a:cubicBezTo>
                  <a:cubicBezTo>
                    <a:pt x="295" y="528728"/>
                    <a:pt x="-1863" y="516291"/>
                    <a:pt x="1656" y="504834"/>
                  </a:cubicBezTo>
                  <a:lnTo>
                    <a:pt x="147032" y="27979"/>
                  </a:lnTo>
                  <a:cubicBezTo>
                    <a:pt x="149385" y="20283"/>
                    <a:pt x="154150" y="13534"/>
                    <a:pt x="160612" y="8734"/>
                  </a:cubicBezTo>
                  <a:cubicBezTo>
                    <a:pt x="167084" y="3946"/>
                    <a:pt x="174918" y="1350"/>
                    <a:pt x="182972" y="1327"/>
                  </a:cubicBezTo>
                  <a:lnTo>
                    <a:pt x="913483" y="0"/>
                  </a:lnTo>
                  <a:cubicBezTo>
                    <a:pt x="934274" y="-23"/>
                    <a:pt x="951142" y="16799"/>
                    <a:pt x="951166" y="37590"/>
                  </a:cubicBezTo>
                  <a:cubicBezTo>
                    <a:pt x="951177" y="41640"/>
                    <a:pt x="950531" y="45655"/>
                    <a:pt x="949250" y="49497"/>
                  </a:cubicBezTo>
                  <a:lnTo>
                    <a:pt x="949250" y="49439"/>
                  </a:lnTo>
                  <a:close/>
                </a:path>
              </a:pathLst>
            </a:custGeom>
            <a:solidFill>
              <a:srgbClr val="49E5DB"/>
            </a:solidFill>
            <a:ln w="4783" cap="flat">
              <a:solidFill>
                <a:srgbClr val="231815"/>
              </a:solid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99EE62A2-3A33-BBE9-12E8-8B82253050ED}"/>
                </a:ext>
              </a:extLst>
            </p:cNvPr>
            <p:cNvSpPr/>
            <p:nvPr/>
          </p:nvSpPr>
          <p:spPr>
            <a:xfrm>
              <a:off x="10480036" y="6519224"/>
              <a:ext cx="169143" cy="169143"/>
            </a:xfrm>
            <a:custGeom>
              <a:avLst/>
              <a:gdLst>
                <a:gd name="connsiteX0" fmla="*/ 84572 w 169143"/>
                <a:gd name="connsiteY0" fmla="*/ 169143 h 169143"/>
                <a:gd name="connsiteX1" fmla="*/ 169143 w 169143"/>
                <a:gd name="connsiteY1" fmla="*/ 84572 h 169143"/>
                <a:gd name="connsiteX2" fmla="*/ 84572 w 169143"/>
                <a:gd name="connsiteY2" fmla="*/ 0 h 169143"/>
                <a:gd name="connsiteX3" fmla="*/ 0 w 169143"/>
                <a:gd name="connsiteY3" fmla="*/ 84572 h 169143"/>
                <a:gd name="connsiteX4" fmla="*/ 84572 w 169143"/>
                <a:gd name="connsiteY4" fmla="*/ 169143 h 16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3" h="169143">
                  <a:moveTo>
                    <a:pt x="84572" y="169143"/>
                  </a:moveTo>
                  <a:cubicBezTo>
                    <a:pt x="131276" y="169143"/>
                    <a:pt x="169143" y="131276"/>
                    <a:pt x="169143" y="84572"/>
                  </a:cubicBezTo>
                  <a:cubicBezTo>
                    <a:pt x="169143" y="37867"/>
                    <a:pt x="131276" y="0"/>
                    <a:pt x="84572" y="0"/>
                  </a:cubicBezTo>
                  <a:cubicBezTo>
                    <a:pt x="37867" y="0"/>
                    <a:pt x="0" y="37867"/>
                    <a:pt x="0" y="84572"/>
                  </a:cubicBezTo>
                  <a:cubicBezTo>
                    <a:pt x="0" y="131276"/>
                    <a:pt x="37867" y="169143"/>
                    <a:pt x="84572" y="169143"/>
                  </a:cubicBezTo>
                  <a:close/>
                </a:path>
              </a:pathLst>
            </a:custGeom>
            <a:solidFill>
              <a:srgbClr val="FFFFFF"/>
            </a:solidFill>
            <a:ln w="6397" cap="flat">
              <a:solidFill>
                <a:srgbClr val="231815"/>
              </a:solid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CFA660AF-9E0C-7B49-FB35-8FAC2F4D7733}"/>
                </a:ext>
              </a:extLst>
            </p:cNvPr>
            <p:cNvSpPr/>
            <p:nvPr/>
          </p:nvSpPr>
          <p:spPr>
            <a:xfrm>
              <a:off x="9565786" y="5678931"/>
              <a:ext cx="128299" cy="99801"/>
            </a:xfrm>
            <a:custGeom>
              <a:avLst/>
              <a:gdLst>
                <a:gd name="connsiteX0" fmla="*/ 0 w 128299"/>
                <a:gd name="connsiteY0" fmla="*/ 35652 h 99801"/>
                <a:gd name="connsiteX1" fmla="*/ 128300 w 128299"/>
                <a:gd name="connsiteY1" fmla="*/ 99802 h 99801"/>
                <a:gd name="connsiteX2" fmla="*/ 128300 w 128299"/>
                <a:gd name="connsiteY2" fmla="*/ 0 h 99801"/>
                <a:gd name="connsiteX3" fmla="*/ 0 w 128299"/>
                <a:gd name="connsiteY3" fmla="*/ 35652 h 99801"/>
              </a:gdLst>
              <a:ahLst/>
              <a:cxnLst>
                <a:cxn ang="0">
                  <a:pos x="connsiteX0" y="connsiteY0"/>
                </a:cxn>
                <a:cxn ang="0">
                  <a:pos x="connsiteX1" y="connsiteY1"/>
                </a:cxn>
                <a:cxn ang="0">
                  <a:pos x="connsiteX2" y="connsiteY2"/>
                </a:cxn>
                <a:cxn ang="0">
                  <a:pos x="connsiteX3" y="connsiteY3"/>
                </a:cxn>
              </a:cxnLst>
              <a:rect l="l" t="t" r="r" b="b"/>
              <a:pathLst>
                <a:path w="128299" h="99801">
                  <a:moveTo>
                    <a:pt x="0" y="35652"/>
                  </a:moveTo>
                  <a:lnTo>
                    <a:pt x="128300" y="99802"/>
                  </a:lnTo>
                  <a:lnTo>
                    <a:pt x="128300" y="0"/>
                  </a:lnTo>
                  <a:cubicBezTo>
                    <a:pt x="128300" y="0"/>
                    <a:pt x="83706" y="54285"/>
                    <a:pt x="0" y="35652"/>
                  </a:cubicBezTo>
                  <a:close/>
                </a:path>
              </a:pathLst>
            </a:custGeom>
            <a:solidFill>
              <a:srgbClr val="231815"/>
            </a:solidFill>
            <a:ln w="11525"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04FD09AB-408D-DFA1-6C00-AD82A489B409}"/>
                </a:ext>
              </a:extLst>
            </p:cNvPr>
            <p:cNvSpPr/>
            <p:nvPr/>
          </p:nvSpPr>
          <p:spPr>
            <a:xfrm>
              <a:off x="9628032" y="6417343"/>
              <a:ext cx="461592" cy="396690"/>
            </a:xfrm>
            <a:custGeom>
              <a:avLst/>
              <a:gdLst>
                <a:gd name="connsiteX0" fmla="*/ 72630 w 461592"/>
                <a:gd name="connsiteY0" fmla="*/ 116592 h 396690"/>
                <a:gd name="connsiteX1" fmla="*/ 243158 w 461592"/>
                <a:gd name="connsiteY1" fmla="*/ 105054 h 396690"/>
                <a:gd name="connsiteX2" fmla="*/ 316019 w 461592"/>
                <a:gd name="connsiteY2" fmla="*/ 20079 h 396690"/>
                <a:gd name="connsiteX3" fmla="*/ 378438 w 461592"/>
                <a:gd name="connsiteY3" fmla="*/ 9118 h 396690"/>
                <a:gd name="connsiteX4" fmla="*/ 370246 w 461592"/>
                <a:gd name="connsiteY4" fmla="*/ 74018 h 396690"/>
                <a:gd name="connsiteX5" fmla="*/ 349709 w 461592"/>
                <a:gd name="connsiteY5" fmla="*/ 98074 h 396690"/>
                <a:gd name="connsiteX6" fmla="*/ 417147 w 461592"/>
                <a:gd name="connsiteY6" fmla="*/ 125418 h 396690"/>
                <a:gd name="connsiteX7" fmla="*/ 437453 w 461592"/>
                <a:gd name="connsiteY7" fmla="*/ 254410 h 396690"/>
                <a:gd name="connsiteX8" fmla="*/ 335806 w 461592"/>
                <a:gd name="connsiteY8" fmla="*/ 373480 h 396690"/>
                <a:gd name="connsiteX9" fmla="*/ 216563 w 461592"/>
                <a:gd name="connsiteY9" fmla="*/ 362403 h 396690"/>
                <a:gd name="connsiteX10" fmla="*/ 21114 w 461592"/>
                <a:gd name="connsiteY10" fmla="*/ 380806 h 396690"/>
                <a:gd name="connsiteX11" fmla="*/ 0 w 461592"/>
                <a:gd name="connsiteY11" fmla="*/ 121207 h 396690"/>
                <a:gd name="connsiteX12" fmla="*/ 72630 w 461592"/>
                <a:gd name="connsiteY12" fmla="*/ 116592 h 39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1592" h="396690">
                  <a:moveTo>
                    <a:pt x="72630" y="116592"/>
                  </a:moveTo>
                  <a:lnTo>
                    <a:pt x="243158" y="105054"/>
                  </a:lnTo>
                  <a:lnTo>
                    <a:pt x="316019" y="20079"/>
                  </a:lnTo>
                  <a:cubicBezTo>
                    <a:pt x="330037" y="3695"/>
                    <a:pt x="356401" y="-9573"/>
                    <a:pt x="378438" y="9118"/>
                  </a:cubicBezTo>
                  <a:cubicBezTo>
                    <a:pt x="400475" y="27809"/>
                    <a:pt x="392687" y="47769"/>
                    <a:pt x="370246" y="74018"/>
                  </a:cubicBezTo>
                  <a:lnTo>
                    <a:pt x="349709" y="98074"/>
                  </a:lnTo>
                  <a:cubicBezTo>
                    <a:pt x="349709" y="98074"/>
                    <a:pt x="370130" y="85267"/>
                    <a:pt x="417147" y="125418"/>
                  </a:cubicBezTo>
                  <a:cubicBezTo>
                    <a:pt x="464163" y="165570"/>
                    <a:pt x="478527" y="206183"/>
                    <a:pt x="437453" y="254410"/>
                  </a:cubicBezTo>
                  <a:lnTo>
                    <a:pt x="335806" y="373480"/>
                  </a:lnTo>
                  <a:cubicBezTo>
                    <a:pt x="319884" y="392055"/>
                    <a:pt x="283251" y="419631"/>
                    <a:pt x="216563" y="362403"/>
                  </a:cubicBezTo>
                  <a:lnTo>
                    <a:pt x="21114" y="380806"/>
                  </a:lnTo>
                  <a:lnTo>
                    <a:pt x="0" y="121207"/>
                  </a:lnTo>
                  <a:lnTo>
                    <a:pt x="72630" y="116592"/>
                  </a:lnTo>
                  <a:close/>
                </a:path>
              </a:pathLst>
            </a:custGeom>
            <a:solidFill>
              <a:srgbClr val="F9D3DC"/>
            </a:solidFill>
            <a:ln w="4783" cap="flat">
              <a:solidFill>
                <a:srgbClr val="231815"/>
              </a:solid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6A7A5209-B741-94EA-12C1-2D912AEBC9C4}"/>
                </a:ext>
              </a:extLst>
            </p:cNvPr>
            <p:cNvSpPr/>
            <p:nvPr/>
          </p:nvSpPr>
          <p:spPr>
            <a:xfrm>
              <a:off x="9898591" y="6612911"/>
              <a:ext cx="163662" cy="170873"/>
            </a:xfrm>
            <a:custGeom>
              <a:avLst/>
              <a:gdLst>
                <a:gd name="connsiteX0" fmla="*/ 94782 w 163662"/>
                <a:gd name="connsiteY0" fmla="*/ 0 h 170873"/>
                <a:gd name="connsiteX1" fmla="*/ 163663 w 163662"/>
                <a:gd name="connsiteY1" fmla="*/ 59823 h 170873"/>
                <a:gd name="connsiteX2" fmla="*/ 47651 w 163662"/>
                <a:gd name="connsiteY2" fmla="*/ 52612 h 170873"/>
                <a:gd name="connsiteX3" fmla="*/ 116589 w 163662"/>
                <a:gd name="connsiteY3" fmla="*/ 115435 h 170873"/>
                <a:gd name="connsiteX4" fmla="*/ 0 w 163662"/>
                <a:gd name="connsiteY4" fmla="*/ 105282 h 170873"/>
                <a:gd name="connsiteX5" fmla="*/ 73149 w 163662"/>
                <a:gd name="connsiteY5" fmla="*/ 170874 h 17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662" h="170873">
                  <a:moveTo>
                    <a:pt x="94782" y="0"/>
                  </a:moveTo>
                  <a:lnTo>
                    <a:pt x="163663" y="59823"/>
                  </a:lnTo>
                  <a:moveTo>
                    <a:pt x="47651" y="52612"/>
                  </a:moveTo>
                  <a:lnTo>
                    <a:pt x="116589" y="115435"/>
                  </a:lnTo>
                  <a:moveTo>
                    <a:pt x="0" y="105282"/>
                  </a:moveTo>
                  <a:lnTo>
                    <a:pt x="73149" y="170874"/>
                  </a:lnTo>
                </a:path>
              </a:pathLst>
            </a:custGeom>
            <a:noFill/>
            <a:ln w="6166" cap="flat">
              <a:solidFill>
                <a:srgbClr val="231815"/>
              </a:solid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5FB6CCCB-50BE-772B-88E2-7D9E494CE219}"/>
                </a:ext>
              </a:extLst>
            </p:cNvPr>
            <p:cNvSpPr/>
            <p:nvPr/>
          </p:nvSpPr>
          <p:spPr>
            <a:xfrm>
              <a:off x="9627801" y="6538550"/>
              <a:ext cx="95128" cy="259599"/>
            </a:xfrm>
            <a:custGeom>
              <a:avLst/>
              <a:gdLst>
                <a:gd name="connsiteX0" fmla="*/ 0 w 95128"/>
                <a:gd name="connsiteY0" fmla="*/ 0 h 259599"/>
                <a:gd name="connsiteX1" fmla="*/ 95129 w 95128"/>
                <a:gd name="connsiteY1" fmla="*/ 251580 h 259599"/>
                <a:gd name="connsiteX2" fmla="*/ 21114 w 95128"/>
                <a:gd name="connsiteY2" fmla="*/ 259599 h 259599"/>
                <a:gd name="connsiteX3" fmla="*/ 0 w 95128"/>
                <a:gd name="connsiteY3" fmla="*/ 0 h 259599"/>
              </a:gdLst>
              <a:ahLst/>
              <a:cxnLst>
                <a:cxn ang="0">
                  <a:pos x="connsiteX0" y="connsiteY0"/>
                </a:cxn>
                <a:cxn ang="0">
                  <a:pos x="connsiteX1" y="connsiteY1"/>
                </a:cxn>
                <a:cxn ang="0">
                  <a:pos x="connsiteX2" y="connsiteY2"/>
                </a:cxn>
                <a:cxn ang="0">
                  <a:pos x="connsiteX3" y="connsiteY3"/>
                </a:cxn>
              </a:cxnLst>
              <a:rect l="l" t="t" r="r" b="b"/>
              <a:pathLst>
                <a:path w="95128" h="259599">
                  <a:moveTo>
                    <a:pt x="0" y="0"/>
                  </a:moveTo>
                  <a:lnTo>
                    <a:pt x="95129" y="251580"/>
                  </a:lnTo>
                  <a:lnTo>
                    <a:pt x="21114" y="259599"/>
                  </a:lnTo>
                  <a:lnTo>
                    <a:pt x="0" y="0"/>
                  </a:lnTo>
                  <a:close/>
                </a:path>
              </a:pathLst>
            </a:custGeom>
            <a:solidFill>
              <a:srgbClr val="231815"/>
            </a:solidFill>
            <a:ln w="11525"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E7275BFF-7E5F-FA2B-E086-168730C1468B}"/>
                </a:ext>
              </a:extLst>
            </p:cNvPr>
            <p:cNvSpPr/>
            <p:nvPr/>
          </p:nvSpPr>
          <p:spPr>
            <a:xfrm>
              <a:off x="8208775" y="6364884"/>
              <a:ext cx="372229" cy="415930"/>
            </a:xfrm>
            <a:custGeom>
              <a:avLst/>
              <a:gdLst>
                <a:gd name="connsiteX0" fmla="*/ 0 w 372229"/>
                <a:gd name="connsiteY0" fmla="*/ 76807 h 415930"/>
                <a:gd name="connsiteX1" fmla="*/ 174797 w 372229"/>
                <a:gd name="connsiteY1" fmla="*/ 383538 h 415930"/>
                <a:gd name="connsiteX2" fmla="*/ 301712 w 372229"/>
                <a:gd name="connsiteY2" fmla="*/ 207818 h 415930"/>
                <a:gd name="connsiteX3" fmla="*/ 0 w 372229"/>
                <a:gd name="connsiteY3" fmla="*/ 76807 h 415930"/>
              </a:gdLst>
              <a:ahLst/>
              <a:cxnLst>
                <a:cxn ang="0">
                  <a:pos x="connsiteX0" y="connsiteY0"/>
                </a:cxn>
                <a:cxn ang="0">
                  <a:pos x="connsiteX1" y="connsiteY1"/>
                </a:cxn>
                <a:cxn ang="0">
                  <a:pos x="connsiteX2" y="connsiteY2"/>
                </a:cxn>
                <a:cxn ang="0">
                  <a:pos x="connsiteX3" y="connsiteY3"/>
                </a:cxn>
              </a:cxnLst>
              <a:rect l="l" t="t" r="r" b="b"/>
              <a:pathLst>
                <a:path w="372229" h="415930">
                  <a:moveTo>
                    <a:pt x="0" y="76807"/>
                  </a:moveTo>
                  <a:cubicBezTo>
                    <a:pt x="0" y="76807"/>
                    <a:pt x="38824" y="318580"/>
                    <a:pt x="174797" y="383538"/>
                  </a:cubicBezTo>
                  <a:cubicBezTo>
                    <a:pt x="310769" y="448495"/>
                    <a:pt x="465432" y="428073"/>
                    <a:pt x="301712" y="207818"/>
                  </a:cubicBezTo>
                  <a:cubicBezTo>
                    <a:pt x="137991" y="-12437"/>
                    <a:pt x="8076" y="-60146"/>
                    <a:pt x="0" y="76807"/>
                  </a:cubicBezTo>
                  <a:close/>
                </a:path>
              </a:pathLst>
            </a:custGeom>
            <a:solidFill>
              <a:srgbClr val="C2D3F9">
                <a:alpha val="46000"/>
              </a:srgbClr>
            </a:solidFill>
            <a:ln w="11525"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61267959-C251-5694-CA5C-5FD33395A4BD}"/>
                </a:ext>
              </a:extLst>
            </p:cNvPr>
            <p:cNvSpPr/>
            <p:nvPr/>
          </p:nvSpPr>
          <p:spPr>
            <a:xfrm>
              <a:off x="10890836" y="6462401"/>
              <a:ext cx="408377" cy="294558"/>
            </a:xfrm>
            <a:custGeom>
              <a:avLst/>
              <a:gdLst>
                <a:gd name="connsiteX0" fmla="*/ 336094 w 408377"/>
                <a:gd name="connsiteY0" fmla="*/ 0 h 294558"/>
                <a:gd name="connsiteX1" fmla="*/ 72284 w 408377"/>
                <a:gd name="connsiteY1" fmla="*/ 0 h 294558"/>
                <a:gd name="connsiteX2" fmla="*/ 0 w 408377"/>
                <a:gd name="connsiteY2" fmla="*/ 72284 h 294558"/>
                <a:gd name="connsiteX3" fmla="*/ 0 w 408377"/>
                <a:gd name="connsiteY3" fmla="*/ 222274 h 294558"/>
                <a:gd name="connsiteX4" fmla="*/ 72284 w 408377"/>
                <a:gd name="connsiteY4" fmla="*/ 294559 h 294558"/>
                <a:gd name="connsiteX5" fmla="*/ 336094 w 408377"/>
                <a:gd name="connsiteY5" fmla="*/ 294559 h 294558"/>
                <a:gd name="connsiteX6" fmla="*/ 408378 w 408377"/>
                <a:gd name="connsiteY6" fmla="*/ 222274 h 294558"/>
                <a:gd name="connsiteX7" fmla="*/ 408378 w 408377"/>
                <a:gd name="connsiteY7" fmla="*/ 72284 h 294558"/>
                <a:gd name="connsiteX8" fmla="*/ 336094 w 408377"/>
                <a:gd name="connsiteY8" fmla="*/ 0 h 29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377" h="294558">
                  <a:moveTo>
                    <a:pt x="336094" y="0"/>
                  </a:moveTo>
                  <a:lnTo>
                    <a:pt x="72284" y="0"/>
                  </a:lnTo>
                  <a:cubicBezTo>
                    <a:pt x="32363" y="0"/>
                    <a:pt x="0" y="32363"/>
                    <a:pt x="0" y="72284"/>
                  </a:cubicBezTo>
                  <a:lnTo>
                    <a:pt x="0" y="222274"/>
                  </a:lnTo>
                  <a:cubicBezTo>
                    <a:pt x="0" y="262195"/>
                    <a:pt x="32363" y="294559"/>
                    <a:pt x="72284" y="294559"/>
                  </a:cubicBezTo>
                  <a:lnTo>
                    <a:pt x="336094" y="294559"/>
                  </a:lnTo>
                  <a:cubicBezTo>
                    <a:pt x="376015" y="294559"/>
                    <a:pt x="408378" y="262195"/>
                    <a:pt x="408378" y="222274"/>
                  </a:cubicBezTo>
                  <a:lnTo>
                    <a:pt x="408378" y="72284"/>
                  </a:lnTo>
                  <a:cubicBezTo>
                    <a:pt x="408378" y="32363"/>
                    <a:pt x="376015" y="0"/>
                    <a:pt x="336094" y="0"/>
                  </a:cubicBezTo>
                  <a:close/>
                </a:path>
              </a:pathLst>
            </a:custGeom>
            <a:solidFill>
              <a:srgbClr val="FFFFFF"/>
            </a:solidFill>
            <a:ln w="4725" cap="flat">
              <a:solidFill>
                <a:srgbClr val="231815"/>
              </a:solid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7BB49A57-32CB-B8DD-CC59-F928554B27C2}"/>
                </a:ext>
              </a:extLst>
            </p:cNvPr>
            <p:cNvSpPr/>
            <p:nvPr/>
          </p:nvSpPr>
          <p:spPr>
            <a:xfrm>
              <a:off x="11000392" y="6544203"/>
              <a:ext cx="185175" cy="136952"/>
            </a:xfrm>
            <a:custGeom>
              <a:avLst/>
              <a:gdLst>
                <a:gd name="connsiteX0" fmla="*/ 54569 w 185175"/>
                <a:gd name="connsiteY0" fmla="*/ 136953 h 136952"/>
                <a:gd name="connsiteX1" fmla="*/ 141621 w 185175"/>
                <a:gd name="connsiteY1" fmla="*/ 136953 h 136952"/>
                <a:gd name="connsiteX2" fmla="*/ 185176 w 185175"/>
                <a:gd name="connsiteY2" fmla="*/ 91610 h 136952"/>
                <a:gd name="connsiteX3" fmla="*/ 131641 w 185175"/>
                <a:gd name="connsiteY3" fmla="*/ 53535 h 136952"/>
                <a:gd name="connsiteX4" fmla="*/ 68183 w 185175"/>
                <a:gd name="connsiteY4" fmla="*/ 0 h 136952"/>
                <a:gd name="connsiteX5" fmla="*/ 168 w 185175"/>
                <a:gd name="connsiteY5" fmla="*/ 70784 h 136952"/>
                <a:gd name="connsiteX6" fmla="*/ 54569 w 185175"/>
                <a:gd name="connsiteY6" fmla="*/ 136953 h 13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75" h="136952">
                  <a:moveTo>
                    <a:pt x="54569" y="136953"/>
                  </a:moveTo>
                  <a:lnTo>
                    <a:pt x="141621" y="136953"/>
                  </a:lnTo>
                  <a:cubicBezTo>
                    <a:pt x="150678" y="136953"/>
                    <a:pt x="185176" y="130607"/>
                    <a:pt x="185176" y="91610"/>
                  </a:cubicBezTo>
                  <a:cubicBezTo>
                    <a:pt x="185176" y="52612"/>
                    <a:pt x="150563" y="46266"/>
                    <a:pt x="131641" y="53535"/>
                  </a:cubicBezTo>
                  <a:cubicBezTo>
                    <a:pt x="131641" y="53535"/>
                    <a:pt x="125295" y="0"/>
                    <a:pt x="68183" y="0"/>
                  </a:cubicBezTo>
                  <a:cubicBezTo>
                    <a:pt x="11071" y="0"/>
                    <a:pt x="-1678" y="50824"/>
                    <a:pt x="168" y="70784"/>
                  </a:cubicBezTo>
                  <a:cubicBezTo>
                    <a:pt x="2014" y="90744"/>
                    <a:pt x="16494" y="131530"/>
                    <a:pt x="54569" y="136953"/>
                  </a:cubicBezTo>
                  <a:close/>
                </a:path>
              </a:pathLst>
            </a:custGeom>
            <a:solidFill>
              <a:srgbClr val="2F54EB"/>
            </a:solidFill>
            <a:ln w="4783" cap="flat">
              <a:solidFill>
                <a:srgbClr val="231815"/>
              </a:solidFill>
              <a:prstDash val="solid"/>
              <a:miter/>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9982E129-FA66-A67A-2686-32FCAE82C228}"/>
                </a:ext>
              </a:extLst>
            </p:cNvPr>
            <p:cNvSpPr/>
            <p:nvPr/>
          </p:nvSpPr>
          <p:spPr>
            <a:xfrm>
              <a:off x="9593245" y="5495839"/>
              <a:ext cx="109478" cy="50638"/>
            </a:xfrm>
            <a:custGeom>
              <a:avLst/>
              <a:gdLst>
                <a:gd name="connsiteX0" fmla="*/ 12172 w 109478"/>
                <a:gd name="connsiteY0" fmla="*/ 50638 h 50638"/>
                <a:gd name="connsiteX1" fmla="*/ 24345 w 109478"/>
                <a:gd name="connsiteY1" fmla="*/ 27044 h 50638"/>
                <a:gd name="connsiteX2" fmla="*/ 12172 w 109478"/>
                <a:gd name="connsiteY2" fmla="*/ 3449 h 50638"/>
                <a:gd name="connsiteX3" fmla="*/ 0 w 109478"/>
                <a:gd name="connsiteY3" fmla="*/ 27044 h 50638"/>
                <a:gd name="connsiteX4" fmla="*/ 12172 w 109478"/>
                <a:gd name="connsiteY4" fmla="*/ 50638 h 50638"/>
                <a:gd name="connsiteX5" fmla="*/ 101094 w 109478"/>
                <a:gd name="connsiteY5" fmla="*/ 40347 h 50638"/>
                <a:gd name="connsiteX6" fmla="*/ 109066 w 109478"/>
                <a:gd name="connsiteY6" fmla="*/ 18552 h 50638"/>
                <a:gd name="connsiteX7" fmla="*/ 95025 w 109478"/>
                <a:gd name="connsiteY7" fmla="*/ 69 h 50638"/>
                <a:gd name="connsiteX8" fmla="*/ 87052 w 109478"/>
                <a:gd name="connsiteY8" fmla="*/ 21863 h 50638"/>
                <a:gd name="connsiteX9" fmla="*/ 101094 w 109478"/>
                <a:gd name="connsiteY9" fmla="*/ 40347 h 5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478" h="50638">
                  <a:moveTo>
                    <a:pt x="12172" y="50638"/>
                  </a:moveTo>
                  <a:cubicBezTo>
                    <a:pt x="18899" y="50638"/>
                    <a:pt x="24345" y="40070"/>
                    <a:pt x="24345" y="27044"/>
                  </a:cubicBezTo>
                  <a:cubicBezTo>
                    <a:pt x="24345" y="14018"/>
                    <a:pt x="18899" y="3449"/>
                    <a:pt x="12172" y="3449"/>
                  </a:cubicBezTo>
                  <a:cubicBezTo>
                    <a:pt x="5446" y="3449"/>
                    <a:pt x="0" y="14018"/>
                    <a:pt x="0" y="27044"/>
                  </a:cubicBezTo>
                  <a:cubicBezTo>
                    <a:pt x="0" y="40070"/>
                    <a:pt x="5446" y="50638"/>
                    <a:pt x="12172" y="50638"/>
                  </a:cubicBezTo>
                  <a:close/>
                  <a:moveTo>
                    <a:pt x="101094" y="40347"/>
                  </a:moveTo>
                  <a:cubicBezTo>
                    <a:pt x="107174" y="39435"/>
                    <a:pt x="110739" y="29674"/>
                    <a:pt x="109066" y="18552"/>
                  </a:cubicBezTo>
                  <a:cubicBezTo>
                    <a:pt x="107393" y="7430"/>
                    <a:pt x="101105" y="-843"/>
                    <a:pt x="95025" y="69"/>
                  </a:cubicBezTo>
                  <a:cubicBezTo>
                    <a:pt x="88944" y="992"/>
                    <a:pt x="85368" y="10741"/>
                    <a:pt x="87052" y="21863"/>
                  </a:cubicBezTo>
                  <a:cubicBezTo>
                    <a:pt x="88725" y="32986"/>
                    <a:pt x="95013" y="41258"/>
                    <a:pt x="101094" y="40347"/>
                  </a:cubicBezTo>
                  <a:close/>
                </a:path>
              </a:pathLst>
            </a:custGeom>
            <a:solidFill>
              <a:srgbClr val="000000"/>
            </a:solidFill>
            <a:ln w="11525" cap="flat">
              <a:noFill/>
              <a:prstDash val="solid"/>
              <a:miter/>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3220E338-167F-79ED-6710-87711182CC8E}"/>
                </a:ext>
              </a:extLst>
            </p:cNvPr>
            <p:cNvSpPr/>
            <p:nvPr/>
          </p:nvSpPr>
          <p:spPr>
            <a:xfrm>
              <a:off x="9579400" y="5518499"/>
              <a:ext cx="134818" cy="147625"/>
            </a:xfrm>
            <a:custGeom>
              <a:avLst/>
              <a:gdLst>
                <a:gd name="connsiteX0" fmla="*/ 76899 w 134818"/>
                <a:gd name="connsiteY0" fmla="*/ 0 h 147625"/>
                <a:gd name="connsiteX1" fmla="*/ 134819 w 134818"/>
                <a:gd name="connsiteY1" fmla="*/ 89706 h 147625"/>
                <a:gd name="connsiteX2" fmla="*/ 73322 w 134818"/>
                <a:gd name="connsiteY2" fmla="*/ 100378 h 147625"/>
                <a:gd name="connsiteX3" fmla="*/ 70553 w 134818"/>
                <a:gd name="connsiteY3" fmla="*/ 147625 h 147625"/>
                <a:gd name="connsiteX4" fmla="*/ 0 w 134818"/>
                <a:gd name="connsiteY4" fmla="*/ 113012 h 1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8" h="147625">
                  <a:moveTo>
                    <a:pt x="76899" y="0"/>
                  </a:moveTo>
                  <a:lnTo>
                    <a:pt x="134819" y="89706"/>
                  </a:lnTo>
                  <a:lnTo>
                    <a:pt x="73322" y="100378"/>
                  </a:lnTo>
                  <a:moveTo>
                    <a:pt x="70553" y="147625"/>
                  </a:moveTo>
                  <a:cubicBezTo>
                    <a:pt x="70553" y="147625"/>
                    <a:pt x="12230" y="142203"/>
                    <a:pt x="0" y="113012"/>
                  </a:cubicBezTo>
                </a:path>
              </a:pathLst>
            </a:custGeom>
            <a:noFill/>
            <a:ln w="5763" cap="flat">
              <a:solidFill>
                <a:srgbClr val="000000"/>
              </a:solidFill>
              <a:prstDash val="solid"/>
              <a:miter/>
            </a:ln>
          </p:spPr>
          <p:txBody>
            <a:bodyPr rtlCol="0" anchor="ctr"/>
            <a:lstStyle/>
            <a:p>
              <a:endParaRPr lang="zh-CN" altLang="en-US"/>
            </a:p>
          </p:txBody>
        </p:sp>
      </p:grpSp>
      <p:sp>
        <p:nvSpPr>
          <p:cNvPr id="172" name="Title 1">
            <a:extLst>
              <a:ext uri="{FF2B5EF4-FFF2-40B4-BE49-F238E27FC236}">
                <a16:creationId xmlns:a16="http://schemas.microsoft.com/office/drawing/2014/main" id="{CD136082-D918-3B59-7FFC-FB3676B81F6D}"/>
              </a:ext>
            </a:extLst>
          </p:cNvPr>
          <p:cNvSpPr txBox="1">
            <a:spLocks/>
          </p:cNvSpPr>
          <p:nvPr/>
        </p:nvSpPr>
        <p:spPr>
          <a:xfrm>
            <a:off x="1171704" y="1254995"/>
            <a:ext cx="1783558" cy="276999"/>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zh-CN" altLang="en-US" sz="1800" dirty="0">
                <a:solidFill>
                  <a:schemeClr val="bg1"/>
                </a:solidFill>
                <a:latin typeface="思源黑体 CN Bold" panose="020B0800000000000000" pitchFamily="34" charset="-122"/>
                <a:ea typeface="思源黑体 CN Bold" panose="020B0800000000000000" pitchFamily="34" charset="-122"/>
                <a:cs typeface="Segoe UI" panose="020B0502040204020203" pitchFamily="34" charset="0"/>
              </a:rPr>
              <a:t>此处输入标题</a:t>
            </a:r>
            <a:endParaRPr lang="en-US" altLang="zh-CN" sz="1800" dirty="0">
              <a:solidFill>
                <a:schemeClr val="bg1"/>
              </a:solidFill>
              <a:latin typeface="思源黑体 CN Bold" panose="020B0800000000000000" pitchFamily="34" charset="-122"/>
              <a:ea typeface="思源黑体 CN Bold" panose="020B0800000000000000" pitchFamily="34" charset="-122"/>
              <a:cs typeface="Segoe UI" panose="020B0502040204020203" pitchFamily="34" charset="0"/>
            </a:endParaRPr>
          </a:p>
        </p:txBody>
      </p:sp>
      <p:sp>
        <p:nvSpPr>
          <p:cNvPr id="173" name="矩形: 对角圆角 172">
            <a:extLst>
              <a:ext uri="{FF2B5EF4-FFF2-40B4-BE49-F238E27FC236}">
                <a16:creationId xmlns:a16="http://schemas.microsoft.com/office/drawing/2014/main" id="{8409E053-4726-7E58-BAC6-E71E86994D84}"/>
              </a:ext>
            </a:extLst>
          </p:cNvPr>
          <p:cNvSpPr/>
          <p:nvPr/>
        </p:nvSpPr>
        <p:spPr>
          <a:xfrm>
            <a:off x="667529" y="1341176"/>
            <a:ext cx="2817352" cy="422200"/>
          </a:xfrm>
          <a:prstGeom prst="round2DiagRect">
            <a:avLst>
              <a:gd name="adj1" fmla="val 39282"/>
              <a:gd name="adj2" fmla="val 0"/>
            </a:avLst>
          </a:prstGeom>
          <a:gradFill>
            <a:gsLst>
              <a:gs pos="0">
                <a:schemeClr val="accent1">
                  <a:lumMod val="75000"/>
                </a:schemeClr>
              </a:gs>
              <a:gs pos="100000">
                <a:schemeClr val="accent2">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mj-ea"/>
                <a:ea typeface="+mj-ea"/>
              </a:rPr>
              <a:t>    此处输入标题</a:t>
            </a:r>
          </a:p>
        </p:txBody>
      </p:sp>
    </p:spTree>
    <p:custDataLst>
      <p:tags r:id="rId1"/>
    </p:custDataLst>
    <p:extLst>
      <p:ext uri="{BB962C8B-B14F-4D97-AF65-F5344CB8AC3E}">
        <p14:creationId xmlns:p14="http://schemas.microsoft.com/office/powerpoint/2010/main" val="150964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7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等腰三角形 265">
            <a:extLst>
              <a:ext uri="{FF2B5EF4-FFF2-40B4-BE49-F238E27FC236}">
                <a16:creationId xmlns:a16="http://schemas.microsoft.com/office/drawing/2014/main" id="{8DC6BFDC-3D80-C9E8-FD6E-E283376C8928}"/>
              </a:ext>
            </a:extLst>
          </p:cNvPr>
          <p:cNvSpPr/>
          <p:nvPr/>
        </p:nvSpPr>
        <p:spPr>
          <a:xfrm flipH="1">
            <a:off x="0" y="97369"/>
            <a:ext cx="10648004"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 name="connsiteX0" fmla="*/ 0 w 12478127"/>
              <a:gd name="connsiteY0" fmla="*/ 6778358 h 6813082"/>
              <a:gd name="connsiteX1" fmla="*/ 12478127 w 12478127"/>
              <a:gd name="connsiteY1" fmla="*/ 0 h 6813082"/>
              <a:gd name="connsiteX2" fmla="*/ 12478127 w 12478127"/>
              <a:gd name="connsiteY2" fmla="*/ 6813082 h 6813082"/>
              <a:gd name="connsiteX3" fmla="*/ 0 w 12478127"/>
              <a:gd name="connsiteY3" fmla="*/ 6778358 h 6813082"/>
            </a:gdLst>
            <a:ahLst/>
            <a:cxnLst>
              <a:cxn ang="0">
                <a:pos x="connsiteX0" y="connsiteY0"/>
              </a:cxn>
              <a:cxn ang="0">
                <a:pos x="connsiteX1" y="connsiteY1"/>
              </a:cxn>
              <a:cxn ang="0">
                <a:pos x="connsiteX2" y="connsiteY2"/>
              </a:cxn>
              <a:cxn ang="0">
                <a:pos x="connsiteX3" y="connsiteY3"/>
              </a:cxn>
            </a:cxnLst>
            <a:rect l="l" t="t" r="r" b="b"/>
            <a:pathLst>
              <a:path w="12478127" h="6813082">
                <a:moveTo>
                  <a:pt x="0" y="6778358"/>
                </a:moveTo>
                <a:cubicBezTo>
                  <a:pt x="6010281" y="6197235"/>
                  <a:pt x="10172836" y="4169276"/>
                  <a:pt x="12478127" y="0"/>
                </a:cubicBezTo>
                <a:lnTo>
                  <a:pt x="12478127" y="6813082"/>
                </a:lnTo>
                <a:lnTo>
                  <a:pt x="0" y="6778358"/>
                </a:lnTo>
                <a:close/>
              </a:path>
            </a:pathLst>
          </a:custGeom>
          <a:gradFill>
            <a:gsLst>
              <a:gs pos="0">
                <a:schemeClr val="accent1">
                  <a:lumMod val="40000"/>
                  <a:lumOff val="60000"/>
                  <a:alpha val="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65">
            <a:extLst>
              <a:ext uri="{FF2B5EF4-FFF2-40B4-BE49-F238E27FC236}">
                <a16:creationId xmlns:a16="http://schemas.microsoft.com/office/drawing/2014/main" id="{B723C1D5-32F2-8D84-98C0-6BCE75B2B50B}"/>
              </a:ext>
            </a:extLst>
          </p:cNvPr>
          <p:cNvSpPr/>
          <p:nvPr/>
        </p:nvSpPr>
        <p:spPr>
          <a:xfrm flipH="1">
            <a:off x="0" y="38554"/>
            <a:ext cx="9205093" cy="6813082"/>
          </a:xfrm>
          <a:custGeom>
            <a:avLst/>
            <a:gdLst>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 name="connsiteX0" fmla="*/ 0 w 12207414"/>
              <a:gd name="connsiteY0" fmla="*/ 6813082 h 6813082"/>
              <a:gd name="connsiteX1" fmla="*/ 12207414 w 12207414"/>
              <a:gd name="connsiteY1" fmla="*/ 0 h 6813082"/>
              <a:gd name="connsiteX2" fmla="*/ 12207414 w 12207414"/>
              <a:gd name="connsiteY2" fmla="*/ 6813082 h 6813082"/>
              <a:gd name="connsiteX3" fmla="*/ 0 w 12207414"/>
              <a:gd name="connsiteY3" fmla="*/ 6813082 h 6813082"/>
            </a:gdLst>
            <a:ahLst/>
            <a:cxnLst>
              <a:cxn ang="0">
                <a:pos x="connsiteX0" y="connsiteY0"/>
              </a:cxn>
              <a:cxn ang="0">
                <a:pos x="connsiteX1" y="connsiteY1"/>
              </a:cxn>
              <a:cxn ang="0">
                <a:pos x="connsiteX2" y="connsiteY2"/>
              </a:cxn>
              <a:cxn ang="0">
                <a:pos x="connsiteX3" y="connsiteY3"/>
              </a:cxn>
            </a:cxnLst>
            <a:rect l="l" t="t" r="r" b="b"/>
            <a:pathLst>
              <a:path w="12207414" h="6813082">
                <a:moveTo>
                  <a:pt x="0" y="6813082"/>
                </a:moveTo>
                <a:cubicBezTo>
                  <a:pt x="5816915" y="6324557"/>
                  <a:pt x="9631410" y="4910055"/>
                  <a:pt x="12207414" y="0"/>
                </a:cubicBezTo>
                <a:lnTo>
                  <a:pt x="12207414" y="6813082"/>
                </a:lnTo>
                <a:lnTo>
                  <a:pt x="0" y="6813082"/>
                </a:lnTo>
                <a:close/>
              </a:path>
            </a:pathLst>
          </a:cu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E7D0D80-3DFA-5A95-3E6E-471227ED8170}"/>
              </a:ext>
            </a:extLst>
          </p:cNvPr>
          <p:cNvSpPr txBox="1"/>
          <p:nvPr/>
        </p:nvSpPr>
        <p:spPr>
          <a:xfrm>
            <a:off x="0" y="5651307"/>
            <a:ext cx="5013960" cy="1200329"/>
          </a:xfrm>
          <a:prstGeom prst="rect">
            <a:avLst/>
          </a:prstGeom>
          <a:noFill/>
        </p:spPr>
        <p:txBody>
          <a:bodyPr wrap="square" rtlCol="0">
            <a:spAutoFit/>
          </a:bodyPr>
          <a:lstStyle/>
          <a:p>
            <a:pPr algn="dist"/>
            <a:r>
              <a:rPr lang="en-US" altLang="zh-CN" sz="7200" dirty="0">
                <a:ln w="9525">
                  <a:solidFill>
                    <a:schemeClr val="bg1">
                      <a:alpha val="47000"/>
                    </a:schemeClr>
                  </a:solidFill>
                </a:ln>
                <a:noFill/>
                <a:latin typeface="+mj-ea"/>
                <a:ea typeface="+mj-ea"/>
                <a:cs typeface="阿里巴巴普惠体 H" panose="00020600040101010101" pitchFamily="18" charset="-122"/>
              </a:rPr>
              <a:t>PART TWO</a:t>
            </a:r>
            <a:endParaRPr lang="zh-CN" altLang="en-US" sz="7200" dirty="0">
              <a:ln w="9525">
                <a:solidFill>
                  <a:schemeClr val="bg1">
                    <a:alpha val="47000"/>
                  </a:schemeClr>
                </a:solidFill>
              </a:ln>
              <a:noFill/>
              <a:latin typeface="+mj-ea"/>
              <a:ea typeface="+mj-ea"/>
              <a:cs typeface="阿里巴巴普惠体 H" panose="00020600040101010101" pitchFamily="18" charset="-122"/>
            </a:endParaRPr>
          </a:p>
        </p:txBody>
      </p:sp>
      <p:sp>
        <p:nvSpPr>
          <p:cNvPr id="10" name="文本框 9">
            <a:extLst>
              <a:ext uri="{FF2B5EF4-FFF2-40B4-BE49-F238E27FC236}">
                <a16:creationId xmlns:a16="http://schemas.microsoft.com/office/drawing/2014/main" id="{35B983B2-8372-BBA5-D015-A70498DF02F4}"/>
              </a:ext>
            </a:extLst>
          </p:cNvPr>
          <p:cNvSpPr txBox="1"/>
          <p:nvPr/>
        </p:nvSpPr>
        <p:spPr>
          <a:xfrm>
            <a:off x="4813531" y="3093848"/>
            <a:ext cx="4661091" cy="923330"/>
          </a:xfrm>
          <a:prstGeom prst="rect">
            <a:avLst/>
          </a:prstGeom>
          <a:noFill/>
        </p:spPr>
        <p:txBody>
          <a:bodyPr wrap="square">
            <a:spAutoFit/>
          </a:bodyPr>
          <a:lstStyle/>
          <a:p>
            <a:pPr algn="ctr"/>
            <a:r>
              <a:rPr lang="zh-CN" altLang="en-US" sz="5400" dirty="0">
                <a:solidFill>
                  <a:schemeClr val="accent1">
                    <a:lumMod val="50000"/>
                  </a:schemeClr>
                </a:solidFill>
                <a:latin typeface="思源黑体 CN Bold" panose="020B0800000000000000" pitchFamily="34" charset="-122"/>
                <a:ea typeface="思源黑体 CN Bold" panose="020B0800000000000000" pitchFamily="34" charset="-122"/>
                <a:cs typeface="阿里巴巴普惠体 B" panose="00020600040101010101" pitchFamily="18" charset="-122"/>
              </a:rPr>
              <a:t>市场情况分析</a:t>
            </a:r>
          </a:p>
        </p:txBody>
      </p:sp>
      <p:sp>
        <p:nvSpPr>
          <p:cNvPr id="11" name="文本框 10">
            <a:extLst>
              <a:ext uri="{FF2B5EF4-FFF2-40B4-BE49-F238E27FC236}">
                <a16:creationId xmlns:a16="http://schemas.microsoft.com/office/drawing/2014/main" id="{7183594F-3687-50E4-333E-9B299BBFB89E}"/>
              </a:ext>
            </a:extLst>
          </p:cNvPr>
          <p:cNvSpPr txBox="1"/>
          <p:nvPr/>
        </p:nvSpPr>
        <p:spPr>
          <a:xfrm>
            <a:off x="1515935" y="1926864"/>
            <a:ext cx="675367" cy="461665"/>
          </a:xfrm>
          <a:prstGeom prst="rect">
            <a:avLst/>
          </a:prstGeom>
          <a:noFill/>
        </p:spPr>
        <p:txBody>
          <a:bodyPr wrap="square" rtlCol="0">
            <a:spAutoFit/>
          </a:bodyPr>
          <a:lstStyle/>
          <a:p>
            <a:pPr algn="ctr"/>
            <a:r>
              <a:rPr lang="en-US" altLang="zh-CN" sz="24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rPr>
              <a:t>01</a:t>
            </a:r>
            <a:endParaRPr lang="zh-CN" altLang="en-US" sz="3600" dirty="0">
              <a:solidFill>
                <a:schemeClr val="bg1"/>
              </a:solidFill>
              <a:latin typeface="思源黑体 CN Bold" panose="020B0800000000000000" pitchFamily="34" charset="-122"/>
              <a:ea typeface="思源黑体 CN Bold" panose="020B0800000000000000" pitchFamily="34" charset="-122"/>
              <a:cs typeface="阿里巴巴普惠体 H" panose="00020600040101010101" pitchFamily="18" charset="-122"/>
            </a:endParaRPr>
          </a:p>
        </p:txBody>
      </p:sp>
      <p:sp>
        <p:nvSpPr>
          <p:cNvPr id="12" name="文本框 11">
            <a:extLst>
              <a:ext uri="{FF2B5EF4-FFF2-40B4-BE49-F238E27FC236}">
                <a16:creationId xmlns:a16="http://schemas.microsoft.com/office/drawing/2014/main" id="{4CE3DE80-267C-8F30-5D2F-01AB3DAE0B0E}"/>
              </a:ext>
            </a:extLst>
          </p:cNvPr>
          <p:cNvSpPr txBox="1"/>
          <p:nvPr/>
        </p:nvSpPr>
        <p:spPr>
          <a:xfrm>
            <a:off x="6006235" y="1926864"/>
            <a:ext cx="2356210" cy="1862048"/>
          </a:xfrm>
          <a:prstGeom prst="rect">
            <a:avLst/>
          </a:prstGeom>
          <a:noFill/>
        </p:spPr>
        <p:txBody>
          <a:bodyPr wrap="square" rtlCol="0">
            <a:spAutoFit/>
          </a:bodyPr>
          <a:lstStyle/>
          <a:p>
            <a:r>
              <a:rPr lang="en-US" altLang="zh-CN" sz="11500" dirty="0">
                <a:gradFill>
                  <a:gsLst>
                    <a:gs pos="0">
                      <a:schemeClr val="accent1">
                        <a:lumMod val="75000"/>
                      </a:schemeClr>
                    </a:gs>
                    <a:gs pos="76000">
                      <a:schemeClr val="accent2">
                        <a:lumMod val="75000"/>
                        <a:alpha val="0"/>
                      </a:schemeClr>
                    </a:gs>
                  </a:gsLst>
                  <a:lin ang="5400000" scaled="0"/>
                </a:gradFill>
                <a:latin typeface="+mj-ea"/>
                <a:ea typeface="+mj-ea"/>
              </a:rPr>
              <a:t>02</a:t>
            </a:r>
            <a:endParaRPr lang="zh-CN" altLang="en-US" sz="11500" dirty="0">
              <a:gradFill>
                <a:gsLst>
                  <a:gs pos="0">
                    <a:schemeClr val="accent1">
                      <a:lumMod val="75000"/>
                    </a:schemeClr>
                  </a:gs>
                  <a:gs pos="76000">
                    <a:schemeClr val="accent2">
                      <a:lumMod val="75000"/>
                      <a:alpha val="0"/>
                    </a:schemeClr>
                  </a:gs>
                </a:gsLst>
                <a:lin ang="5400000" scaled="0"/>
              </a:gradFill>
              <a:latin typeface="+mj-ea"/>
              <a:ea typeface="+mj-ea"/>
            </a:endParaRPr>
          </a:p>
        </p:txBody>
      </p:sp>
      <p:cxnSp>
        <p:nvCxnSpPr>
          <p:cNvPr id="21" name="直接箭头连接符 20">
            <a:extLst>
              <a:ext uri="{FF2B5EF4-FFF2-40B4-BE49-F238E27FC236}">
                <a16:creationId xmlns:a16="http://schemas.microsoft.com/office/drawing/2014/main" id="{DF48206B-AF19-FE2D-10C5-FBD03C47C523}"/>
              </a:ext>
            </a:extLst>
          </p:cNvPr>
          <p:cNvCxnSpPr>
            <a:cxnSpLocks/>
          </p:cNvCxnSpPr>
          <p:nvPr/>
        </p:nvCxnSpPr>
        <p:spPr>
          <a:xfrm>
            <a:off x="5965972" y="6237288"/>
            <a:ext cx="622602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5" name="梯形 24">
            <a:extLst>
              <a:ext uri="{FF2B5EF4-FFF2-40B4-BE49-F238E27FC236}">
                <a16:creationId xmlns:a16="http://schemas.microsoft.com/office/drawing/2014/main" id="{12618CA2-F356-ABF7-A7CE-9B10636AC693}"/>
              </a:ext>
            </a:extLst>
          </p:cNvPr>
          <p:cNvSpPr/>
          <p:nvPr/>
        </p:nvSpPr>
        <p:spPr>
          <a:xfrm>
            <a:off x="4328932" y="3717864"/>
            <a:ext cx="5648445" cy="416555"/>
          </a:xfrm>
          <a:prstGeom prst="trapezoid">
            <a:avLst>
              <a:gd name="adj" fmla="val 101131"/>
            </a:avLst>
          </a:prstGeom>
          <a:gradFill>
            <a:gsLst>
              <a:gs pos="100000">
                <a:schemeClr val="accent1">
                  <a:lumMod val="75000"/>
                  <a:alpha val="27000"/>
                </a:schemeClr>
              </a:gs>
              <a:gs pos="0">
                <a:schemeClr val="accent2">
                  <a:lumMod val="75000"/>
                  <a:alpha val="0"/>
                </a:schemeClr>
              </a:gs>
            </a:gsLst>
            <a:lin ang="5400000" scaled="0"/>
          </a:gradFill>
          <a:ln>
            <a:gradFill>
              <a:gsLst>
                <a:gs pos="1000">
                  <a:schemeClr val="accent1">
                    <a:lumMod val="75000"/>
                    <a:alpha val="41000"/>
                  </a:schemeClr>
                </a:gs>
                <a:gs pos="100000">
                  <a:schemeClr val="accent2">
                    <a:lumMod val="7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梯形 28">
            <a:extLst>
              <a:ext uri="{FF2B5EF4-FFF2-40B4-BE49-F238E27FC236}">
                <a16:creationId xmlns:a16="http://schemas.microsoft.com/office/drawing/2014/main" id="{6AF9505A-585D-C49E-10A8-3BD7E2412892}"/>
              </a:ext>
            </a:extLst>
          </p:cNvPr>
          <p:cNvSpPr/>
          <p:nvPr/>
        </p:nvSpPr>
        <p:spPr>
          <a:xfrm>
            <a:off x="4278103" y="3935638"/>
            <a:ext cx="5648445" cy="416555"/>
          </a:xfrm>
          <a:prstGeom prst="trapezoid">
            <a:avLst>
              <a:gd name="adj" fmla="val 101131"/>
            </a:avLst>
          </a:prstGeom>
          <a:gradFill>
            <a:gsLst>
              <a:gs pos="100000">
                <a:schemeClr val="accent1">
                  <a:lumMod val="75000"/>
                  <a:alpha val="27000"/>
                </a:schemeClr>
              </a:gs>
              <a:gs pos="0">
                <a:schemeClr val="accent2">
                  <a:lumMod val="75000"/>
                  <a:alpha val="0"/>
                </a:schemeClr>
              </a:gs>
            </a:gsLst>
            <a:lin ang="5400000" scaled="0"/>
          </a:gradFill>
          <a:ln>
            <a:gradFill>
              <a:gsLst>
                <a:gs pos="1000">
                  <a:schemeClr val="accent1">
                    <a:lumMod val="75000"/>
                    <a:alpha val="41000"/>
                  </a:schemeClr>
                </a:gs>
                <a:gs pos="100000">
                  <a:schemeClr val="accent2">
                    <a:lumMod val="7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C7573D9-A8D6-D055-C303-3EF0DF0681DC}"/>
              </a:ext>
            </a:extLst>
          </p:cNvPr>
          <p:cNvGrpSpPr/>
          <p:nvPr/>
        </p:nvGrpSpPr>
        <p:grpSpPr>
          <a:xfrm flipH="1">
            <a:off x="9474622" y="4454931"/>
            <a:ext cx="2067629" cy="1796540"/>
            <a:chOff x="-2751039" y="7644426"/>
            <a:chExt cx="2067629" cy="1796540"/>
          </a:xfrm>
        </p:grpSpPr>
        <p:sp>
          <p:nvSpPr>
            <p:cNvPr id="4" name="任意多边形: 形状 3">
              <a:extLst>
                <a:ext uri="{FF2B5EF4-FFF2-40B4-BE49-F238E27FC236}">
                  <a16:creationId xmlns:a16="http://schemas.microsoft.com/office/drawing/2014/main" id="{1E46622B-54F2-EEF9-95B0-B25C2BCAACEE}"/>
                </a:ext>
              </a:extLst>
            </p:cNvPr>
            <p:cNvSpPr/>
            <p:nvPr/>
          </p:nvSpPr>
          <p:spPr>
            <a:xfrm>
              <a:off x="-869671" y="8489358"/>
              <a:ext cx="186261" cy="384590"/>
            </a:xfrm>
            <a:custGeom>
              <a:avLst/>
              <a:gdLst>
                <a:gd name="connsiteX0" fmla="*/ 105844 w 186261"/>
                <a:gd name="connsiteY0" fmla="*/ 3672 h 384590"/>
                <a:gd name="connsiteX1" fmla="*/ 34407 w 186261"/>
                <a:gd name="connsiteY1" fmla="*/ 315663 h 384590"/>
                <a:gd name="connsiteX2" fmla="*/ 186188 w 186261"/>
                <a:gd name="connsiteY2" fmla="*/ 180741 h 384590"/>
                <a:gd name="connsiteX3" fmla="*/ 105844 w 186261"/>
                <a:gd name="connsiteY3" fmla="*/ 3672 h 384590"/>
              </a:gdLst>
              <a:ahLst/>
              <a:cxnLst>
                <a:cxn ang="0">
                  <a:pos x="connsiteX0" y="connsiteY0"/>
                </a:cxn>
                <a:cxn ang="0">
                  <a:pos x="connsiteX1" y="connsiteY1"/>
                </a:cxn>
                <a:cxn ang="0">
                  <a:pos x="connsiteX2" y="connsiteY2"/>
                </a:cxn>
                <a:cxn ang="0">
                  <a:pos x="connsiteX3" y="connsiteY3"/>
                </a:cxn>
              </a:cxnLst>
              <a:rect l="l" t="t" r="r" b="b"/>
              <a:pathLst>
                <a:path w="186261" h="384590">
                  <a:moveTo>
                    <a:pt x="105844" y="3672"/>
                  </a:moveTo>
                  <a:cubicBezTo>
                    <a:pt x="29644" y="28008"/>
                    <a:pt x="-45937" y="157548"/>
                    <a:pt x="34407" y="315663"/>
                  </a:cubicBezTo>
                  <a:cubicBezTo>
                    <a:pt x="114750" y="473778"/>
                    <a:pt x="184235" y="330427"/>
                    <a:pt x="186188" y="180741"/>
                  </a:cubicBezTo>
                  <a:cubicBezTo>
                    <a:pt x="188045" y="17245"/>
                    <a:pt x="154374" y="-11854"/>
                    <a:pt x="105844" y="3672"/>
                  </a:cubicBezTo>
                  <a:close/>
                </a:path>
              </a:pathLst>
            </a:custGeom>
            <a:solidFill>
              <a:srgbClr val="DFE8FC">
                <a:alpha val="60000"/>
              </a:srgbClr>
            </a:solidFill>
            <a:ln w="9525" cap="flat">
              <a:noFill/>
              <a:prstDash val="solid"/>
              <a:miter/>
            </a:ln>
          </p:spPr>
          <p:txBody>
            <a:bodyPr rtlCol="0" anchor="ctr"/>
            <a:lstStyle/>
            <a:p>
              <a:endParaRPr lang="zh-CN" altLang="en-US"/>
            </a:p>
          </p:txBody>
        </p:sp>
        <p:sp>
          <p:nvSpPr>
            <p:cNvPr id="5" name="任意多边形: 形状 4">
              <a:extLst>
                <a:ext uri="{FF2B5EF4-FFF2-40B4-BE49-F238E27FC236}">
                  <a16:creationId xmlns:a16="http://schemas.microsoft.com/office/drawing/2014/main" id="{5B730B53-8186-D3AC-8905-91BA1600BE72}"/>
                </a:ext>
              </a:extLst>
            </p:cNvPr>
            <p:cNvSpPr/>
            <p:nvPr/>
          </p:nvSpPr>
          <p:spPr>
            <a:xfrm>
              <a:off x="-2167811" y="7973583"/>
              <a:ext cx="595312" cy="1139904"/>
            </a:xfrm>
            <a:custGeom>
              <a:avLst/>
              <a:gdLst>
                <a:gd name="connsiteX0" fmla="*/ 575548 w 595312"/>
                <a:gd name="connsiteY0" fmla="*/ 993934 h 1139904"/>
                <a:gd name="connsiteX1" fmla="*/ 21431 w 595312"/>
                <a:gd name="connsiteY1" fmla="*/ 993934 h 1139904"/>
                <a:gd name="connsiteX2" fmla="*/ 1667 w 595312"/>
                <a:gd name="connsiteY2" fmla="*/ 1013698 h 1139904"/>
                <a:gd name="connsiteX3" fmla="*/ 21431 w 595312"/>
                <a:gd name="connsiteY3" fmla="*/ 1033463 h 1139904"/>
                <a:gd name="connsiteX4" fmla="*/ 575548 w 595312"/>
                <a:gd name="connsiteY4" fmla="*/ 1033463 h 1139904"/>
                <a:gd name="connsiteX5" fmla="*/ 595313 w 595312"/>
                <a:gd name="connsiteY5" fmla="*/ 1013698 h 1139904"/>
                <a:gd name="connsiteX6" fmla="*/ 575548 w 595312"/>
                <a:gd name="connsiteY6" fmla="*/ 993934 h 1139904"/>
                <a:gd name="connsiteX7" fmla="*/ 575548 w 595312"/>
                <a:gd name="connsiteY7" fmla="*/ 868775 h 1139904"/>
                <a:gd name="connsiteX8" fmla="*/ 21431 w 595312"/>
                <a:gd name="connsiteY8" fmla="*/ 868775 h 1139904"/>
                <a:gd name="connsiteX9" fmla="*/ 1667 w 595312"/>
                <a:gd name="connsiteY9" fmla="*/ 888540 h 1139904"/>
                <a:gd name="connsiteX10" fmla="*/ 21431 w 595312"/>
                <a:gd name="connsiteY10" fmla="*/ 908304 h 1139904"/>
                <a:gd name="connsiteX11" fmla="*/ 575548 w 595312"/>
                <a:gd name="connsiteY11" fmla="*/ 908304 h 1139904"/>
                <a:gd name="connsiteX12" fmla="*/ 595313 w 595312"/>
                <a:gd name="connsiteY12" fmla="*/ 888540 h 1139904"/>
                <a:gd name="connsiteX13" fmla="*/ 575548 w 595312"/>
                <a:gd name="connsiteY13" fmla="*/ 868775 h 1139904"/>
                <a:gd name="connsiteX14" fmla="*/ 575548 w 595312"/>
                <a:gd name="connsiteY14" fmla="*/ 1100376 h 1139904"/>
                <a:gd name="connsiteX15" fmla="*/ 21431 w 595312"/>
                <a:gd name="connsiteY15" fmla="*/ 1100376 h 1139904"/>
                <a:gd name="connsiteX16" fmla="*/ 1667 w 595312"/>
                <a:gd name="connsiteY16" fmla="*/ 1120140 h 1139904"/>
                <a:gd name="connsiteX17" fmla="*/ 21431 w 595312"/>
                <a:gd name="connsiteY17" fmla="*/ 1139904 h 1139904"/>
                <a:gd name="connsiteX18" fmla="*/ 575548 w 595312"/>
                <a:gd name="connsiteY18" fmla="*/ 1139904 h 1139904"/>
                <a:gd name="connsiteX19" fmla="*/ 595313 w 595312"/>
                <a:gd name="connsiteY19" fmla="*/ 1120140 h 1139904"/>
                <a:gd name="connsiteX20" fmla="*/ 575548 w 595312"/>
                <a:gd name="connsiteY20" fmla="*/ 1100376 h 1139904"/>
                <a:gd name="connsiteX21" fmla="*/ 573881 w 595312"/>
                <a:gd name="connsiteY21" fmla="*/ 125206 h 1139904"/>
                <a:gd name="connsiteX22" fmla="*/ 19764 w 595312"/>
                <a:gd name="connsiteY22" fmla="*/ 125206 h 1139904"/>
                <a:gd name="connsiteX23" fmla="*/ 0 w 595312"/>
                <a:gd name="connsiteY23" fmla="*/ 144971 h 1139904"/>
                <a:gd name="connsiteX24" fmla="*/ 19764 w 595312"/>
                <a:gd name="connsiteY24" fmla="*/ 164735 h 1139904"/>
                <a:gd name="connsiteX25" fmla="*/ 573881 w 595312"/>
                <a:gd name="connsiteY25" fmla="*/ 164735 h 1139904"/>
                <a:gd name="connsiteX26" fmla="*/ 593646 w 595312"/>
                <a:gd name="connsiteY26" fmla="*/ 144971 h 1139904"/>
                <a:gd name="connsiteX27" fmla="*/ 573881 w 595312"/>
                <a:gd name="connsiteY27" fmla="*/ 125206 h 1139904"/>
                <a:gd name="connsiteX28" fmla="*/ 573881 w 595312"/>
                <a:gd name="connsiteY28" fmla="*/ 0 h 1139904"/>
                <a:gd name="connsiteX29" fmla="*/ 19764 w 595312"/>
                <a:gd name="connsiteY29" fmla="*/ 0 h 1139904"/>
                <a:gd name="connsiteX30" fmla="*/ 0 w 595312"/>
                <a:gd name="connsiteY30" fmla="*/ 19764 h 1139904"/>
                <a:gd name="connsiteX31" fmla="*/ 19764 w 595312"/>
                <a:gd name="connsiteY31" fmla="*/ 39529 h 1139904"/>
                <a:gd name="connsiteX32" fmla="*/ 573881 w 595312"/>
                <a:gd name="connsiteY32" fmla="*/ 39529 h 1139904"/>
                <a:gd name="connsiteX33" fmla="*/ 593646 w 595312"/>
                <a:gd name="connsiteY33" fmla="*/ 19764 h 1139904"/>
                <a:gd name="connsiteX34" fmla="*/ 573881 w 595312"/>
                <a:gd name="connsiteY34" fmla="*/ 0 h 1139904"/>
                <a:gd name="connsiteX35" fmla="*/ 573881 w 595312"/>
                <a:gd name="connsiteY35" fmla="*/ 231648 h 1139904"/>
                <a:gd name="connsiteX36" fmla="*/ 19764 w 595312"/>
                <a:gd name="connsiteY36" fmla="*/ 231648 h 1139904"/>
                <a:gd name="connsiteX37" fmla="*/ 0 w 595312"/>
                <a:gd name="connsiteY37" fmla="*/ 251412 h 1139904"/>
                <a:gd name="connsiteX38" fmla="*/ 19764 w 595312"/>
                <a:gd name="connsiteY38" fmla="*/ 271177 h 1139904"/>
                <a:gd name="connsiteX39" fmla="*/ 573881 w 595312"/>
                <a:gd name="connsiteY39" fmla="*/ 271177 h 1139904"/>
                <a:gd name="connsiteX40" fmla="*/ 593646 w 595312"/>
                <a:gd name="connsiteY40" fmla="*/ 251412 h 1139904"/>
                <a:gd name="connsiteX41" fmla="*/ 573881 w 595312"/>
                <a:gd name="connsiteY41" fmla="*/ 231648 h 1139904"/>
                <a:gd name="connsiteX42" fmla="*/ 170450 w 595312"/>
                <a:gd name="connsiteY42" fmla="*/ 340090 h 1139904"/>
                <a:gd name="connsiteX43" fmla="*/ 19764 w 595312"/>
                <a:gd name="connsiteY43" fmla="*/ 340090 h 1139904"/>
                <a:gd name="connsiteX44" fmla="*/ 0 w 595312"/>
                <a:gd name="connsiteY44" fmla="*/ 359855 h 1139904"/>
                <a:gd name="connsiteX45" fmla="*/ 19764 w 595312"/>
                <a:gd name="connsiteY45" fmla="*/ 379619 h 1139904"/>
                <a:gd name="connsiteX46" fmla="*/ 170450 w 595312"/>
                <a:gd name="connsiteY46" fmla="*/ 379619 h 1139904"/>
                <a:gd name="connsiteX47" fmla="*/ 190214 w 595312"/>
                <a:gd name="connsiteY47" fmla="*/ 359855 h 1139904"/>
                <a:gd name="connsiteX48" fmla="*/ 170450 w 595312"/>
                <a:gd name="connsiteY48" fmla="*/ 340090 h 1139904"/>
                <a:gd name="connsiteX49" fmla="*/ 573881 w 595312"/>
                <a:gd name="connsiteY49" fmla="*/ 511731 h 1139904"/>
                <a:gd name="connsiteX50" fmla="*/ 19764 w 595312"/>
                <a:gd name="connsiteY50" fmla="*/ 511731 h 1139904"/>
                <a:gd name="connsiteX51" fmla="*/ 0 w 595312"/>
                <a:gd name="connsiteY51" fmla="*/ 531495 h 1139904"/>
                <a:gd name="connsiteX52" fmla="*/ 19764 w 595312"/>
                <a:gd name="connsiteY52" fmla="*/ 551259 h 1139904"/>
                <a:gd name="connsiteX53" fmla="*/ 573881 w 595312"/>
                <a:gd name="connsiteY53" fmla="*/ 551259 h 1139904"/>
                <a:gd name="connsiteX54" fmla="*/ 593646 w 595312"/>
                <a:gd name="connsiteY54" fmla="*/ 531495 h 1139904"/>
                <a:gd name="connsiteX55" fmla="*/ 573881 w 595312"/>
                <a:gd name="connsiteY55" fmla="*/ 511731 h 1139904"/>
                <a:gd name="connsiteX56" fmla="*/ 573881 w 595312"/>
                <a:gd name="connsiteY56" fmla="*/ 386525 h 1139904"/>
                <a:gd name="connsiteX57" fmla="*/ 19764 w 595312"/>
                <a:gd name="connsiteY57" fmla="*/ 386525 h 1139904"/>
                <a:gd name="connsiteX58" fmla="*/ 0 w 595312"/>
                <a:gd name="connsiteY58" fmla="*/ 406289 h 1139904"/>
                <a:gd name="connsiteX59" fmla="*/ 19764 w 595312"/>
                <a:gd name="connsiteY59" fmla="*/ 426053 h 1139904"/>
                <a:gd name="connsiteX60" fmla="*/ 573881 w 595312"/>
                <a:gd name="connsiteY60" fmla="*/ 426053 h 1139904"/>
                <a:gd name="connsiteX61" fmla="*/ 593646 w 595312"/>
                <a:gd name="connsiteY61" fmla="*/ 406289 h 1139904"/>
                <a:gd name="connsiteX62" fmla="*/ 573881 w 595312"/>
                <a:gd name="connsiteY62" fmla="*/ 386525 h 1139904"/>
                <a:gd name="connsiteX63" fmla="*/ 573881 w 595312"/>
                <a:gd name="connsiteY63" fmla="*/ 618172 h 1139904"/>
                <a:gd name="connsiteX64" fmla="*/ 19764 w 595312"/>
                <a:gd name="connsiteY64" fmla="*/ 618172 h 1139904"/>
                <a:gd name="connsiteX65" fmla="*/ 0 w 595312"/>
                <a:gd name="connsiteY65" fmla="*/ 637937 h 1139904"/>
                <a:gd name="connsiteX66" fmla="*/ 19764 w 595312"/>
                <a:gd name="connsiteY66" fmla="*/ 657701 h 1139904"/>
                <a:gd name="connsiteX67" fmla="*/ 573881 w 595312"/>
                <a:gd name="connsiteY67" fmla="*/ 657701 h 1139904"/>
                <a:gd name="connsiteX68" fmla="*/ 593646 w 595312"/>
                <a:gd name="connsiteY68" fmla="*/ 637937 h 1139904"/>
                <a:gd name="connsiteX69" fmla="*/ 573881 w 595312"/>
                <a:gd name="connsiteY69" fmla="*/ 618172 h 1139904"/>
                <a:gd name="connsiteX70" fmla="*/ 170450 w 595312"/>
                <a:gd name="connsiteY70" fmla="*/ 726615 h 1139904"/>
                <a:gd name="connsiteX71" fmla="*/ 19764 w 595312"/>
                <a:gd name="connsiteY71" fmla="*/ 726615 h 1139904"/>
                <a:gd name="connsiteX72" fmla="*/ 0 w 595312"/>
                <a:gd name="connsiteY72" fmla="*/ 746379 h 1139904"/>
                <a:gd name="connsiteX73" fmla="*/ 19764 w 595312"/>
                <a:gd name="connsiteY73" fmla="*/ 766143 h 1139904"/>
                <a:gd name="connsiteX74" fmla="*/ 170450 w 595312"/>
                <a:gd name="connsiteY74" fmla="*/ 766143 h 1139904"/>
                <a:gd name="connsiteX75" fmla="*/ 190214 w 595312"/>
                <a:gd name="connsiteY75" fmla="*/ 746379 h 1139904"/>
                <a:gd name="connsiteX76" fmla="*/ 170450 w 595312"/>
                <a:gd name="connsiteY76" fmla="*/ 726615 h 11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95312" h="1139904">
                  <a:moveTo>
                    <a:pt x="575548" y="993934"/>
                  </a:moveTo>
                  <a:lnTo>
                    <a:pt x="21431" y="993934"/>
                  </a:lnTo>
                  <a:cubicBezTo>
                    <a:pt x="10516" y="993934"/>
                    <a:pt x="1667" y="1002783"/>
                    <a:pt x="1667" y="1013698"/>
                  </a:cubicBezTo>
                  <a:cubicBezTo>
                    <a:pt x="1667" y="1024614"/>
                    <a:pt x="10516" y="1033463"/>
                    <a:pt x="21431" y="1033463"/>
                  </a:cubicBezTo>
                  <a:lnTo>
                    <a:pt x="575548" y="1033463"/>
                  </a:lnTo>
                  <a:cubicBezTo>
                    <a:pt x="586464" y="1033463"/>
                    <a:pt x="595313" y="1024614"/>
                    <a:pt x="595313" y="1013698"/>
                  </a:cubicBezTo>
                  <a:cubicBezTo>
                    <a:pt x="595313" y="1002783"/>
                    <a:pt x="586464" y="993934"/>
                    <a:pt x="575548" y="993934"/>
                  </a:cubicBezTo>
                  <a:close/>
                  <a:moveTo>
                    <a:pt x="575548" y="868775"/>
                  </a:moveTo>
                  <a:lnTo>
                    <a:pt x="21431" y="868775"/>
                  </a:lnTo>
                  <a:cubicBezTo>
                    <a:pt x="10516" y="868775"/>
                    <a:pt x="1667" y="877624"/>
                    <a:pt x="1667" y="888540"/>
                  </a:cubicBezTo>
                  <a:cubicBezTo>
                    <a:pt x="1667" y="899455"/>
                    <a:pt x="10516" y="908304"/>
                    <a:pt x="21431" y="908304"/>
                  </a:cubicBezTo>
                  <a:lnTo>
                    <a:pt x="575548" y="908304"/>
                  </a:lnTo>
                  <a:cubicBezTo>
                    <a:pt x="586464" y="908304"/>
                    <a:pt x="595313" y="899455"/>
                    <a:pt x="595313" y="888540"/>
                  </a:cubicBezTo>
                  <a:cubicBezTo>
                    <a:pt x="595313" y="877624"/>
                    <a:pt x="586464" y="868775"/>
                    <a:pt x="575548" y="868775"/>
                  </a:cubicBezTo>
                  <a:close/>
                  <a:moveTo>
                    <a:pt x="575548" y="1100376"/>
                  </a:moveTo>
                  <a:lnTo>
                    <a:pt x="21431" y="1100376"/>
                  </a:lnTo>
                  <a:cubicBezTo>
                    <a:pt x="10516" y="1100376"/>
                    <a:pt x="1667" y="1109224"/>
                    <a:pt x="1667" y="1120140"/>
                  </a:cubicBezTo>
                  <a:cubicBezTo>
                    <a:pt x="1667" y="1131056"/>
                    <a:pt x="10516" y="1139904"/>
                    <a:pt x="21431" y="1139904"/>
                  </a:cubicBezTo>
                  <a:lnTo>
                    <a:pt x="575548" y="1139904"/>
                  </a:lnTo>
                  <a:cubicBezTo>
                    <a:pt x="586464" y="1139904"/>
                    <a:pt x="595313" y="1131056"/>
                    <a:pt x="595313" y="1120140"/>
                  </a:cubicBezTo>
                  <a:cubicBezTo>
                    <a:pt x="595313" y="1109224"/>
                    <a:pt x="586464" y="1100376"/>
                    <a:pt x="575548" y="1100376"/>
                  </a:cubicBezTo>
                  <a:close/>
                  <a:moveTo>
                    <a:pt x="573881" y="125206"/>
                  </a:moveTo>
                  <a:lnTo>
                    <a:pt x="19764" y="125206"/>
                  </a:lnTo>
                  <a:cubicBezTo>
                    <a:pt x="8849" y="125206"/>
                    <a:pt x="0" y="134055"/>
                    <a:pt x="0" y="144971"/>
                  </a:cubicBezTo>
                  <a:cubicBezTo>
                    <a:pt x="0" y="155886"/>
                    <a:pt x="8849" y="164735"/>
                    <a:pt x="19764" y="164735"/>
                  </a:cubicBezTo>
                  <a:lnTo>
                    <a:pt x="573881" y="164735"/>
                  </a:lnTo>
                  <a:cubicBezTo>
                    <a:pt x="584797" y="164735"/>
                    <a:pt x="593646" y="155886"/>
                    <a:pt x="593646" y="144971"/>
                  </a:cubicBezTo>
                  <a:cubicBezTo>
                    <a:pt x="593646" y="134055"/>
                    <a:pt x="584797" y="125206"/>
                    <a:pt x="573881" y="125206"/>
                  </a:cubicBezTo>
                  <a:close/>
                  <a:moveTo>
                    <a:pt x="573881" y="0"/>
                  </a:moveTo>
                  <a:lnTo>
                    <a:pt x="19764" y="0"/>
                  </a:lnTo>
                  <a:cubicBezTo>
                    <a:pt x="8849" y="0"/>
                    <a:pt x="0" y="8849"/>
                    <a:pt x="0" y="19764"/>
                  </a:cubicBezTo>
                  <a:cubicBezTo>
                    <a:pt x="0" y="30680"/>
                    <a:pt x="8849" y="39529"/>
                    <a:pt x="19764" y="39529"/>
                  </a:cubicBezTo>
                  <a:lnTo>
                    <a:pt x="573881" y="39529"/>
                  </a:lnTo>
                  <a:cubicBezTo>
                    <a:pt x="584797" y="39529"/>
                    <a:pt x="593646" y="30680"/>
                    <a:pt x="593646" y="19764"/>
                  </a:cubicBezTo>
                  <a:cubicBezTo>
                    <a:pt x="593646" y="8849"/>
                    <a:pt x="584797" y="0"/>
                    <a:pt x="573881" y="0"/>
                  </a:cubicBezTo>
                  <a:close/>
                  <a:moveTo>
                    <a:pt x="573881" y="231648"/>
                  </a:moveTo>
                  <a:lnTo>
                    <a:pt x="19764" y="231648"/>
                  </a:lnTo>
                  <a:cubicBezTo>
                    <a:pt x="8849" y="231648"/>
                    <a:pt x="0" y="240497"/>
                    <a:pt x="0" y="251412"/>
                  </a:cubicBezTo>
                  <a:cubicBezTo>
                    <a:pt x="0" y="262328"/>
                    <a:pt x="8849" y="271177"/>
                    <a:pt x="19764" y="271177"/>
                  </a:cubicBezTo>
                  <a:lnTo>
                    <a:pt x="573881" y="271177"/>
                  </a:lnTo>
                  <a:cubicBezTo>
                    <a:pt x="584797" y="271177"/>
                    <a:pt x="593646" y="262328"/>
                    <a:pt x="593646" y="251412"/>
                  </a:cubicBezTo>
                  <a:cubicBezTo>
                    <a:pt x="593646" y="240497"/>
                    <a:pt x="584797" y="231648"/>
                    <a:pt x="573881" y="231648"/>
                  </a:cubicBezTo>
                  <a:close/>
                  <a:moveTo>
                    <a:pt x="170450" y="340090"/>
                  </a:moveTo>
                  <a:lnTo>
                    <a:pt x="19764" y="340090"/>
                  </a:lnTo>
                  <a:cubicBezTo>
                    <a:pt x="8849" y="340090"/>
                    <a:pt x="0" y="348939"/>
                    <a:pt x="0" y="359855"/>
                  </a:cubicBezTo>
                  <a:cubicBezTo>
                    <a:pt x="0" y="370770"/>
                    <a:pt x="8849" y="379619"/>
                    <a:pt x="19764" y="379619"/>
                  </a:cubicBezTo>
                  <a:lnTo>
                    <a:pt x="170450" y="379619"/>
                  </a:lnTo>
                  <a:cubicBezTo>
                    <a:pt x="181366" y="379619"/>
                    <a:pt x="190214" y="370770"/>
                    <a:pt x="190214" y="359855"/>
                  </a:cubicBezTo>
                  <a:cubicBezTo>
                    <a:pt x="190214" y="348939"/>
                    <a:pt x="181366" y="340090"/>
                    <a:pt x="170450" y="340090"/>
                  </a:cubicBezTo>
                  <a:close/>
                  <a:moveTo>
                    <a:pt x="573881" y="511731"/>
                  </a:moveTo>
                  <a:lnTo>
                    <a:pt x="19764" y="511731"/>
                  </a:lnTo>
                  <a:cubicBezTo>
                    <a:pt x="8849" y="511731"/>
                    <a:pt x="0" y="520579"/>
                    <a:pt x="0" y="531495"/>
                  </a:cubicBezTo>
                  <a:cubicBezTo>
                    <a:pt x="0" y="542411"/>
                    <a:pt x="8849" y="551259"/>
                    <a:pt x="19764" y="551259"/>
                  </a:cubicBezTo>
                  <a:lnTo>
                    <a:pt x="573881" y="551259"/>
                  </a:lnTo>
                  <a:cubicBezTo>
                    <a:pt x="584797" y="551259"/>
                    <a:pt x="593646" y="542411"/>
                    <a:pt x="593646" y="531495"/>
                  </a:cubicBezTo>
                  <a:cubicBezTo>
                    <a:pt x="593646" y="520579"/>
                    <a:pt x="584797" y="511731"/>
                    <a:pt x="573881" y="511731"/>
                  </a:cubicBezTo>
                  <a:close/>
                  <a:moveTo>
                    <a:pt x="573881" y="386525"/>
                  </a:moveTo>
                  <a:lnTo>
                    <a:pt x="19764" y="386525"/>
                  </a:lnTo>
                  <a:cubicBezTo>
                    <a:pt x="8849" y="386525"/>
                    <a:pt x="0" y="395373"/>
                    <a:pt x="0" y="406289"/>
                  </a:cubicBezTo>
                  <a:cubicBezTo>
                    <a:pt x="0" y="417204"/>
                    <a:pt x="8849" y="426053"/>
                    <a:pt x="19764" y="426053"/>
                  </a:cubicBezTo>
                  <a:lnTo>
                    <a:pt x="573881" y="426053"/>
                  </a:lnTo>
                  <a:cubicBezTo>
                    <a:pt x="584797" y="426053"/>
                    <a:pt x="593646" y="417204"/>
                    <a:pt x="593646" y="406289"/>
                  </a:cubicBezTo>
                  <a:cubicBezTo>
                    <a:pt x="593646" y="395373"/>
                    <a:pt x="584797" y="386525"/>
                    <a:pt x="573881" y="386525"/>
                  </a:cubicBezTo>
                  <a:close/>
                  <a:moveTo>
                    <a:pt x="573881" y="618172"/>
                  </a:moveTo>
                  <a:lnTo>
                    <a:pt x="19764" y="618172"/>
                  </a:lnTo>
                  <a:cubicBezTo>
                    <a:pt x="8849" y="618172"/>
                    <a:pt x="0" y="627021"/>
                    <a:pt x="0" y="637937"/>
                  </a:cubicBezTo>
                  <a:cubicBezTo>
                    <a:pt x="0" y="648853"/>
                    <a:pt x="8849" y="657701"/>
                    <a:pt x="19764" y="657701"/>
                  </a:cubicBezTo>
                  <a:lnTo>
                    <a:pt x="573881" y="657701"/>
                  </a:lnTo>
                  <a:cubicBezTo>
                    <a:pt x="584797" y="657701"/>
                    <a:pt x="593646" y="648853"/>
                    <a:pt x="593646" y="637937"/>
                  </a:cubicBezTo>
                  <a:cubicBezTo>
                    <a:pt x="593646" y="627021"/>
                    <a:pt x="584797" y="618172"/>
                    <a:pt x="573881" y="618172"/>
                  </a:cubicBezTo>
                  <a:close/>
                  <a:moveTo>
                    <a:pt x="170450" y="726615"/>
                  </a:moveTo>
                  <a:lnTo>
                    <a:pt x="19764" y="726615"/>
                  </a:lnTo>
                  <a:cubicBezTo>
                    <a:pt x="8849" y="726615"/>
                    <a:pt x="0" y="735463"/>
                    <a:pt x="0" y="746379"/>
                  </a:cubicBezTo>
                  <a:cubicBezTo>
                    <a:pt x="0" y="757295"/>
                    <a:pt x="8849" y="766143"/>
                    <a:pt x="19764" y="766143"/>
                  </a:cubicBezTo>
                  <a:lnTo>
                    <a:pt x="170450" y="766143"/>
                  </a:lnTo>
                  <a:cubicBezTo>
                    <a:pt x="181366" y="766143"/>
                    <a:pt x="190214" y="757295"/>
                    <a:pt x="190214" y="746379"/>
                  </a:cubicBezTo>
                  <a:cubicBezTo>
                    <a:pt x="190214" y="735463"/>
                    <a:pt x="181366" y="726615"/>
                    <a:pt x="170450" y="726615"/>
                  </a:cubicBezTo>
                  <a:close/>
                </a:path>
              </a:pathLst>
            </a:custGeom>
            <a:solidFill>
              <a:srgbClr val="E1E5EA"/>
            </a:solidFill>
            <a:ln w="9525" cap="flat">
              <a:noFill/>
              <a:prstDash val="solid"/>
              <a:miter/>
            </a:ln>
          </p:spPr>
          <p:txBody>
            <a:bodyPr rtlCol="0" anchor="ctr"/>
            <a:lstStyle/>
            <a:p>
              <a:endParaRPr lang="zh-CN" altLang="en-US"/>
            </a:p>
          </p:txBody>
        </p:sp>
        <p:sp>
          <p:nvSpPr>
            <p:cNvPr id="6" name="任意多边形: 形状 5">
              <a:extLst>
                <a:ext uri="{FF2B5EF4-FFF2-40B4-BE49-F238E27FC236}">
                  <a16:creationId xmlns:a16="http://schemas.microsoft.com/office/drawing/2014/main" id="{F05F983E-F0ED-A99E-3232-77DEB25558FE}"/>
                </a:ext>
              </a:extLst>
            </p:cNvPr>
            <p:cNvSpPr/>
            <p:nvPr/>
          </p:nvSpPr>
          <p:spPr>
            <a:xfrm>
              <a:off x="-1956070" y="7985299"/>
              <a:ext cx="406145" cy="351948"/>
            </a:xfrm>
            <a:custGeom>
              <a:avLst/>
              <a:gdLst>
                <a:gd name="connsiteX0" fmla="*/ 406146 w 406145"/>
                <a:gd name="connsiteY0" fmla="*/ 0 h 351948"/>
                <a:gd name="connsiteX1" fmla="*/ 0 w 406145"/>
                <a:gd name="connsiteY1" fmla="*/ 164068 h 351948"/>
                <a:gd name="connsiteX2" fmla="*/ 90488 w 406145"/>
                <a:gd name="connsiteY2" fmla="*/ 351949 h 351948"/>
                <a:gd name="connsiteX3" fmla="*/ 365427 w 406145"/>
                <a:gd name="connsiteY3" fmla="*/ 207407 h 351948"/>
                <a:gd name="connsiteX4" fmla="*/ 406146 w 406145"/>
                <a:gd name="connsiteY4" fmla="*/ 0 h 351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145" h="351948">
                  <a:moveTo>
                    <a:pt x="406146" y="0"/>
                  </a:moveTo>
                  <a:cubicBezTo>
                    <a:pt x="406146" y="0"/>
                    <a:pt x="100203" y="114967"/>
                    <a:pt x="0" y="164068"/>
                  </a:cubicBezTo>
                  <a:lnTo>
                    <a:pt x="90488" y="351949"/>
                  </a:lnTo>
                  <a:cubicBezTo>
                    <a:pt x="90488" y="351949"/>
                    <a:pt x="249698" y="315420"/>
                    <a:pt x="365427" y="207407"/>
                  </a:cubicBezTo>
                  <a:lnTo>
                    <a:pt x="406146" y="0"/>
                  </a:lnTo>
                  <a:close/>
                </a:path>
              </a:pathLst>
            </a:custGeom>
            <a:solidFill>
              <a:srgbClr val="49E5DB"/>
            </a:solidFill>
            <a:ln w="4382" cap="flat">
              <a:solidFill>
                <a:srgbClr val="231815"/>
              </a:solid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67894BC9-29D4-71DA-4E2A-A770CCFCBDCC}"/>
                </a:ext>
              </a:extLst>
            </p:cNvPr>
            <p:cNvSpPr/>
            <p:nvPr/>
          </p:nvSpPr>
          <p:spPr>
            <a:xfrm>
              <a:off x="-1804027" y="8232378"/>
              <a:ext cx="802504" cy="675322"/>
            </a:xfrm>
            <a:custGeom>
              <a:avLst/>
              <a:gdLst>
                <a:gd name="connsiteX0" fmla="*/ 229480 w 802504"/>
                <a:gd name="connsiteY0" fmla="*/ 0 h 675322"/>
                <a:gd name="connsiteX1" fmla="*/ 29931 w 802504"/>
                <a:gd name="connsiteY1" fmla="*/ 250650 h 675322"/>
                <a:gd name="connsiteX2" fmla="*/ 62412 w 802504"/>
                <a:gd name="connsiteY2" fmla="*/ 429339 h 675322"/>
                <a:gd name="connsiteX3" fmla="*/ 709873 w 802504"/>
                <a:gd name="connsiteY3" fmla="*/ 675323 h 675322"/>
                <a:gd name="connsiteX4" fmla="*/ 802504 w 802504"/>
                <a:gd name="connsiteY4" fmla="*/ 352758 h 675322"/>
                <a:gd name="connsiteX5" fmla="*/ 452936 w 802504"/>
                <a:gd name="connsiteY5" fmla="*/ 270320 h 67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2504" h="675322">
                  <a:moveTo>
                    <a:pt x="229480" y="0"/>
                  </a:moveTo>
                  <a:cubicBezTo>
                    <a:pt x="229480" y="0"/>
                    <a:pt x="87938" y="162449"/>
                    <a:pt x="29931" y="250650"/>
                  </a:cubicBezTo>
                  <a:cubicBezTo>
                    <a:pt x="-28076" y="338852"/>
                    <a:pt x="6690" y="403812"/>
                    <a:pt x="62412" y="429339"/>
                  </a:cubicBezTo>
                  <a:cubicBezTo>
                    <a:pt x="118133" y="454866"/>
                    <a:pt x="709873" y="675323"/>
                    <a:pt x="709873" y="675323"/>
                  </a:cubicBezTo>
                  <a:lnTo>
                    <a:pt x="802504" y="352758"/>
                  </a:lnTo>
                  <a:lnTo>
                    <a:pt x="452936" y="270320"/>
                  </a:lnTo>
                </a:path>
              </a:pathLst>
            </a:custGeom>
            <a:solidFill>
              <a:srgbClr val="FFFFFF"/>
            </a:solidFill>
            <a:ln w="9525"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D759866C-7416-5DB0-A1C6-B77F12875FA5}"/>
                </a:ext>
              </a:extLst>
            </p:cNvPr>
            <p:cNvSpPr/>
            <p:nvPr/>
          </p:nvSpPr>
          <p:spPr>
            <a:xfrm>
              <a:off x="-1804027" y="8232378"/>
              <a:ext cx="802504" cy="675322"/>
            </a:xfrm>
            <a:custGeom>
              <a:avLst/>
              <a:gdLst>
                <a:gd name="connsiteX0" fmla="*/ 229480 w 802504"/>
                <a:gd name="connsiteY0" fmla="*/ 0 h 675322"/>
                <a:gd name="connsiteX1" fmla="*/ 29931 w 802504"/>
                <a:gd name="connsiteY1" fmla="*/ 250650 h 675322"/>
                <a:gd name="connsiteX2" fmla="*/ 62412 w 802504"/>
                <a:gd name="connsiteY2" fmla="*/ 429339 h 675322"/>
                <a:gd name="connsiteX3" fmla="*/ 709873 w 802504"/>
                <a:gd name="connsiteY3" fmla="*/ 675323 h 675322"/>
                <a:gd name="connsiteX4" fmla="*/ 802504 w 802504"/>
                <a:gd name="connsiteY4" fmla="*/ 352758 h 675322"/>
                <a:gd name="connsiteX5" fmla="*/ 452936 w 802504"/>
                <a:gd name="connsiteY5" fmla="*/ 270320 h 67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2504" h="675322">
                  <a:moveTo>
                    <a:pt x="229480" y="0"/>
                  </a:moveTo>
                  <a:cubicBezTo>
                    <a:pt x="229480" y="0"/>
                    <a:pt x="87938" y="162449"/>
                    <a:pt x="29931" y="250650"/>
                  </a:cubicBezTo>
                  <a:cubicBezTo>
                    <a:pt x="-28076" y="338852"/>
                    <a:pt x="6690" y="403812"/>
                    <a:pt x="62412" y="429339"/>
                  </a:cubicBezTo>
                  <a:cubicBezTo>
                    <a:pt x="118133" y="454866"/>
                    <a:pt x="709873" y="675323"/>
                    <a:pt x="709873" y="675323"/>
                  </a:cubicBezTo>
                  <a:lnTo>
                    <a:pt x="802504" y="352758"/>
                  </a:lnTo>
                  <a:lnTo>
                    <a:pt x="452936" y="270320"/>
                  </a:lnTo>
                </a:path>
              </a:pathLst>
            </a:custGeom>
            <a:noFill/>
            <a:ln w="4382" cap="flat">
              <a:solidFill>
                <a:srgbClr val="231815"/>
              </a:solid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B76E855C-8225-EEFD-8CAB-72BD979CB0FA}"/>
                </a:ext>
              </a:extLst>
            </p:cNvPr>
            <p:cNvSpPr/>
            <p:nvPr/>
          </p:nvSpPr>
          <p:spPr>
            <a:xfrm>
              <a:off x="-1696578" y="8134270"/>
              <a:ext cx="401721" cy="1049512"/>
            </a:xfrm>
            <a:custGeom>
              <a:avLst/>
              <a:gdLst>
                <a:gd name="connsiteX0" fmla="*/ 121841 w 401721"/>
                <a:gd name="connsiteY0" fmla="*/ 0 h 1049512"/>
                <a:gd name="connsiteX1" fmla="*/ 64 w 401721"/>
                <a:gd name="connsiteY1" fmla="*/ 551021 h 1049512"/>
                <a:gd name="connsiteX2" fmla="*/ 5874 w 401721"/>
                <a:gd name="connsiteY2" fmla="*/ 1049512 h 1049512"/>
                <a:gd name="connsiteX3" fmla="*/ 355727 w 401721"/>
                <a:gd name="connsiteY3" fmla="*/ 978741 h 1049512"/>
                <a:gd name="connsiteX4" fmla="*/ 343916 w 401721"/>
                <a:gd name="connsiteY4" fmla="*/ 347853 h 1049512"/>
                <a:gd name="connsiteX5" fmla="*/ 401066 w 401721"/>
                <a:gd name="connsiteY5" fmla="*/ 19669 h 1049512"/>
                <a:gd name="connsiteX6" fmla="*/ 121841 w 401721"/>
                <a:gd name="connsiteY6" fmla="*/ 0 h 104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721" h="1049512">
                  <a:moveTo>
                    <a:pt x="121841" y="0"/>
                  </a:moveTo>
                  <a:cubicBezTo>
                    <a:pt x="121841" y="0"/>
                    <a:pt x="-3222" y="327755"/>
                    <a:pt x="64" y="551021"/>
                  </a:cubicBezTo>
                  <a:cubicBezTo>
                    <a:pt x="1254" y="633127"/>
                    <a:pt x="5874" y="1049512"/>
                    <a:pt x="5874" y="1049512"/>
                  </a:cubicBezTo>
                  <a:lnTo>
                    <a:pt x="355727" y="978741"/>
                  </a:lnTo>
                  <a:cubicBezTo>
                    <a:pt x="355727" y="978741"/>
                    <a:pt x="341963" y="385239"/>
                    <a:pt x="343916" y="347853"/>
                  </a:cubicBezTo>
                  <a:cubicBezTo>
                    <a:pt x="345869" y="310467"/>
                    <a:pt x="408781" y="102203"/>
                    <a:pt x="401066" y="19669"/>
                  </a:cubicBezTo>
                  <a:lnTo>
                    <a:pt x="121841" y="0"/>
                  </a:lnTo>
                  <a:close/>
                </a:path>
              </a:pathLst>
            </a:custGeom>
            <a:solidFill>
              <a:srgbClr val="FFFFFF"/>
            </a:solidFill>
            <a:ln w="4382" cap="flat">
              <a:solidFill>
                <a:srgbClr val="231815"/>
              </a:solid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CB291BE3-B256-6F60-5108-8FD1D6B61984}"/>
                </a:ext>
              </a:extLst>
            </p:cNvPr>
            <p:cNvSpPr/>
            <p:nvPr/>
          </p:nvSpPr>
          <p:spPr>
            <a:xfrm>
              <a:off x="-1714383" y="9316618"/>
              <a:ext cx="413966" cy="124348"/>
            </a:xfrm>
            <a:custGeom>
              <a:avLst/>
              <a:gdLst>
                <a:gd name="connsiteX0" fmla="*/ 6687 w 413966"/>
                <a:gd name="connsiteY0" fmla="*/ 124349 h 124348"/>
                <a:gd name="connsiteX1" fmla="*/ 413966 w 413966"/>
                <a:gd name="connsiteY1" fmla="*/ 28365 h 124348"/>
                <a:gd name="connsiteX2" fmla="*/ 407280 w 413966"/>
                <a:gd name="connsiteY2" fmla="*/ 0 h 124348"/>
                <a:gd name="connsiteX3" fmla="*/ 0 w 413966"/>
                <a:gd name="connsiteY3" fmla="*/ 95974 h 124348"/>
                <a:gd name="connsiteX4" fmla="*/ 6687 w 413966"/>
                <a:gd name="connsiteY4" fmla="*/ 124349 h 124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966" h="124348">
                  <a:moveTo>
                    <a:pt x="6687" y="124349"/>
                  </a:moveTo>
                  <a:lnTo>
                    <a:pt x="413966" y="28365"/>
                  </a:lnTo>
                  <a:lnTo>
                    <a:pt x="407280" y="0"/>
                  </a:lnTo>
                  <a:lnTo>
                    <a:pt x="0" y="95974"/>
                  </a:lnTo>
                  <a:lnTo>
                    <a:pt x="6687" y="124349"/>
                  </a:lnTo>
                  <a:close/>
                </a:path>
              </a:pathLst>
            </a:custGeom>
            <a:solidFill>
              <a:srgbClr val="231815"/>
            </a:solidFill>
            <a:ln w="9525"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46CEC497-8BDA-9376-0F66-1BF43F11CF6F}"/>
                </a:ext>
              </a:extLst>
            </p:cNvPr>
            <p:cNvSpPr/>
            <p:nvPr/>
          </p:nvSpPr>
          <p:spPr>
            <a:xfrm>
              <a:off x="-1725520" y="9185354"/>
              <a:ext cx="416292" cy="227266"/>
            </a:xfrm>
            <a:custGeom>
              <a:avLst/>
              <a:gdLst>
                <a:gd name="connsiteX0" fmla="*/ 150355 w 416292"/>
                <a:gd name="connsiteY0" fmla="*/ 42386 h 227266"/>
                <a:gd name="connsiteX1" fmla="*/ 150784 w 416292"/>
                <a:gd name="connsiteY1" fmla="*/ 101346 h 227266"/>
                <a:gd name="connsiteX2" fmla="*/ 37531 w 416292"/>
                <a:gd name="connsiteY2" fmla="*/ 112443 h 227266"/>
                <a:gd name="connsiteX3" fmla="*/ 12623 w 416292"/>
                <a:gd name="connsiteY3" fmla="*/ 227267 h 227266"/>
                <a:gd name="connsiteX4" fmla="*/ 416293 w 416292"/>
                <a:gd name="connsiteY4" fmla="*/ 132683 h 227266"/>
                <a:gd name="connsiteX5" fmla="*/ 385860 w 416292"/>
                <a:gd name="connsiteY5" fmla="*/ 0 h 227266"/>
                <a:gd name="connsiteX6" fmla="*/ 150355 w 416292"/>
                <a:gd name="connsiteY6" fmla="*/ 42386 h 22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292" h="227266">
                  <a:moveTo>
                    <a:pt x="150355" y="42386"/>
                  </a:moveTo>
                  <a:lnTo>
                    <a:pt x="150784" y="101346"/>
                  </a:lnTo>
                  <a:cubicBezTo>
                    <a:pt x="150784" y="101346"/>
                    <a:pt x="79060" y="87392"/>
                    <a:pt x="37531" y="112443"/>
                  </a:cubicBezTo>
                  <a:cubicBezTo>
                    <a:pt x="-28429" y="152209"/>
                    <a:pt x="12623" y="227267"/>
                    <a:pt x="12623" y="227267"/>
                  </a:cubicBezTo>
                  <a:lnTo>
                    <a:pt x="416293" y="132683"/>
                  </a:lnTo>
                  <a:lnTo>
                    <a:pt x="385860" y="0"/>
                  </a:lnTo>
                  <a:lnTo>
                    <a:pt x="150355" y="42386"/>
                  </a:lnTo>
                  <a:close/>
                </a:path>
              </a:pathLst>
            </a:custGeom>
            <a:solidFill>
              <a:srgbClr val="2F54EB"/>
            </a:solidFill>
            <a:ln w="3858" cap="flat">
              <a:solidFill>
                <a:srgbClr val="231815"/>
              </a:solid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74A8D790-9BEC-79CC-25F4-9FBDAFBC451C}"/>
                </a:ext>
              </a:extLst>
            </p:cNvPr>
            <p:cNvSpPr/>
            <p:nvPr/>
          </p:nvSpPr>
          <p:spPr>
            <a:xfrm>
              <a:off x="-1662873" y="9218448"/>
              <a:ext cx="126045" cy="49440"/>
            </a:xfrm>
            <a:custGeom>
              <a:avLst/>
              <a:gdLst>
                <a:gd name="connsiteX0" fmla="*/ 89851 w 126045"/>
                <a:gd name="connsiteY0" fmla="*/ 26914 h 49440"/>
                <a:gd name="connsiteX1" fmla="*/ 124664 w 126045"/>
                <a:gd name="connsiteY1" fmla="*/ 22818 h 49440"/>
                <a:gd name="connsiteX2" fmla="*/ 91279 w 126045"/>
                <a:gd name="connsiteY2" fmla="*/ 49440 h 49440"/>
                <a:gd name="connsiteX3" fmla="*/ 126046 w 126045"/>
                <a:gd name="connsiteY3" fmla="*/ 45392 h 49440"/>
                <a:gd name="connsiteX4" fmla="*/ 70801 w 126045"/>
                <a:gd name="connsiteY4" fmla="*/ 8340 h 49440"/>
                <a:gd name="connsiteX5" fmla="*/ 30 w 126045"/>
                <a:gd name="connsiteY5" fmla="*/ 13103 h 49440"/>
                <a:gd name="connsiteX6" fmla="*/ 70801 w 126045"/>
                <a:gd name="connsiteY6" fmla="*/ 8340 h 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45" h="49440">
                  <a:moveTo>
                    <a:pt x="89851" y="26914"/>
                  </a:moveTo>
                  <a:lnTo>
                    <a:pt x="124664" y="22818"/>
                  </a:lnTo>
                  <a:moveTo>
                    <a:pt x="91279" y="49440"/>
                  </a:moveTo>
                  <a:lnTo>
                    <a:pt x="126046" y="45392"/>
                  </a:lnTo>
                  <a:moveTo>
                    <a:pt x="70801" y="8340"/>
                  </a:moveTo>
                  <a:cubicBezTo>
                    <a:pt x="70801" y="8340"/>
                    <a:pt x="-1685" y="-13282"/>
                    <a:pt x="30" y="13103"/>
                  </a:cubicBezTo>
                  <a:cubicBezTo>
                    <a:pt x="2030" y="42154"/>
                    <a:pt x="70801" y="8340"/>
                    <a:pt x="70801" y="8340"/>
                  </a:cubicBezTo>
                  <a:close/>
                </a:path>
              </a:pathLst>
            </a:custGeom>
            <a:noFill/>
            <a:ln w="4667" cap="rnd">
              <a:solidFill>
                <a:srgbClr val="000000"/>
              </a:solidFill>
              <a:prstDash val="solid"/>
              <a:round/>
            </a:ln>
          </p:spPr>
          <p:txBody>
            <a:bodyPr rtlCol="0" anchor="ctr"/>
            <a:lstStyle/>
            <a:p>
              <a:endParaRPr lang="zh-CN" altLang="en-US"/>
            </a:p>
          </p:txBody>
        </p:sp>
        <p:sp>
          <p:nvSpPr>
            <p:cNvPr id="18" name="任意多边形: 形状 17">
              <a:extLst>
                <a:ext uri="{FF2B5EF4-FFF2-40B4-BE49-F238E27FC236}">
                  <a16:creationId xmlns:a16="http://schemas.microsoft.com/office/drawing/2014/main" id="{51E91C86-175B-83AA-F6AA-298DE5E5431B}"/>
                </a:ext>
              </a:extLst>
            </p:cNvPr>
            <p:cNvSpPr/>
            <p:nvPr/>
          </p:nvSpPr>
          <p:spPr>
            <a:xfrm>
              <a:off x="-1640245" y="9226788"/>
              <a:ext cx="311110" cy="109346"/>
            </a:xfrm>
            <a:custGeom>
              <a:avLst/>
              <a:gdLst>
                <a:gd name="connsiteX0" fmla="*/ 48173 w 311110"/>
                <a:gd name="connsiteY0" fmla="*/ 0 h 109346"/>
                <a:gd name="connsiteX1" fmla="*/ 976 w 311110"/>
                <a:gd name="connsiteY1" fmla="*/ 32337 h 109346"/>
                <a:gd name="connsiteX2" fmla="*/ 48173 w 311110"/>
                <a:gd name="connsiteY2" fmla="*/ 0 h 109346"/>
                <a:gd name="connsiteX3" fmla="*/ 311110 w 311110"/>
                <a:gd name="connsiteY3" fmla="*/ 2619 h 109346"/>
                <a:gd name="connsiteX4" fmla="*/ 240864 w 311110"/>
                <a:gd name="connsiteY4" fmla="*/ 109347 h 10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110" h="109346">
                  <a:moveTo>
                    <a:pt x="48173" y="0"/>
                  </a:moveTo>
                  <a:cubicBezTo>
                    <a:pt x="48173" y="0"/>
                    <a:pt x="-8025" y="15907"/>
                    <a:pt x="976" y="32337"/>
                  </a:cubicBezTo>
                  <a:cubicBezTo>
                    <a:pt x="9978" y="48768"/>
                    <a:pt x="41458" y="13525"/>
                    <a:pt x="48173" y="0"/>
                  </a:cubicBezTo>
                  <a:close/>
                  <a:moveTo>
                    <a:pt x="311110" y="2619"/>
                  </a:moveTo>
                  <a:cubicBezTo>
                    <a:pt x="311110" y="2619"/>
                    <a:pt x="226052" y="26051"/>
                    <a:pt x="240864" y="109347"/>
                  </a:cubicBezTo>
                </a:path>
              </a:pathLst>
            </a:custGeom>
            <a:noFill/>
            <a:ln w="4667" cap="rnd">
              <a:solidFill>
                <a:srgbClr val="000000"/>
              </a:solidFill>
              <a:prstDash val="solid"/>
              <a:round/>
            </a:ln>
          </p:spPr>
          <p:txBody>
            <a:bodyPr rtlCol="0" anchor="ctr"/>
            <a:lstStyle/>
            <a:p>
              <a:endParaRPr lang="zh-CN" altLang="en-US"/>
            </a:p>
          </p:txBody>
        </p:sp>
        <p:sp>
          <p:nvSpPr>
            <p:cNvPr id="19" name="任意多边形: 形状 18">
              <a:extLst>
                <a:ext uri="{FF2B5EF4-FFF2-40B4-BE49-F238E27FC236}">
                  <a16:creationId xmlns:a16="http://schemas.microsoft.com/office/drawing/2014/main" id="{CD6ED772-9E2D-8574-6F46-38DE6967ED91}"/>
                </a:ext>
              </a:extLst>
            </p:cNvPr>
            <p:cNvSpPr/>
            <p:nvPr/>
          </p:nvSpPr>
          <p:spPr>
            <a:xfrm>
              <a:off x="-882498" y="8599947"/>
              <a:ext cx="81000" cy="418804"/>
            </a:xfrm>
            <a:custGeom>
              <a:avLst/>
              <a:gdLst>
                <a:gd name="connsiteX0" fmla="*/ 28927 w 81000"/>
                <a:gd name="connsiteY0" fmla="*/ 418805 h 418804"/>
                <a:gd name="connsiteX1" fmla="*/ 81001 w 81000"/>
                <a:gd name="connsiteY1" fmla="*/ 3629 h 418804"/>
                <a:gd name="connsiteX2" fmla="*/ 52083 w 81000"/>
                <a:gd name="connsiteY2" fmla="*/ 0 h 418804"/>
                <a:gd name="connsiteX3" fmla="*/ 0 w 81000"/>
                <a:gd name="connsiteY3" fmla="*/ 415176 h 418804"/>
                <a:gd name="connsiteX4" fmla="*/ 28927 w 81000"/>
                <a:gd name="connsiteY4" fmla="*/ 418805 h 41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00" h="418804">
                  <a:moveTo>
                    <a:pt x="28927" y="418805"/>
                  </a:moveTo>
                  <a:lnTo>
                    <a:pt x="81001" y="3629"/>
                  </a:lnTo>
                  <a:lnTo>
                    <a:pt x="52083" y="0"/>
                  </a:lnTo>
                  <a:lnTo>
                    <a:pt x="0" y="415176"/>
                  </a:lnTo>
                  <a:lnTo>
                    <a:pt x="28927" y="418805"/>
                  </a:lnTo>
                  <a:close/>
                </a:path>
              </a:pathLst>
            </a:custGeom>
            <a:solidFill>
              <a:srgbClr val="231815"/>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AACD2E0E-F156-8F4B-93EB-6BAE9BA83A9C}"/>
                </a:ext>
              </a:extLst>
            </p:cNvPr>
            <p:cNvSpPr/>
            <p:nvPr/>
          </p:nvSpPr>
          <p:spPr>
            <a:xfrm>
              <a:off x="-1007333" y="8584565"/>
              <a:ext cx="177593" cy="429594"/>
            </a:xfrm>
            <a:custGeom>
              <a:avLst/>
              <a:gdLst>
                <a:gd name="connsiteX0" fmla="*/ 0 w 177593"/>
                <a:gd name="connsiteY0" fmla="*/ 235267 h 429594"/>
                <a:gd name="connsiteX1" fmla="*/ 55435 w 177593"/>
                <a:gd name="connsiteY1" fmla="*/ 255460 h 429594"/>
                <a:gd name="connsiteX2" fmla="*/ 26289 w 177593"/>
                <a:gd name="connsiteY2" fmla="*/ 365474 h 429594"/>
                <a:gd name="connsiteX3" fmla="*/ 125206 w 177593"/>
                <a:gd name="connsiteY3" fmla="*/ 428863 h 429594"/>
                <a:gd name="connsiteX4" fmla="*/ 177594 w 177593"/>
                <a:gd name="connsiteY4" fmla="*/ 17526 h 429594"/>
                <a:gd name="connsiteX5" fmla="*/ 42529 w 177593"/>
                <a:gd name="connsiteY5" fmla="*/ 0 h 429594"/>
                <a:gd name="connsiteX6" fmla="*/ 0 w 177593"/>
                <a:gd name="connsiteY6" fmla="*/ 235267 h 42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593" h="429594">
                  <a:moveTo>
                    <a:pt x="0" y="235267"/>
                  </a:moveTo>
                  <a:lnTo>
                    <a:pt x="55435" y="255460"/>
                  </a:lnTo>
                  <a:cubicBezTo>
                    <a:pt x="55435" y="255460"/>
                    <a:pt x="17335" y="317802"/>
                    <a:pt x="26289" y="365474"/>
                  </a:cubicBezTo>
                  <a:cubicBezTo>
                    <a:pt x="40576" y="441103"/>
                    <a:pt x="125206" y="428863"/>
                    <a:pt x="125206" y="428863"/>
                  </a:cubicBezTo>
                  <a:lnTo>
                    <a:pt x="177594" y="17526"/>
                  </a:lnTo>
                  <a:lnTo>
                    <a:pt x="42529" y="0"/>
                  </a:lnTo>
                  <a:lnTo>
                    <a:pt x="0" y="235267"/>
                  </a:lnTo>
                  <a:close/>
                </a:path>
              </a:pathLst>
            </a:custGeom>
            <a:solidFill>
              <a:srgbClr val="2F54EB"/>
            </a:solidFill>
            <a:ln w="3858" cap="flat">
              <a:solidFill>
                <a:srgbClr val="231815"/>
              </a:solid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05D24742-73A4-95FE-74BD-F55546CD9477}"/>
                </a:ext>
              </a:extLst>
            </p:cNvPr>
            <p:cNvSpPr/>
            <p:nvPr/>
          </p:nvSpPr>
          <p:spPr>
            <a:xfrm>
              <a:off x="-1041870" y="8790162"/>
              <a:ext cx="81733" cy="113976"/>
            </a:xfrm>
            <a:custGeom>
              <a:avLst/>
              <a:gdLst>
                <a:gd name="connsiteX0" fmla="*/ 51825 w 81733"/>
                <a:gd name="connsiteY0" fmla="*/ 34004 h 113976"/>
                <a:gd name="connsiteX1" fmla="*/ 60112 w 81733"/>
                <a:gd name="connsiteY1" fmla="*/ 0 h 113976"/>
                <a:gd name="connsiteX2" fmla="*/ 73399 w 81733"/>
                <a:gd name="connsiteY2" fmla="*/ 40577 h 113976"/>
                <a:gd name="connsiteX3" fmla="*/ 81734 w 81733"/>
                <a:gd name="connsiteY3" fmla="*/ 6525 h 113976"/>
                <a:gd name="connsiteX4" fmla="*/ 27774 w 81733"/>
                <a:gd name="connsiteY4" fmla="*/ 45291 h 113976"/>
                <a:gd name="connsiteX5" fmla="*/ 7772 w 81733"/>
                <a:gd name="connsiteY5" fmla="*/ 113348 h 113976"/>
                <a:gd name="connsiteX6" fmla="*/ 27774 w 81733"/>
                <a:gd name="connsiteY6" fmla="*/ 45291 h 113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33" h="113976">
                  <a:moveTo>
                    <a:pt x="51825" y="34004"/>
                  </a:moveTo>
                  <a:lnTo>
                    <a:pt x="60112" y="0"/>
                  </a:lnTo>
                  <a:moveTo>
                    <a:pt x="73399" y="40577"/>
                  </a:moveTo>
                  <a:lnTo>
                    <a:pt x="81734" y="6525"/>
                  </a:lnTo>
                  <a:moveTo>
                    <a:pt x="27774" y="45291"/>
                  </a:moveTo>
                  <a:cubicBezTo>
                    <a:pt x="27774" y="45291"/>
                    <a:pt x="-17755" y="105728"/>
                    <a:pt x="7772" y="113348"/>
                  </a:cubicBezTo>
                  <a:cubicBezTo>
                    <a:pt x="35585" y="121634"/>
                    <a:pt x="27774" y="45291"/>
                    <a:pt x="27774" y="45291"/>
                  </a:cubicBezTo>
                  <a:close/>
                </a:path>
              </a:pathLst>
            </a:custGeom>
            <a:noFill/>
            <a:ln w="4667" cap="rnd">
              <a:solidFill>
                <a:srgbClr val="000000"/>
              </a:solidFill>
              <a:prstDash val="solid"/>
              <a:round/>
            </a:ln>
          </p:spPr>
          <p:txBody>
            <a:bodyPr rtlCol="0" anchor="ctr"/>
            <a:lstStyle/>
            <a:p>
              <a:endParaRPr lang="zh-CN" altLang="en-US"/>
            </a:p>
          </p:txBody>
        </p:sp>
        <p:sp>
          <p:nvSpPr>
            <p:cNvPr id="23" name="任意多边形: 形状 22">
              <a:extLst>
                <a:ext uri="{FF2B5EF4-FFF2-40B4-BE49-F238E27FC236}">
                  <a16:creationId xmlns:a16="http://schemas.microsoft.com/office/drawing/2014/main" id="{9B940CF5-E9A9-9614-132F-94060EE6D98C}"/>
                </a:ext>
              </a:extLst>
            </p:cNvPr>
            <p:cNvSpPr/>
            <p:nvPr/>
          </p:nvSpPr>
          <p:spPr>
            <a:xfrm>
              <a:off x="-1014641" y="8590041"/>
              <a:ext cx="170233" cy="301034"/>
            </a:xfrm>
            <a:custGeom>
              <a:avLst/>
              <a:gdLst>
                <a:gd name="connsiteX0" fmla="*/ 545 w 170233"/>
                <a:gd name="connsiteY0" fmla="*/ 245412 h 301034"/>
                <a:gd name="connsiteX1" fmla="*/ 14404 w 170233"/>
                <a:gd name="connsiteY1" fmla="*/ 300942 h 301034"/>
                <a:gd name="connsiteX2" fmla="*/ 545 w 170233"/>
                <a:gd name="connsiteY2" fmla="*/ 245412 h 301034"/>
                <a:gd name="connsiteX3" fmla="*/ 94748 w 170233"/>
                <a:gd name="connsiteY3" fmla="*/ 0 h 301034"/>
                <a:gd name="connsiteX4" fmla="*/ 170233 w 170233"/>
                <a:gd name="connsiteY4" fmla="*/ 103061 h 30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33" h="301034">
                  <a:moveTo>
                    <a:pt x="545" y="245412"/>
                  </a:moveTo>
                  <a:cubicBezTo>
                    <a:pt x="545" y="245412"/>
                    <a:pt x="-4217" y="303657"/>
                    <a:pt x="14404" y="300942"/>
                  </a:cubicBezTo>
                  <a:cubicBezTo>
                    <a:pt x="33026" y="298228"/>
                    <a:pt x="10833" y="256508"/>
                    <a:pt x="545" y="245412"/>
                  </a:cubicBezTo>
                  <a:close/>
                  <a:moveTo>
                    <a:pt x="94748" y="0"/>
                  </a:moveTo>
                  <a:cubicBezTo>
                    <a:pt x="94748" y="0"/>
                    <a:pt x="87033" y="87916"/>
                    <a:pt x="170233" y="103061"/>
                  </a:cubicBezTo>
                </a:path>
              </a:pathLst>
            </a:custGeom>
            <a:noFill/>
            <a:ln w="4667" cap="rnd">
              <a:solidFill>
                <a:srgbClr val="000000"/>
              </a:solidFill>
              <a:prstDash val="solid"/>
              <a:round/>
            </a:ln>
          </p:spPr>
          <p:txBody>
            <a:bodyPr rtlCol="0" anchor="ctr"/>
            <a:lstStyle/>
            <a:p>
              <a:endParaRPr lang="zh-CN" altLang="en-US"/>
            </a:p>
          </p:txBody>
        </p:sp>
        <p:sp>
          <p:nvSpPr>
            <p:cNvPr id="24" name="任意多边形: 形状 23">
              <a:extLst>
                <a:ext uri="{FF2B5EF4-FFF2-40B4-BE49-F238E27FC236}">
                  <a16:creationId xmlns:a16="http://schemas.microsoft.com/office/drawing/2014/main" id="{0F749A50-3AB2-1DB4-B645-90F98D36946F}"/>
                </a:ext>
              </a:extLst>
            </p:cNvPr>
            <p:cNvSpPr/>
            <p:nvPr/>
          </p:nvSpPr>
          <p:spPr>
            <a:xfrm>
              <a:off x="-2185605" y="8183705"/>
              <a:ext cx="306448" cy="263782"/>
            </a:xfrm>
            <a:custGeom>
              <a:avLst/>
              <a:gdLst>
                <a:gd name="connsiteX0" fmla="*/ 245584 w 306448"/>
                <a:gd name="connsiteY0" fmla="*/ 0 h 263782"/>
                <a:gd name="connsiteX1" fmla="*/ 138428 w 306448"/>
                <a:gd name="connsiteY1" fmla="*/ 23241 h 263782"/>
                <a:gd name="connsiteX2" fmla="*/ 39653 w 306448"/>
                <a:gd name="connsiteY2" fmla="*/ 60103 h 263782"/>
                <a:gd name="connsiteX3" fmla="*/ 2649 w 306448"/>
                <a:gd name="connsiteY3" fmla="*/ 135684 h 263782"/>
                <a:gd name="connsiteX4" fmla="*/ 78849 w 306448"/>
                <a:gd name="connsiteY4" fmla="*/ 252032 h 263782"/>
                <a:gd name="connsiteX5" fmla="*/ 177671 w 306448"/>
                <a:gd name="connsiteY5" fmla="*/ 236649 h 263782"/>
                <a:gd name="connsiteX6" fmla="*/ 265634 w 306448"/>
                <a:gd name="connsiteY6" fmla="*/ 150543 h 263782"/>
                <a:gd name="connsiteX7" fmla="*/ 306449 w 306448"/>
                <a:gd name="connsiteY7" fmla="*/ 132683 h 263782"/>
                <a:gd name="connsiteX8" fmla="*/ 245584 w 306448"/>
                <a:gd name="connsiteY8" fmla="*/ 0 h 263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448" h="263782">
                  <a:moveTo>
                    <a:pt x="245584" y="0"/>
                  </a:moveTo>
                  <a:cubicBezTo>
                    <a:pt x="245584" y="0"/>
                    <a:pt x="181004" y="27194"/>
                    <a:pt x="138428" y="23241"/>
                  </a:cubicBezTo>
                  <a:cubicBezTo>
                    <a:pt x="95851" y="19288"/>
                    <a:pt x="36843" y="16335"/>
                    <a:pt x="39653" y="60103"/>
                  </a:cubicBezTo>
                  <a:cubicBezTo>
                    <a:pt x="39653" y="60103"/>
                    <a:pt x="-12115" y="81201"/>
                    <a:pt x="2649" y="135684"/>
                  </a:cubicBezTo>
                  <a:cubicBezTo>
                    <a:pt x="17413" y="190167"/>
                    <a:pt x="53750" y="234172"/>
                    <a:pt x="78849" y="252032"/>
                  </a:cubicBezTo>
                  <a:cubicBezTo>
                    <a:pt x="103947" y="269891"/>
                    <a:pt x="158859" y="269367"/>
                    <a:pt x="177671" y="236649"/>
                  </a:cubicBezTo>
                  <a:cubicBezTo>
                    <a:pt x="196483" y="203930"/>
                    <a:pt x="228439" y="194024"/>
                    <a:pt x="265634" y="150543"/>
                  </a:cubicBezTo>
                  <a:cubicBezTo>
                    <a:pt x="273873" y="141018"/>
                    <a:pt x="306449" y="132683"/>
                    <a:pt x="306449" y="132683"/>
                  </a:cubicBezTo>
                  <a:lnTo>
                    <a:pt x="245584" y="0"/>
                  </a:lnTo>
                  <a:close/>
                </a:path>
              </a:pathLst>
            </a:custGeom>
            <a:solidFill>
              <a:srgbClr val="F9D3DC"/>
            </a:solidFill>
            <a:ln w="5001" cap="flat">
              <a:solidFill>
                <a:srgbClr val="231815"/>
              </a:solid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CFB7F055-D1FB-25CC-F411-71177D816354}"/>
                </a:ext>
              </a:extLst>
            </p:cNvPr>
            <p:cNvSpPr/>
            <p:nvPr/>
          </p:nvSpPr>
          <p:spPr>
            <a:xfrm>
              <a:off x="-2145951" y="8243808"/>
              <a:ext cx="74675" cy="32971"/>
            </a:xfrm>
            <a:custGeom>
              <a:avLst/>
              <a:gdLst>
                <a:gd name="connsiteX0" fmla="*/ 0 w 74675"/>
                <a:gd name="connsiteY0" fmla="*/ 0 h 32971"/>
                <a:gd name="connsiteX1" fmla="*/ 74676 w 74675"/>
                <a:gd name="connsiteY1" fmla="*/ 31671 h 32971"/>
                <a:gd name="connsiteX2" fmla="*/ 0 w 74675"/>
                <a:gd name="connsiteY2" fmla="*/ 0 h 32971"/>
              </a:gdLst>
              <a:ahLst/>
              <a:cxnLst>
                <a:cxn ang="0">
                  <a:pos x="connsiteX0" y="connsiteY0"/>
                </a:cxn>
                <a:cxn ang="0">
                  <a:pos x="connsiteX1" y="connsiteY1"/>
                </a:cxn>
                <a:cxn ang="0">
                  <a:pos x="connsiteX2" y="connsiteY2"/>
                </a:cxn>
              </a:cxnLst>
              <a:rect l="l" t="t" r="r" b="b"/>
              <a:pathLst>
                <a:path w="74675" h="32971">
                  <a:moveTo>
                    <a:pt x="0" y="0"/>
                  </a:moveTo>
                  <a:cubicBezTo>
                    <a:pt x="0" y="0"/>
                    <a:pt x="20860" y="40672"/>
                    <a:pt x="74676" y="31671"/>
                  </a:cubicBezTo>
                  <a:lnTo>
                    <a:pt x="0" y="0"/>
                  </a:lnTo>
                  <a:close/>
                </a:path>
              </a:pathLst>
            </a:custGeom>
            <a:solidFill>
              <a:srgbClr val="F9D3DC"/>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E49CB688-AB45-8392-9C41-BD06E3A6E276}"/>
                </a:ext>
              </a:extLst>
            </p:cNvPr>
            <p:cNvSpPr/>
            <p:nvPr/>
          </p:nvSpPr>
          <p:spPr>
            <a:xfrm>
              <a:off x="-2145951" y="8243808"/>
              <a:ext cx="74675" cy="32971"/>
            </a:xfrm>
            <a:custGeom>
              <a:avLst/>
              <a:gdLst>
                <a:gd name="connsiteX0" fmla="*/ 0 w 74675"/>
                <a:gd name="connsiteY0" fmla="*/ 0 h 32971"/>
                <a:gd name="connsiteX1" fmla="*/ 74676 w 74675"/>
                <a:gd name="connsiteY1" fmla="*/ 31671 h 32971"/>
              </a:gdLst>
              <a:ahLst/>
              <a:cxnLst>
                <a:cxn ang="0">
                  <a:pos x="connsiteX0" y="connsiteY0"/>
                </a:cxn>
                <a:cxn ang="0">
                  <a:pos x="connsiteX1" y="connsiteY1"/>
                </a:cxn>
              </a:cxnLst>
              <a:rect l="l" t="t" r="r" b="b"/>
              <a:pathLst>
                <a:path w="74675" h="32971">
                  <a:moveTo>
                    <a:pt x="0" y="0"/>
                  </a:moveTo>
                  <a:cubicBezTo>
                    <a:pt x="0" y="0"/>
                    <a:pt x="20860" y="40672"/>
                    <a:pt x="74676" y="31671"/>
                  </a:cubicBezTo>
                </a:path>
              </a:pathLst>
            </a:custGeom>
            <a:noFill/>
            <a:ln w="5001" cap="flat">
              <a:solidFill>
                <a:srgbClr val="231815"/>
              </a:solid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50AD56E9-F4AC-B3C5-93B3-FDDEA4519B6B}"/>
                </a:ext>
              </a:extLst>
            </p:cNvPr>
            <p:cNvSpPr/>
            <p:nvPr/>
          </p:nvSpPr>
          <p:spPr>
            <a:xfrm>
              <a:off x="-2127282" y="8265023"/>
              <a:ext cx="112585" cy="45459"/>
            </a:xfrm>
            <a:custGeom>
              <a:avLst/>
              <a:gdLst>
                <a:gd name="connsiteX0" fmla="*/ 0 w 112585"/>
                <a:gd name="connsiteY0" fmla="*/ 40840 h 45459"/>
                <a:gd name="connsiteX1" fmla="*/ 59341 w 112585"/>
                <a:gd name="connsiteY1" fmla="*/ 7884 h 45459"/>
                <a:gd name="connsiteX2" fmla="*/ 106013 w 112585"/>
                <a:gd name="connsiteY2" fmla="*/ 45460 h 45459"/>
              </a:gdLst>
              <a:ahLst/>
              <a:cxnLst>
                <a:cxn ang="0">
                  <a:pos x="connsiteX0" y="connsiteY0"/>
                </a:cxn>
                <a:cxn ang="0">
                  <a:pos x="connsiteX1" y="connsiteY1"/>
                </a:cxn>
                <a:cxn ang="0">
                  <a:pos x="connsiteX2" y="connsiteY2"/>
                </a:cxn>
              </a:cxnLst>
              <a:rect l="l" t="t" r="r" b="b"/>
              <a:pathLst>
                <a:path w="112585" h="45459">
                  <a:moveTo>
                    <a:pt x="0" y="40840"/>
                  </a:moveTo>
                  <a:cubicBezTo>
                    <a:pt x="0" y="40840"/>
                    <a:pt x="41767" y="18457"/>
                    <a:pt x="59341" y="7884"/>
                  </a:cubicBezTo>
                  <a:cubicBezTo>
                    <a:pt x="92916" y="-12357"/>
                    <a:pt x="127302" y="8598"/>
                    <a:pt x="106013" y="45460"/>
                  </a:cubicBezTo>
                </a:path>
              </a:pathLst>
            </a:custGeom>
            <a:noFill/>
            <a:ln w="5001" cap="flat">
              <a:solidFill>
                <a:srgbClr val="231815"/>
              </a:solid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3DDCBF17-06CF-8ED0-6158-40D5DE235096}"/>
                </a:ext>
              </a:extLst>
            </p:cNvPr>
            <p:cNvSpPr/>
            <p:nvPr/>
          </p:nvSpPr>
          <p:spPr>
            <a:xfrm>
              <a:off x="-2077848" y="8309637"/>
              <a:ext cx="102370" cy="76712"/>
            </a:xfrm>
            <a:custGeom>
              <a:avLst/>
              <a:gdLst>
                <a:gd name="connsiteX0" fmla="*/ 0 w 102370"/>
                <a:gd name="connsiteY0" fmla="*/ 35564 h 76712"/>
                <a:gd name="connsiteX1" fmla="*/ 50911 w 102370"/>
                <a:gd name="connsiteY1" fmla="*/ 3560 h 76712"/>
                <a:gd name="connsiteX2" fmla="*/ 74724 w 102370"/>
                <a:gd name="connsiteY2" fmla="*/ 44661 h 76712"/>
                <a:gd name="connsiteX3" fmla="*/ 22955 w 102370"/>
                <a:gd name="connsiteY3" fmla="*/ 75569 h 76712"/>
                <a:gd name="connsiteX4" fmla="*/ 75009 w 102370"/>
                <a:gd name="connsiteY4" fmla="*/ 44804 h 76712"/>
                <a:gd name="connsiteX5" fmla="*/ 100298 w 102370"/>
                <a:gd name="connsiteY5" fmla="*/ 76713 h 7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70" h="76712">
                  <a:moveTo>
                    <a:pt x="0" y="35564"/>
                  </a:moveTo>
                  <a:cubicBezTo>
                    <a:pt x="0" y="35564"/>
                    <a:pt x="39814" y="9895"/>
                    <a:pt x="50911" y="3560"/>
                  </a:cubicBezTo>
                  <a:cubicBezTo>
                    <a:pt x="73962" y="-9679"/>
                    <a:pt x="99393" y="16229"/>
                    <a:pt x="74724" y="44661"/>
                  </a:cubicBezTo>
                  <a:moveTo>
                    <a:pt x="22955" y="75569"/>
                  </a:moveTo>
                  <a:cubicBezTo>
                    <a:pt x="22955" y="75569"/>
                    <a:pt x="64579" y="49995"/>
                    <a:pt x="75009" y="44804"/>
                  </a:cubicBezTo>
                  <a:cubicBezTo>
                    <a:pt x="93202" y="35707"/>
                    <a:pt x="107966" y="46566"/>
                    <a:pt x="100298" y="76713"/>
                  </a:cubicBezTo>
                </a:path>
              </a:pathLst>
            </a:custGeom>
            <a:noFill/>
            <a:ln w="5001" cap="flat">
              <a:solidFill>
                <a:srgbClr val="231815"/>
              </a:solid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418B5707-EE73-9C61-E110-33663E0FBCDD}"/>
                </a:ext>
              </a:extLst>
            </p:cNvPr>
            <p:cNvSpPr/>
            <p:nvPr/>
          </p:nvSpPr>
          <p:spPr>
            <a:xfrm>
              <a:off x="-1636745" y="7928242"/>
              <a:ext cx="475642" cy="562262"/>
            </a:xfrm>
            <a:custGeom>
              <a:avLst/>
              <a:gdLst>
                <a:gd name="connsiteX0" fmla="*/ 475583 w 475642"/>
                <a:gd name="connsiteY0" fmla="*/ 289086 h 562262"/>
                <a:gd name="connsiteX1" fmla="*/ 398336 w 475642"/>
                <a:gd name="connsiteY1" fmla="*/ 64105 h 562262"/>
                <a:gd name="connsiteX2" fmla="*/ 276511 w 475642"/>
                <a:gd name="connsiteY2" fmla="*/ 1240 h 562262"/>
                <a:gd name="connsiteX3" fmla="*/ 149257 w 475642"/>
                <a:gd name="connsiteY3" fmla="*/ 28387 h 562262"/>
                <a:gd name="connsiteX4" fmla="*/ 60150 w 475642"/>
                <a:gd name="connsiteY4" fmla="*/ 117445 h 562262"/>
                <a:gd name="connsiteX5" fmla="*/ 0 w 475642"/>
                <a:gd name="connsiteY5" fmla="*/ 373430 h 562262"/>
                <a:gd name="connsiteX6" fmla="*/ 234458 w 475642"/>
                <a:gd name="connsiteY6" fmla="*/ 366334 h 562262"/>
                <a:gd name="connsiteX7" fmla="*/ 156448 w 475642"/>
                <a:gd name="connsiteY7" fmla="*/ 545213 h 562262"/>
                <a:gd name="connsiteX8" fmla="*/ 340376 w 475642"/>
                <a:gd name="connsiteY8" fmla="*/ 562263 h 562262"/>
                <a:gd name="connsiteX9" fmla="*/ 475583 w 475642"/>
                <a:gd name="connsiteY9" fmla="*/ 289086 h 5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5642" h="562262">
                  <a:moveTo>
                    <a:pt x="475583" y="289086"/>
                  </a:moveTo>
                  <a:cubicBezTo>
                    <a:pt x="471964" y="177596"/>
                    <a:pt x="427958" y="106682"/>
                    <a:pt x="398336" y="64105"/>
                  </a:cubicBezTo>
                  <a:cubicBezTo>
                    <a:pt x="369761" y="22624"/>
                    <a:pt x="300752" y="7575"/>
                    <a:pt x="276511" y="1240"/>
                  </a:cubicBezTo>
                  <a:cubicBezTo>
                    <a:pt x="250650" y="-5475"/>
                    <a:pt x="219361" y="16719"/>
                    <a:pt x="149257" y="28387"/>
                  </a:cubicBezTo>
                  <a:cubicBezTo>
                    <a:pt x="99917" y="36578"/>
                    <a:pt x="77819" y="52628"/>
                    <a:pt x="60150" y="117445"/>
                  </a:cubicBezTo>
                  <a:cubicBezTo>
                    <a:pt x="26289" y="243033"/>
                    <a:pt x="0" y="373430"/>
                    <a:pt x="0" y="373430"/>
                  </a:cubicBezTo>
                  <a:lnTo>
                    <a:pt x="234458" y="366334"/>
                  </a:lnTo>
                  <a:lnTo>
                    <a:pt x="156448" y="545213"/>
                  </a:lnTo>
                  <a:lnTo>
                    <a:pt x="340376" y="562263"/>
                  </a:lnTo>
                  <a:cubicBezTo>
                    <a:pt x="340376" y="562263"/>
                    <a:pt x="478917" y="391956"/>
                    <a:pt x="475583" y="289086"/>
                  </a:cubicBezTo>
                  <a:close/>
                </a:path>
              </a:pathLst>
            </a:custGeom>
            <a:solidFill>
              <a:srgbClr val="49E5DB"/>
            </a:solidFill>
            <a:ln w="4382" cap="flat">
              <a:solidFill>
                <a:srgbClr val="231815"/>
              </a:solid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57488B5F-CA98-21D2-0027-C849868828ED}"/>
                </a:ext>
              </a:extLst>
            </p:cNvPr>
            <p:cNvSpPr/>
            <p:nvPr/>
          </p:nvSpPr>
          <p:spPr>
            <a:xfrm>
              <a:off x="-1491060" y="7891573"/>
              <a:ext cx="64783" cy="99583"/>
            </a:xfrm>
            <a:custGeom>
              <a:avLst/>
              <a:gdLst>
                <a:gd name="connsiteX0" fmla="*/ 0 w 64783"/>
                <a:gd name="connsiteY0" fmla="*/ 24765 h 99583"/>
                <a:gd name="connsiteX1" fmla="*/ 16145 w 64783"/>
                <a:gd name="connsiteY1" fmla="*/ 99584 h 99583"/>
                <a:gd name="connsiteX2" fmla="*/ 63770 w 64783"/>
                <a:gd name="connsiteY2" fmla="*/ 82201 h 99583"/>
                <a:gd name="connsiteX3" fmla="*/ 37100 w 64783"/>
                <a:gd name="connsiteY3" fmla="*/ 0 h 99583"/>
                <a:gd name="connsiteX4" fmla="*/ 0 w 64783"/>
                <a:gd name="connsiteY4" fmla="*/ 24765 h 99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83" h="99583">
                  <a:moveTo>
                    <a:pt x="0" y="24765"/>
                  </a:moveTo>
                  <a:lnTo>
                    <a:pt x="16145" y="99584"/>
                  </a:lnTo>
                  <a:cubicBezTo>
                    <a:pt x="16145" y="99584"/>
                    <a:pt x="56531" y="90345"/>
                    <a:pt x="63770" y="82201"/>
                  </a:cubicBezTo>
                  <a:cubicBezTo>
                    <a:pt x="71009" y="74057"/>
                    <a:pt x="37100" y="0"/>
                    <a:pt x="37100" y="0"/>
                  </a:cubicBezTo>
                  <a:lnTo>
                    <a:pt x="0" y="24765"/>
                  </a:lnTo>
                  <a:close/>
                </a:path>
              </a:pathLst>
            </a:custGeom>
            <a:solidFill>
              <a:srgbClr val="F9D3DC"/>
            </a:solidFill>
            <a:ln w="4382" cap="flat">
              <a:solidFill>
                <a:srgbClr val="231815"/>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D90D75F2-0015-5464-46FC-BE3BA195421D}"/>
                </a:ext>
              </a:extLst>
            </p:cNvPr>
            <p:cNvSpPr/>
            <p:nvPr/>
          </p:nvSpPr>
          <p:spPr>
            <a:xfrm>
              <a:off x="-1571165" y="7777988"/>
              <a:ext cx="167094" cy="155108"/>
            </a:xfrm>
            <a:custGeom>
              <a:avLst/>
              <a:gdLst>
                <a:gd name="connsiteX0" fmla="*/ 10906 w 167094"/>
                <a:gd name="connsiteY0" fmla="*/ 0 h 155108"/>
                <a:gd name="connsiteX1" fmla="*/ 13192 w 167094"/>
                <a:gd name="connsiteY1" fmla="*/ 66675 h 155108"/>
                <a:gd name="connsiteX2" fmla="*/ 0 w 167094"/>
                <a:gd name="connsiteY2" fmla="*/ 123158 h 155108"/>
                <a:gd name="connsiteX3" fmla="*/ 25622 w 167094"/>
                <a:gd name="connsiteY3" fmla="*/ 116729 h 155108"/>
                <a:gd name="connsiteX4" fmla="*/ 67008 w 167094"/>
                <a:gd name="connsiteY4" fmla="*/ 154829 h 155108"/>
                <a:gd name="connsiteX5" fmla="*/ 125587 w 167094"/>
                <a:gd name="connsiteY5" fmla="*/ 121491 h 155108"/>
                <a:gd name="connsiteX6" fmla="*/ 141732 w 167094"/>
                <a:gd name="connsiteY6" fmla="*/ 71676 h 155108"/>
                <a:gd name="connsiteX7" fmla="*/ 165545 w 167094"/>
                <a:gd name="connsiteY7" fmla="*/ 39052 h 155108"/>
                <a:gd name="connsiteX8" fmla="*/ 118681 w 167094"/>
                <a:gd name="connsiteY8" fmla="*/ 29289 h 155108"/>
                <a:gd name="connsiteX9" fmla="*/ 10906 w 167094"/>
                <a:gd name="connsiteY9" fmla="*/ 0 h 155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094" h="155108">
                  <a:moveTo>
                    <a:pt x="10906" y="0"/>
                  </a:moveTo>
                  <a:cubicBezTo>
                    <a:pt x="3629" y="21777"/>
                    <a:pt x="4439" y="45448"/>
                    <a:pt x="13192" y="66675"/>
                  </a:cubicBezTo>
                  <a:lnTo>
                    <a:pt x="0" y="123158"/>
                  </a:lnTo>
                  <a:lnTo>
                    <a:pt x="25622" y="116729"/>
                  </a:lnTo>
                  <a:cubicBezTo>
                    <a:pt x="25622" y="116729"/>
                    <a:pt x="30718" y="151447"/>
                    <a:pt x="67008" y="154829"/>
                  </a:cubicBezTo>
                  <a:cubicBezTo>
                    <a:pt x="103299" y="158210"/>
                    <a:pt x="114633" y="129969"/>
                    <a:pt x="125587" y="121491"/>
                  </a:cubicBezTo>
                  <a:cubicBezTo>
                    <a:pt x="127273" y="103907"/>
                    <a:pt x="132779" y="86904"/>
                    <a:pt x="141732" y="71676"/>
                  </a:cubicBezTo>
                  <a:cubicBezTo>
                    <a:pt x="141732" y="71676"/>
                    <a:pt x="174498" y="64294"/>
                    <a:pt x="165545" y="39052"/>
                  </a:cubicBezTo>
                  <a:cubicBezTo>
                    <a:pt x="153448" y="4905"/>
                    <a:pt x="118681" y="29289"/>
                    <a:pt x="118681" y="29289"/>
                  </a:cubicBezTo>
                  <a:cubicBezTo>
                    <a:pt x="118681" y="29289"/>
                    <a:pt x="69294" y="43196"/>
                    <a:pt x="10906" y="0"/>
                  </a:cubicBezTo>
                  <a:close/>
                </a:path>
              </a:pathLst>
            </a:custGeom>
            <a:solidFill>
              <a:srgbClr val="F9D3DC"/>
            </a:solidFill>
            <a:ln w="4382" cap="flat">
              <a:solidFill>
                <a:srgbClr val="231815"/>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A5D99189-0CCD-6D58-FC72-E14ADBFEC0C5}"/>
                </a:ext>
              </a:extLst>
            </p:cNvPr>
            <p:cNvSpPr/>
            <p:nvPr/>
          </p:nvSpPr>
          <p:spPr>
            <a:xfrm>
              <a:off x="-1562926" y="7644426"/>
              <a:ext cx="390846" cy="376123"/>
            </a:xfrm>
            <a:custGeom>
              <a:avLst/>
              <a:gdLst>
                <a:gd name="connsiteX0" fmla="*/ 133493 w 390846"/>
                <a:gd name="connsiteY0" fmla="*/ 205666 h 376123"/>
                <a:gd name="connsiteX1" fmla="*/ 127445 w 390846"/>
                <a:gd name="connsiteY1" fmla="*/ 305678 h 376123"/>
                <a:gd name="connsiteX2" fmla="*/ 289370 w 390846"/>
                <a:gd name="connsiteY2" fmla="*/ 365162 h 376123"/>
                <a:gd name="connsiteX3" fmla="*/ 389382 w 390846"/>
                <a:gd name="connsiteY3" fmla="*/ 214667 h 376123"/>
                <a:gd name="connsiteX4" fmla="*/ 275654 w 390846"/>
                <a:gd name="connsiteY4" fmla="*/ 139896 h 376123"/>
                <a:gd name="connsiteX5" fmla="*/ 196453 w 390846"/>
                <a:gd name="connsiteY5" fmla="*/ 116083 h 376123"/>
                <a:gd name="connsiteX6" fmla="*/ 124349 w 390846"/>
                <a:gd name="connsiteY6" fmla="*/ 70744 h 376123"/>
                <a:gd name="connsiteX7" fmla="*/ 117538 w 390846"/>
                <a:gd name="connsiteY7" fmla="*/ 4450 h 376123"/>
                <a:gd name="connsiteX8" fmla="*/ 65722 w 390846"/>
                <a:gd name="connsiteY8" fmla="*/ 71125 h 376123"/>
                <a:gd name="connsiteX9" fmla="*/ 0 w 390846"/>
                <a:gd name="connsiteY9" fmla="*/ 135038 h 376123"/>
                <a:gd name="connsiteX10" fmla="*/ 110490 w 390846"/>
                <a:gd name="connsiteY10" fmla="*/ 163327 h 376123"/>
                <a:gd name="connsiteX11" fmla="*/ 157353 w 390846"/>
                <a:gd name="connsiteY11" fmla="*/ 173090 h 376123"/>
                <a:gd name="connsiteX12" fmla="*/ 133493 w 390846"/>
                <a:gd name="connsiteY12" fmla="*/ 205666 h 37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846" h="376123">
                  <a:moveTo>
                    <a:pt x="133493" y="205666"/>
                  </a:moveTo>
                  <a:cubicBezTo>
                    <a:pt x="133493" y="205666"/>
                    <a:pt x="101918" y="266912"/>
                    <a:pt x="127445" y="305678"/>
                  </a:cubicBezTo>
                  <a:cubicBezTo>
                    <a:pt x="152971" y="344445"/>
                    <a:pt x="217170" y="399881"/>
                    <a:pt x="289370" y="365162"/>
                  </a:cubicBezTo>
                  <a:cubicBezTo>
                    <a:pt x="361569" y="330443"/>
                    <a:pt x="398907" y="271626"/>
                    <a:pt x="389382" y="214667"/>
                  </a:cubicBezTo>
                  <a:cubicBezTo>
                    <a:pt x="379857" y="157707"/>
                    <a:pt x="325041" y="130466"/>
                    <a:pt x="275654" y="139896"/>
                  </a:cubicBezTo>
                  <a:cubicBezTo>
                    <a:pt x="226266" y="149325"/>
                    <a:pt x="209883" y="135133"/>
                    <a:pt x="196453" y="116083"/>
                  </a:cubicBezTo>
                  <a:cubicBezTo>
                    <a:pt x="183023" y="97033"/>
                    <a:pt x="160877" y="72649"/>
                    <a:pt x="124349" y="70744"/>
                  </a:cubicBezTo>
                  <a:cubicBezTo>
                    <a:pt x="124349" y="70744"/>
                    <a:pt x="163639" y="29120"/>
                    <a:pt x="117538" y="4450"/>
                  </a:cubicBezTo>
                  <a:cubicBezTo>
                    <a:pt x="89773" y="-10361"/>
                    <a:pt x="47530" y="11784"/>
                    <a:pt x="65722" y="71125"/>
                  </a:cubicBezTo>
                  <a:cubicBezTo>
                    <a:pt x="65722" y="71125"/>
                    <a:pt x="7429" y="79031"/>
                    <a:pt x="0" y="135038"/>
                  </a:cubicBezTo>
                  <a:cubicBezTo>
                    <a:pt x="0" y="135038"/>
                    <a:pt x="61389" y="187759"/>
                    <a:pt x="110490" y="163327"/>
                  </a:cubicBezTo>
                  <a:cubicBezTo>
                    <a:pt x="130493" y="153373"/>
                    <a:pt x="149257" y="148706"/>
                    <a:pt x="157353" y="173090"/>
                  </a:cubicBezTo>
                  <a:cubicBezTo>
                    <a:pt x="161877" y="186711"/>
                    <a:pt x="152400" y="202999"/>
                    <a:pt x="133493" y="205666"/>
                  </a:cubicBezTo>
                  <a:close/>
                </a:path>
              </a:pathLst>
            </a:custGeom>
            <a:solidFill>
              <a:srgbClr val="231815"/>
            </a:solidFill>
            <a:ln w="95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0542DBC5-9BDC-6675-322C-7A04F44491EE}"/>
                </a:ext>
              </a:extLst>
            </p:cNvPr>
            <p:cNvSpPr/>
            <p:nvPr/>
          </p:nvSpPr>
          <p:spPr>
            <a:xfrm>
              <a:off x="-1485435" y="8475741"/>
              <a:ext cx="190748" cy="240683"/>
            </a:xfrm>
            <a:custGeom>
              <a:avLst/>
              <a:gdLst>
                <a:gd name="connsiteX0" fmla="*/ 11234 w 190748"/>
                <a:gd name="connsiteY0" fmla="*/ 43339 h 240683"/>
                <a:gd name="connsiteX1" fmla="*/ 12949 w 190748"/>
                <a:gd name="connsiteY1" fmla="*/ 167164 h 240683"/>
                <a:gd name="connsiteX2" fmla="*/ 97626 w 190748"/>
                <a:gd name="connsiteY2" fmla="*/ 240125 h 240683"/>
                <a:gd name="connsiteX3" fmla="*/ 120115 w 190748"/>
                <a:gd name="connsiteY3" fmla="*/ 233124 h 240683"/>
                <a:gd name="connsiteX4" fmla="*/ 125582 w 190748"/>
                <a:gd name="connsiteY4" fmla="*/ 210217 h 240683"/>
                <a:gd name="connsiteX5" fmla="*/ 163396 w 190748"/>
                <a:gd name="connsiteY5" fmla="*/ 178451 h 240683"/>
                <a:gd name="connsiteX6" fmla="*/ 178303 w 190748"/>
                <a:gd name="connsiteY6" fmla="*/ 136446 h 240683"/>
                <a:gd name="connsiteX7" fmla="*/ 182494 w 190748"/>
                <a:gd name="connsiteY7" fmla="*/ 88011 h 240683"/>
                <a:gd name="connsiteX8" fmla="*/ 126582 w 190748"/>
                <a:gd name="connsiteY8" fmla="*/ 45149 h 240683"/>
                <a:gd name="connsiteX9" fmla="*/ 147727 w 190748"/>
                <a:gd name="connsiteY9" fmla="*/ 11239 h 240683"/>
                <a:gd name="connsiteX10" fmla="*/ 27522 w 190748"/>
                <a:gd name="connsiteY10" fmla="*/ 0 h 240683"/>
                <a:gd name="connsiteX11" fmla="*/ 11234 w 190748"/>
                <a:gd name="connsiteY11" fmla="*/ 43339 h 24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748" h="240683">
                  <a:moveTo>
                    <a:pt x="11234" y="43339"/>
                  </a:moveTo>
                  <a:cubicBezTo>
                    <a:pt x="11234" y="43339"/>
                    <a:pt x="-15150" y="123349"/>
                    <a:pt x="12949" y="167164"/>
                  </a:cubicBezTo>
                  <a:cubicBezTo>
                    <a:pt x="41048" y="210979"/>
                    <a:pt x="80243" y="237506"/>
                    <a:pt x="97626" y="240125"/>
                  </a:cubicBezTo>
                  <a:cubicBezTo>
                    <a:pt x="105837" y="241935"/>
                    <a:pt x="114390" y="239278"/>
                    <a:pt x="120115" y="233124"/>
                  </a:cubicBezTo>
                  <a:cubicBezTo>
                    <a:pt x="125839" y="226981"/>
                    <a:pt x="127916" y="218285"/>
                    <a:pt x="125582" y="210217"/>
                  </a:cubicBezTo>
                  <a:cubicBezTo>
                    <a:pt x="125582" y="210217"/>
                    <a:pt x="168778" y="209169"/>
                    <a:pt x="163396" y="178451"/>
                  </a:cubicBezTo>
                  <a:cubicBezTo>
                    <a:pt x="163396" y="178451"/>
                    <a:pt x="193829" y="166211"/>
                    <a:pt x="178303" y="136446"/>
                  </a:cubicBezTo>
                  <a:cubicBezTo>
                    <a:pt x="178303" y="136446"/>
                    <a:pt x="203258" y="117015"/>
                    <a:pt x="182494" y="88011"/>
                  </a:cubicBezTo>
                  <a:cubicBezTo>
                    <a:pt x="161729" y="59007"/>
                    <a:pt x="148490" y="47911"/>
                    <a:pt x="126582" y="45149"/>
                  </a:cubicBezTo>
                  <a:cubicBezTo>
                    <a:pt x="126582" y="45149"/>
                    <a:pt x="139822" y="15954"/>
                    <a:pt x="147727" y="11239"/>
                  </a:cubicBezTo>
                  <a:lnTo>
                    <a:pt x="27522" y="0"/>
                  </a:lnTo>
                  <a:lnTo>
                    <a:pt x="11234" y="43339"/>
                  </a:lnTo>
                  <a:close/>
                </a:path>
              </a:pathLst>
            </a:custGeom>
            <a:solidFill>
              <a:srgbClr val="F9D3DC"/>
            </a:solidFill>
            <a:ln w="5001" cap="flat">
              <a:solidFill>
                <a:srgbClr val="231815"/>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9E840B9A-4D8E-EB1F-C31C-06438F8C812A}"/>
                </a:ext>
              </a:extLst>
            </p:cNvPr>
            <p:cNvSpPr/>
            <p:nvPr/>
          </p:nvSpPr>
          <p:spPr>
            <a:xfrm>
              <a:off x="-1413383" y="8644477"/>
              <a:ext cx="53530" cy="41529"/>
            </a:xfrm>
            <a:custGeom>
              <a:avLst/>
              <a:gdLst>
                <a:gd name="connsiteX0" fmla="*/ 0 w 53530"/>
                <a:gd name="connsiteY0" fmla="*/ 0 h 41529"/>
                <a:gd name="connsiteX1" fmla="*/ 53530 w 53530"/>
                <a:gd name="connsiteY1" fmla="*/ 41529 h 41529"/>
                <a:gd name="connsiteX2" fmla="*/ 0 w 53530"/>
                <a:gd name="connsiteY2" fmla="*/ 0 h 41529"/>
              </a:gdLst>
              <a:ahLst/>
              <a:cxnLst>
                <a:cxn ang="0">
                  <a:pos x="connsiteX0" y="connsiteY0"/>
                </a:cxn>
                <a:cxn ang="0">
                  <a:pos x="connsiteX1" y="connsiteY1"/>
                </a:cxn>
                <a:cxn ang="0">
                  <a:pos x="connsiteX2" y="connsiteY2"/>
                </a:cxn>
              </a:cxnLst>
              <a:rect l="l" t="t" r="r" b="b"/>
              <a:pathLst>
                <a:path w="53530" h="41529">
                  <a:moveTo>
                    <a:pt x="0" y="0"/>
                  </a:moveTo>
                  <a:cubicBezTo>
                    <a:pt x="0" y="0"/>
                    <a:pt x="30004" y="41434"/>
                    <a:pt x="53530" y="41529"/>
                  </a:cubicBezTo>
                  <a:lnTo>
                    <a:pt x="0" y="0"/>
                  </a:lnTo>
                  <a:close/>
                </a:path>
              </a:pathLst>
            </a:custGeom>
            <a:solidFill>
              <a:srgbClr val="F9D3DC"/>
            </a:solidFill>
            <a:ln w="95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083DED3B-6C45-31A8-507C-A68DCDD6F9F4}"/>
                </a:ext>
              </a:extLst>
            </p:cNvPr>
            <p:cNvSpPr/>
            <p:nvPr/>
          </p:nvSpPr>
          <p:spPr>
            <a:xfrm>
              <a:off x="-1413383" y="8644477"/>
              <a:ext cx="53530" cy="41529"/>
            </a:xfrm>
            <a:custGeom>
              <a:avLst/>
              <a:gdLst>
                <a:gd name="connsiteX0" fmla="*/ 0 w 53530"/>
                <a:gd name="connsiteY0" fmla="*/ 0 h 41529"/>
                <a:gd name="connsiteX1" fmla="*/ 53530 w 53530"/>
                <a:gd name="connsiteY1" fmla="*/ 41529 h 41529"/>
              </a:gdLst>
              <a:ahLst/>
              <a:cxnLst>
                <a:cxn ang="0">
                  <a:pos x="connsiteX0" y="connsiteY0"/>
                </a:cxn>
                <a:cxn ang="0">
                  <a:pos x="connsiteX1" y="connsiteY1"/>
                </a:cxn>
              </a:cxnLst>
              <a:rect l="l" t="t" r="r" b="b"/>
              <a:pathLst>
                <a:path w="53530" h="41529">
                  <a:moveTo>
                    <a:pt x="0" y="0"/>
                  </a:moveTo>
                  <a:cubicBezTo>
                    <a:pt x="0" y="0"/>
                    <a:pt x="30004" y="41434"/>
                    <a:pt x="53530" y="41529"/>
                  </a:cubicBezTo>
                </a:path>
              </a:pathLst>
            </a:custGeom>
            <a:noFill/>
            <a:ln w="5001" cap="flat">
              <a:solidFill>
                <a:srgbClr val="231815"/>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220A4989-0B45-445F-E4BC-3CD190CE8E8B}"/>
                </a:ext>
              </a:extLst>
            </p:cNvPr>
            <p:cNvSpPr/>
            <p:nvPr/>
          </p:nvSpPr>
          <p:spPr>
            <a:xfrm>
              <a:off x="-1372521" y="8612711"/>
              <a:ext cx="50482" cy="41529"/>
            </a:xfrm>
            <a:custGeom>
              <a:avLst/>
              <a:gdLst>
                <a:gd name="connsiteX0" fmla="*/ 0 w 50482"/>
                <a:gd name="connsiteY0" fmla="*/ 0 h 41529"/>
                <a:gd name="connsiteX1" fmla="*/ 50483 w 50482"/>
                <a:gd name="connsiteY1" fmla="*/ 41529 h 41529"/>
              </a:gdLst>
              <a:ahLst/>
              <a:cxnLst>
                <a:cxn ang="0">
                  <a:pos x="connsiteX0" y="connsiteY0"/>
                </a:cxn>
                <a:cxn ang="0">
                  <a:pos x="connsiteX1" y="connsiteY1"/>
                </a:cxn>
              </a:cxnLst>
              <a:rect l="l" t="t" r="r" b="b"/>
              <a:pathLst>
                <a:path w="50482" h="41529">
                  <a:moveTo>
                    <a:pt x="0" y="0"/>
                  </a:moveTo>
                  <a:cubicBezTo>
                    <a:pt x="10497" y="20117"/>
                    <a:pt x="28718" y="35109"/>
                    <a:pt x="50483" y="41529"/>
                  </a:cubicBezTo>
                </a:path>
              </a:pathLst>
            </a:custGeom>
            <a:solidFill>
              <a:srgbClr val="F9D3DC"/>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1A828F59-6A36-7DFA-0E30-1837BED1E1C8}"/>
                </a:ext>
              </a:extLst>
            </p:cNvPr>
            <p:cNvSpPr/>
            <p:nvPr/>
          </p:nvSpPr>
          <p:spPr>
            <a:xfrm>
              <a:off x="-1372521" y="8612711"/>
              <a:ext cx="50482" cy="41529"/>
            </a:xfrm>
            <a:custGeom>
              <a:avLst/>
              <a:gdLst>
                <a:gd name="connsiteX0" fmla="*/ 0 w 50482"/>
                <a:gd name="connsiteY0" fmla="*/ 0 h 41529"/>
                <a:gd name="connsiteX1" fmla="*/ 50483 w 50482"/>
                <a:gd name="connsiteY1" fmla="*/ 41529 h 41529"/>
              </a:gdLst>
              <a:ahLst/>
              <a:cxnLst>
                <a:cxn ang="0">
                  <a:pos x="connsiteX0" y="connsiteY0"/>
                </a:cxn>
                <a:cxn ang="0">
                  <a:pos x="connsiteX1" y="connsiteY1"/>
                </a:cxn>
              </a:cxnLst>
              <a:rect l="l" t="t" r="r" b="b"/>
              <a:pathLst>
                <a:path w="50482" h="41529">
                  <a:moveTo>
                    <a:pt x="0" y="0"/>
                  </a:moveTo>
                  <a:cubicBezTo>
                    <a:pt x="10497" y="20117"/>
                    <a:pt x="28718" y="35109"/>
                    <a:pt x="50483" y="41529"/>
                  </a:cubicBezTo>
                </a:path>
              </a:pathLst>
            </a:custGeom>
            <a:noFill/>
            <a:ln w="5001" cap="flat">
              <a:solidFill>
                <a:srgbClr val="231815"/>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6148313D-64D7-CB24-FFAA-3E34E527E33C}"/>
                </a:ext>
              </a:extLst>
            </p:cNvPr>
            <p:cNvSpPr/>
            <p:nvPr/>
          </p:nvSpPr>
          <p:spPr>
            <a:xfrm>
              <a:off x="-1398620" y="8503935"/>
              <a:ext cx="54864" cy="47053"/>
            </a:xfrm>
            <a:custGeom>
              <a:avLst/>
              <a:gdLst>
                <a:gd name="connsiteX0" fmla="*/ 0 w 54864"/>
                <a:gd name="connsiteY0" fmla="*/ 0 h 47053"/>
                <a:gd name="connsiteX1" fmla="*/ 54864 w 54864"/>
                <a:gd name="connsiteY1" fmla="*/ 47053 h 47053"/>
                <a:gd name="connsiteX2" fmla="*/ 0 w 54864"/>
                <a:gd name="connsiteY2" fmla="*/ 0 h 47053"/>
              </a:gdLst>
              <a:ahLst/>
              <a:cxnLst>
                <a:cxn ang="0">
                  <a:pos x="connsiteX0" y="connsiteY0"/>
                </a:cxn>
                <a:cxn ang="0">
                  <a:pos x="connsiteX1" y="connsiteY1"/>
                </a:cxn>
                <a:cxn ang="0">
                  <a:pos x="connsiteX2" y="connsiteY2"/>
                </a:cxn>
              </a:cxnLst>
              <a:rect l="l" t="t" r="r" b="b"/>
              <a:pathLst>
                <a:path w="54864" h="47053">
                  <a:moveTo>
                    <a:pt x="0" y="0"/>
                  </a:moveTo>
                  <a:cubicBezTo>
                    <a:pt x="0" y="0"/>
                    <a:pt x="39338" y="17288"/>
                    <a:pt x="54864" y="47053"/>
                  </a:cubicBezTo>
                  <a:lnTo>
                    <a:pt x="0" y="0"/>
                  </a:lnTo>
                  <a:close/>
                </a:path>
              </a:pathLst>
            </a:custGeom>
            <a:solidFill>
              <a:srgbClr val="F9D3DC"/>
            </a:solidFill>
            <a:ln w="9525"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5D1188EA-BA0C-FEED-0A46-0EED24E2B6C3}"/>
                </a:ext>
              </a:extLst>
            </p:cNvPr>
            <p:cNvSpPr/>
            <p:nvPr/>
          </p:nvSpPr>
          <p:spPr>
            <a:xfrm>
              <a:off x="-1398620" y="8503935"/>
              <a:ext cx="54864" cy="47053"/>
            </a:xfrm>
            <a:custGeom>
              <a:avLst/>
              <a:gdLst>
                <a:gd name="connsiteX0" fmla="*/ 0 w 54864"/>
                <a:gd name="connsiteY0" fmla="*/ 0 h 47053"/>
                <a:gd name="connsiteX1" fmla="*/ 54864 w 54864"/>
                <a:gd name="connsiteY1" fmla="*/ 47053 h 47053"/>
              </a:gdLst>
              <a:ahLst/>
              <a:cxnLst>
                <a:cxn ang="0">
                  <a:pos x="connsiteX0" y="connsiteY0"/>
                </a:cxn>
                <a:cxn ang="0">
                  <a:pos x="connsiteX1" y="connsiteY1"/>
                </a:cxn>
              </a:cxnLst>
              <a:rect l="l" t="t" r="r" b="b"/>
              <a:pathLst>
                <a:path w="54864" h="47053">
                  <a:moveTo>
                    <a:pt x="0" y="0"/>
                  </a:moveTo>
                  <a:cubicBezTo>
                    <a:pt x="0" y="0"/>
                    <a:pt x="39338" y="17288"/>
                    <a:pt x="54864" y="47053"/>
                  </a:cubicBezTo>
                </a:path>
              </a:pathLst>
            </a:custGeom>
            <a:noFill/>
            <a:ln w="5001" cap="flat">
              <a:solidFill>
                <a:srgbClr val="231815"/>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C495EC37-5AAB-9E71-0310-DF5A4E846E68}"/>
                </a:ext>
              </a:extLst>
            </p:cNvPr>
            <p:cNvSpPr/>
            <p:nvPr/>
          </p:nvSpPr>
          <p:spPr>
            <a:xfrm>
              <a:off x="-1357472" y="8575611"/>
              <a:ext cx="50339" cy="36623"/>
            </a:xfrm>
            <a:custGeom>
              <a:avLst/>
              <a:gdLst>
                <a:gd name="connsiteX0" fmla="*/ 0 w 50339"/>
                <a:gd name="connsiteY0" fmla="*/ 0 h 36623"/>
                <a:gd name="connsiteX1" fmla="*/ 50340 w 50339"/>
                <a:gd name="connsiteY1" fmla="*/ 36624 h 36623"/>
                <a:gd name="connsiteX2" fmla="*/ 0 w 50339"/>
                <a:gd name="connsiteY2" fmla="*/ 0 h 36623"/>
              </a:gdLst>
              <a:ahLst/>
              <a:cxnLst>
                <a:cxn ang="0">
                  <a:pos x="connsiteX0" y="connsiteY0"/>
                </a:cxn>
                <a:cxn ang="0">
                  <a:pos x="connsiteX1" y="connsiteY1"/>
                </a:cxn>
                <a:cxn ang="0">
                  <a:pos x="connsiteX2" y="connsiteY2"/>
                </a:cxn>
              </a:cxnLst>
              <a:rect l="l" t="t" r="r" b="b"/>
              <a:pathLst>
                <a:path w="50339" h="36623">
                  <a:moveTo>
                    <a:pt x="0" y="0"/>
                  </a:moveTo>
                  <a:cubicBezTo>
                    <a:pt x="0" y="0"/>
                    <a:pt x="19050" y="32052"/>
                    <a:pt x="50340" y="36624"/>
                  </a:cubicBezTo>
                  <a:lnTo>
                    <a:pt x="0" y="0"/>
                  </a:lnTo>
                  <a:close/>
                </a:path>
              </a:pathLst>
            </a:custGeom>
            <a:solidFill>
              <a:srgbClr val="F9D3DC"/>
            </a:solid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69DFF91D-B0EB-9B1D-5390-CB32A98E0471}"/>
                </a:ext>
              </a:extLst>
            </p:cNvPr>
            <p:cNvSpPr/>
            <p:nvPr/>
          </p:nvSpPr>
          <p:spPr>
            <a:xfrm>
              <a:off x="-1357472" y="8575611"/>
              <a:ext cx="50339" cy="36623"/>
            </a:xfrm>
            <a:custGeom>
              <a:avLst/>
              <a:gdLst>
                <a:gd name="connsiteX0" fmla="*/ 0 w 50339"/>
                <a:gd name="connsiteY0" fmla="*/ 0 h 36623"/>
                <a:gd name="connsiteX1" fmla="*/ 50340 w 50339"/>
                <a:gd name="connsiteY1" fmla="*/ 36624 h 36623"/>
              </a:gdLst>
              <a:ahLst/>
              <a:cxnLst>
                <a:cxn ang="0">
                  <a:pos x="connsiteX0" y="connsiteY0"/>
                </a:cxn>
                <a:cxn ang="0">
                  <a:pos x="connsiteX1" y="connsiteY1"/>
                </a:cxn>
              </a:cxnLst>
              <a:rect l="l" t="t" r="r" b="b"/>
              <a:pathLst>
                <a:path w="50339" h="36623">
                  <a:moveTo>
                    <a:pt x="0" y="0"/>
                  </a:moveTo>
                  <a:cubicBezTo>
                    <a:pt x="0" y="0"/>
                    <a:pt x="19050" y="32052"/>
                    <a:pt x="50340" y="36624"/>
                  </a:cubicBezTo>
                </a:path>
              </a:pathLst>
            </a:custGeom>
            <a:noFill/>
            <a:ln w="5001" cap="flat">
              <a:solidFill>
                <a:srgbClr val="231815"/>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C1361F26-3C44-371B-1E80-2457866842CE}"/>
                </a:ext>
              </a:extLst>
            </p:cNvPr>
            <p:cNvSpPr/>
            <p:nvPr/>
          </p:nvSpPr>
          <p:spPr>
            <a:xfrm>
              <a:off x="-1539209" y="8623712"/>
              <a:ext cx="566023" cy="596312"/>
            </a:xfrm>
            <a:custGeom>
              <a:avLst/>
              <a:gdLst>
                <a:gd name="connsiteX0" fmla="*/ 0 w 566023"/>
                <a:gd name="connsiteY0" fmla="*/ 530066 h 596312"/>
                <a:gd name="connsiteX1" fmla="*/ 13049 w 566023"/>
                <a:gd name="connsiteY1" fmla="*/ 596313 h 596312"/>
                <a:gd name="connsiteX2" fmla="*/ 142589 w 566023"/>
                <a:gd name="connsiteY2" fmla="*/ 573214 h 596312"/>
                <a:gd name="connsiteX3" fmla="*/ 129540 w 566023"/>
                <a:gd name="connsiteY3" fmla="*/ 501920 h 596312"/>
                <a:gd name="connsiteX4" fmla="*/ 0 w 566023"/>
                <a:gd name="connsiteY4" fmla="*/ 530066 h 596312"/>
                <a:gd name="connsiteX5" fmla="*/ 524637 w 566023"/>
                <a:gd name="connsiteY5" fmla="*/ 0 h 596312"/>
                <a:gd name="connsiteX6" fmla="*/ 566023 w 566023"/>
                <a:gd name="connsiteY6" fmla="*/ 6191 h 596312"/>
                <a:gd name="connsiteX7" fmla="*/ 544878 w 566023"/>
                <a:gd name="connsiteY7" fmla="*/ 120729 h 596312"/>
                <a:gd name="connsiteX8" fmla="*/ 494681 w 566023"/>
                <a:gd name="connsiteY8" fmla="*/ 110157 h 596312"/>
                <a:gd name="connsiteX9" fmla="*/ 524637 w 566023"/>
                <a:gd name="connsiteY9" fmla="*/ 0 h 59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023" h="596312">
                  <a:moveTo>
                    <a:pt x="0" y="530066"/>
                  </a:moveTo>
                  <a:lnTo>
                    <a:pt x="13049" y="596313"/>
                  </a:lnTo>
                  <a:lnTo>
                    <a:pt x="142589" y="573214"/>
                  </a:lnTo>
                  <a:lnTo>
                    <a:pt x="129540" y="501920"/>
                  </a:lnTo>
                  <a:lnTo>
                    <a:pt x="0" y="530066"/>
                  </a:lnTo>
                  <a:close/>
                  <a:moveTo>
                    <a:pt x="524637" y="0"/>
                  </a:moveTo>
                  <a:lnTo>
                    <a:pt x="566023" y="6191"/>
                  </a:lnTo>
                  <a:lnTo>
                    <a:pt x="544878" y="120729"/>
                  </a:lnTo>
                  <a:lnTo>
                    <a:pt x="494681" y="110157"/>
                  </a:lnTo>
                  <a:lnTo>
                    <a:pt x="524637" y="0"/>
                  </a:lnTo>
                  <a:close/>
                </a:path>
              </a:pathLst>
            </a:custGeom>
            <a:solidFill>
              <a:srgbClr val="F9D3DC"/>
            </a:solidFill>
            <a:ln w="5001" cap="flat">
              <a:solidFill>
                <a:srgbClr val="231815"/>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96E747CA-2844-94EE-3EC4-7762544C6D10}"/>
                </a:ext>
              </a:extLst>
            </p:cNvPr>
            <p:cNvSpPr/>
            <p:nvPr/>
          </p:nvSpPr>
          <p:spPr>
            <a:xfrm>
              <a:off x="-1803171" y="8512508"/>
              <a:ext cx="160259" cy="241506"/>
            </a:xfrm>
            <a:custGeom>
              <a:avLst/>
              <a:gdLst>
                <a:gd name="connsiteX0" fmla="*/ 115181 w 160259"/>
                <a:gd name="connsiteY0" fmla="*/ 59246 h 241506"/>
                <a:gd name="connsiteX1" fmla="*/ 107609 w 160259"/>
                <a:gd name="connsiteY1" fmla="*/ 241506 h 241506"/>
                <a:gd name="connsiteX2" fmla="*/ 115181 w 160259"/>
                <a:gd name="connsiteY2" fmla="*/ 59246 h 241506"/>
                <a:gd name="connsiteX3" fmla="*/ 12978 w 160259"/>
                <a:gd name="connsiteY3" fmla="*/ 0 h 241506"/>
                <a:gd name="connsiteX4" fmla="*/ 46840 w 160259"/>
                <a:gd name="connsiteY4" fmla="*/ 141256 h 241506"/>
                <a:gd name="connsiteX5" fmla="*/ 12978 w 160259"/>
                <a:gd name="connsiteY5" fmla="*/ 0 h 24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59" h="241506">
                  <a:moveTo>
                    <a:pt x="115181" y="59246"/>
                  </a:moveTo>
                  <a:cubicBezTo>
                    <a:pt x="115181" y="59246"/>
                    <a:pt x="221480" y="164021"/>
                    <a:pt x="107609" y="241506"/>
                  </a:cubicBezTo>
                  <a:cubicBezTo>
                    <a:pt x="107609" y="241506"/>
                    <a:pt x="104561" y="103299"/>
                    <a:pt x="115181" y="59246"/>
                  </a:cubicBezTo>
                  <a:close/>
                  <a:moveTo>
                    <a:pt x="12978" y="0"/>
                  </a:moveTo>
                  <a:cubicBezTo>
                    <a:pt x="12978" y="0"/>
                    <a:pt x="86321" y="48625"/>
                    <a:pt x="46840" y="141256"/>
                  </a:cubicBezTo>
                  <a:cubicBezTo>
                    <a:pt x="46840" y="141256"/>
                    <a:pt x="-29789" y="94488"/>
                    <a:pt x="12978" y="0"/>
                  </a:cubicBezTo>
                  <a:close/>
                </a:path>
              </a:pathLst>
            </a:custGeom>
            <a:solidFill>
              <a:srgbClr val="2F54EB"/>
            </a:solidFill>
            <a:ln w="4382" cap="flat">
              <a:solidFill>
                <a:srgbClr val="231815"/>
              </a:solid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5EFBC17-6CF1-353F-9F1C-DD507542CC81}"/>
                </a:ext>
              </a:extLst>
            </p:cNvPr>
            <p:cNvSpPr/>
            <p:nvPr/>
          </p:nvSpPr>
          <p:spPr>
            <a:xfrm>
              <a:off x="-1402287" y="8170370"/>
              <a:ext cx="68818" cy="124206"/>
            </a:xfrm>
            <a:custGeom>
              <a:avLst/>
              <a:gdLst>
                <a:gd name="connsiteX0" fmla="*/ 0 w 68818"/>
                <a:gd name="connsiteY0" fmla="*/ 124206 h 124206"/>
                <a:gd name="connsiteX1" fmla="*/ 68818 w 68818"/>
                <a:gd name="connsiteY1" fmla="*/ 0 h 124206"/>
              </a:gdLst>
              <a:ahLst/>
              <a:cxnLst>
                <a:cxn ang="0">
                  <a:pos x="connsiteX0" y="connsiteY0"/>
                </a:cxn>
                <a:cxn ang="0">
                  <a:pos x="connsiteX1" y="connsiteY1"/>
                </a:cxn>
              </a:cxnLst>
              <a:rect l="l" t="t" r="r" b="b"/>
              <a:pathLst>
                <a:path w="68818" h="124206">
                  <a:moveTo>
                    <a:pt x="0" y="124206"/>
                  </a:moveTo>
                  <a:cubicBezTo>
                    <a:pt x="0" y="124206"/>
                    <a:pt x="44339" y="45577"/>
                    <a:pt x="68818" y="0"/>
                  </a:cubicBezTo>
                </a:path>
              </a:pathLst>
            </a:custGeom>
            <a:noFill/>
            <a:ln w="5001" cap="flat">
              <a:solidFill>
                <a:srgbClr val="231815"/>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FF8EC827-C6DC-27FD-8BB6-91323CADF7DF}"/>
                </a:ext>
              </a:extLst>
            </p:cNvPr>
            <p:cNvSpPr/>
            <p:nvPr/>
          </p:nvSpPr>
          <p:spPr>
            <a:xfrm>
              <a:off x="-1522064" y="7877524"/>
              <a:ext cx="32241" cy="28575"/>
            </a:xfrm>
            <a:custGeom>
              <a:avLst/>
              <a:gdLst>
                <a:gd name="connsiteX0" fmla="*/ 0 w 32241"/>
                <a:gd name="connsiteY0" fmla="*/ 28575 h 28575"/>
                <a:gd name="connsiteX1" fmla="*/ 32242 w 32241"/>
                <a:gd name="connsiteY1" fmla="*/ 0 h 28575"/>
                <a:gd name="connsiteX2" fmla="*/ 0 w 32241"/>
                <a:gd name="connsiteY2" fmla="*/ 28575 h 28575"/>
              </a:gdLst>
              <a:ahLst/>
              <a:cxnLst>
                <a:cxn ang="0">
                  <a:pos x="connsiteX0" y="connsiteY0"/>
                </a:cxn>
                <a:cxn ang="0">
                  <a:pos x="connsiteX1" y="connsiteY1"/>
                </a:cxn>
                <a:cxn ang="0">
                  <a:pos x="connsiteX2" y="connsiteY2"/>
                </a:cxn>
              </a:cxnLst>
              <a:rect l="l" t="t" r="r" b="b"/>
              <a:pathLst>
                <a:path w="32241" h="28575">
                  <a:moveTo>
                    <a:pt x="0" y="28575"/>
                  </a:moveTo>
                  <a:cubicBezTo>
                    <a:pt x="0" y="28575"/>
                    <a:pt x="29051" y="20193"/>
                    <a:pt x="32242" y="0"/>
                  </a:cubicBezTo>
                  <a:lnTo>
                    <a:pt x="0" y="28575"/>
                  </a:lnTo>
                  <a:close/>
                </a:path>
              </a:pathLst>
            </a:custGeom>
            <a:solidFill>
              <a:srgbClr val="F9D3DC"/>
            </a:solidFill>
            <a:ln w="9525"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7A0EB114-39FA-9BD9-0D6A-FF490ADC2199}"/>
                </a:ext>
              </a:extLst>
            </p:cNvPr>
            <p:cNvSpPr/>
            <p:nvPr/>
          </p:nvSpPr>
          <p:spPr>
            <a:xfrm>
              <a:off x="-1522064" y="7877524"/>
              <a:ext cx="32241" cy="28575"/>
            </a:xfrm>
            <a:custGeom>
              <a:avLst/>
              <a:gdLst>
                <a:gd name="connsiteX0" fmla="*/ 0 w 32241"/>
                <a:gd name="connsiteY0" fmla="*/ 28575 h 28575"/>
                <a:gd name="connsiteX1" fmla="*/ 32242 w 32241"/>
                <a:gd name="connsiteY1" fmla="*/ 0 h 28575"/>
              </a:gdLst>
              <a:ahLst/>
              <a:cxnLst>
                <a:cxn ang="0">
                  <a:pos x="connsiteX0" y="connsiteY0"/>
                </a:cxn>
                <a:cxn ang="0">
                  <a:pos x="connsiteX1" y="connsiteY1"/>
                </a:cxn>
              </a:cxnLst>
              <a:rect l="l" t="t" r="r" b="b"/>
              <a:pathLst>
                <a:path w="32241" h="28575">
                  <a:moveTo>
                    <a:pt x="0" y="28575"/>
                  </a:moveTo>
                  <a:cubicBezTo>
                    <a:pt x="0" y="28575"/>
                    <a:pt x="29051" y="20193"/>
                    <a:pt x="32242" y="0"/>
                  </a:cubicBezTo>
                </a:path>
              </a:pathLst>
            </a:custGeom>
            <a:noFill/>
            <a:ln w="5001" cap="flat">
              <a:solidFill>
                <a:srgbClr val="231815"/>
              </a:solid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4E26DAFF-D073-F741-433C-1E1F63A17957}"/>
                </a:ext>
              </a:extLst>
            </p:cNvPr>
            <p:cNvSpPr/>
            <p:nvPr/>
          </p:nvSpPr>
          <p:spPr>
            <a:xfrm>
              <a:off x="-1542304" y="7834614"/>
              <a:ext cx="15144" cy="15144"/>
            </a:xfrm>
            <a:custGeom>
              <a:avLst/>
              <a:gdLst>
                <a:gd name="connsiteX0" fmla="*/ 7572 w 15144"/>
                <a:gd name="connsiteY0" fmla="*/ 15145 h 15144"/>
                <a:gd name="connsiteX1" fmla="*/ 15145 w 15144"/>
                <a:gd name="connsiteY1" fmla="*/ 7572 h 15144"/>
                <a:gd name="connsiteX2" fmla="*/ 7572 w 15144"/>
                <a:gd name="connsiteY2" fmla="*/ 0 h 15144"/>
                <a:gd name="connsiteX3" fmla="*/ 0 w 15144"/>
                <a:gd name="connsiteY3" fmla="*/ 7572 h 15144"/>
                <a:gd name="connsiteX4" fmla="*/ 7572 w 15144"/>
                <a:gd name="connsiteY4" fmla="*/ 15145 h 15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4" h="15144">
                  <a:moveTo>
                    <a:pt x="7572" y="15145"/>
                  </a:moveTo>
                  <a:cubicBezTo>
                    <a:pt x="11754" y="15145"/>
                    <a:pt x="15145" y="11755"/>
                    <a:pt x="15145" y="7572"/>
                  </a:cubicBezTo>
                  <a:cubicBezTo>
                    <a:pt x="15145" y="3390"/>
                    <a:pt x="11754" y="0"/>
                    <a:pt x="7572" y="0"/>
                  </a:cubicBezTo>
                  <a:cubicBezTo>
                    <a:pt x="3391" y="0"/>
                    <a:pt x="0" y="3390"/>
                    <a:pt x="0" y="7572"/>
                  </a:cubicBezTo>
                  <a:cubicBezTo>
                    <a:pt x="0" y="11755"/>
                    <a:pt x="3391" y="15145"/>
                    <a:pt x="7572" y="15145"/>
                  </a:cubicBezTo>
                  <a:close/>
                </a:path>
              </a:pathLst>
            </a:custGeom>
            <a:solidFill>
              <a:srgbClr val="231815"/>
            </a:solidFill>
            <a:ln w="9525"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D3276EF1-F29A-1450-A355-D7216439333F}"/>
                </a:ext>
              </a:extLst>
            </p:cNvPr>
            <p:cNvSpPr/>
            <p:nvPr/>
          </p:nvSpPr>
          <p:spPr>
            <a:xfrm>
              <a:off x="-2219008" y="7872714"/>
              <a:ext cx="1323022" cy="1516808"/>
            </a:xfrm>
            <a:custGeom>
              <a:avLst/>
              <a:gdLst>
                <a:gd name="connsiteX0" fmla="*/ 1022223 w 1323022"/>
                <a:gd name="connsiteY0" fmla="*/ 304562 h 1516808"/>
                <a:gd name="connsiteX1" fmla="*/ 1001173 w 1323022"/>
                <a:gd name="connsiteY1" fmla="*/ 427530 h 1516808"/>
                <a:gd name="connsiteX2" fmla="*/ 674037 w 1323022"/>
                <a:gd name="connsiteY2" fmla="*/ 160544 h 1516808"/>
                <a:gd name="connsiteX3" fmla="*/ 722614 w 1323022"/>
                <a:gd name="connsiteY3" fmla="*/ 106204 h 1516808"/>
                <a:gd name="connsiteX4" fmla="*/ 587597 w 1323022"/>
                <a:gd name="connsiteY4" fmla="*/ 1431750 h 1516808"/>
                <a:gd name="connsiteX5" fmla="*/ 520922 w 1323022"/>
                <a:gd name="connsiteY5" fmla="*/ 1516809 h 1516808"/>
                <a:gd name="connsiteX6" fmla="*/ 1258967 w 1323022"/>
                <a:gd name="connsiteY6" fmla="*/ 1050703 h 1516808"/>
                <a:gd name="connsiteX7" fmla="*/ 1323023 w 1323022"/>
                <a:gd name="connsiteY7" fmla="*/ 1114758 h 1516808"/>
                <a:gd name="connsiteX8" fmla="*/ 0 w 1323022"/>
                <a:gd name="connsiteY8" fmla="*/ 187119 h 1516808"/>
                <a:gd name="connsiteX9" fmla="*/ 68818 w 1323022"/>
                <a:gd name="connsiteY9" fmla="*/ 159306 h 1516808"/>
                <a:gd name="connsiteX10" fmla="*/ 1015651 w 1323022"/>
                <a:gd name="connsiteY10" fmla="*/ 0 h 1516808"/>
                <a:gd name="connsiteX11" fmla="*/ 924497 w 1323022"/>
                <a:gd name="connsiteY11" fmla="*/ 113967 h 151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3022" h="1516808">
                  <a:moveTo>
                    <a:pt x="1022223" y="304562"/>
                  </a:moveTo>
                  <a:cubicBezTo>
                    <a:pt x="1022223" y="304562"/>
                    <a:pt x="1039987" y="377285"/>
                    <a:pt x="1001173" y="427530"/>
                  </a:cubicBezTo>
                  <a:moveTo>
                    <a:pt x="674037" y="160544"/>
                  </a:moveTo>
                  <a:cubicBezTo>
                    <a:pt x="674037" y="160544"/>
                    <a:pt x="683562" y="111109"/>
                    <a:pt x="722614" y="106204"/>
                  </a:cubicBezTo>
                  <a:moveTo>
                    <a:pt x="587597" y="1431750"/>
                  </a:moveTo>
                  <a:cubicBezTo>
                    <a:pt x="587597" y="1431750"/>
                    <a:pt x="509969" y="1438227"/>
                    <a:pt x="520922" y="1516809"/>
                  </a:cubicBezTo>
                  <a:moveTo>
                    <a:pt x="1258967" y="1050703"/>
                  </a:moveTo>
                  <a:cubicBezTo>
                    <a:pt x="1258967" y="1050703"/>
                    <a:pt x="1264063" y="1118187"/>
                    <a:pt x="1323023" y="1114758"/>
                  </a:cubicBezTo>
                  <a:moveTo>
                    <a:pt x="0" y="187119"/>
                  </a:moveTo>
                  <a:cubicBezTo>
                    <a:pt x="0" y="187119"/>
                    <a:pt x="47625" y="202025"/>
                    <a:pt x="68818" y="159306"/>
                  </a:cubicBezTo>
                  <a:moveTo>
                    <a:pt x="1015651" y="0"/>
                  </a:moveTo>
                  <a:cubicBezTo>
                    <a:pt x="1015651" y="0"/>
                    <a:pt x="1010222" y="89011"/>
                    <a:pt x="924497" y="113967"/>
                  </a:cubicBezTo>
                </a:path>
              </a:pathLst>
            </a:custGeom>
            <a:noFill/>
            <a:ln w="4382" cap="flat">
              <a:solidFill>
                <a:srgbClr val="FFFFFF"/>
              </a:solid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70E8170F-A4DE-AEEC-A9C6-CF2B593AE7A6}"/>
                </a:ext>
              </a:extLst>
            </p:cNvPr>
            <p:cNvSpPr/>
            <p:nvPr/>
          </p:nvSpPr>
          <p:spPr>
            <a:xfrm>
              <a:off x="-1908255" y="8158130"/>
              <a:ext cx="50196" cy="105013"/>
            </a:xfrm>
            <a:custGeom>
              <a:avLst/>
              <a:gdLst>
                <a:gd name="connsiteX0" fmla="*/ 0 w 50196"/>
                <a:gd name="connsiteY0" fmla="*/ 0 h 105013"/>
                <a:gd name="connsiteX1" fmla="*/ 50197 w 50196"/>
                <a:gd name="connsiteY1" fmla="*/ 105013 h 105013"/>
              </a:gdLst>
              <a:ahLst/>
              <a:cxnLst>
                <a:cxn ang="0">
                  <a:pos x="connsiteX0" y="connsiteY0"/>
                </a:cxn>
                <a:cxn ang="0">
                  <a:pos x="connsiteX1" y="connsiteY1"/>
                </a:cxn>
              </a:cxnLst>
              <a:rect l="l" t="t" r="r" b="b"/>
              <a:pathLst>
                <a:path w="50196" h="105013">
                  <a:moveTo>
                    <a:pt x="0" y="0"/>
                  </a:moveTo>
                  <a:lnTo>
                    <a:pt x="50197" y="105013"/>
                  </a:lnTo>
                </a:path>
              </a:pathLst>
            </a:custGeom>
            <a:noFill/>
            <a:ln w="4382" cap="flat">
              <a:solidFill>
                <a:srgbClr val="FFFFFF"/>
              </a:solidFill>
              <a:prstDash val="solid"/>
              <a:miter/>
            </a:ln>
          </p:spPr>
          <p:txBody>
            <a:bodyPr rtlCol="0" anchor="ctr"/>
            <a:lstStyle/>
            <a:p>
              <a:endParaRPr lang="zh-CN" altLang="en-US"/>
            </a:p>
          </p:txBody>
        </p:sp>
        <p:grpSp>
          <p:nvGrpSpPr>
            <p:cNvPr id="52" name="组合 51">
              <a:extLst>
                <a:ext uri="{FF2B5EF4-FFF2-40B4-BE49-F238E27FC236}">
                  <a16:creationId xmlns:a16="http://schemas.microsoft.com/office/drawing/2014/main" id="{BFAB3A84-810D-766A-18D2-9FD7032C65EF}"/>
                </a:ext>
              </a:extLst>
            </p:cNvPr>
            <p:cNvGrpSpPr/>
            <p:nvPr/>
          </p:nvGrpSpPr>
          <p:grpSpPr>
            <a:xfrm>
              <a:off x="-2751039" y="7954192"/>
              <a:ext cx="703040" cy="425100"/>
              <a:chOff x="-2792520" y="7969451"/>
              <a:chExt cx="703040" cy="425100"/>
            </a:xfrm>
          </p:grpSpPr>
          <p:grpSp>
            <p:nvGrpSpPr>
              <p:cNvPr id="53" name="图形 25">
                <a:extLst>
                  <a:ext uri="{FF2B5EF4-FFF2-40B4-BE49-F238E27FC236}">
                    <a16:creationId xmlns:a16="http://schemas.microsoft.com/office/drawing/2014/main" id="{D80B740E-0ECD-554D-0FE9-BFE48DA186BA}"/>
                  </a:ext>
                </a:extLst>
              </p:cNvPr>
              <p:cNvGrpSpPr/>
              <p:nvPr/>
            </p:nvGrpSpPr>
            <p:grpSpPr>
              <a:xfrm>
                <a:off x="-2777327" y="8190764"/>
                <a:ext cx="675703" cy="203787"/>
                <a:chOff x="-5956605" y="6818153"/>
                <a:chExt cx="675703" cy="203787"/>
              </a:xfrm>
              <a:solidFill>
                <a:srgbClr val="898989">
                  <a:alpha val="59000"/>
                </a:srgbClr>
              </a:solidFill>
            </p:grpSpPr>
            <p:sp>
              <p:nvSpPr>
                <p:cNvPr id="60" name="任意多边形: 形状 59">
                  <a:extLst>
                    <a:ext uri="{FF2B5EF4-FFF2-40B4-BE49-F238E27FC236}">
                      <a16:creationId xmlns:a16="http://schemas.microsoft.com/office/drawing/2014/main" id="{5F1F0FF5-9533-A47F-63D6-DF547CA122DF}"/>
                    </a:ext>
                  </a:extLst>
                </p:cNvPr>
                <p:cNvSpPr/>
                <p:nvPr/>
              </p:nvSpPr>
              <p:spPr>
                <a:xfrm>
                  <a:off x="-5440455" y="6818153"/>
                  <a:ext cx="159553" cy="203787"/>
                </a:xfrm>
                <a:custGeom>
                  <a:avLst/>
                  <a:gdLst>
                    <a:gd name="connsiteX0" fmla="*/ 153362 w 159553"/>
                    <a:gd name="connsiteY0" fmla="*/ 12383 h 203787"/>
                    <a:gd name="connsiteX1" fmla="*/ 159553 w 159553"/>
                    <a:gd name="connsiteY1" fmla="*/ 6191 h 203787"/>
                    <a:gd name="connsiteX2" fmla="*/ 153362 w 159553"/>
                    <a:gd name="connsiteY2" fmla="*/ 0 h 203787"/>
                    <a:gd name="connsiteX3" fmla="*/ 147171 w 159553"/>
                    <a:gd name="connsiteY3" fmla="*/ 6191 h 203787"/>
                    <a:gd name="connsiteX4" fmla="*/ 153362 w 159553"/>
                    <a:gd name="connsiteY4" fmla="*/ 12383 h 203787"/>
                    <a:gd name="connsiteX5" fmla="*/ 153362 w 159553"/>
                    <a:gd name="connsiteY5" fmla="*/ 36290 h 203787"/>
                    <a:gd name="connsiteX6" fmla="*/ 159553 w 159553"/>
                    <a:gd name="connsiteY6" fmla="*/ 30099 h 203787"/>
                    <a:gd name="connsiteX7" fmla="*/ 153362 w 159553"/>
                    <a:gd name="connsiteY7" fmla="*/ 23908 h 203787"/>
                    <a:gd name="connsiteX8" fmla="*/ 147171 w 159553"/>
                    <a:gd name="connsiteY8" fmla="*/ 30099 h 203787"/>
                    <a:gd name="connsiteX9" fmla="*/ 153362 w 159553"/>
                    <a:gd name="connsiteY9" fmla="*/ 36290 h 203787"/>
                    <a:gd name="connsiteX10" fmla="*/ 153362 w 159553"/>
                    <a:gd name="connsiteY10" fmla="*/ 60198 h 203787"/>
                    <a:gd name="connsiteX11" fmla="*/ 159553 w 159553"/>
                    <a:gd name="connsiteY11" fmla="*/ 54007 h 203787"/>
                    <a:gd name="connsiteX12" fmla="*/ 153362 w 159553"/>
                    <a:gd name="connsiteY12" fmla="*/ 47816 h 203787"/>
                    <a:gd name="connsiteX13" fmla="*/ 147171 w 159553"/>
                    <a:gd name="connsiteY13" fmla="*/ 54007 h 203787"/>
                    <a:gd name="connsiteX14" fmla="*/ 153362 w 159553"/>
                    <a:gd name="connsiteY14" fmla="*/ 60198 h 203787"/>
                    <a:gd name="connsiteX15" fmla="*/ 153362 w 159553"/>
                    <a:gd name="connsiteY15" fmla="*/ 84153 h 203787"/>
                    <a:gd name="connsiteX16" fmla="*/ 159553 w 159553"/>
                    <a:gd name="connsiteY16" fmla="*/ 77962 h 203787"/>
                    <a:gd name="connsiteX17" fmla="*/ 153362 w 159553"/>
                    <a:gd name="connsiteY17" fmla="*/ 71771 h 203787"/>
                    <a:gd name="connsiteX18" fmla="*/ 147171 w 159553"/>
                    <a:gd name="connsiteY18" fmla="*/ 77962 h 203787"/>
                    <a:gd name="connsiteX19" fmla="*/ 153362 w 159553"/>
                    <a:gd name="connsiteY19" fmla="*/ 84153 h 203787"/>
                    <a:gd name="connsiteX20" fmla="*/ 153362 w 159553"/>
                    <a:gd name="connsiteY20" fmla="*/ 108061 h 203787"/>
                    <a:gd name="connsiteX21" fmla="*/ 159553 w 159553"/>
                    <a:gd name="connsiteY21" fmla="*/ 101870 h 203787"/>
                    <a:gd name="connsiteX22" fmla="*/ 153362 w 159553"/>
                    <a:gd name="connsiteY22" fmla="*/ 95679 h 203787"/>
                    <a:gd name="connsiteX23" fmla="*/ 147171 w 159553"/>
                    <a:gd name="connsiteY23" fmla="*/ 101870 h 203787"/>
                    <a:gd name="connsiteX24" fmla="*/ 153362 w 159553"/>
                    <a:gd name="connsiteY24" fmla="*/ 108061 h 203787"/>
                    <a:gd name="connsiteX25" fmla="*/ 153362 w 159553"/>
                    <a:gd name="connsiteY25" fmla="*/ 132017 h 203787"/>
                    <a:gd name="connsiteX26" fmla="*/ 159553 w 159553"/>
                    <a:gd name="connsiteY26" fmla="*/ 125825 h 203787"/>
                    <a:gd name="connsiteX27" fmla="*/ 153362 w 159553"/>
                    <a:gd name="connsiteY27" fmla="*/ 119634 h 203787"/>
                    <a:gd name="connsiteX28" fmla="*/ 147171 w 159553"/>
                    <a:gd name="connsiteY28" fmla="*/ 125825 h 203787"/>
                    <a:gd name="connsiteX29" fmla="*/ 153362 w 159553"/>
                    <a:gd name="connsiteY29" fmla="*/ 132017 h 203787"/>
                    <a:gd name="connsiteX30" fmla="*/ 153362 w 159553"/>
                    <a:gd name="connsiteY30" fmla="*/ 155924 h 203787"/>
                    <a:gd name="connsiteX31" fmla="*/ 159553 w 159553"/>
                    <a:gd name="connsiteY31" fmla="*/ 149733 h 203787"/>
                    <a:gd name="connsiteX32" fmla="*/ 153362 w 159553"/>
                    <a:gd name="connsiteY32" fmla="*/ 143542 h 203787"/>
                    <a:gd name="connsiteX33" fmla="*/ 147171 w 159553"/>
                    <a:gd name="connsiteY33" fmla="*/ 149733 h 203787"/>
                    <a:gd name="connsiteX34" fmla="*/ 153362 w 159553"/>
                    <a:gd name="connsiteY34" fmla="*/ 155924 h 203787"/>
                    <a:gd name="connsiteX35" fmla="*/ 153362 w 159553"/>
                    <a:gd name="connsiteY35" fmla="*/ 179880 h 203787"/>
                    <a:gd name="connsiteX36" fmla="*/ 159553 w 159553"/>
                    <a:gd name="connsiteY36" fmla="*/ 173688 h 203787"/>
                    <a:gd name="connsiteX37" fmla="*/ 153362 w 159553"/>
                    <a:gd name="connsiteY37" fmla="*/ 167497 h 203787"/>
                    <a:gd name="connsiteX38" fmla="*/ 147171 w 159553"/>
                    <a:gd name="connsiteY38" fmla="*/ 173688 h 203787"/>
                    <a:gd name="connsiteX39" fmla="*/ 153362 w 159553"/>
                    <a:gd name="connsiteY39" fmla="*/ 179880 h 203787"/>
                    <a:gd name="connsiteX40" fmla="*/ 153362 w 159553"/>
                    <a:gd name="connsiteY40" fmla="*/ 203787 h 203787"/>
                    <a:gd name="connsiteX41" fmla="*/ 159553 w 159553"/>
                    <a:gd name="connsiteY41" fmla="*/ 197596 h 203787"/>
                    <a:gd name="connsiteX42" fmla="*/ 153362 w 159553"/>
                    <a:gd name="connsiteY42" fmla="*/ 191405 h 203787"/>
                    <a:gd name="connsiteX43" fmla="*/ 147171 w 159553"/>
                    <a:gd name="connsiteY43" fmla="*/ 197596 h 203787"/>
                    <a:gd name="connsiteX44" fmla="*/ 153362 w 159553"/>
                    <a:gd name="connsiteY44" fmla="*/ 203787 h 203787"/>
                    <a:gd name="connsiteX45" fmla="*/ 132359 w 159553"/>
                    <a:gd name="connsiteY45" fmla="*/ 12383 h 203787"/>
                    <a:gd name="connsiteX46" fmla="*/ 138551 w 159553"/>
                    <a:gd name="connsiteY46" fmla="*/ 6191 h 203787"/>
                    <a:gd name="connsiteX47" fmla="*/ 132359 w 159553"/>
                    <a:gd name="connsiteY47" fmla="*/ 0 h 203787"/>
                    <a:gd name="connsiteX48" fmla="*/ 126168 w 159553"/>
                    <a:gd name="connsiteY48" fmla="*/ 6191 h 203787"/>
                    <a:gd name="connsiteX49" fmla="*/ 132359 w 159553"/>
                    <a:gd name="connsiteY49" fmla="*/ 12383 h 203787"/>
                    <a:gd name="connsiteX50" fmla="*/ 132359 w 159553"/>
                    <a:gd name="connsiteY50" fmla="*/ 36290 h 203787"/>
                    <a:gd name="connsiteX51" fmla="*/ 138551 w 159553"/>
                    <a:gd name="connsiteY51" fmla="*/ 30099 h 203787"/>
                    <a:gd name="connsiteX52" fmla="*/ 132359 w 159553"/>
                    <a:gd name="connsiteY52" fmla="*/ 23908 h 203787"/>
                    <a:gd name="connsiteX53" fmla="*/ 126168 w 159553"/>
                    <a:gd name="connsiteY53" fmla="*/ 30099 h 203787"/>
                    <a:gd name="connsiteX54" fmla="*/ 132359 w 159553"/>
                    <a:gd name="connsiteY54" fmla="*/ 36290 h 203787"/>
                    <a:gd name="connsiteX55" fmla="*/ 132359 w 159553"/>
                    <a:gd name="connsiteY55" fmla="*/ 60198 h 203787"/>
                    <a:gd name="connsiteX56" fmla="*/ 138551 w 159553"/>
                    <a:gd name="connsiteY56" fmla="*/ 54007 h 203787"/>
                    <a:gd name="connsiteX57" fmla="*/ 132359 w 159553"/>
                    <a:gd name="connsiteY57" fmla="*/ 47816 h 203787"/>
                    <a:gd name="connsiteX58" fmla="*/ 126168 w 159553"/>
                    <a:gd name="connsiteY58" fmla="*/ 54007 h 203787"/>
                    <a:gd name="connsiteX59" fmla="*/ 132359 w 159553"/>
                    <a:gd name="connsiteY59" fmla="*/ 60198 h 203787"/>
                    <a:gd name="connsiteX60" fmla="*/ 132359 w 159553"/>
                    <a:gd name="connsiteY60" fmla="*/ 84153 h 203787"/>
                    <a:gd name="connsiteX61" fmla="*/ 138551 w 159553"/>
                    <a:gd name="connsiteY61" fmla="*/ 77962 h 203787"/>
                    <a:gd name="connsiteX62" fmla="*/ 132359 w 159553"/>
                    <a:gd name="connsiteY62" fmla="*/ 71771 h 203787"/>
                    <a:gd name="connsiteX63" fmla="*/ 126168 w 159553"/>
                    <a:gd name="connsiteY63" fmla="*/ 77962 h 203787"/>
                    <a:gd name="connsiteX64" fmla="*/ 132359 w 159553"/>
                    <a:gd name="connsiteY64" fmla="*/ 84153 h 203787"/>
                    <a:gd name="connsiteX65" fmla="*/ 132359 w 159553"/>
                    <a:gd name="connsiteY65" fmla="*/ 108061 h 203787"/>
                    <a:gd name="connsiteX66" fmla="*/ 138551 w 159553"/>
                    <a:gd name="connsiteY66" fmla="*/ 101870 h 203787"/>
                    <a:gd name="connsiteX67" fmla="*/ 132359 w 159553"/>
                    <a:gd name="connsiteY67" fmla="*/ 95679 h 203787"/>
                    <a:gd name="connsiteX68" fmla="*/ 126168 w 159553"/>
                    <a:gd name="connsiteY68" fmla="*/ 101870 h 203787"/>
                    <a:gd name="connsiteX69" fmla="*/ 132359 w 159553"/>
                    <a:gd name="connsiteY69" fmla="*/ 108061 h 203787"/>
                    <a:gd name="connsiteX70" fmla="*/ 132359 w 159553"/>
                    <a:gd name="connsiteY70" fmla="*/ 132017 h 203787"/>
                    <a:gd name="connsiteX71" fmla="*/ 138551 w 159553"/>
                    <a:gd name="connsiteY71" fmla="*/ 125825 h 203787"/>
                    <a:gd name="connsiteX72" fmla="*/ 132359 w 159553"/>
                    <a:gd name="connsiteY72" fmla="*/ 119634 h 203787"/>
                    <a:gd name="connsiteX73" fmla="*/ 126168 w 159553"/>
                    <a:gd name="connsiteY73" fmla="*/ 125825 h 203787"/>
                    <a:gd name="connsiteX74" fmla="*/ 132359 w 159553"/>
                    <a:gd name="connsiteY74" fmla="*/ 132017 h 203787"/>
                    <a:gd name="connsiteX75" fmla="*/ 132359 w 159553"/>
                    <a:gd name="connsiteY75" fmla="*/ 155924 h 203787"/>
                    <a:gd name="connsiteX76" fmla="*/ 138551 w 159553"/>
                    <a:gd name="connsiteY76" fmla="*/ 149733 h 203787"/>
                    <a:gd name="connsiteX77" fmla="*/ 132359 w 159553"/>
                    <a:gd name="connsiteY77" fmla="*/ 143542 h 203787"/>
                    <a:gd name="connsiteX78" fmla="*/ 126168 w 159553"/>
                    <a:gd name="connsiteY78" fmla="*/ 149733 h 203787"/>
                    <a:gd name="connsiteX79" fmla="*/ 132359 w 159553"/>
                    <a:gd name="connsiteY79" fmla="*/ 155924 h 203787"/>
                    <a:gd name="connsiteX80" fmla="*/ 132359 w 159553"/>
                    <a:gd name="connsiteY80" fmla="*/ 179880 h 203787"/>
                    <a:gd name="connsiteX81" fmla="*/ 138551 w 159553"/>
                    <a:gd name="connsiteY81" fmla="*/ 173688 h 203787"/>
                    <a:gd name="connsiteX82" fmla="*/ 132359 w 159553"/>
                    <a:gd name="connsiteY82" fmla="*/ 167497 h 203787"/>
                    <a:gd name="connsiteX83" fmla="*/ 126168 w 159553"/>
                    <a:gd name="connsiteY83" fmla="*/ 173688 h 203787"/>
                    <a:gd name="connsiteX84" fmla="*/ 132359 w 159553"/>
                    <a:gd name="connsiteY84" fmla="*/ 179880 h 203787"/>
                    <a:gd name="connsiteX85" fmla="*/ 132359 w 159553"/>
                    <a:gd name="connsiteY85" fmla="*/ 203787 h 203787"/>
                    <a:gd name="connsiteX86" fmla="*/ 138551 w 159553"/>
                    <a:gd name="connsiteY86" fmla="*/ 197596 h 203787"/>
                    <a:gd name="connsiteX87" fmla="*/ 132359 w 159553"/>
                    <a:gd name="connsiteY87" fmla="*/ 191405 h 203787"/>
                    <a:gd name="connsiteX88" fmla="*/ 126168 w 159553"/>
                    <a:gd name="connsiteY88" fmla="*/ 197596 h 203787"/>
                    <a:gd name="connsiteX89" fmla="*/ 132359 w 159553"/>
                    <a:gd name="connsiteY89" fmla="*/ 203787 h 203787"/>
                    <a:gd name="connsiteX90" fmla="*/ 111309 w 159553"/>
                    <a:gd name="connsiteY90" fmla="*/ 12383 h 203787"/>
                    <a:gd name="connsiteX91" fmla="*/ 117500 w 159553"/>
                    <a:gd name="connsiteY91" fmla="*/ 6191 h 203787"/>
                    <a:gd name="connsiteX92" fmla="*/ 111309 w 159553"/>
                    <a:gd name="connsiteY92" fmla="*/ 0 h 203787"/>
                    <a:gd name="connsiteX93" fmla="*/ 105118 w 159553"/>
                    <a:gd name="connsiteY93" fmla="*/ 6191 h 203787"/>
                    <a:gd name="connsiteX94" fmla="*/ 111309 w 159553"/>
                    <a:gd name="connsiteY94" fmla="*/ 12383 h 203787"/>
                    <a:gd name="connsiteX95" fmla="*/ 111309 w 159553"/>
                    <a:gd name="connsiteY95" fmla="*/ 36290 h 203787"/>
                    <a:gd name="connsiteX96" fmla="*/ 117500 w 159553"/>
                    <a:gd name="connsiteY96" fmla="*/ 30099 h 203787"/>
                    <a:gd name="connsiteX97" fmla="*/ 111309 w 159553"/>
                    <a:gd name="connsiteY97" fmla="*/ 23908 h 203787"/>
                    <a:gd name="connsiteX98" fmla="*/ 105118 w 159553"/>
                    <a:gd name="connsiteY98" fmla="*/ 30099 h 203787"/>
                    <a:gd name="connsiteX99" fmla="*/ 111309 w 159553"/>
                    <a:gd name="connsiteY99" fmla="*/ 36290 h 203787"/>
                    <a:gd name="connsiteX100" fmla="*/ 111309 w 159553"/>
                    <a:gd name="connsiteY100" fmla="*/ 60198 h 203787"/>
                    <a:gd name="connsiteX101" fmla="*/ 117500 w 159553"/>
                    <a:gd name="connsiteY101" fmla="*/ 54007 h 203787"/>
                    <a:gd name="connsiteX102" fmla="*/ 111309 w 159553"/>
                    <a:gd name="connsiteY102" fmla="*/ 47816 h 203787"/>
                    <a:gd name="connsiteX103" fmla="*/ 105118 w 159553"/>
                    <a:gd name="connsiteY103" fmla="*/ 54007 h 203787"/>
                    <a:gd name="connsiteX104" fmla="*/ 111309 w 159553"/>
                    <a:gd name="connsiteY104" fmla="*/ 60198 h 203787"/>
                    <a:gd name="connsiteX105" fmla="*/ 111309 w 159553"/>
                    <a:gd name="connsiteY105" fmla="*/ 84153 h 203787"/>
                    <a:gd name="connsiteX106" fmla="*/ 117500 w 159553"/>
                    <a:gd name="connsiteY106" fmla="*/ 77962 h 203787"/>
                    <a:gd name="connsiteX107" fmla="*/ 111309 w 159553"/>
                    <a:gd name="connsiteY107" fmla="*/ 71771 h 203787"/>
                    <a:gd name="connsiteX108" fmla="*/ 105118 w 159553"/>
                    <a:gd name="connsiteY108" fmla="*/ 77962 h 203787"/>
                    <a:gd name="connsiteX109" fmla="*/ 111309 w 159553"/>
                    <a:gd name="connsiteY109" fmla="*/ 84153 h 203787"/>
                    <a:gd name="connsiteX110" fmla="*/ 111309 w 159553"/>
                    <a:gd name="connsiteY110" fmla="*/ 108061 h 203787"/>
                    <a:gd name="connsiteX111" fmla="*/ 117500 w 159553"/>
                    <a:gd name="connsiteY111" fmla="*/ 101870 h 203787"/>
                    <a:gd name="connsiteX112" fmla="*/ 111309 w 159553"/>
                    <a:gd name="connsiteY112" fmla="*/ 95679 h 203787"/>
                    <a:gd name="connsiteX113" fmla="*/ 105118 w 159553"/>
                    <a:gd name="connsiteY113" fmla="*/ 101870 h 203787"/>
                    <a:gd name="connsiteX114" fmla="*/ 111309 w 159553"/>
                    <a:gd name="connsiteY114" fmla="*/ 108061 h 203787"/>
                    <a:gd name="connsiteX115" fmla="*/ 111309 w 159553"/>
                    <a:gd name="connsiteY115" fmla="*/ 132017 h 203787"/>
                    <a:gd name="connsiteX116" fmla="*/ 117500 w 159553"/>
                    <a:gd name="connsiteY116" fmla="*/ 125825 h 203787"/>
                    <a:gd name="connsiteX117" fmla="*/ 111309 w 159553"/>
                    <a:gd name="connsiteY117" fmla="*/ 119634 h 203787"/>
                    <a:gd name="connsiteX118" fmla="*/ 105118 w 159553"/>
                    <a:gd name="connsiteY118" fmla="*/ 125825 h 203787"/>
                    <a:gd name="connsiteX119" fmla="*/ 111309 w 159553"/>
                    <a:gd name="connsiteY119" fmla="*/ 132017 h 203787"/>
                    <a:gd name="connsiteX120" fmla="*/ 111309 w 159553"/>
                    <a:gd name="connsiteY120" fmla="*/ 155924 h 203787"/>
                    <a:gd name="connsiteX121" fmla="*/ 117500 w 159553"/>
                    <a:gd name="connsiteY121" fmla="*/ 149733 h 203787"/>
                    <a:gd name="connsiteX122" fmla="*/ 111309 w 159553"/>
                    <a:gd name="connsiteY122" fmla="*/ 143542 h 203787"/>
                    <a:gd name="connsiteX123" fmla="*/ 105118 w 159553"/>
                    <a:gd name="connsiteY123" fmla="*/ 149733 h 203787"/>
                    <a:gd name="connsiteX124" fmla="*/ 111309 w 159553"/>
                    <a:gd name="connsiteY124" fmla="*/ 155924 h 203787"/>
                    <a:gd name="connsiteX125" fmla="*/ 111309 w 159553"/>
                    <a:gd name="connsiteY125" fmla="*/ 179880 h 203787"/>
                    <a:gd name="connsiteX126" fmla="*/ 117500 w 159553"/>
                    <a:gd name="connsiteY126" fmla="*/ 173688 h 203787"/>
                    <a:gd name="connsiteX127" fmla="*/ 111309 w 159553"/>
                    <a:gd name="connsiteY127" fmla="*/ 167497 h 203787"/>
                    <a:gd name="connsiteX128" fmla="*/ 105118 w 159553"/>
                    <a:gd name="connsiteY128" fmla="*/ 173688 h 203787"/>
                    <a:gd name="connsiteX129" fmla="*/ 111309 w 159553"/>
                    <a:gd name="connsiteY129" fmla="*/ 179880 h 203787"/>
                    <a:gd name="connsiteX130" fmla="*/ 111309 w 159553"/>
                    <a:gd name="connsiteY130" fmla="*/ 203787 h 203787"/>
                    <a:gd name="connsiteX131" fmla="*/ 117500 w 159553"/>
                    <a:gd name="connsiteY131" fmla="*/ 197596 h 203787"/>
                    <a:gd name="connsiteX132" fmla="*/ 111309 w 159553"/>
                    <a:gd name="connsiteY132" fmla="*/ 191405 h 203787"/>
                    <a:gd name="connsiteX133" fmla="*/ 105118 w 159553"/>
                    <a:gd name="connsiteY133" fmla="*/ 197596 h 203787"/>
                    <a:gd name="connsiteX134" fmla="*/ 111309 w 159553"/>
                    <a:gd name="connsiteY134" fmla="*/ 203787 h 203787"/>
                    <a:gd name="connsiteX135" fmla="*/ 90307 w 159553"/>
                    <a:gd name="connsiteY135" fmla="*/ 12383 h 203787"/>
                    <a:gd name="connsiteX136" fmla="*/ 96498 w 159553"/>
                    <a:gd name="connsiteY136" fmla="*/ 6191 h 203787"/>
                    <a:gd name="connsiteX137" fmla="*/ 90307 w 159553"/>
                    <a:gd name="connsiteY137" fmla="*/ 0 h 203787"/>
                    <a:gd name="connsiteX138" fmla="*/ 84115 w 159553"/>
                    <a:gd name="connsiteY138" fmla="*/ 6191 h 203787"/>
                    <a:gd name="connsiteX139" fmla="*/ 90307 w 159553"/>
                    <a:gd name="connsiteY139" fmla="*/ 12383 h 203787"/>
                    <a:gd name="connsiteX140" fmla="*/ 90307 w 159553"/>
                    <a:gd name="connsiteY140" fmla="*/ 36290 h 203787"/>
                    <a:gd name="connsiteX141" fmla="*/ 96498 w 159553"/>
                    <a:gd name="connsiteY141" fmla="*/ 30099 h 203787"/>
                    <a:gd name="connsiteX142" fmla="*/ 90307 w 159553"/>
                    <a:gd name="connsiteY142" fmla="*/ 23908 h 203787"/>
                    <a:gd name="connsiteX143" fmla="*/ 84115 w 159553"/>
                    <a:gd name="connsiteY143" fmla="*/ 30099 h 203787"/>
                    <a:gd name="connsiteX144" fmla="*/ 90307 w 159553"/>
                    <a:gd name="connsiteY144" fmla="*/ 36290 h 203787"/>
                    <a:gd name="connsiteX145" fmla="*/ 90307 w 159553"/>
                    <a:gd name="connsiteY145" fmla="*/ 60198 h 203787"/>
                    <a:gd name="connsiteX146" fmla="*/ 96498 w 159553"/>
                    <a:gd name="connsiteY146" fmla="*/ 54007 h 203787"/>
                    <a:gd name="connsiteX147" fmla="*/ 90307 w 159553"/>
                    <a:gd name="connsiteY147" fmla="*/ 47816 h 203787"/>
                    <a:gd name="connsiteX148" fmla="*/ 84115 w 159553"/>
                    <a:gd name="connsiteY148" fmla="*/ 54007 h 203787"/>
                    <a:gd name="connsiteX149" fmla="*/ 90307 w 159553"/>
                    <a:gd name="connsiteY149" fmla="*/ 60198 h 203787"/>
                    <a:gd name="connsiteX150" fmla="*/ 90307 w 159553"/>
                    <a:gd name="connsiteY150" fmla="*/ 84153 h 203787"/>
                    <a:gd name="connsiteX151" fmla="*/ 96498 w 159553"/>
                    <a:gd name="connsiteY151" fmla="*/ 77962 h 203787"/>
                    <a:gd name="connsiteX152" fmla="*/ 90307 w 159553"/>
                    <a:gd name="connsiteY152" fmla="*/ 71771 h 203787"/>
                    <a:gd name="connsiteX153" fmla="*/ 84115 w 159553"/>
                    <a:gd name="connsiteY153" fmla="*/ 77962 h 203787"/>
                    <a:gd name="connsiteX154" fmla="*/ 90307 w 159553"/>
                    <a:gd name="connsiteY154" fmla="*/ 84153 h 203787"/>
                    <a:gd name="connsiteX155" fmla="*/ 90307 w 159553"/>
                    <a:gd name="connsiteY155" fmla="*/ 108061 h 203787"/>
                    <a:gd name="connsiteX156" fmla="*/ 96498 w 159553"/>
                    <a:gd name="connsiteY156" fmla="*/ 101870 h 203787"/>
                    <a:gd name="connsiteX157" fmla="*/ 90307 w 159553"/>
                    <a:gd name="connsiteY157" fmla="*/ 95679 h 203787"/>
                    <a:gd name="connsiteX158" fmla="*/ 84115 w 159553"/>
                    <a:gd name="connsiteY158" fmla="*/ 101870 h 203787"/>
                    <a:gd name="connsiteX159" fmla="*/ 90307 w 159553"/>
                    <a:gd name="connsiteY159" fmla="*/ 108061 h 203787"/>
                    <a:gd name="connsiteX160" fmla="*/ 90307 w 159553"/>
                    <a:gd name="connsiteY160" fmla="*/ 132017 h 203787"/>
                    <a:gd name="connsiteX161" fmla="*/ 96498 w 159553"/>
                    <a:gd name="connsiteY161" fmla="*/ 125825 h 203787"/>
                    <a:gd name="connsiteX162" fmla="*/ 90307 w 159553"/>
                    <a:gd name="connsiteY162" fmla="*/ 119634 h 203787"/>
                    <a:gd name="connsiteX163" fmla="*/ 84115 w 159553"/>
                    <a:gd name="connsiteY163" fmla="*/ 125825 h 203787"/>
                    <a:gd name="connsiteX164" fmla="*/ 90307 w 159553"/>
                    <a:gd name="connsiteY164" fmla="*/ 132017 h 203787"/>
                    <a:gd name="connsiteX165" fmla="*/ 90307 w 159553"/>
                    <a:gd name="connsiteY165" fmla="*/ 155924 h 203787"/>
                    <a:gd name="connsiteX166" fmla="*/ 96498 w 159553"/>
                    <a:gd name="connsiteY166" fmla="*/ 149733 h 203787"/>
                    <a:gd name="connsiteX167" fmla="*/ 90307 w 159553"/>
                    <a:gd name="connsiteY167" fmla="*/ 143542 h 203787"/>
                    <a:gd name="connsiteX168" fmla="*/ 84115 w 159553"/>
                    <a:gd name="connsiteY168" fmla="*/ 149733 h 203787"/>
                    <a:gd name="connsiteX169" fmla="*/ 90307 w 159553"/>
                    <a:gd name="connsiteY169" fmla="*/ 155924 h 203787"/>
                    <a:gd name="connsiteX170" fmla="*/ 90307 w 159553"/>
                    <a:gd name="connsiteY170" fmla="*/ 179880 h 203787"/>
                    <a:gd name="connsiteX171" fmla="*/ 96498 w 159553"/>
                    <a:gd name="connsiteY171" fmla="*/ 173688 h 203787"/>
                    <a:gd name="connsiteX172" fmla="*/ 90307 w 159553"/>
                    <a:gd name="connsiteY172" fmla="*/ 167497 h 203787"/>
                    <a:gd name="connsiteX173" fmla="*/ 84115 w 159553"/>
                    <a:gd name="connsiteY173" fmla="*/ 173688 h 203787"/>
                    <a:gd name="connsiteX174" fmla="*/ 90307 w 159553"/>
                    <a:gd name="connsiteY174" fmla="*/ 179880 h 203787"/>
                    <a:gd name="connsiteX175" fmla="*/ 90307 w 159553"/>
                    <a:gd name="connsiteY175" fmla="*/ 203787 h 203787"/>
                    <a:gd name="connsiteX176" fmla="*/ 96498 w 159553"/>
                    <a:gd name="connsiteY176" fmla="*/ 197596 h 203787"/>
                    <a:gd name="connsiteX177" fmla="*/ 90307 w 159553"/>
                    <a:gd name="connsiteY177" fmla="*/ 191405 h 203787"/>
                    <a:gd name="connsiteX178" fmla="*/ 84115 w 159553"/>
                    <a:gd name="connsiteY178" fmla="*/ 197596 h 203787"/>
                    <a:gd name="connsiteX179" fmla="*/ 90307 w 159553"/>
                    <a:gd name="connsiteY179" fmla="*/ 203787 h 203787"/>
                    <a:gd name="connsiteX180" fmla="*/ 69256 w 159553"/>
                    <a:gd name="connsiteY180" fmla="*/ 12383 h 203787"/>
                    <a:gd name="connsiteX181" fmla="*/ 75448 w 159553"/>
                    <a:gd name="connsiteY181" fmla="*/ 6191 h 203787"/>
                    <a:gd name="connsiteX182" fmla="*/ 69256 w 159553"/>
                    <a:gd name="connsiteY182" fmla="*/ 0 h 203787"/>
                    <a:gd name="connsiteX183" fmla="*/ 63065 w 159553"/>
                    <a:gd name="connsiteY183" fmla="*/ 6191 h 203787"/>
                    <a:gd name="connsiteX184" fmla="*/ 69256 w 159553"/>
                    <a:gd name="connsiteY184" fmla="*/ 12383 h 203787"/>
                    <a:gd name="connsiteX185" fmla="*/ 69256 w 159553"/>
                    <a:gd name="connsiteY185" fmla="*/ 36290 h 203787"/>
                    <a:gd name="connsiteX186" fmla="*/ 75448 w 159553"/>
                    <a:gd name="connsiteY186" fmla="*/ 30099 h 203787"/>
                    <a:gd name="connsiteX187" fmla="*/ 69256 w 159553"/>
                    <a:gd name="connsiteY187" fmla="*/ 23908 h 203787"/>
                    <a:gd name="connsiteX188" fmla="*/ 63065 w 159553"/>
                    <a:gd name="connsiteY188" fmla="*/ 30099 h 203787"/>
                    <a:gd name="connsiteX189" fmla="*/ 69256 w 159553"/>
                    <a:gd name="connsiteY189" fmla="*/ 36290 h 203787"/>
                    <a:gd name="connsiteX190" fmla="*/ 69256 w 159553"/>
                    <a:gd name="connsiteY190" fmla="*/ 60198 h 203787"/>
                    <a:gd name="connsiteX191" fmla="*/ 75448 w 159553"/>
                    <a:gd name="connsiteY191" fmla="*/ 54007 h 203787"/>
                    <a:gd name="connsiteX192" fmla="*/ 69256 w 159553"/>
                    <a:gd name="connsiteY192" fmla="*/ 47816 h 203787"/>
                    <a:gd name="connsiteX193" fmla="*/ 63065 w 159553"/>
                    <a:gd name="connsiteY193" fmla="*/ 54007 h 203787"/>
                    <a:gd name="connsiteX194" fmla="*/ 69256 w 159553"/>
                    <a:gd name="connsiteY194" fmla="*/ 60198 h 203787"/>
                    <a:gd name="connsiteX195" fmla="*/ 69256 w 159553"/>
                    <a:gd name="connsiteY195" fmla="*/ 84153 h 203787"/>
                    <a:gd name="connsiteX196" fmla="*/ 75448 w 159553"/>
                    <a:gd name="connsiteY196" fmla="*/ 77962 h 203787"/>
                    <a:gd name="connsiteX197" fmla="*/ 69256 w 159553"/>
                    <a:gd name="connsiteY197" fmla="*/ 71771 h 203787"/>
                    <a:gd name="connsiteX198" fmla="*/ 63065 w 159553"/>
                    <a:gd name="connsiteY198" fmla="*/ 77962 h 203787"/>
                    <a:gd name="connsiteX199" fmla="*/ 69256 w 159553"/>
                    <a:gd name="connsiteY199" fmla="*/ 84153 h 203787"/>
                    <a:gd name="connsiteX200" fmla="*/ 69256 w 159553"/>
                    <a:gd name="connsiteY200" fmla="*/ 108061 h 203787"/>
                    <a:gd name="connsiteX201" fmla="*/ 75448 w 159553"/>
                    <a:gd name="connsiteY201" fmla="*/ 101870 h 203787"/>
                    <a:gd name="connsiteX202" fmla="*/ 69256 w 159553"/>
                    <a:gd name="connsiteY202" fmla="*/ 95679 h 203787"/>
                    <a:gd name="connsiteX203" fmla="*/ 63065 w 159553"/>
                    <a:gd name="connsiteY203" fmla="*/ 101870 h 203787"/>
                    <a:gd name="connsiteX204" fmla="*/ 69256 w 159553"/>
                    <a:gd name="connsiteY204" fmla="*/ 108061 h 203787"/>
                    <a:gd name="connsiteX205" fmla="*/ 69256 w 159553"/>
                    <a:gd name="connsiteY205" fmla="*/ 132017 h 203787"/>
                    <a:gd name="connsiteX206" fmla="*/ 75448 w 159553"/>
                    <a:gd name="connsiteY206" fmla="*/ 125825 h 203787"/>
                    <a:gd name="connsiteX207" fmla="*/ 69256 w 159553"/>
                    <a:gd name="connsiteY207" fmla="*/ 119634 h 203787"/>
                    <a:gd name="connsiteX208" fmla="*/ 63065 w 159553"/>
                    <a:gd name="connsiteY208" fmla="*/ 125825 h 203787"/>
                    <a:gd name="connsiteX209" fmla="*/ 69256 w 159553"/>
                    <a:gd name="connsiteY209" fmla="*/ 132017 h 203787"/>
                    <a:gd name="connsiteX210" fmla="*/ 69256 w 159553"/>
                    <a:gd name="connsiteY210" fmla="*/ 155924 h 203787"/>
                    <a:gd name="connsiteX211" fmla="*/ 75448 w 159553"/>
                    <a:gd name="connsiteY211" fmla="*/ 149733 h 203787"/>
                    <a:gd name="connsiteX212" fmla="*/ 69256 w 159553"/>
                    <a:gd name="connsiteY212" fmla="*/ 143542 h 203787"/>
                    <a:gd name="connsiteX213" fmla="*/ 63065 w 159553"/>
                    <a:gd name="connsiteY213" fmla="*/ 149733 h 203787"/>
                    <a:gd name="connsiteX214" fmla="*/ 69256 w 159553"/>
                    <a:gd name="connsiteY214" fmla="*/ 155924 h 203787"/>
                    <a:gd name="connsiteX215" fmla="*/ 69256 w 159553"/>
                    <a:gd name="connsiteY215" fmla="*/ 179880 h 203787"/>
                    <a:gd name="connsiteX216" fmla="*/ 75448 w 159553"/>
                    <a:gd name="connsiteY216" fmla="*/ 173688 h 203787"/>
                    <a:gd name="connsiteX217" fmla="*/ 69256 w 159553"/>
                    <a:gd name="connsiteY217" fmla="*/ 167497 h 203787"/>
                    <a:gd name="connsiteX218" fmla="*/ 63065 w 159553"/>
                    <a:gd name="connsiteY218" fmla="*/ 173688 h 203787"/>
                    <a:gd name="connsiteX219" fmla="*/ 69256 w 159553"/>
                    <a:gd name="connsiteY219" fmla="*/ 179880 h 203787"/>
                    <a:gd name="connsiteX220" fmla="*/ 69256 w 159553"/>
                    <a:gd name="connsiteY220" fmla="*/ 203787 h 203787"/>
                    <a:gd name="connsiteX221" fmla="*/ 75448 w 159553"/>
                    <a:gd name="connsiteY221" fmla="*/ 197596 h 203787"/>
                    <a:gd name="connsiteX222" fmla="*/ 69256 w 159553"/>
                    <a:gd name="connsiteY222" fmla="*/ 191405 h 203787"/>
                    <a:gd name="connsiteX223" fmla="*/ 63065 w 159553"/>
                    <a:gd name="connsiteY223" fmla="*/ 197596 h 203787"/>
                    <a:gd name="connsiteX224" fmla="*/ 69256 w 159553"/>
                    <a:gd name="connsiteY224" fmla="*/ 203787 h 203787"/>
                    <a:gd name="connsiteX225" fmla="*/ 48254 w 159553"/>
                    <a:gd name="connsiteY225" fmla="*/ 12383 h 203787"/>
                    <a:gd name="connsiteX226" fmla="*/ 54445 w 159553"/>
                    <a:gd name="connsiteY226" fmla="*/ 6191 h 203787"/>
                    <a:gd name="connsiteX227" fmla="*/ 48254 w 159553"/>
                    <a:gd name="connsiteY227" fmla="*/ 0 h 203787"/>
                    <a:gd name="connsiteX228" fmla="*/ 42063 w 159553"/>
                    <a:gd name="connsiteY228" fmla="*/ 6191 h 203787"/>
                    <a:gd name="connsiteX229" fmla="*/ 48254 w 159553"/>
                    <a:gd name="connsiteY229" fmla="*/ 12383 h 203787"/>
                    <a:gd name="connsiteX230" fmla="*/ 48254 w 159553"/>
                    <a:gd name="connsiteY230" fmla="*/ 36290 h 203787"/>
                    <a:gd name="connsiteX231" fmla="*/ 54445 w 159553"/>
                    <a:gd name="connsiteY231" fmla="*/ 30099 h 203787"/>
                    <a:gd name="connsiteX232" fmla="*/ 48254 w 159553"/>
                    <a:gd name="connsiteY232" fmla="*/ 23908 h 203787"/>
                    <a:gd name="connsiteX233" fmla="*/ 42063 w 159553"/>
                    <a:gd name="connsiteY233" fmla="*/ 30099 h 203787"/>
                    <a:gd name="connsiteX234" fmla="*/ 48254 w 159553"/>
                    <a:gd name="connsiteY234" fmla="*/ 36290 h 203787"/>
                    <a:gd name="connsiteX235" fmla="*/ 48254 w 159553"/>
                    <a:gd name="connsiteY235" fmla="*/ 60198 h 203787"/>
                    <a:gd name="connsiteX236" fmla="*/ 54445 w 159553"/>
                    <a:gd name="connsiteY236" fmla="*/ 54007 h 203787"/>
                    <a:gd name="connsiteX237" fmla="*/ 48254 w 159553"/>
                    <a:gd name="connsiteY237" fmla="*/ 47816 h 203787"/>
                    <a:gd name="connsiteX238" fmla="*/ 42063 w 159553"/>
                    <a:gd name="connsiteY238" fmla="*/ 54007 h 203787"/>
                    <a:gd name="connsiteX239" fmla="*/ 48254 w 159553"/>
                    <a:gd name="connsiteY239" fmla="*/ 60198 h 203787"/>
                    <a:gd name="connsiteX240" fmla="*/ 48254 w 159553"/>
                    <a:gd name="connsiteY240" fmla="*/ 84153 h 203787"/>
                    <a:gd name="connsiteX241" fmla="*/ 54445 w 159553"/>
                    <a:gd name="connsiteY241" fmla="*/ 77962 h 203787"/>
                    <a:gd name="connsiteX242" fmla="*/ 48254 w 159553"/>
                    <a:gd name="connsiteY242" fmla="*/ 71771 h 203787"/>
                    <a:gd name="connsiteX243" fmla="*/ 42063 w 159553"/>
                    <a:gd name="connsiteY243" fmla="*/ 77962 h 203787"/>
                    <a:gd name="connsiteX244" fmla="*/ 48254 w 159553"/>
                    <a:gd name="connsiteY244" fmla="*/ 84153 h 203787"/>
                    <a:gd name="connsiteX245" fmla="*/ 48254 w 159553"/>
                    <a:gd name="connsiteY245" fmla="*/ 108061 h 203787"/>
                    <a:gd name="connsiteX246" fmla="*/ 54445 w 159553"/>
                    <a:gd name="connsiteY246" fmla="*/ 101870 h 203787"/>
                    <a:gd name="connsiteX247" fmla="*/ 48254 w 159553"/>
                    <a:gd name="connsiteY247" fmla="*/ 95679 h 203787"/>
                    <a:gd name="connsiteX248" fmla="*/ 42063 w 159553"/>
                    <a:gd name="connsiteY248" fmla="*/ 101870 h 203787"/>
                    <a:gd name="connsiteX249" fmla="*/ 48254 w 159553"/>
                    <a:gd name="connsiteY249" fmla="*/ 108061 h 203787"/>
                    <a:gd name="connsiteX250" fmla="*/ 48254 w 159553"/>
                    <a:gd name="connsiteY250" fmla="*/ 132017 h 203787"/>
                    <a:gd name="connsiteX251" fmla="*/ 54445 w 159553"/>
                    <a:gd name="connsiteY251" fmla="*/ 125825 h 203787"/>
                    <a:gd name="connsiteX252" fmla="*/ 48254 w 159553"/>
                    <a:gd name="connsiteY252" fmla="*/ 119634 h 203787"/>
                    <a:gd name="connsiteX253" fmla="*/ 42063 w 159553"/>
                    <a:gd name="connsiteY253" fmla="*/ 125825 h 203787"/>
                    <a:gd name="connsiteX254" fmla="*/ 48254 w 159553"/>
                    <a:gd name="connsiteY254" fmla="*/ 132017 h 203787"/>
                    <a:gd name="connsiteX255" fmla="*/ 48254 w 159553"/>
                    <a:gd name="connsiteY255" fmla="*/ 155924 h 203787"/>
                    <a:gd name="connsiteX256" fmla="*/ 54445 w 159553"/>
                    <a:gd name="connsiteY256" fmla="*/ 149733 h 203787"/>
                    <a:gd name="connsiteX257" fmla="*/ 48254 w 159553"/>
                    <a:gd name="connsiteY257" fmla="*/ 143542 h 203787"/>
                    <a:gd name="connsiteX258" fmla="*/ 42063 w 159553"/>
                    <a:gd name="connsiteY258" fmla="*/ 149733 h 203787"/>
                    <a:gd name="connsiteX259" fmla="*/ 48254 w 159553"/>
                    <a:gd name="connsiteY259" fmla="*/ 155924 h 203787"/>
                    <a:gd name="connsiteX260" fmla="*/ 48254 w 159553"/>
                    <a:gd name="connsiteY260" fmla="*/ 179880 h 203787"/>
                    <a:gd name="connsiteX261" fmla="*/ 54445 w 159553"/>
                    <a:gd name="connsiteY261" fmla="*/ 173688 h 203787"/>
                    <a:gd name="connsiteX262" fmla="*/ 48254 w 159553"/>
                    <a:gd name="connsiteY262" fmla="*/ 167497 h 203787"/>
                    <a:gd name="connsiteX263" fmla="*/ 42063 w 159553"/>
                    <a:gd name="connsiteY263" fmla="*/ 173688 h 203787"/>
                    <a:gd name="connsiteX264" fmla="*/ 48254 w 159553"/>
                    <a:gd name="connsiteY264" fmla="*/ 179880 h 203787"/>
                    <a:gd name="connsiteX265" fmla="*/ 48254 w 159553"/>
                    <a:gd name="connsiteY265" fmla="*/ 203787 h 203787"/>
                    <a:gd name="connsiteX266" fmla="*/ 54445 w 159553"/>
                    <a:gd name="connsiteY266" fmla="*/ 197596 h 203787"/>
                    <a:gd name="connsiteX267" fmla="*/ 48254 w 159553"/>
                    <a:gd name="connsiteY267" fmla="*/ 191405 h 203787"/>
                    <a:gd name="connsiteX268" fmla="*/ 42063 w 159553"/>
                    <a:gd name="connsiteY268" fmla="*/ 197596 h 203787"/>
                    <a:gd name="connsiteX269" fmla="*/ 48254 w 159553"/>
                    <a:gd name="connsiteY269" fmla="*/ 203787 h 203787"/>
                    <a:gd name="connsiteX270" fmla="*/ 27204 w 159553"/>
                    <a:gd name="connsiteY270" fmla="*/ 12383 h 203787"/>
                    <a:gd name="connsiteX271" fmla="*/ 33395 w 159553"/>
                    <a:gd name="connsiteY271" fmla="*/ 6191 h 203787"/>
                    <a:gd name="connsiteX272" fmla="*/ 27204 w 159553"/>
                    <a:gd name="connsiteY272" fmla="*/ 0 h 203787"/>
                    <a:gd name="connsiteX273" fmla="*/ 21012 w 159553"/>
                    <a:gd name="connsiteY273" fmla="*/ 6191 h 203787"/>
                    <a:gd name="connsiteX274" fmla="*/ 27204 w 159553"/>
                    <a:gd name="connsiteY274" fmla="*/ 12383 h 203787"/>
                    <a:gd name="connsiteX275" fmla="*/ 27204 w 159553"/>
                    <a:gd name="connsiteY275" fmla="*/ 36290 h 203787"/>
                    <a:gd name="connsiteX276" fmla="*/ 33395 w 159553"/>
                    <a:gd name="connsiteY276" fmla="*/ 30099 h 203787"/>
                    <a:gd name="connsiteX277" fmla="*/ 27204 w 159553"/>
                    <a:gd name="connsiteY277" fmla="*/ 23908 h 203787"/>
                    <a:gd name="connsiteX278" fmla="*/ 21012 w 159553"/>
                    <a:gd name="connsiteY278" fmla="*/ 30099 h 203787"/>
                    <a:gd name="connsiteX279" fmla="*/ 27204 w 159553"/>
                    <a:gd name="connsiteY279" fmla="*/ 36290 h 203787"/>
                    <a:gd name="connsiteX280" fmla="*/ 27204 w 159553"/>
                    <a:gd name="connsiteY280" fmla="*/ 60198 h 203787"/>
                    <a:gd name="connsiteX281" fmla="*/ 33395 w 159553"/>
                    <a:gd name="connsiteY281" fmla="*/ 54007 h 203787"/>
                    <a:gd name="connsiteX282" fmla="*/ 27204 w 159553"/>
                    <a:gd name="connsiteY282" fmla="*/ 47816 h 203787"/>
                    <a:gd name="connsiteX283" fmla="*/ 21012 w 159553"/>
                    <a:gd name="connsiteY283" fmla="*/ 54007 h 203787"/>
                    <a:gd name="connsiteX284" fmla="*/ 27204 w 159553"/>
                    <a:gd name="connsiteY284" fmla="*/ 60198 h 203787"/>
                    <a:gd name="connsiteX285" fmla="*/ 27204 w 159553"/>
                    <a:gd name="connsiteY285" fmla="*/ 84153 h 203787"/>
                    <a:gd name="connsiteX286" fmla="*/ 33395 w 159553"/>
                    <a:gd name="connsiteY286" fmla="*/ 77962 h 203787"/>
                    <a:gd name="connsiteX287" fmla="*/ 27204 w 159553"/>
                    <a:gd name="connsiteY287" fmla="*/ 71771 h 203787"/>
                    <a:gd name="connsiteX288" fmla="*/ 21012 w 159553"/>
                    <a:gd name="connsiteY288" fmla="*/ 77962 h 203787"/>
                    <a:gd name="connsiteX289" fmla="*/ 27204 w 159553"/>
                    <a:gd name="connsiteY289" fmla="*/ 84153 h 203787"/>
                    <a:gd name="connsiteX290" fmla="*/ 27204 w 159553"/>
                    <a:gd name="connsiteY290" fmla="*/ 108061 h 203787"/>
                    <a:gd name="connsiteX291" fmla="*/ 33395 w 159553"/>
                    <a:gd name="connsiteY291" fmla="*/ 101870 h 203787"/>
                    <a:gd name="connsiteX292" fmla="*/ 27204 w 159553"/>
                    <a:gd name="connsiteY292" fmla="*/ 95679 h 203787"/>
                    <a:gd name="connsiteX293" fmla="*/ 21012 w 159553"/>
                    <a:gd name="connsiteY293" fmla="*/ 101870 h 203787"/>
                    <a:gd name="connsiteX294" fmla="*/ 27204 w 159553"/>
                    <a:gd name="connsiteY294" fmla="*/ 108061 h 203787"/>
                    <a:gd name="connsiteX295" fmla="*/ 27204 w 159553"/>
                    <a:gd name="connsiteY295" fmla="*/ 132017 h 203787"/>
                    <a:gd name="connsiteX296" fmla="*/ 33395 w 159553"/>
                    <a:gd name="connsiteY296" fmla="*/ 125825 h 203787"/>
                    <a:gd name="connsiteX297" fmla="*/ 27204 w 159553"/>
                    <a:gd name="connsiteY297" fmla="*/ 119634 h 203787"/>
                    <a:gd name="connsiteX298" fmla="*/ 21012 w 159553"/>
                    <a:gd name="connsiteY298" fmla="*/ 125825 h 203787"/>
                    <a:gd name="connsiteX299" fmla="*/ 27204 w 159553"/>
                    <a:gd name="connsiteY299" fmla="*/ 132017 h 203787"/>
                    <a:gd name="connsiteX300" fmla="*/ 27204 w 159553"/>
                    <a:gd name="connsiteY300" fmla="*/ 155924 h 203787"/>
                    <a:gd name="connsiteX301" fmla="*/ 33395 w 159553"/>
                    <a:gd name="connsiteY301" fmla="*/ 149733 h 203787"/>
                    <a:gd name="connsiteX302" fmla="*/ 27204 w 159553"/>
                    <a:gd name="connsiteY302" fmla="*/ 143542 h 203787"/>
                    <a:gd name="connsiteX303" fmla="*/ 21012 w 159553"/>
                    <a:gd name="connsiteY303" fmla="*/ 149733 h 203787"/>
                    <a:gd name="connsiteX304" fmla="*/ 27204 w 159553"/>
                    <a:gd name="connsiteY304" fmla="*/ 155924 h 203787"/>
                    <a:gd name="connsiteX305" fmla="*/ 27204 w 159553"/>
                    <a:gd name="connsiteY305" fmla="*/ 179880 h 203787"/>
                    <a:gd name="connsiteX306" fmla="*/ 33395 w 159553"/>
                    <a:gd name="connsiteY306" fmla="*/ 173688 h 203787"/>
                    <a:gd name="connsiteX307" fmla="*/ 27204 w 159553"/>
                    <a:gd name="connsiteY307" fmla="*/ 167497 h 203787"/>
                    <a:gd name="connsiteX308" fmla="*/ 21012 w 159553"/>
                    <a:gd name="connsiteY308" fmla="*/ 173688 h 203787"/>
                    <a:gd name="connsiteX309" fmla="*/ 27204 w 159553"/>
                    <a:gd name="connsiteY309" fmla="*/ 179880 h 203787"/>
                    <a:gd name="connsiteX310" fmla="*/ 27204 w 159553"/>
                    <a:gd name="connsiteY310" fmla="*/ 203787 h 203787"/>
                    <a:gd name="connsiteX311" fmla="*/ 33395 w 159553"/>
                    <a:gd name="connsiteY311" fmla="*/ 197596 h 203787"/>
                    <a:gd name="connsiteX312" fmla="*/ 27204 w 159553"/>
                    <a:gd name="connsiteY312" fmla="*/ 191405 h 203787"/>
                    <a:gd name="connsiteX313" fmla="*/ 21012 w 159553"/>
                    <a:gd name="connsiteY313" fmla="*/ 197596 h 203787"/>
                    <a:gd name="connsiteX314" fmla="*/ 27204 w 159553"/>
                    <a:gd name="connsiteY314" fmla="*/ 203787 h 203787"/>
                    <a:gd name="connsiteX315" fmla="*/ 6201 w 159553"/>
                    <a:gd name="connsiteY315" fmla="*/ 12383 h 203787"/>
                    <a:gd name="connsiteX316" fmla="*/ 12383 w 159553"/>
                    <a:gd name="connsiteY316" fmla="*/ 6182 h 203787"/>
                    <a:gd name="connsiteX317" fmla="*/ 6182 w 159553"/>
                    <a:gd name="connsiteY317" fmla="*/ 0 h 203787"/>
                    <a:gd name="connsiteX318" fmla="*/ 0 w 159553"/>
                    <a:gd name="connsiteY318" fmla="*/ 6201 h 203787"/>
                    <a:gd name="connsiteX319" fmla="*/ 6201 w 159553"/>
                    <a:gd name="connsiteY319" fmla="*/ 12383 h 203787"/>
                    <a:gd name="connsiteX320" fmla="*/ 6201 w 159553"/>
                    <a:gd name="connsiteY320" fmla="*/ 36290 h 203787"/>
                    <a:gd name="connsiteX321" fmla="*/ 12383 w 159553"/>
                    <a:gd name="connsiteY321" fmla="*/ 30090 h 203787"/>
                    <a:gd name="connsiteX322" fmla="*/ 6182 w 159553"/>
                    <a:gd name="connsiteY322" fmla="*/ 23908 h 203787"/>
                    <a:gd name="connsiteX323" fmla="*/ 0 w 159553"/>
                    <a:gd name="connsiteY323" fmla="*/ 30109 h 203787"/>
                    <a:gd name="connsiteX324" fmla="*/ 6201 w 159553"/>
                    <a:gd name="connsiteY324" fmla="*/ 36290 h 203787"/>
                    <a:gd name="connsiteX325" fmla="*/ 6201 w 159553"/>
                    <a:gd name="connsiteY325" fmla="*/ 60198 h 203787"/>
                    <a:gd name="connsiteX326" fmla="*/ 12383 w 159553"/>
                    <a:gd name="connsiteY326" fmla="*/ 53997 h 203787"/>
                    <a:gd name="connsiteX327" fmla="*/ 6182 w 159553"/>
                    <a:gd name="connsiteY327" fmla="*/ 47816 h 203787"/>
                    <a:gd name="connsiteX328" fmla="*/ 0 w 159553"/>
                    <a:gd name="connsiteY328" fmla="*/ 54016 h 203787"/>
                    <a:gd name="connsiteX329" fmla="*/ 6201 w 159553"/>
                    <a:gd name="connsiteY329" fmla="*/ 60198 h 203787"/>
                    <a:gd name="connsiteX330" fmla="*/ 6201 w 159553"/>
                    <a:gd name="connsiteY330" fmla="*/ 84153 h 203787"/>
                    <a:gd name="connsiteX331" fmla="*/ 12383 w 159553"/>
                    <a:gd name="connsiteY331" fmla="*/ 77953 h 203787"/>
                    <a:gd name="connsiteX332" fmla="*/ 6182 w 159553"/>
                    <a:gd name="connsiteY332" fmla="*/ 71771 h 203787"/>
                    <a:gd name="connsiteX333" fmla="*/ 0 w 159553"/>
                    <a:gd name="connsiteY333" fmla="*/ 77972 h 203787"/>
                    <a:gd name="connsiteX334" fmla="*/ 6201 w 159553"/>
                    <a:gd name="connsiteY334" fmla="*/ 84153 h 203787"/>
                    <a:gd name="connsiteX335" fmla="*/ 6201 w 159553"/>
                    <a:gd name="connsiteY335" fmla="*/ 108061 h 203787"/>
                    <a:gd name="connsiteX336" fmla="*/ 12383 w 159553"/>
                    <a:gd name="connsiteY336" fmla="*/ 101860 h 203787"/>
                    <a:gd name="connsiteX337" fmla="*/ 6182 w 159553"/>
                    <a:gd name="connsiteY337" fmla="*/ 95679 h 203787"/>
                    <a:gd name="connsiteX338" fmla="*/ 0 w 159553"/>
                    <a:gd name="connsiteY338" fmla="*/ 101879 h 203787"/>
                    <a:gd name="connsiteX339" fmla="*/ 6201 w 159553"/>
                    <a:gd name="connsiteY339" fmla="*/ 108061 h 203787"/>
                    <a:gd name="connsiteX340" fmla="*/ 6201 w 159553"/>
                    <a:gd name="connsiteY340" fmla="*/ 132017 h 203787"/>
                    <a:gd name="connsiteX341" fmla="*/ 12383 w 159553"/>
                    <a:gd name="connsiteY341" fmla="*/ 125816 h 203787"/>
                    <a:gd name="connsiteX342" fmla="*/ 6182 w 159553"/>
                    <a:gd name="connsiteY342" fmla="*/ 119634 h 203787"/>
                    <a:gd name="connsiteX343" fmla="*/ 0 w 159553"/>
                    <a:gd name="connsiteY343" fmla="*/ 125835 h 203787"/>
                    <a:gd name="connsiteX344" fmla="*/ 6201 w 159553"/>
                    <a:gd name="connsiteY344" fmla="*/ 132017 h 203787"/>
                    <a:gd name="connsiteX345" fmla="*/ 6201 w 159553"/>
                    <a:gd name="connsiteY345" fmla="*/ 155924 h 203787"/>
                    <a:gd name="connsiteX346" fmla="*/ 12383 w 159553"/>
                    <a:gd name="connsiteY346" fmla="*/ 149724 h 203787"/>
                    <a:gd name="connsiteX347" fmla="*/ 6182 w 159553"/>
                    <a:gd name="connsiteY347" fmla="*/ 143542 h 203787"/>
                    <a:gd name="connsiteX348" fmla="*/ 0 w 159553"/>
                    <a:gd name="connsiteY348" fmla="*/ 149743 h 203787"/>
                    <a:gd name="connsiteX349" fmla="*/ 6201 w 159553"/>
                    <a:gd name="connsiteY349" fmla="*/ 155924 h 203787"/>
                    <a:gd name="connsiteX350" fmla="*/ 6201 w 159553"/>
                    <a:gd name="connsiteY350" fmla="*/ 179880 h 203787"/>
                    <a:gd name="connsiteX351" fmla="*/ 12383 w 159553"/>
                    <a:gd name="connsiteY351" fmla="*/ 173679 h 203787"/>
                    <a:gd name="connsiteX352" fmla="*/ 6182 w 159553"/>
                    <a:gd name="connsiteY352" fmla="*/ 167497 h 203787"/>
                    <a:gd name="connsiteX353" fmla="*/ 0 w 159553"/>
                    <a:gd name="connsiteY353" fmla="*/ 173698 h 203787"/>
                    <a:gd name="connsiteX354" fmla="*/ 6201 w 159553"/>
                    <a:gd name="connsiteY354" fmla="*/ 179880 h 203787"/>
                    <a:gd name="connsiteX355" fmla="*/ 6201 w 159553"/>
                    <a:gd name="connsiteY355" fmla="*/ 203787 h 203787"/>
                    <a:gd name="connsiteX356" fmla="*/ 12383 w 159553"/>
                    <a:gd name="connsiteY356" fmla="*/ 197587 h 203787"/>
                    <a:gd name="connsiteX357" fmla="*/ 6182 w 159553"/>
                    <a:gd name="connsiteY357" fmla="*/ 191405 h 203787"/>
                    <a:gd name="connsiteX358" fmla="*/ 0 w 159553"/>
                    <a:gd name="connsiteY358" fmla="*/ 197606 h 203787"/>
                    <a:gd name="connsiteX359" fmla="*/ 6201 w 159553"/>
                    <a:gd name="connsiteY359" fmla="*/ 203787 h 20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59553" h="203787">
                      <a:moveTo>
                        <a:pt x="153362" y="12383"/>
                      </a:moveTo>
                      <a:cubicBezTo>
                        <a:pt x="156782" y="12383"/>
                        <a:pt x="159553" y="9611"/>
                        <a:pt x="159553" y="6191"/>
                      </a:cubicBezTo>
                      <a:cubicBezTo>
                        <a:pt x="159553" y="2772"/>
                        <a:pt x="156782" y="0"/>
                        <a:pt x="153362" y="0"/>
                      </a:cubicBezTo>
                      <a:cubicBezTo>
                        <a:pt x="149943" y="0"/>
                        <a:pt x="147171" y="2772"/>
                        <a:pt x="147171" y="6191"/>
                      </a:cubicBezTo>
                      <a:cubicBezTo>
                        <a:pt x="147171" y="9611"/>
                        <a:pt x="149943" y="12383"/>
                        <a:pt x="153362" y="12383"/>
                      </a:cubicBezTo>
                      <a:close/>
                      <a:moveTo>
                        <a:pt x="153362" y="36290"/>
                      </a:moveTo>
                      <a:cubicBezTo>
                        <a:pt x="156782" y="36290"/>
                        <a:pt x="159553" y="33519"/>
                        <a:pt x="159553" y="30099"/>
                      </a:cubicBezTo>
                      <a:cubicBezTo>
                        <a:pt x="159553" y="26680"/>
                        <a:pt x="156782" y="23908"/>
                        <a:pt x="153362" y="23908"/>
                      </a:cubicBezTo>
                      <a:cubicBezTo>
                        <a:pt x="149943" y="23908"/>
                        <a:pt x="147171" y="26680"/>
                        <a:pt x="147171" y="30099"/>
                      </a:cubicBezTo>
                      <a:cubicBezTo>
                        <a:pt x="147171" y="33519"/>
                        <a:pt x="149943" y="36290"/>
                        <a:pt x="153362" y="36290"/>
                      </a:cubicBezTo>
                      <a:close/>
                      <a:moveTo>
                        <a:pt x="153362" y="60198"/>
                      </a:moveTo>
                      <a:cubicBezTo>
                        <a:pt x="156782" y="60198"/>
                        <a:pt x="159553" y="57426"/>
                        <a:pt x="159553" y="54007"/>
                      </a:cubicBezTo>
                      <a:cubicBezTo>
                        <a:pt x="159553" y="50587"/>
                        <a:pt x="156782" y="47816"/>
                        <a:pt x="153362" y="47816"/>
                      </a:cubicBezTo>
                      <a:cubicBezTo>
                        <a:pt x="149943" y="47816"/>
                        <a:pt x="147171" y="50587"/>
                        <a:pt x="147171" y="54007"/>
                      </a:cubicBezTo>
                      <a:cubicBezTo>
                        <a:pt x="147171" y="57426"/>
                        <a:pt x="149943" y="60198"/>
                        <a:pt x="153362" y="60198"/>
                      </a:cubicBezTo>
                      <a:close/>
                      <a:moveTo>
                        <a:pt x="153362" y="84153"/>
                      </a:moveTo>
                      <a:cubicBezTo>
                        <a:pt x="156782" y="84153"/>
                        <a:pt x="159553" y="81382"/>
                        <a:pt x="159553" y="77962"/>
                      </a:cubicBezTo>
                      <a:cubicBezTo>
                        <a:pt x="159553" y="74543"/>
                        <a:pt x="156782" y="71771"/>
                        <a:pt x="153362" y="71771"/>
                      </a:cubicBezTo>
                      <a:cubicBezTo>
                        <a:pt x="149943" y="71771"/>
                        <a:pt x="147171" y="74543"/>
                        <a:pt x="147171" y="77962"/>
                      </a:cubicBezTo>
                      <a:cubicBezTo>
                        <a:pt x="147171" y="81382"/>
                        <a:pt x="149943" y="84153"/>
                        <a:pt x="153362" y="84153"/>
                      </a:cubicBezTo>
                      <a:close/>
                      <a:moveTo>
                        <a:pt x="153362" y="108061"/>
                      </a:moveTo>
                      <a:cubicBezTo>
                        <a:pt x="156782" y="108061"/>
                        <a:pt x="159553" y="105289"/>
                        <a:pt x="159553" y="101870"/>
                      </a:cubicBezTo>
                      <a:cubicBezTo>
                        <a:pt x="159553" y="98450"/>
                        <a:pt x="156782" y="95679"/>
                        <a:pt x="153362" y="95679"/>
                      </a:cubicBezTo>
                      <a:cubicBezTo>
                        <a:pt x="149943" y="95679"/>
                        <a:pt x="147171" y="98450"/>
                        <a:pt x="147171" y="101870"/>
                      </a:cubicBezTo>
                      <a:cubicBezTo>
                        <a:pt x="147171" y="105289"/>
                        <a:pt x="149943" y="108061"/>
                        <a:pt x="153362" y="108061"/>
                      </a:cubicBezTo>
                      <a:close/>
                      <a:moveTo>
                        <a:pt x="153362" y="132017"/>
                      </a:moveTo>
                      <a:cubicBezTo>
                        <a:pt x="156782" y="132017"/>
                        <a:pt x="159553" y="129245"/>
                        <a:pt x="159553" y="125825"/>
                      </a:cubicBezTo>
                      <a:cubicBezTo>
                        <a:pt x="159553" y="122406"/>
                        <a:pt x="156782" y="119634"/>
                        <a:pt x="153362" y="119634"/>
                      </a:cubicBezTo>
                      <a:cubicBezTo>
                        <a:pt x="149943" y="119634"/>
                        <a:pt x="147171" y="122406"/>
                        <a:pt x="147171" y="125825"/>
                      </a:cubicBezTo>
                      <a:cubicBezTo>
                        <a:pt x="147171" y="129245"/>
                        <a:pt x="149943" y="132017"/>
                        <a:pt x="153362" y="132017"/>
                      </a:cubicBezTo>
                      <a:close/>
                      <a:moveTo>
                        <a:pt x="153362" y="155924"/>
                      </a:moveTo>
                      <a:cubicBezTo>
                        <a:pt x="156782" y="155924"/>
                        <a:pt x="159553" y="153153"/>
                        <a:pt x="159553" y="149733"/>
                      </a:cubicBezTo>
                      <a:cubicBezTo>
                        <a:pt x="159553" y="146314"/>
                        <a:pt x="156782" y="143542"/>
                        <a:pt x="153362" y="143542"/>
                      </a:cubicBezTo>
                      <a:cubicBezTo>
                        <a:pt x="149943" y="143542"/>
                        <a:pt x="147171" y="146314"/>
                        <a:pt x="147171" y="149733"/>
                      </a:cubicBezTo>
                      <a:cubicBezTo>
                        <a:pt x="147171" y="153153"/>
                        <a:pt x="149943" y="155924"/>
                        <a:pt x="153362" y="155924"/>
                      </a:cubicBezTo>
                      <a:close/>
                      <a:moveTo>
                        <a:pt x="153362" y="179880"/>
                      </a:moveTo>
                      <a:cubicBezTo>
                        <a:pt x="156782" y="179880"/>
                        <a:pt x="159553" y="177108"/>
                        <a:pt x="159553" y="173688"/>
                      </a:cubicBezTo>
                      <a:cubicBezTo>
                        <a:pt x="159553" y="170269"/>
                        <a:pt x="156782" y="167497"/>
                        <a:pt x="153362" y="167497"/>
                      </a:cubicBezTo>
                      <a:cubicBezTo>
                        <a:pt x="149943" y="167497"/>
                        <a:pt x="147171" y="170269"/>
                        <a:pt x="147171" y="173688"/>
                      </a:cubicBezTo>
                      <a:cubicBezTo>
                        <a:pt x="147171" y="177108"/>
                        <a:pt x="149943" y="179880"/>
                        <a:pt x="153362" y="179880"/>
                      </a:cubicBezTo>
                      <a:close/>
                      <a:moveTo>
                        <a:pt x="153362" y="203787"/>
                      </a:moveTo>
                      <a:cubicBezTo>
                        <a:pt x="156782" y="203787"/>
                        <a:pt x="159553" y="201016"/>
                        <a:pt x="159553" y="197596"/>
                      </a:cubicBezTo>
                      <a:cubicBezTo>
                        <a:pt x="159553" y="194177"/>
                        <a:pt x="156782" y="191405"/>
                        <a:pt x="153362" y="191405"/>
                      </a:cubicBezTo>
                      <a:cubicBezTo>
                        <a:pt x="149943" y="191405"/>
                        <a:pt x="147171" y="194177"/>
                        <a:pt x="147171" y="197596"/>
                      </a:cubicBezTo>
                      <a:cubicBezTo>
                        <a:pt x="147171" y="201016"/>
                        <a:pt x="149943" y="203787"/>
                        <a:pt x="153362" y="203787"/>
                      </a:cubicBezTo>
                      <a:close/>
                      <a:moveTo>
                        <a:pt x="132359" y="12383"/>
                      </a:moveTo>
                      <a:cubicBezTo>
                        <a:pt x="135779" y="12383"/>
                        <a:pt x="138551" y="9611"/>
                        <a:pt x="138551" y="6191"/>
                      </a:cubicBezTo>
                      <a:cubicBezTo>
                        <a:pt x="138551" y="2772"/>
                        <a:pt x="135779" y="0"/>
                        <a:pt x="132359" y="0"/>
                      </a:cubicBezTo>
                      <a:cubicBezTo>
                        <a:pt x="128940" y="0"/>
                        <a:pt x="126168" y="2772"/>
                        <a:pt x="126168" y="6191"/>
                      </a:cubicBezTo>
                      <a:cubicBezTo>
                        <a:pt x="126168" y="9611"/>
                        <a:pt x="128940" y="12383"/>
                        <a:pt x="132359" y="12383"/>
                      </a:cubicBezTo>
                      <a:close/>
                      <a:moveTo>
                        <a:pt x="132359" y="36290"/>
                      </a:moveTo>
                      <a:cubicBezTo>
                        <a:pt x="135779" y="36290"/>
                        <a:pt x="138551" y="33519"/>
                        <a:pt x="138551" y="30099"/>
                      </a:cubicBezTo>
                      <a:cubicBezTo>
                        <a:pt x="138551" y="26680"/>
                        <a:pt x="135779" y="23908"/>
                        <a:pt x="132359" y="23908"/>
                      </a:cubicBezTo>
                      <a:cubicBezTo>
                        <a:pt x="128940" y="23908"/>
                        <a:pt x="126168" y="26680"/>
                        <a:pt x="126168" y="30099"/>
                      </a:cubicBezTo>
                      <a:cubicBezTo>
                        <a:pt x="126168" y="33519"/>
                        <a:pt x="128940" y="36290"/>
                        <a:pt x="132359" y="36290"/>
                      </a:cubicBezTo>
                      <a:close/>
                      <a:moveTo>
                        <a:pt x="132359" y="60198"/>
                      </a:moveTo>
                      <a:cubicBezTo>
                        <a:pt x="135779" y="60198"/>
                        <a:pt x="138551" y="57426"/>
                        <a:pt x="138551" y="54007"/>
                      </a:cubicBezTo>
                      <a:cubicBezTo>
                        <a:pt x="138551" y="50587"/>
                        <a:pt x="135779" y="47816"/>
                        <a:pt x="132359" y="47816"/>
                      </a:cubicBezTo>
                      <a:cubicBezTo>
                        <a:pt x="128940" y="47816"/>
                        <a:pt x="126168" y="50587"/>
                        <a:pt x="126168" y="54007"/>
                      </a:cubicBezTo>
                      <a:cubicBezTo>
                        <a:pt x="126168" y="57426"/>
                        <a:pt x="128940" y="60198"/>
                        <a:pt x="132359" y="60198"/>
                      </a:cubicBezTo>
                      <a:close/>
                      <a:moveTo>
                        <a:pt x="132359" y="84153"/>
                      </a:moveTo>
                      <a:cubicBezTo>
                        <a:pt x="135779" y="84153"/>
                        <a:pt x="138551" y="81382"/>
                        <a:pt x="138551" y="77962"/>
                      </a:cubicBezTo>
                      <a:cubicBezTo>
                        <a:pt x="138551" y="74543"/>
                        <a:pt x="135779" y="71771"/>
                        <a:pt x="132359" y="71771"/>
                      </a:cubicBezTo>
                      <a:cubicBezTo>
                        <a:pt x="128940" y="71771"/>
                        <a:pt x="126168" y="74543"/>
                        <a:pt x="126168" y="77962"/>
                      </a:cubicBezTo>
                      <a:cubicBezTo>
                        <a:pt x="126168" y="81382"/>
                        <a:pt x="128940" y="84153"/>
                        <a:pt x="132359" y="84153"/>
                      </a:cubicBezTo>
                      <a:close/>
                      <a:moveTo>
                        <a:pt x="132359" y="108061"/>
                      </a:moveTo>
                      <a:cubicBezTo>
                        <a:pt x="135779" y="108061"/>
                        <a:pt x="138551" y="105289"/>
                        <a:pt x="138551" y="101870"/>
                      </a:cubicBezTo>
                      <a:cubicBezTo>
                        <a:pt x="138551" y="98450"/>
                        <a:pt x="135779" y="95679"/>
                        <a:pt x="132359" y="95679"/>
                      </a:cubicBezTo>
                      <a:cubicBezTo>
                        <a:pt x="128940" y="95679"/>
                        <a:pt x="126168" y="98450"/>
                        <a:pt x="126168" y="101870"/>
                      </a:cubicBezTo>
                      <a:cubicBezTo>
                        <a:pt x="126168" y="105289"/>
                        <a:pt x="128940" y="108061"/>
                        <a:pt x="132359" y="108061"/>
                      </a:cubicBezTo>
                      <a:close/>
                      <a:moveTo>
                        <a:pt x="132359" y="132017"/>
                      </a:moveTo>
                      <a:cubicBezTo>
                        <a:pt x="135779" y="132017"/>
                        <a:pt x="138551" y="129245"/>
                        <a:pt x="138551" y="125825"/>
                      </a:cubicBezTo>
                      <a:cubicBezTo>
                        <a:pt x="138551" y="122406"/>
                        <a:pt x="135779" y="119634"/>
                        <a:pt x="132359" y="119634"/>
                      </a:cubicBezTo>
                      <a:cubicBezTo>
                        <a:pt x="128940" y="119634"/>
                        <a:pt x="126168" y="122406"/>
                        <a:pt x="126168" y="125825"/>
                      </a:cubicBezTo>
                      <a:cubicBezTo>
                        <a:pt x="126168" y="129245"/>
                        <a:pt x="128940" y="132017"/>
                        <a:pt x="132359" y="132017"/>
                      </a:cubicBezTo>
                      <a:close/>
                      <a:moveTo>
                        <a:pt x="132359" y="155924"/>
                      </a:moveTo>
                      <a:cubicBezTo>
                        <a:pt x="135779" y="155924"/>
                        <a:pt x="138551" y="153153"/>
                        <a:pt x="138551" y="149733"/>
                      </a:cubicBezTo>
                      <a:cubicBezTo>
                        <a:pt x="138551" y="146314"/>
                        <a:pt x="135779" y="143542"/>
                        <a:pt x="132359" y="143542"/>
                      </a:cubicBezTo>
                      <a:cubicBezTo>
                        <a:pt x="128940" y="143542"/>
                        <a:pt x="126168" y="146314"/>
                        <a:pt x="126168" y="149733"/>
                      </a:cubicBezTo>
                      <a:cubicBezTo>
                        <a:pt x="126168" y="153153"/>
                        <a:pt x="128940" y="155924"/>
                        <a:pt x="132359" y="155924"/>
                      </a:cubicBezTo>
                      <a:close/>
                      <a:moveTo>
                        <a:pt x="132359" y="179880"/>
                      </a:moveTo>
                      <a:cubicBezTo>
                        <a:pt x="135779" y="179880"/>
                        <a:pt x="138551" y="177108"/>
                        <a:pt x="138551" y="173688"/>
                      </a:cubicBezTo>
                      <a:cubicBezTo>
                        <a:pt x="138551" y="170269"/>
                        <a:pt x="135779" y="167497"/>
                        <a:pt x="132359" y="167497"/>
                      </a:cubicBezTo>
                      <a:cubicBezTo>
                        <a:pt x="128940" y="167497"/>
                        <a:pt x="126168" y="170269"/>
                        <a:pt x="126168" y="173688"/>
                      </a:cubicBezTo>
                      <a:cubicBezTo>
                        <a:pt x="126168" y="177108"/>
                        <a:pt x="128940" y="179880"/>
                        <a:pt x="132359" y="179880"/>
                      </a:cubicBezTo>
                      <a:close/>
                      <a:moveTo>
                        <a:pt x="132359" y="203787"/>
                      </a:moveTo>
                      <a:cubicBezTo>
                        <a:pt x="135779" y="203787"/>
                        <a:pt x="138551" y="201016"/>
                        <a:pt x="138551" y="197596"/>
                      </a:cubicBezTo>
                      <a:cubicBezTo>
                        <a:pt x="138551" y="194177"/>
                        <a:pt x="135779" y="191405"/>
                        <a:pt x="132359" y="191405"/>
                      </a:cubicBezTo>
                      <a:cubicBezTo>
                        <a:pt x="128940" y="191405"/>
                        <a:pt x="126168" y="194177"/>
                        <a:pt x="126168" y="197596"/>
                      </a:cubicBezTo>
                      <a:cubicBezTo>
                        <a:pt x="126168" y="201016"/>
                        <a:pt x="128940" y="203787"/>
                        <a:pt x="132359" y="203787"/>
                      </a:cubicBezTo>
                      <a:close/>
                      <a:moveTo>
                        <a:pt x="111309" y="12383"/>
                      </a:moveTo>
                      <a:cubicBezTo>
                        <a:pt x="114729" y="12383"/>
                        <a:pt x="117500" y="9611"/>
                        <a:pt x="117500" y="6191"/>
                      </a:cubicBezTo>
                      <a:cubicBezTo>
                        <a:pt x="117500" y="2772"/>
                        <a:pt x="114729" y="0"/>
                        <a:pt x="111309" y="0"/>
                      </a:cubicBezTo>
                      <a:cubicBezTo>
                        <a:pt x="107890" y="0"/>
                        <a:pt x="105118" y="2772"/>
                        <a:pt x="105118" y="6191"/>
                      </a:cubicBezTo>
                      <a:cubicBezTo>
                        <a:pt x="105118" y="9611"/>
                        <a:pt x="107890" y="12383"/>
                        <a:pt x="111309" y="12383"/>
                      </a:cubicBezTo>
                      <a:close/>
                      <a:moveTo>
                        <a:pt x="111309" y="36290"/>
                      </a:moveTo>
                      <a:cubicBezTo>
                        <a:pt x="114729" y="36290"/>
                        <a:pt x="117500" y="33519"/>
                        <a:pt x="117500" y="30099"/>
                      </a:cubicBezTo>
                      <a:cubicBezTo>
                        <a:pt x="117500" y="26680"/>
                        <a:pt x="114729" y="23908"/>
                        <a:pt x="111309" y="23908"/>
                      </a:cubicBezTo>
                      <a:cubicBezTo>
                        <a:pt x="107890" y="23908"/>
                        <a:pt x="105118" y="26680"/>
                        <a:pt x="105118" y="30099"/>
                      </a:cubicBezTo>
                      <a:cubicBezTo>
                        <a:pt x="105118" y="33519"/>
                        <a:pt x="107890" y="36290"/>
                        <a:pt x="111309" y="36290"/>
                      </a:cubicBezTo>
                      <a:close/>
                      <a:moveTo>
                        <a:pt x="111309" y="60198"/>
                      </a:moveTo>
                      <a:cubicBezTo>
                        <a:pt x="114729" y="60198"/>
                        <a:pt x="117500" y="57426"/>
                        <a:pt x="117500" y="54007"/>
                      </a:cubicBezTo>
                      <a:cubicBezTo>
                        <a:pt x="117500" y="50587"/>
                        <a:pt x="114729" y="47816"/>
                        <a:pt x="111309" y="47816"/>
                      </a:cubicBezTo>
                      <a:cubicBezTo>
                        <a:pt x="107890" y="47816"/>
                        <a:pt x="105118" y="50587"/>
                        <a:pt x="105118" y="54007"/>
                      </a:cubicBezTo>
                      <a:cubicBezTo>
                        <a:pt x="105118" y="57426"/>
                        <a:pt x="107890" y="60198"/>
                        <a:pt x="111309" y="60198"/>
                      </a:cubicBezTo>
                      <a:close/>
                      <a:moveTo>
                        <a:pt x="111309" y="84153"/>
                      </a:moveTo>
                      <a:cubicBezTo>
                        <a:pt x="114729" y="84153"/>
                        <a:pt x="117500" y="81382"/>
                        <a:pt x="117500" y="77962"/>
                      </a:cubicBezTo>
                      <a:cubicBezTo>
                        <a:pt x="117500" y="74543"/>
                        <a:pt x="114729" y="71771"/>
                        <a:pt x="111309" y="71771"/>
                      </a:cubicBezTo>
                      <a:cubicBezTo>
                        <a:pt x="107890" y="71771"/>
                        <a:pt x="105118" y="74543"/>
                        <a:pt x="105118" y="77962"/>
                      </a:cubicBezTo>
                      <a:cubicBezTo>
                        <a:pt x="105118" y="81382"/>
                        <a:pt x="107890" y="84153"/>
                        <a:pt x="111309" y="84153"/>
                      </a:cubicBezTo>
                      <a:close/>
                      <a:moveTo>
                        <a:pt x="111309" y="108061"/>
                      </a:moveTo>
                      <a:cubicBezTo>
                        <a:pt x="114729" y="108061"/>
                        <a:pt x="117500" y="105289"/>
                        <a:pt x="117500" y="101870"/>
                      </a:cubicBezTo>
                      <a:cubicBezTo>
                        <a:pt x="117500" y="98450"/>
                        <a:pt x="114729" y="95679"/>
                        <a:pt x="111309" y="95679"/>
                      </a:cubicBezTo>
                      <a:cubicBezTo>
                        <a:pt x="107890" y="95679"/>
                        <a:pt x="105118" y="98450"/>
                        <a:pt x="105118" y="101870"/>
                      </a:cubicBezTo>
                      <a:cubicBezTo>
                        <a:pt x="105118" y="105289"/>
                        <a:pt x="107890" y="108061"/>
                        <a:pt x="111309" y="108061"/>
                      </a:cubicBezTo>
                      <a:close/>
                      <a:moveTo>
                        <a:pt x="111309" y="132017"/>
                      </a:moveTo>
                      <a:cubicBezTo>
                        <a:pt x="114729" y="132017"/>
                        <a:pt x="117500" y="129245"/>
                        <a:pt x="117500" y="125825"/>
                      </a:cubicBezTo>
                      <a:cubicBezTo>
                        <a:pt x="117500" y="122406"/>
                        <a:pt x="114729" y="119634"/>
                        <a:pt x="111309" y="119634"/>
                      </a:cubicBezTo>
                      <a:cubicBezTo>
                        <a:pt x="107890" y="119634"/>
                        <a:pt x="105118" y="122406"/>
                        <a:pt x="105118" y="125825"/>
                      </a:cubicBezTo>
                      <a:cubicBezTo>
                        <a:pt x="105118" y="129245"/>
                        <a:pt x="107890" y="132017"/>
                        <a:pt x="111309" y="132017"/>
                      </a:cubicBezTo>
                      <a:close/>
                      <a:moveTo>
                        <a:pt x="111309" y="155924"/>
                      </a:moveTo>
                      <a:cubicBezTo>
                        <a:pt x="114729" y="155924"/>
                        <a:pt x="117500" y="153153"/>
                        <a:pt x="117500" y="149733"/>
                      </a:cubicBezTo>
                      <a:cubicBezTo>
                        <a:pt x="117500" y="146314"/>
                        <a:pt x="114729" y="143542"/>
                        <a:pt x="111309" y="143542"/>
                      </a:cubicBezTo>
                      <a:cubicBezTo>
                        <a:pt x="107890" y="143542"/>
                        <a:pt x="105118" y="146314"/>
                        <a:pt x="105118" y="149733"/>
                      </a:cubicBezTo>
                      <a:cubicBezTo>
                        <a:pt x="105118" y="153153"/>
                        <a:pt x="107890" y="155924"/>
                        <a:pt x="111309" y="155924"/>
                      </a:cubicBezTo>
                      <a:close/>
                      <a:moveTo>
                        <a:pt x="111309" y="179880"/>
                      </a:moveTo>
                      <a:cubicBezTo>
                        <a:pt x="114729" y="179880"/>
                        <a:pt x="117500" y="177108"/>
                        <a:pt x="117500" y="173688"/>
                      </a:cubicBezTo>
                      <a:cubicBezTo>
                        <a:pt x="117500" y="170269"/>
                        <a:pt x="114729" y="167497"/>
                        <a:pt x="111309" y="167497"/>
                      </a:cubicBezTo>
                      <a:cubicBezTo>
                        <a:pt x="107890" y="167497"/>
                        <a:pt x="105118" y="170269"/>
                        <a:pt x="105118" y="173688"/>
                      </a:cubicBezTo>
                      <a:cubicBezTo>
                        <a:pt x="105118" y="177108"/>
                        <a:pt x="107890" y="179880"/>
                        <a:pt x="111309" y="179880"/>
                      </a:cubicBezTo>
                      <a:close/>
                      <a:moveTo>
                        <a:pt x="111309" y="203787"/>
                      </a:moveTo>
                      <a:cubicBezTo>
                        <a:pt x="114729" y="203787"/>
                        <a:pt x="117500" y="201016"/>
                        <a:pt x="117500" y="197596"/>
                      </a:cubicBezTo>
                      <a:cubicBezTo>
                        <a:pt x="117500" y="194177"/>
                        <a:pt x="114729" y="191405"/>
                        <a:pt x="111309" y="191405"/>
                      </a:cubicBezTo>
                      <a:cubicBezTo>
                        <a:pt x="107890" y="191405"/>
                        <a:pt x="105118" y="194177"/>
                        <a:pt x="105118" y="197596"/>
                      </a:cubicBezTo>
                      <a:cubicBezTo>
                        <a:pt x="105118" y="201016"/>
                        <a:pt x="107890" y="203787"/>
                        <a:pt x="111309" y="203787"/>
                      </a:cubicBezTo>
                      <a:close/>
                      <a:moveTo>
                        <a:pt x="90307" y="12383"/>
                      </a:moveTo>
                      <a:cubicBezTo>
                        <a:pt x="93726" y="12383"/>
                        <a:pt x="96498" y="9611"/>
                        <a:pt x="96498" y="6191"/>
                      </a:cubicBezTo>
                      <a:cubicBezTo>
                        <a:pt x="96498" y="2772"/>
                        <a:pt x="93726" y="0"/>
                        <a:pt x="90307" y="0"/>
                      </a:cubicBezTo>
                      <a:cubicBezTo>
                        <a:pt x="86887" y="0"/>
                        <a:pt x="84115" y="2772"/>
                        <a:pt x="84115" y="6191"/>
                      </a:cubicBezTo>
                      <a:cubicBezTo>
                        <a:pt x="84115" y="9611"/>
                        <a:pt x="86887" y="12383"/>
                        <a:pt x="90307" y="12383"/>
                      </a:cubicBezTo>
                      <a:close/>
                      <a:moveTo>
                        <a:pt x="90307" y="36290"/>
                      </a:moveTo>
                      <a:cubicBezTo>
                        <a:pt x="93726" y="36290"/>
                        <a:pt x="96498" y="33519"/>
                        <a:pt x="96498" y="30099"/>
                      </a:cubicBezTo>
                      <a:cubicBezTo>
                        <a:pt x="96498" y="26680"/>
                        <a:pt x="93726" y="23908"/>
                        <a:pt x="90307" y="23908"/>
                      </a:cubicBezTo>
                      <a:cubicBezTo>
                        <a:pt x="86887" y="23908"/>
                        <a:pt x="84115" y="26680"/>
                        <a:pt x="84115" y="30099"/>
                      </a:cubicBezTo>
                      <a:cubicBezTo>
                        <a:pt x="84115" y="33519"/>
                        <a:pt x="86887" y="36290"/>
                        <a:pt x="90307" y="36290"/>
                      </a:cubicBezTo>
                      <a:close/>
                      <a:moveTo>
                        <a:pt x="90307" y="60198"/>
                      </a:moveTo>
                      <a:cubicBezTo>
                        <a:pt x="93726" y="60198"/>
                        <a:pt x="96498" y="57426"/>
                        <a:pt x="96498" y="54007"/>
                      </a:cubicBezTo>
                      <a:cubicBezTo>
                        <a:pt x="96498" y="50587"/>
                        <a:pt x="93726" y="47816"/>
                        <a:pt x="90307" y="47816"/>
                      </a:cubicBezTo>
                      <a:cubicBezTo>
                        <a:pt x="86887" y="47816"/>
                        <a:pt x="84115" y="50587"/>
                        <a:pt x="84115" y="54007"/>
                      </a:cubicBezTo>
                      <a:cubicBezTo>
                        <a:pt x="84115" y="57426"/>
                        <a:pt x="86887" y="60198"/>
                        <a:pt x="90307" y="60198"/>
                      </a:cubicBezTo>
                      <a:close/>
                      <a:moveTo>
                        <a:pt x="90307" y="84153"/>
                      </a:moveTo>
                      <a:cubicBezTo>
                        <a:pt x="93726" y="84153"/>
                        <a:pt x="96498" y="81382"/>
                        <a:pt x="96498" y="77962"/>
                      </a:cubicBezTo>
                      <a:cubicBezTo>
                        <a:pt x="96498" y="74543"/>
                        <a:pt x="93726" y="71771"/>
                        <a:pt x="90307" y="71771"/>
                      </a:cubicBezTo>
                      <a:cubicBezTo>
                        <a:pt x="86887" y="71771"/>
                        <a:pt x="84115" y="74543"/>
                        <a:pt x="84115" y="77962"/>
                      </a:cubicBezTo>
                      <a:cubicBezTo>
                        <a:pt x="84115" y="81382"/>
                        <a:pt x="86887" y="84153"/>
                        <a:pt x="90307" y="84153"/>
                      </a:cubicBezTo>
                      <a:close/>
                      <a:moveTo>
                        <a:pt x="90307" y="108061"/>
                      </a:moveTo>
                      <a:cubicBezTo>
                        <a:pt x="93726" y="108061"/>
                        <a:pt x="96498" y="105289"/>
                        <a:pt x="96498" y="101870"/>
                      </a:cubicBezTo>
                      <a:cubicBezTo>
                        <a:pt x="96498" y="98450"/>
                        <a:pt x="93726" y="95679"/>
                        <a:pt x="90307" y="95679"/>
                      </a:cubicBezTo>
                      <a:cubicBezTo>
                        <a:pt x="86887" y="95679"/>
                        <a:pt x="84115" y="98450"/>
                        <a:pt x="84115" y="101870"/>
                      </a:cubicBezTo>
                      <a:cubicBezTo>
                        <a:pt x="84115" y="105289"/>
                        <a:pt x="86887" y="108061"/>
                        <a:pt x="90307" y="108061"/>
                      </a:cubicBezTo>
                      <a:close/>
                      <a:moveTo>
                        <a:pt x="90307" y="132017"/>
                      </a:moveTo>
                      <a:cubicBezTo>
                        <a:pt x="93726" y="132017"/>
                        <a:pt x="96498" y="129245"/>
                        <a:pt x="96498" y="125825"/>
                      </a:cubicBezTo>
                      <a:cubicBezTo>
                        <a:pt x="96498" y="122406"/>
                        <a:pt x="93726" y="119634"/>
                        <a:pt x="90307" y="119634"/>
                      </a:cubicBezTo>
                      <a:cubicBezTo>
                        <a:pt x="86887" y="119634"/>
                        <a:pt x="84115" y="122406"/>
                        <a:pt x="84115" y="125825"/>
                      </a:cubicBezTo>
                      <a:cubicBezTo>
                        <a:pt x="84115" y="129245"/>
                        <a:pt x="86887" y="132017"/>
                        <a:pt x="90307" y="132017"/>
                      </a:cubicBezTo>
                      <a:close/>
                      <a:moveTo>
                        <a:pt x="90307" y="155924"/>
                      </a:moveTo>
                      <a:cubicBezTo>
                        <a:pt x="93726" y="155924"/>
                        <a:pt x="96498" y="153153"/>
                        <a:pt x="96498" y="149733"/>
                      </a:cubicBezTo>
                      <a:cubicBezTo>
                        <a:pt x="96498" y="146314"/>
                        <a:pt x="93726" y="143542"/>
                        <a:pt x="90307" y="143542"/>
                      </a:cubicBezTo>
                      <a:cubicBezTo>
                        <a:pt x="86887" y="143542"/>
                        <a:pt x="84115" y="146314"/>
                        <a:pt x="84115" y="149733"/>
                      </a:cubicBezTo>
                      <a:cubicBezTo>
                        <a:pt x="84115" y="153153"/>
                        <a:pt x="86887" y="155924"/>
                        <a:pt x="90307" y="155924"/>
                      </a:cubicBezTo>
                      <a:close/>
                      <a:moveTo>
                        <a:pt x="90307" y="179880"/>
                      </a:moveTo>
                      <a:cubicBezTo>
                        <a:pt x="93726" y="179880"/>
                        <a:pt x="96498" y="177108"/>
                        <a:pt x="96498" y="173688"/>
                      </a:cubicBezTo>
                      <a:cubicBezTo>
                        <a:pt x="96498" y="170269"/>
                        <a:pt x="93726" y="167497"/>
                        <a:pt x="90307" y="167497"/>
                      </a:cubicBezTo>
                      <a:cubicBezTo>
                        <a:pt x="86887" y="167497"/>
                        <a:pt x="84115" y="170269"/>
                        <a:pt x="84115" y="173688"/>
                      </a:cubicBezTo>
                      <a:cubicBezTo>
                        <a:pt x="84115" y="177108"/>
                        <a:pt x="86887" y="179880"/>
                        <a:pt x="90307" y="179880"/>
                      </a:cubicBezTo>
                      <a:close/>
                      <a:moveTo>
                        <a:pt x="90307" y="203787"/>
                      </a:moveTo>
                      <a:cubicBezTo>
                        <a:pt x="93726" y="203787"/>
                        <a:pt x="96498" y="201016"/>
                        <a:pt x="96498" y="197596"/>
                      </a:cubicBezTo>
                      <a:cubicBezTo>
                        <a:pt x="96498" y="194177"/>
                        <a:pt x="93726" y="191405"/>
                        <a:pt x="90307" y="191405"/>
                      </a:cubicBezTo>
                      <a:cubicBezTo>
                        <a:pt x="86887" y="191405"/>
                        <a:pt x="84115" y="194177"/>
                        <a:pt x="84115" y="197596"/>
                      </a:cubicBezTo>
                      <a:cubicBezTo>
                        <a:pt x="84115" y="201016"/>
                        <a:pt x="86887" y="203787"/>
                        <a:pt x="90307" y="203787"/>
                      </a:cubicBezTo>
                      <a:close/>
                      <a:moveTo>
                        <a:pt x="69256" y="12383"/>
                      </a:moveTo>
                      <a:cubicBezTo>
                        <a:pt x="72676" y="12383"/>
                        <a:pt x="75448" y="9611"/>
                        <a:pt x="75448" y="6191"/>
                      </a:cubicBezTo>
                      <a:cubicBezTo>
                        <a:pt x="75448" y="2772"/>
                        <a:pt x="72676" y="0"/>
                        <a:pt x="69256" y="0"/>
                      </a:cubicBezTo>
                      <a:cubicBezTo>
                        <a:pt x="65837" y="0"/>
                        <a:pt x="63065" y="2772"/>
                        <a:pt x="63065" y="6191"/>
                      </a:cubicBezTo>
                      <a:cubicBezTo>
                        <a:pt x="63065" y="9611"/>
                        <a:pt x="65837" y="12383"/>
                        <a:pt x="69256" y="12383"/>
                      </a:cubicBezTo>
                      <a:close/>
                      <a:moveTo>
                        <a:pt x="69256" y="36290"/>
                      </a:moveTo>
                      <a:cubicBezTo>
                        <a:pt x="72676" y="36290"/>
                        <a:pt x="75448" y="33519"/>
                        <a:pt x="75448" y="30099"/>
                      </a:cubicBezTo>
                      <a:cubicBezTo>
                        <a:pt x="75448" y="26680"/>
                        <a:pt x="72676" y="23908"/>
                        <a:pt x="69256" y="23908"/>
                      </a:cubicBezTo>
                      <a:cubicBezTo>
                        <a:pt x="65837" y="23908"/>
                        <a:pt x="63065" y="26680"/>
                        <a:pt x="63065" y="30099"/>
                      </a:cubicBezTo>
                      <a:cubicBezTo>
                        <a:pt x="63065" y="33519"/>
                        <a:pt x="65837" y="36290"/>
                        <a:pt x="69256" y="36290"/>
                      </a:cubicBezTo>
                      <a:close/>
                      <a:moveTo>
                        <a:pt x="69256" y="60198"/>
                      </a:moveTo>
                      <a:cubicBezTo>
                        <a:pt x="72676" y="60198"/>
                        <a:pt x="75448" y="57426"/>
                        <a:pt x="75448" y="54007"/>
                      </a:cubicBezTo>
                      <a:cubicBezTo>
                        <a:pt x="75448" y="50587"/>
                        <a:pt x="72676" y="47816"/>
                        <a:pt x="69256" y="47816"/>
                      </a:cubicBezTo>
                      <a:cubicBezTo>
                        <a:pt x="65837" y="47816"/>
                        <a:pt x="63065" y="50587"/>
                        <a:pt x="63065" y="54007"/>
                      </a:cubicBezTo>
                      <a:cubicBezTo>
                        <a:pt x="63065" y="57426"/>
                        <a:pt x="65837" y="60198"/>
                        <a:pt x="69256" y="60198"/>
                      </a:cubicBezTo>
                      <a:close/>
                      <a:moveTo>
                        <a:pt x="69256" y="84153"/>
                      </a:moveTo>
                      <a:cubicBezTo>
                        <a:pt x="72676" y="84153"/>
                        <a:pt x="75448" y="81382"/>
                        <a:pt x="75448" y="77962"/>
                      </a:cubicBezTo>
                      <a:cubicBezTo>
                        <a:pt x="75448" y="74543"/>
                        <a:pt x="72676" y="71771"/>
                        <a:pt x="69256" y="71771"/>
                      </a:cubicBezTo>
                      <a:cubicBezTo>
                        <a:pt x="65837" y="71771"/>
                        <a:pt x="63065" y="74543"/>
                        <a:pt x="63065" y="77962"/>
                      </a:cubicBezTo>
                      <a:cubicBezTo>
                        <a:pt x="63065" y="81382"/>
                        <a:pt x="65837" y="84153"/>
                        <a:pt x="69256" y="84153"/>
                      </a:cubicBezTo>
                      <a:close/>
                      <a:moveTo>
                        <a:pt x="69256" y="108061"/>
                      </a:moveTo>
                      <a:cubicBezTo>
                        <a:pt x="72676" y="108061"/>
                        <a:pt x="75448" y="105289"/>
                        <a:pt x="75448" y="101870"/>
                      </a:cubicBezTo>
                      <a:cubicBezTo>
                        <a:pt x="75448" y="98450"/>
                        <a:pt x="72676" y="95679"/>
                        <a:pt x="69256" y="95679"/>
                      </a:cubicBezTo>
                      <a:cubicBezTo>
                        <a:pt x="65837" y="95679"/>
                        <a:pt x="63065" y="98450"/>
                        <a:pt x="63065" y="101870"/>
                      </a:cubicBezTo>
                      <a:cubicBezTo>
                        <a:pt x="63065" y="105289"/>
                        <a:pt x="65837" y="108061"/>
                        <a:pt x="69256" y="108061"/>
                      </a:cubicBezTo>
                      <a:close/>
                      <a:moveTo>
                        <a:pt x="69256" y="132017"/>
                      </a:moveTo>
                      <a:cubicBezTo>
                        <a:pt x="72676" y="132017"/>
                        <a:pt x="75448" y="129245"/>
                        <a:pt x="75448" y="125825"/>
                      </a:cubicBezTo>
                      <a:cubicBezTo>
                        <a:pt x="75448" y="122406"/>
                        <a:pt x="72676" y="119634"/>
                        <a:pt x="69256" y="119634"/>
                      </a:cubicBezTo>
                      <a:cubicBezTo>
                        <a:pt x="65837" y="119634"/>
                        <a:pt x="63065" y="122406"/>
                        <a:pt x="63065" y="125825"/>
                      </a:cubicBezTo>
                      <a:cubicBezTo>
                        <a:pt x="63065" y="129245"/>
                        <a:pt x="65837" y="132017"/>
                        <a:pt x="69256" y="132017"/>
                      </a:cubicBezTo>
                      <a:close/>
                      <a:moveTo>
                        <a:pt x="69256" y="155924"/>
                      </a:moveTo>
                      <a:cubicBezTo>
                        <a:pt x="72676" y="155924"/>
                        <a:pt x="75448" y="153153"/>
                        <a:pt x="75448" y="149733"/>
                      </a:cubicBezTo>
                      <a:cubicBezTo>
                        <a:pt x="75448" y="146314"/>
                        <a:pt x="72676" y="143542"/>
                        <a:pt x="69256" y="143542"/>
                      </a:cubicBezTo>
                      <a:cubicBezTo>
                        <a:pt x="65837" y="143542"/>
                        <a:pt x="63065" y="146314"/>
                        <a:pt x="63065" y="149733"/>
                      </a:cubicBezTo>
                      <a:cubicBezTo>
                        <a:pt x="63065" y="153153"/>
                        <a:pt x="65837" y="155924"/>
                        <a:pt x="69256" y="155924"/>
                      </a:cubicBezTo>
                      <a:close/>
                      <a:moveTo>
                        <a:pt x="69256" y="179880"/>
                      </a:moveTo>
                      <a:cubicBezTo>
                        <a:pt x="72676" y="179880"/>
                        <a:pt x="75448" y="177108"/>
                        <a:pt x="75448" y="173688"/>
                      </a:cubicBezTo>
                      <a:cubicBezTo>
                        <a:pt x="75448" y="170269"/>
                        <a:pt x="72676" y="167497"/>
                        <a:pt x="69256" y="167497"/>
                      </a:cubicBezTo>
                      <a:cubicBezTo>
                        <a:pt x="65837" y="167497"/>
                        <a:pt x="63065" y="170269"/>
                        <a:pt x="63065" y="173688"/>
                      </a:cubicBezTo>
                      <a:cubicBezTo>
                        <a:pt x="63065" y="177108"/>
                        <a:pt x="65837" y="179880"/>
                        <a:pt x="69256" y="179880"/>
                      </a:cubicBezTo>
                      <a:close/>
                      <a:moveTo>
                        <a:pt x="69256" y="203787"/>
                      </a:moveTo>
                      <a:cubicBezTo>
                        <a:pt x="72676" y="203787"/>
                        <a:pt x="75448" y="201016"/>
                        <a:pt x="75448" y="197596"/>
                      </a:cubicBezTo>
                      <a:cubicBezTo>
                        <a:pt x="75448" y="194177"/>
                        <a:pt x="72676" y="191405"/>
                        <a:pt x="69256" y="191405"/>
                      </a:cubicBezTo>
                      <a:cubicBezTo>
                        <a:pt x="65837" y="191405"/>
                        <a:pt x="63065" y="194177"/>
                        <a:pt x="63065" y="197596"/>
                      </a:cubicBezTo>
                      <a:cubicBezTo>
                        <a:pt x="63065" y="201016"/>
                        <a:pt x="65837" y="203787"/>
                        <a:pt x="69256" y="203787"/>
                      </a:cubicBezTo>
                      <a:close/>
                      <a:moveTo>
                        <a:pt x="48254" y="12383"/>
                      </a:moveTo>
                      <a:cubicBezTo>
                        <a:pt x="51673" y="12383"/>
                        <a:pt x="54445" y="9611"/>
                        <a:pt x="54445" y="6191"/>
                      </a:cubicBezTo>
                      <a:cubicBezTo>
                        <a:pt x="54445" y="2772"/>
                        <a:pt x="51673" y="0"/>
                        <a:pt x="48254" y="0"/>
                      </a:cubicBezTo>
                      <a:cubicBezTo>
                        <a:pt x="44834" y="0"/>
                        <a:pt x="42063" y="2772"/>
                        <a:pt x="42063" y="6191"/>
                      </a:cubicBezTo>
                      <a:cubicBezTo>
                        <a:pt x="42063" y="9611"/>
                        <a:pt x="44834" y="12383"/>
                        <a:pt x="48254" y="12383"/>
                      </a:cubicBezTo>
                      <a:close/>
                      <a:moveTo>
                        <a:pt x="48254" y="36290"/>
                      </a:moveTo>
                      <a:cubicBezTo>
                        <a:pt x="51673" y="36290"/>
                        <a:pt x="54445" y="33519"/>
                        <a:pt x="54445" y="30099"/>
                      </a:cubicBezTo>
                      <a:cubicBezTo>
                        <a:pt x="54445" y="26680"/>
                        <a:pt x="51673" y="23908"/>
                        <a:pt x="48254" y="23908"/>
                      </a:cubicBezTo>
                      <a:cubicBezTo>
                        <a:pt x="44834" y="23908"/>
                        <a:pt x="42063" y="26680"/>
                        <a:pt x="42063" y="30099"/>
                      </a:cubicBezTo>
                      <a:cubicBezTo>
                        <a:pt x="42063" y="33519"/>
                        <a:pt x="44834" y="36290"/>
                        <a:pt x="48254" y="36290"/>
                      </a:cubicBezTo>
                      <a:close/>
                      <a:moveTo>
                        <a:pt x="48254" y="60198"/>
                      </a:moveTo>
                      <a:cubicBezTo>
                        <a:pt x="51673" y="60198"/>
                        <a:pt x="54445" y="57426"/>
                        <a:pt x="54445" y="54007"/>
                      </a:cubicBezTo>
                      <a:cubicBezTo>
                        <a:pt x="54445" y="50587"/>
                        <a:pt x="51673" y="47816"/>
                        <a:pt x="48254" y="47816"/>
                      </a:cubicBezTo>
                      <a:cubicBezTo>
                        <a:pt x="44834" y="47816"/>
                        <a:pt x="42063" y="50587"/>
                        <a:pt x="42063" y="54007"/>
                      </a:cubicBezTo>
                      <a:cubicBezTo>
                        <a:pt x="42063" y="57426"/>
                        <a:pt x="44834" y="60198"/>
                        <a:pt x="48254" y="60198"/>
                      </a:cubicBezTo>
                      <a:close/>
                      <a:moveTo>
                        <a:pt x="48254" y="84153"/>
                      </a:moveTo>
                      <a:cubicBezTo>
                        <a:pt x="51673" y="84153"/>
                        <a:pt x="54445" y="81382"/>
                        <a:pt x="54445" y="77962"/>
                      </a:cubicBezTo>
                      <a:cubicBezTo>
                        <a:pt x="54445" y="74543"/>
                        <a:pt x="51673" y="71771"/>
                        <a:pt x="48254" y="71771"/>
                      </a:cubicBezTo>
                      <a:cubicBezTo>
                        <a:pt x="44834" y="71771"/>
                        <a:pt x="42063" y="74543"/>
                        <a:pt x="42063" y="77962"/>
                      </a:cubicBezTo>
                      <a:cubicBezTo>
                        <a:pt x="42063" y="81382"/>
                        <a:pt x="44834" y="84153"/>
                        <a:pt x="48254" y="84153"/>
                      </a:cubicBezTo>
                      <a:close/>
                      <a:moveTo>
                        <a:pt x="48254" y="108061"/>
                      </a:moveTo>
                      <a:cubicBezTo>
                        <a:pt x="51673" y="108061"/>
                        <a:pt x="54445" y="105289"/>
                        <a:pt x="54445" y="101870"/>
                      </a:cubicBezTo>
                      <a:cubicBezTo>
                        <a:pt x="54445" y="98450"/>
                        <a:pt x="51673" y="95679"/>
                        <a:pt x="48254" y="95679"/>
                      </a:cubicBezTo>
                      <a:cubicBezTo>
                        <a:pt x="44834" y="95679"/>
                        <a:pt x="42063" y="98450"/>
                        <a:pt x="42063" y="101870"/>
                      </a:cubicBezTo>
                      <a:cubicBezTo>
                        <a:pt x="42063" y="105289"/>
                        <a:pt x="44834" y="108061"/>
                        <a:pt x="48254" y="108061"/>
                      </a:cubicBezTo>
                      <a:close/>
                      <a:moveTo>
                        <a:pt x="48254" y="132017"/>
                      </a:moveTo>
                      <a:cubicBezTo>
                        <a:pt x="51673" y="132017"/>
                        <a:pt x="54445" y="129245"/>
                        <a:pt x="54445" y="125825"/>
                      </a:cubicBezTo>
                      <a:cubicBezTo>
                        <a:pt x="54445" y="122406"/>
                        <a:pt x="51673" y="119634"/>
                        <a:pt x="48254" y="119634"/>
                      </a:cubicBezTo>
                      <a:cubicBezTo>
                        <a:pt x="44834" y="119634"/>
                        <a:pt x="42063" y="122406"/>
                        <a:pt x="42063" y="125825"/>
                      </a:cubicBezTo>
                      <a:cubicBezTo>
                        <a:pt x="42063" y="129245"/>
                        <a:pt x="44834" y="132017"/>
                        <a:pt x="48254" y="132017"/>
                      </a:cubicBezTo>
                      <a:close/>
                      <a:moveTo>
                        <a:pt x="48254" y="155924"/>
                      </a:moveTo>
                      <a:cubicBezTo>
                        <a:pt x="51673" y="155924"/>
                        <a:pt x="54445" y="153153"/>
                        <a:pt x="54445" y="149733"/>
                      </a:cubicBezTo>
                      <a:cubicBezTo>
                        <a:pt x="54445" y="146314"/>
                        <a:pt x="51673" y="143542"/>
                        <a:pt x="48254" y="143542"/>
                      </a:cubicBezTo>
                      <a:cubicBezTo>
                        <a:pt x="44834" y="143542"/>
                        <a:pt x="42063" y="146314"/>
                        <a:pt x="42063" y="149733"/>
                      </a:cubicBezTo>
                      <a:cubicBezTo>
                        <a:pt x="42063" y="153153"/>
                        <a:pt x="44834" y="155924"/>
                        <a:pt x="48254" y="155924"/>
                      </a:cubicBezTo>
                      <a:close/>
                      <a:moveTo>
                        <a:pt x="48254" y="179880"/>
                      </a:moveTo>
                      <a:cubicBezTo>
                        <a:pt x="51673" y="179880"/>
                        <a:pt x="54445" y="177108"/>
                        <a:pt x="54445" y="173688"/>
                      </a:cubicBezTo>
                      <a:cubicBezTo>
                        <a:pt x="54445" y="170269"/>
                        <a:pt x="51673" y="167497"/>
                        <a:pt x="48254" y="167497"/>
                      </a:cubicBezTo>
                      <a:cubicBezTo>
                        <a:pt x="44834" y="167497"/>
                        <a:pt x="42063" y="170269"/>
                        <a:pt x="42063" y="173688"/>
                      </a:cubicBezTo>
                      <a:cubicBezTo>
                        <a:pt x="42063" y="177108"/>
                        <a:pt x="44834" y="179880"/>
                        <a:pt x="48254" y="179880"/>
                      </a:cubicBezTo>
                      <a:close/>
                      <a:moveTo>
                        <a:pt x="48254" y="203787"/>
                      </a:moveTo>
                      <a:cubicBezTo>
                        <a:pt x="51673" y="203787"/>
                        <a:pt x="54445" y="201016"/>
                        <a:pt x="54445" y="197596"/>
                      </a:cubicBezTo>
                      <a:cubicBezTo>
                        <a:pt x="54445" y="194177"/>
                        <a:pt x="51673" y="191405"/>
                        <a:pt x="48254" y="191405"/>
                      </a:cubicBezTo>
                      <a:cubicBezTo>
                        <a:pt x="44834" y="191405"/>
                        <a:pt x="42063" y="194177"/>
                        <a:pt x="42063" y="197596"/>
                      </a:cubicBezTo>
                      <a:cubicBezTo>
                        <a:pt x="42063" y="201016"/>
                        <a:pt x="44834" y="203787"/>
                        <a:pt x="48254" y="203787"/>
                      </a:cubicBezTo>
                      <a:close/>
                      <a:moveTo>
                        <a:pt x="27204" y="12383"/>
                      </a:moveTo>
                      <a:cubicBezTo>
                        <a:pt x="30623" y="12383"/>
                        <a:pt x="33395" y="9611"/>
                        <a:pt x="33395" y="6191"/>
                      </a:cubicBezTo>
                      <a:cubicBezTo>
                        <a:pt x="33395" y="2772"/>
                        <a:pt x="30623" y="0"/>
                        <a:pt x="27204" y="0"/>
                      </a:cubicBezTo>
                      <a:cubicBezTo>
                        <a:pt x="23784" y="0"/>
                        <a:pt x="21012" y="2772"/>
                        <a:pt x="21012" y="6191"/>
                      </a:cubicBezTo>
                      <a:cubicBezTo>
                        <a:pt x="21012" y="9611"/>
                        <a:pt x="23784" y="12383"/>
                        <a:pt x="27204" y="12383"/>
                      </a:cubicBezTo>
                      <a:close/>
                      <a:moveTo>
                        <a:pt x="27204" y="36290"/>
                      </a:moveTo>
                      <a:cubicBezTo>
                        <a:pt x="30623" y="36290"/>
                        <a:pt x="33395" y="33519"/>
                        <a:pt x="33395" y="30099"/>
                      </a:cubicBezTo>
                      <a:cubicBezTo>
                        <a:pt x="33395" y="26680"/>
                        <a:pt x="30623" y="23908"/>
                        <a:pt x="27204" y="23908"/>
                      </a:cubicBezTo>
                      <a:cubicBezTo>
                        <a:pt x="23784" y="23908"/>
                        <a:pt x="21012" y="26680"/>
                        <a:pt x="21012" y="30099"/>
                      </a:cubicBezTo>
                      <a:cubicBezTo>
                        <a:pt x="21012" y="33519"/>
                        <a:pt x="23784" y="36290"/>
                        <a:pt x="27204" y="36290"/>
                      </a:cubicBezTo>
                      <a:close/>
                      <a:moveTo>
                        <a:pt x="27204" y="60198"/>
                      </a:moveTo>
                      <a:cubicBezTo>
                        <a:pt x="30623" y="60198"/>
                        <a:pt x="33395" y="57426"/>
                        <a:pt x="33395" y="54007"/>
                      </a:cubicBezTo>
                      <a:cubicBezTo>
                        <a:pt x="33395" y="50587"/>
                        <a:pt x="30623" y="47816"/>
                        <a:pt x="27204" y="47816"/>
                      </a:cubicBezTo>
                      <a:cubicBezTo>
                        <a:pt x="23784" y="47816"/>
                        <a:pt x="21012" y="50587"/>
                        <a:pt x="21012" y="54007"/>
                      </a:cubicBezTo>
                      <a:cubicBezTo>
                        <a:pt x="21012" y="57426"/>
                        <a:pt x="23784" y="60198"/>
                        <a:pt x="27204" y="60198"/>
                      </a:cubicBezTo>
                      <a:close/>
                      <a:moveTo>
                        <a:pt x="27204" y="84153"/>
                      </a:moveTo>
                      <a:cubicBezTo>
                        <a:pt x="30623" y="84153"/>
                        <a:pt x="33395" y="81382"/>
                        <a:pt x="33395" y="77962"/>
                      </a:cubicBezTo>
                      <a:cubicBezTo>
                        <a:pt x="33395" y="74543"/>
                        <a:pt x="30623" y="71771"/>
                        <a:pt x="27204" y="71771"/>
                      </a:cubicBezTo>
                      <a:cubicBezTo>
                        <a:pt x="23784" y="71771"/>
                        <a:pt x="21012" y="74543"/>
                        <a:pt x="21012" y="77962"/>
                      </a:cubicBezTo>
                      <a:cubicBezTo>
                        <a:pt x="21012" y="81382"/>
                        <a:pt x="23784" y="84153"/>
                        <a:pt x="27204" y="84153"/>
                      </a:cubicBezTo>
                      <a:close/>
                      <a:moveTo>
                        <a:pt x="27204" y="108061"/>
                      </a:moveTo>
                      <a:cubicBezTo>
                        <a:pt x="30623" y="108061"/>
                        <a:pt x="33395" y="105289"/>
                        <a:pt x="33395" y="101870"/>
                      </a:cubicBezTo>
                      <a:cubicBezTo>
                        <a:pt x="33395" y="98450"/>
                        <a:pt x="30623" y="95679"/>
                        <a:pt x="27204" y="95679"/>
                      </a:cubicBezTo>
                      <a:cubicBezTo>
                        <a:pt x="23784" y="95679"/>
                        <a:pt x="21012" y="98450"/>
                        <a:pt x="21012" y="101870"/>
                      </a:cubicBezTo>
                      <a:cubicBezTo>
                        <a:pt x="21012" y="105289"/>
                        <a:pt x="23784" y="108061"/>
                        <a:pt x="27204" y="108061"/>
                      </a:cubicBezTo>
                      <a:close/>
                      <a:moveTo>
                        <a:pt x="27204" y="132017"/>
                      </a:moveTo>
                      <a:cubicBezTo>
                        <a:pt x="30623" y="132017"/>
                        <a:pt x="33395" y="129245"/>
                        <a:pt x="33395" y="125825"/>
                      </a:cubicBezTo>
                      <a:cubicBezTo>
                        <a:pt x="33395" y="122406"/>
                        <a:pt x="30623" y="119634"/>
                        <a:pt x="27204" y="119634"/>
                      </a:cubicBezTo>
                      <a:cubicBezTo>
                        <a:pt x="23784" y="119634"/>
                        <a:pt x="21012" y="122406"/>
                        <a:pt x="21012" y="125825"/>
                      </a:cubicBezTo>
                      <a:cubicBezTo>
                        <a:pt x="21012" y="129245"/>
                        <a:pt x="23784" y="132017"/>
                        <a:pt x="27204" y="132017"/>
                      </a:cubicBezTo>
                      <a:close/>
                      <a:moveTo>
                        <a:pt x="27204" y="155924"/>
                      </a:moveTo>
                      <a:cubicBezTo>
                        <a:pt x="30623" y="155924"/>
                        <a:pt x="33395" y="153153"/>
                        <a:pt x="33395" y="149733"/>
                      </a:cubicBezTo>
                      <a:cubicBezTo>
                        <a:pt x="33395" y="146314"/>
                        <a:pt x="30623" y="143542"/>
                        <a:pt x="27204" y="143542"/>
                      </a:cubicBezTo>
                      <a:cubicBezTo>
                        <a:pt x="23784" y="143542"/>
                        <a:pt x="21012" y="146314"/>
                        <a:pt x="21012" y="149733"/>
                      </a:cubicBezTo>
                      <a:cubicBezTo>
                        <a:pt x="21012" y="153153"/>
                        <a:pt x="23784" y="155924"/>
                        <a:pt x="27204" y="155924"/>
                      </a:cubicBezTo>
                      <a:close/>
                      <a:moveTo>
                        <a:pt x="27204" y="179880"/>
                      </a:moveTo>
                      <a:cubicBezTo>
                        <a:pt x="30623" y="179880"/>
                        <a:pt x="33395" y="177108"/>
                        <a:pt x="33395" y="173688"/>
                      </a:cubicBezTo>
                      <a:cubicBezTo>
                        <a:pt x="33395" y="170269"/>
                        <a:pt x="30623" y="167497"/>
                        <a:pt x="27204" y="167497"/>
                      </a:cubicBezTo>
                      <a:cubicBezTo>
                        <a:pt x="23784" y="167497"/>
                        <a:pt x="21012" y="170269"/>
                        <a:pt x="21012" y="173688"/>
                      </a:cubicBezTo>
                      <a:cubicBezTo>
                        <a:pt x="21012" y="177108"/>
                        <a:pt x="23784" y="179880"/>
                        <a:pt x="27204" y="179880"/>
                      </a:cubicBezTo>
                      <a:close/>
                      <a:moveTo>
                        <a:pt x="27204" y="203787"/>
                      </a:moveTo>
                      <a:cubicBezTo>
                        <a:pt x="30623" y="203787"/>
                        <a:pt x="33395" y="201016"/>
                        <a:pt x="33395" y="197596"/>
                      </a:cubicBezTo>
                      <a:cubicBezTo>
                        <a:pt x="33395" y="194177"/>
                        <a:pt x="30623" y="191405"/>
                        <a:pt x="27204" y="191405"/>
                      </a:cubicBezTo>
                      <a:cubicBezTo>
                        <a:pt x="23784" y="191405"/>
                        <a:pt x="21012" y="194177"/>
                        <a:pt x="21012" y="197596"/>
                      </a:cubicBezTo>
                      <a:cubicBezTo>
                        <a:pt x="21012" y="201016"/>
                        <a:pt x="23784" y="203787"/>
                        <a:pt x="27204" y="203787"/>
                      </a:cubicBezTo>
                      <a:close/>
                      <a:moveTo>
                        <a:pt x="6201" y="12383"/>
                      </a:moveTo>
                      <a:cubicBezTo>
                        <a:pt x="9620" y="12373"/>
                        <a:pt x="12392" y="9601"/>
                        <a:pt x="12383" y="6182"/>
                      </a:cubicBezTo>
                      <a:cubicBezTo>
                        <a:pt x="12373" y="2762"/>
                        <a:pt x="9601" y="-9"/>
                        <a:pt x="6182" y="0"/>
                      </a:cubicBezTo>
                      <a:cubicBezTo>
                        <a:pt x="2762" y="10"/>
                        <a:pt x="-10" y="2781"/>
                        <a:pt x="0" y="6201"/>
                      </a:cubicBezTo>
                      <a:cubicBezTo>
                        <a:pt x="10" y="9620"/>
                        <a:pt x="2781" y="12392"/>
                        <a:pt x="6201" y="12383"/>
                      </a:cubicBezTo>
                      <a:close/>
                      <a:moveTo>
                        <a:pt x="6201" y="36290"/>
                      </a:moveTo>
                      <a:cubicBezTo>
                        <a:pt x="9620" y="36281"/>
                        <a:pt x="12392" y="33509"/>
                        <a:pt x="12383" y="30090"/>
                      </a:cubicBezTo>
                      <a:cubicBezTo>
                        <a:pt x="12373" y="26670"/>
                        <a:pt x="9601" y="23898"/>
                        <a:pt x="6182" y="23908"/>
                      </a:cubicBezTo>
                      <a:cubicBezTo>
                        <a:pt x="2762" y="23917"/>
                        <a:pt x="-10" y="26689"/>
                        <a:pt x="0" y="30109"/>
                      </a:cubicBezTo>
                      <a:cubicBezTo>
                        <a:pt x="10" y="33528"/>
                        <a:pt x="2781" y="36300"/>
                        <a:pt x="6201" y="36290"/>
                      </a:cubicBezTo>
                      <a:close/>
                      <a:moveTo>
                        <a:pt x="6201" y="60198"/>
                      </a:moveTo>
                      <a:cubicBezTo>
                        <a:pt x="9620" y="60189"/>
                        <a:pt x="12392" y="57417"/>
                        <a:pt x="12383" y="53997"/>
                      </a:cubicBezTo>
                      <a:cubicBezTo>
                        <a:pt x="12373" y="50578"/>
                        <a:pt x="9601" y="47806"/>
                        <a:pt x="6182" y="47816"/>
                      </a:cubicBezTo>
                      <a:cubicBezTo>
                        <a:pt x="2762" y="47825"/>
                        <a:pt x="-10" y="50597"/>
                        <a:pt x="0" y="54016"/>
                      </a:cubicBezTo>
                      <a:cubicBezTo>
                        <a:pt x="10" y="57436"/>
                        <a:pt x="2781" y="60208"/>
                        <a:pt x="6201" y="60198"/>
                      </a:cubicBezTo>
                      <a:close/>
                      <a:moveTo>
                        <a:pt x="6201" y="84153"/>
                      </a:moveTo>
                      <a:cubicBezTo>
                        <a:pt x="9620" y="84144"/>
                        <a:pt x="12392" y="81372"/>
                        <a:pt x="12383" y="77953"/>
                      </a:cubicBezTo>
                      <a:cubicBezTo>
                        <a:pt x="12373" y="74533"/>
                        <a:pt x="9601" y="71761"/>
                        <a:pt x="6182" y="71771"/>
                      </a:cubicBezTo>
                      <a:cubicBezTo>
                        <a:pt x="2762" y="71781"/>
                        <a:pt x="-10" y="74552"/>
                        <a:pt x="0" y="77972"/>
                      </a:cubicBezTo>
                      <a:cubicBezTo>
                        <a:pt x="10" y="81391"/>
                        <a:pt x="2781" y="84163"/>
                        <a:pt x="6201" y="84153"/>
                      </a:cubicBezTo>
                      <a:close/>
                      <a:moveTo>
                        <a:pt x="6201" y="108061"/>
                      </a:moveTo>
                      <a:cubicBezTo>
                        <a:pt x="9620" y="108052"/>
                        <a:pt x="12392" y="105280"/>
                        <a:pt x="12383" y="101860"/>
                      </a:cubicBezTo>
                      <a:cubicBezTo>
                        <a:pt x="12373" y="98441"/>
                        <a:pt x="9601" y="95669"/>
                        <a:pt x="6182" y="95679"/>
                      </a:cubicBezTo>
                      <a:cubicBezTo>
                        <a:pt x="2762" y="95688"/>
                        <a:pt x="-10" y="98460"/>
                        <a:pt x="0" y="101879"/>
                      </a:cubicBezTo>
                      <a:cubicBezTo>
                        <a:pt x="10" y="105299"/>
                        <a:pt x="2781" y="108071"/>
                        <a:pt x="6201" y="108061"/>
                      </a:cubicBezTo>
                      <a:close/>
                      <a:moveTo>
                        <a:pt x="6201" y="132017"/>
                      </a:moveTo>
                      <a:cubicBezTo>
                        <a:pt x="9620" y="132007"/>
                        <a:pt x="12392" y="129235"/>
                        <a:pt x="12383" y="125816"/>
                      </a:cubicBezTo>
                      <a:cubicBezTo>
                        <a:pt x="12373" y="122396"/>
                        <a:pt x="9601" y="119625"/>
                        <a:pt x="6182" y="119634"/>
                      </a:cubicBezTo>
                      <a:cubicBezTo>
                        <a:pt x="2762" y="119644"/>
                        <a:pt x="-10" y="122415"/>
                        <a:pt x="0" y="125835"/>
                      </a:cubicBezTo>
                      <a:cubicBezTo>
                        <a:pt x="10" y="129254"/>
                        <a:pt x="2781" y="132026"/>
                        <a:pt x="6201" y="132017"/>
                      </a:cubicBezTo>
                      <a:close/>
                      <a:moveTo>
                        <a:pt x="6201" y="155924"/>
                      </a:moveTo>
                      <a:cubicBezTo>
                        <a:pt x="9620" y="155915"/>
                        <a:pt x="12392" y="153143"/>
                        <a:pt x="12383" y="149724"/>
                      </a:cubicBezTo>
                      <a:cubicBezTo>
                        <a:pt x="12373" y="146304"/>
                        <a:pt x="9601" y="143532"/>
                        <a:pt x="6182" y="143542"/>
                      </a:cubicBezTo>
                      <a:cubicBezTo>
                        <a:pt x="2762" y="143551"/>
                        <a:pt x="-10" y="146323"/>
                        <a:pt x="0" y="149743"/>
                      </a:cubicBezTo>
                      <a:cubicBezTo>
                        <a:pt x="10" y="153162"/>
                        <a:pt x="2781" y="155934"/>
                        <a:pt x="6201" y="155924"/>
                      </a:cubicBezTo>
                      <a:close/>
                      <a:moveTo>
                        <a:pt x="6201" y="179880"/>
                      </a:moveTo>
                      <a:cubicBezTo>
                        <a:pt x="9620" y="179870"/>
                        <a:pt x="12392" y="177098"/>
                        <a:pt x="12383" y="173679"/>
                      </a:cubicBezTo>
                      <a:cubicBezTo>
                        <a:pt x="12373" y="170259"/>
                        <a:pt x="9601" y="167488"/>
                        <a:pt x="6182" y="167497"/>
                      </a:cubicBezTo>
                      <a:cubicBezTo>
                        <a:pt x="2762" y="167507"/>
                        <a:pt x="-10" y="170278"/>
                        <a:pt x="0" y="173698"/>
                      </a:cubicBezTo>
                      <a:cubicBezTo>
                        <a:pt x="10" y="177117"/>
                        <a:pt x="2781" y="179889"/>
                        <a:pt x="6201" y="179880"/>
                      </a:cubicBezTo>
                      <a:close/>
                      <a:moveTo>
                        <a:pt x="6201" y="203787"/>
                      </a:moveTo>
                      <a:cubicBezTo>
                        <a:pt x="9620" y="203778"/>
                        <a:pt x="12392" y="201006"/>
                        <a:pt x="12383" y="197587"/>
                      </a:cubicBezTo>
                      <a:cubicBezTo>
                        <a:pt x="12373" y="194167"/>
                        <a:pt x="9601" y="191395"/>
                        <a:pt x="6182" y="191405"/>
                      </a:cubicBezTo>
                      <a:cubicBezTo>
                        <a:pt x="2762" y="191415"/>
                        <a:pt x="-10" y="194186"/>
                        <a:pt x="0" y="197606"/>
                      </a:cubicBezTo>
                      <a:cubicBezTo>
                        <a:pt x="10" y="201025"/>
                        <a:pt x="2781" y="203797"/>
                        <a:pt x="6201" y="203787"/>
                      </a:cubicBezTo>
                      <a:close/>
                    </a:path>
                  </a:pathLst>
                </a:custGeom>
                <a:solidFill>
                  <a:srgbClr val="898989">
                    <a:alpha val="59000"/>
                  </a:srgbClr>
                </a:solidFill>
                <a:ln w="9525"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EEFEC73B-263D-71F0-D97B-2711D806C41E}"/>
                    </a:ext>
                  </a:extLst>
                </p:cNvPr>
                <p:cNvSpPr/>
                <p:nvPr/>
              </p:nvSpPr>
              <p:spPr>
                <a:xfrm>
                  <a:off x="-5613705" y="6818153"/>
                  <a:ext cx="159591" cy="203787"/>
                </a:xfrm>
                <a:custGeom>
                  <a:avLst/>
                  <a:gdLst>
                    <a:gd name="connsiteX0" fmla="*/ 153400 w 159591"/>
                    <a:gd name="connsiteY0" fmla="*/ 12383 h 203787"/>
                    <a:gd name="connsiteX1" fmla="*/ 159591 w 159591"/>
                    <a:gd name="connsiteY1" fmla="*/ 6191 h 203787"/>
                    <a:gd name="connsiteX2" fmla="*/ 153400 w 159591"/>
                    <a:gd name="connsiteY2" fmla="*/ 0 h 203787"/>
                    <a:gd name="connsiteX3" fmla="*/ 147209 w 159591"/>
                    <a:gd name="connsiteY3" fmla="*/ 6191 h 203787"/>
                    <a:gd name="connsiteX4" fmla="*/ 153400 w 159591"/>
                    <a:gd name="connsiteY4" fmla="*/ 12383 h 203787"/>
                    <a:gd name="connsiteX5" fmla="*/ 153400 w 159591"/>
                    <a:gd name="connsiteY5" fmla="*/ 36290 h 203787"/>
                    <a:gd name="connsiteX6" fmla="*/ 159591 w 159591"/>
                    <a:gd name="connsiteY6" fmla="*/ 30099 h 203787"/>
                    <a:gd name="connsiteX7" fmla="*/ 153400 w 159591"/>
                    <a:gd name="connsiteY7" fmla="*/ 23908 h 203787"/>
                    <a:gd name="connsiteX8" fmla="*/ 147209 w 159591"/>
                    <a:gd name="connsiteY8" fmla="*/ 30099 h 203787"/>
                    <a:gd name="connsiteX9" fmla="*/ 153400 w 159591"/>
                    <a:gd name="connsiteY9" fmla="*/ 36290 h 203787"/>
                    <a:gd name="connsiteX10" fmla="*/ 153400 w 159591"/>
                    <a:gd name="connsiteY10" fmla="*/ 60198 h 203787"/>
                    <a:gd name="connsiteX11" fmla="*/ 159591 w 159591"/>
                    <a:gd name="connsiteY11" fmla="*/ 54007 h 203787"/>
                    <a:gd name="connsiteX12" fmla="*/ 153400 w 159591"/>
                    <a:gd name="connsiteY12" fmla="*/ 47816 h 203787"/>
                    <a:gd name="connsiteX13" fmla="*/ 147209 w 159591"/>
                    <a:gd name="connsiteY13" fmla="*/ 54007 h 203787"/>
                    <a:gd name="connsiteX14" fmla="*/ 153400 w 159591"/>
                    <a:gd name="connsiteY14" fmla="*/ 60198 h 203787"/>
                    <a:gd name="connsiteX15" fmla="*/ 153400 w 159591"/>
                    <a:gd name="connsiteY15" fmla="*/ 84153 h 203787"/>
                    <a:gd name="connsiteX16" fmla="*/ 159591 w 159591"/>
                    <a:gd name="connsiteY16" fmla="*/ 77962 h 203787"/>
                    <a:gd name="connsiteX17" fmla="*/ 153400 w 159591"/>
                    <a:gd name="connsiteY17" fmla="*/ 71771 h 203787"/>
                    <a:gd name="connsiteX18" fmla="*/ 147209 w 159591"/>
                    <a:gd name="connsiteY18" fmla="*/ 77962 h 203787"/>
                    <a:gd name="connsiteX19" fmla="*/ 153400 w 159591"/>
                    <a:gd name="connsiteY19" fmla="*/ 84153 h 203787"/>
                    <a:gd name="connsiteX20" fmla="*/ 153400 w 159591"/>
                    <a:gd name="connsiteY20" fmla="*/ 108061 h 203787"/>
                    <a:gd name="connsiteX21" fmla="*/ 159591 w 159591"/>
                    <a:gd name="connsiteY21" fmla="*/ 101870 h 203787"/>
                    <a:gd name="connsiteX22" fmla="*/ 153400 w 159591"/>
                    <a:gd name="connsiteY22" fmla="*/ 95679 h 203787"/>
                    <a:gd name="connsiteX23" fmla="*/ 147209 w 159591"/>
                    <a:gd name="connsiteY23" fmla="*/ 101870 h 203787"/>
                    <a:gd name="connsiteX24" fmla="*/ 153400 w 159591"/>
                    <a:gd name="connsiteY24" fmla="*/ 108061 h 203787"/>
                    <a:gd name="connsiteX25" fmla="*/ 153400 w 159591"/>
                    <a:gd name="connsiteY25" fmla="*/ 132017 h 203787"/>
                    <a:gd name="connsiteX26" fmla="*/ 159591 w 159591"/>
                    <a:gd name="connsiteY26" fmla="*/ 125825 h 203787"/>
                    <a:gd name="connsiteX27" fmla="*/ 153400 w 159591"/>
                    <a:gd name="connsiteY27" fmla="*/ 119634 h 203787"/>
                    <a:gd name="connsiteX28" fmla="*/ 147209 w 159591"/>
                    <a:gd name="connsiteY28" fmla="*/ 125825 h 203787"/>
                    <a:gd name="connsiteX29" fmla="*/ 153400 w 159591"/>
                    <a:gd name="connsiteY29" fmla="*/ 132017 h 203787"/>
                    <a:gd name="connsiteX30" fmla="*/ 153400 w 159591"/>
                    <a:gd name="connsiteY30" fmla="*/ 155924 h 203787"/>
                    <a:gd name="connsiteX31" fmla="*/ 159591 w 159591"/>
                    <a:gd name="connsiteY31" fmla="*/ 149733 h 203787"/>
                    <a:gd name="connsiteX32" fmla="*/ 153400 w 159591"/>
                    <a:gd name="connsiteY32" fmla="*/ 143542 h 203787"/>
                    <a:gd name="connsiteX33" fmla="*/ 147209 w 159591"/>
                    <a:gd name="connsiteY33" fmla="*/ 149733 h 203787"/>
                    <a:gd name="connsiteX34" fmla="*/ 153400 w 159591"/>
                    <a:gd name="connsiteY34" fmla="*/ 155924 h 203787"/>
                    <a:gd name="connsiteX35" fmla="*/ 153400 w 159591"/>
                    <a:gd name="connsiteY35" fmla="*/ 179880 h 203787"/>
                    <a:gd name="connsiteX36" fmla="*/ 159591 w 159591"/>
                    <a:gd name="connsiteY36" fmla="*/ 173688 h 203787"/>
                    <a:gd name="connsiteX37" fmla="*/ 153400 w 159591"/>
                    <a:gd name="connsiteY37" fmla="*/ 167497 h 203787"/>
                    <a:gd name="connsiteX38" fmla="*/ 147209 w 159591"/>
                    <a:gd name="connsiteY38" fmla="*/ 173688 h 203787"/>
                    <a:gd name="connsiteX39" fmla="*/ 153400 w 159591"/>
                    <a:gd name="connsiteY39" fmla="*/ 179880 h 203787"/>
                    <a:gd name="connsiteX40" fmla="*/ 153400 w 159591"/>
                    <a:gd name="connsiteY40" fmla="*/ 203787 h 203787"/>
                    <a:gd name="connsiteX41" fmla="*/ 159591 w 159591"/>
                    <a:gd name="connsiteY41" fmla="*/ 197596 h 203787"/>
                    <a:gd name="connsiteX42" fmla="*/ 153400 w 159591"/>
                    <a:gd name="connsiteY42" fmla="*/ 191405 h 203787"/>
                    <a:gd name="connsiteX43" fmla="*/ 147209 w 159591"/>
                    <a:gd name="connsiteY43" fmla="*/ 197596 h 203787"/>
                    <a:gd name="connsiteX44" fmla="*/ 153400 w 159591"/>
                    <a:gd name="connsiteY44" fmla="*/ 203787 h 203787"/>
                    <a:gd name="connsiteX45" fmla="*/ 132350 w 159591"/>
                    <a:gd name="connsiteY45" fmla="*/ 12383 h 203787"/>
                    <a:gd name="connsiteX46" fmla="*/ 138541 w 159591"/>
                    <a:gd name="connsiteY46" fmla="*/ 6191 h 203787"/>
                    <a:gd name="connsiteX47" fmla="*/ 132350 w 159591"/>
                    <a:gd name="connsiteY47" fmla="*/ 0 h 203787"/>
                    <a:gd name="connsiteX48" fmla="*/ 126159 w 159591"/>
                    <a:gd name="connsiteY48" fmla="*/ 6191 h 203787"/>
                    <a:gd name="connsiteX49" fmla="*/ 132350 w 159591"/>
                    <a:gd name="connsiteY49" fmla="*/ 12383 h 203787"/>
                    <a:gd name="connsiteX50" fmla="*/ 132350 w 159591"/>
                    <a:gd name="connsiteY50" fmla="*/ 36290 h 203787"/>
                    <a:gd name="connsiteX51" fmla="*/ 138541 w 159591"/>
                    <a:gd name="connsiteY51" fmla="*/ 30099 h 203787"/>
                    <a:gd name="connsiteX52" fmla="*/ 132350 w 159591"/>
                    <a:gd name="connsiteY52" fmla="*/ 23908 h 203787"/>
                    <a:gd name="connsiteX53" fmla="*/ 126159 w 159591"/>
                    <a:gd name="connsiteY53" fmla="*/ 30099 h 203787"/>
                    <a:gd name="connsiteX54" fmla="*/ 132350 w 159591"/>
                    <a:gd name="connsiteY54" fmla="*/ 36290 h 203787"/>
                    <a:gd name="connsiteX55" fmla="*/ 132350 w 159591"/>
                    <a:gd name="connsiteY55" fmla="*/ 60198 h 203787"/>
                    <a:gd name="connsiteX56" fmla="*/ 138541 w 159591"/>
                    <a:gd name="connsiteY56" fmla="*/ 54007 h 203787"/>
                    <a:gd name="connsiteX57" fmla="*/ 132350 w 159591"/>
                    <a:gd name="connsiteY57" fmla="*/ 47816 h 203787"/>
                    <a:gd name="connsiteX58" fmla="*/ 126159 w 159591"/>
                    <a:gd name="connsiteY58" fmla="*/ 54007 h 203787"/>
                    <a:gd name="connsiteX59" fmla="*/ 132350 w 159591"/>
                    <a:gd name="connsiteY59" fmla="*/ 60198 h 203787"/>
                    <a:gd name="connsiteX60" fmla="*/ 132350 w 159591"/>
                    <a:gd name="connsiteY60" fmla="*/ 84153 h 203787"/>
                    <a:gd name="connsiteX61" fmla="*/ 138541 w 159591"/>
                    <a:gd name="connsiteY61" fmla="*/ 77962 h 203787"/>
                    <a:gd name="connsiteX62" fmla="*/ 132350 w 159591"/>
                    <a:gd name="connsiteY62" fmla="*/ 71771 h 203787"/>
                    <a:gd name="connsiteX63" fmla="*/ 126159 w 159591"/>
                    <a:gd name="connsiteY63" fmla="*/ 77962 h 203787"/>
                    <a:gd name="connsiteX64" fmla="*/ 132350 w 159591"/>
                    <a:gd name="connsiteY64" fmla="*/ 84153 h 203787"/>
                    <a:gd name="connsiteX65" fmla="*/ 132350 w 159591"/>
                    <a:gd name="connsiteY65" fmla="*/ 108061 h 203787"/>
                    <a:gd name="connsiteX66" fmla="*/ 138541 w 159591"/>
                    <a:gd name="connsiteY66" fmla="*/ 101870 h 203787"/>
                    <a:gd name="connsiteX67" fmla="*/ 132350 w 159591"/>
                    <a:gd name="connsiteY67" fmla="*/ 95679 h 203787"/>
                    <a:gd name="connsiteX68" fmla="*/ 126159 w 159591"/>
                    <a:gd name="connsiteY68" fmla="*/ 101870 h 203787"/>
                    <a:gd name="connsiteX69" fmla="*/ 132350 w 159591"/>
                    <a:gd name="connsiteY69" fmla="*/ 108061 h 203787"/>
                    <a:gd name="connsiteX70" fmla="*/ 132350 w 159591"/>
                    <a:gd name="connsiteY70" fmla="*/ 132017 h 203787"/>
                    <a:gd name="connsiteX71" fmla="*/ 138541 w 159591"/>
                    <a:gd name="connsiteY71" fmla="*/ 125825 h 203787"/>
                    <a:gd name="connsiteX72" fmla="*/ 132350 w 159591"/>
                    <a:gd name="connsiteY72" fmla="*/ 119634 h 203787"/>
                    <a:gd name="connsiteX73" fmla="*/ 126159 w 159591"/>
                    <a:gd name="connsiteY73" fmla="*/ 125825 h 203787"/>
                    <a:gd name="connsiteX74" fmla="*/ 132350 w 159591"/>
                    <a:gd name="connsiteY74" fmla="*/ 132017 h 203787"/>
                    <a:gd name="connsiteX75" fmla="*/ 132350 w 159591"/>
                    <a:gd name="connsiteY75" fmla="*/ 155924 h 203787"/>
                    <a:gd name="connsiteX76" fmla="*/ 138541 w 159591"/>
                    <a:gd name="connsiteY76" fmla="*/ 149733 h 203787"/>
                    <a:gd name="connsiteX77" fmla="*/ 132350 w 159591"/>
                    <a:gd name="connsiteY77" fmla="*/ 143542 h 203787"/>
                    <a:gd name="connsiteX78" fmla="*/ 126159 w 159591"/>
                    <a:gd name="connsiteY78" fmla="*/ 149733 h 203787"/>
                    <a:gd name="connsiteX79" fmla="*/ 132350 w 159591"/>
                    <a:gd name="connsiteY79" fmla="*/ 155924 h 203787"/>
                    <a:gd name="connsiteX80" fmla="*/ 132350 w 159591"/>
                    <a:gd name="connsiteY80" fmla="*/ 179880 h 203787"/>
                    <a:gd name="connsiteX81" fmla="*/ 138541 w 159591"/>
                    <a:gd name="connsiteY81" fmla="*/ 173688 h 203787"/>
                    <a:gd name="connsiteX82" fmla="*/ 132350 w 159591"/>
                    <a:gd name="connsiteY82" fmla="*/ 167497 h 203787"/>
                    <a:gd name="connsiteX83" fmla="*/ 126159 w 159591"/>
                    <a:gd name="connsiteY83" fmla="*/ 173688 h 203787"/>
                    <a:gd name="connsiteX84" fmla="*/ 132350 w 159591"/>
                    <a:gd name="connsiteY84" fmla="*/ 179880 h 203787"/>
                    <a:gd name="connsiteX85" fmla="*/ 132350 w 159591"/>
                    <a:gd name="connsiteY85" fmla="*/ 203787 h 203787"/>
                    <a:gd name="connsiteX86" fmla="*/ 138541 w 159591"/>
                    <a:gd name="connsiteY86" fmla="*/ 197596 h 203787"/>
                    <a:gd name="connsiteX87" fmla="*/ 132350 w 159591"/>
                    <a:gd name="connsiteY87" fmla="*/ 191405 h 203787"/>
                    <a:gd name="connsiteX88" fmla="*/ 126159 w 159591"/>
                    <a:gd name="connsiteY88" fmla="*/ 197596 h 203787"/>
                    <a:gd name="connsiteX89" fmla="*/ 132350 w 159591"/>
                    <a:gd name="connsiteY89" fmla="*/ 203787 h 203787"/>
                    <a:gd name="connsiteX90" fmla="*/ 111347 w 159591"/>
                    <a:gd name="connsiteY90" fmla="*/ 12383 h 203787"/>
                    <a:gd name="connsiteX91" fmla="*/ 117538 w 159591"/>
                    <a:gd name="connsiteY91" fmla="*/ 6191 h 203787"/>
                    <a:gd name="connsiteX92" fmla="*/ 111347 w 159591"/>
                    <a:gd name="connsiteY92" fmla="*/ 0 h 203787"/>
                    <a:gd name="connsiteX93" fmla="*/ 105156 w 159591"/>
                    <a:gd name="connsiteY93" fmla="*/ 6191 h 203787"/>
                    <a:gd name="connsiteX94" fmla="*/ 111347 w 159591"/>
                    <a:gd name="connsiteY94" fmla="*/ 12383 h 203787"/>
                    <a:gd name="connsiteX95" fmla="*/ 111347 w 159591"/>
                    <a:gd name="connsiteY95" fmla="*/ 36290 h 203787"/>
                    <a:gd name="connsiteX96" fmla="*/ 117538 w 159591"/>
                    <a:gd name="connsiteY96" fmla="*/ 30099 h 203787"/>
                    <a:gd name="connsiteX97" fmla="*/ 111347 w 159591"/>
                    <a:gd name="connsiteY97" fmla="*/ 23908 h 203787"/>
                    <a:gd name="connsiteX98" fmla="*/ 105156 w 159591"/>
                    <a:gd name="connsiteY98" fmla="*/ 30099 h 203787"/>
                    <a:gd name="connsiteX99" fmla="*/ 111347 w 159591"/>
                    <a:gd name="connsiteY99" fmla="*/ 36290 h 203787"/>
                    <a:gd name="connsiteX100" fmla="*/ 111347 w 159591"/>
                    <a:gd name="connsiteY100" fmla="*/ 60198 h 203787"/>
                    <a:gd name="connsiteX101" fmla="*/ 117538 w 159591"/>
                    <a:gd name="connsiteY101" fmla="*/ 54007 h 203787"/>
                    <a:gd name="connsiteX102" fmla="*/ 111347 w 159591"/>
                    <a:gd name="connsiteY102" fmla="*/ 47816 h 203787"/>
                    <a:gd name="connsiteX103" fmla="*/ 105156 w 159591"/>
                    <a:gd name="connsiteY103" fmla="*/ 54007 h 203787"/>
                    <a:gd name="connsiteX104" fmla="*/ 111347 w 159591"/>
                    <a:gd name="connsiteY104" fmla="*/ 60198 h 203787"/>
                    <a:gd name="connsiteX105" fmla="*/ 111347 w 159591"/>
                    <a:gd name="connsiteY105" fmla="*/ 84153 h 203787"/>
                    <a:gd name="connsiteX106" fmla="*/ 117538 w 159591"/>
                    <a:gd name="connsiteY106" fmla="*/ 77962 h 203787"/>
                    <a:gd name="connsiteX107" fmla="*/ 111347 w 159591"/>
                    <a:gd name="connsiteY107" fmla="*/ 71771 h 203787"/>
                    <a:gd name="connsiteX108" fmla="*/ 105156 w 159591"/>
                    <a:gd name="connsiteY108" fmla="*/ 77962 h 203787"/>
                    <a:gd name="connsiteX109" fmla="*/ 111347 w 159591"/>
                    <a:gd name="connsiteY109" fmla="*/ 84153 h 203787"/>
                    <a:gd name="connsiteX110" fmla="*/ 111347 w 159591"/>
                    <a:gd name="connsiteY110" fmla="*/ 108061 h 203787"/>
                    <a:gd name="connsiteX111" fmla="*/ 117538 w 159591"/>
                    <a:gd name="connsiteY111" fmla="*/ 101870 h 203787"/>
                    <a:gd name="connsiteX112" fmla="*/ 111347 w 159591"/>
                    <a:gd name="connsiteY112" fmla="*/ 95679 h 203787"/>
                    <a:gd name="connsiteX113" fmla="*/ 105156 w 159591"/>
                    <a:gd name="connsiteY113" fmla="*/ 101870 h 203787"/>
                    <a:gd name="connsiteX114" fmla="*/ 111347 w 159591"/>
                    <a:gd name="connsiteY114" fmla="*/ 108061 h 203787"/>
                    <a:gd name="connsiteX115" fmla="*/ 111347 w 159591"/>
                    <a:gd name="connsiteY115" fmla="*/ 132017 h 203787"/>
                    <a:gd name="connsiteX116" fmla="*/ 117538 w 159591"/>
                    <a:gd name="connsiteY116" fmla="*/ 125825 h 203787"/>
                    <a:gd name="connsiteX117" fmla="*/ 111347 w 159591"/>
                    <a:gd name="connsiteY117" fmla="*/ 119634 h 203787"/>
                    <a:gd name="connsiteX118" fmla="*/ 105156 w 159591"/>
                    <a:gd name="connsiteY118" fmla="*/ 125825 h 203787"/>
                    <a:gd name="connsiteX119" fmla="*/ 111347 w 159591"/>
                    <a:gd name="connsiteY119" fmla="*/ 132017 h 203787"/>
                    <a:gd name="connsiteX120" fmla="*/ 111347 w 159591"/>
                    <a:gd name="connsiteY120" fmla="*/ 155924 h 203787"/>
                    <a:gd name="connsiteX121" fmla="*/ 117538 w 159591"/>
                    <a:gd name="connsiteY121" fmla="*/ 149733 h 203787"/>
                    <a:gd name="connsiteX122" fmla="*/ 111347 w 159591"/>
                    <a:gd name="connsiteY122" fmla="*/ 143542 h 203787"/>
                    <a:gd name="connsiteX123" fmla="*/ 105156 w 159591"/>
                    <a:gd name="connsiteY123" fmla="*/ 149733 h 203787"/>
                    <a:gd name="connsiteX124" fmla="*/ 111347 w 159591"/>
                    <a:gd name="connsiteY124" fmla="*/ 155924 h 203787"/>
                    <a:gd name="connsiteX125" fmla="*/ 111347 w 159591"/>
                    <a:gd name="connsiteY125" fmla="*/ 179880 h 203787"/>
                    <a:gd name="connsiteX126" fmla="*/ 117538 w 159591"/>
                    <a:gd name="connsiteY126" fmla="*/ 173688 h 203787"/>
                    <a:gd name="connsiteX127" fmla="*/ 111347 w 159591"/>
                    <a:gd name="connsiteY127" fmla="*/ 167497 h 203787"/>
                    <a:gd name="connsiteX128" fmla="*/ 105156 w 159591"/>
                    <a:gd name="connsiteY128" fmla="*/ 173688 h 203787"/>
                    <a:gd name="connsiteX129" fmla="*/ 111347 w 159591"/>
                    <a:gd name="connsiteY129" fmla="*/ 179880 h 203787"/>
                    <a:gd name="connsiteX130" fmla="*/ 111347 w 159591"/>
                    <a:gd name="connsiteY130" fmla="*/ 203787 h 203787"/>
                    <a:gd name="connsiteX131" fmla="*/ 117538 w 159591"/>
                    <a:gd name="connsiteY131" fmla="*/ 197596 h 203787"/>
                    <a:gd name="connsiteX132" fmla="*/ 111347 w 159591"/>
                    <a:gd name="connsiteY132" fmla="*/ 191405 h 203787"/>
                    <a:gd name="connsiteX133" fmla="*/ 105156 w 159591"/>
                    <a:gd name="connsiteY133" fmla="*/ 197596 h 203787"/>
                    <a:gd name="connsiteX134" fmla="*/ 111347 w 159591"/>
                    <a:gd name="connsiteY134" fmla="*/ 203787 h 203787"/>
                    <a:gd name="connsiteX135" fmla="*/ 90297 w 159591"/>
                    <a:gd name="connsiteY135" fmla="*/ 12383 h 203787"/>
                    <a:gd name="connsiteX136" fmla="*/ 96488 w 159591"/>
                    <a:gd name="connsiteY136" fmla="*/ 6191 h 203787"/>
                    <a:gd name="connsiteX137" fmla="*/ 90297 w 159591"/>
                    <a:gd name="connsiteY137" fmla="*/ 0 h 203787"/>
                    <a:gd name="connsiteX138" fmla="*/ 84106 w 159591"/>
                    <a:gd name="connsiteY138" fmla="*/ 6191 h 203787"/>
                    <a:gd name="connsiteX139" fmla="*/ 90297 w 159591"/>
                    <a:gd name="connsiteY139" fmla="*/ 12383 h 203787"/>
                    <a:gd name="connsiteX140" fmla="*/ 90297 w 159591"/>
                    <a:gd name="connsiteY140" fmla="*/ 36290 h 203787"/>
                    <a:gd name="connsiteX141" fmla="*/ 96488 w 159591"/>
                    <a:gd name="connsiteY141" fmla="*/ 30099 h 203787"/>
                    <a:gd name="connsiteX142" fmla="*/ 90297 w 159591"/>
                    <a:gd name="connsiteY142" fmla="*/ 23908 h 203787"/>
                    <a:gd name="connsiteX143" fmla="*/ 84106 w 159591"/>
                    <a:gd name="connsiteY143" fmla="*/ 30099 h 203787"/>
                    <a:gd name="connsiteX144" fmla="*/ 90297 w 159591"/>
                    <a:gd name="connsiteY144" fmla="*/ 36290 h 203787"/>
                    <a:gd name="connsiteX145" fmla="*/ 90297 w 159591"/>
                    <a:gd name="connsiteY145" fmla="*/ 60198 h 203787"/>
                    <a:gd name="connsiteX146" fmla="*/ 96488 w 159591"/>
                    <a:gd name="connsiteY146" fmla="*/ 54007 h 203787"/>
                    <a:gd name="connsiteX147" fmla="*/ 90297 w 159591"/>
                    <a:gd name="connsiteY147" fmla="*/ 47816 h 203787"/>
                    <a:gd name="connsiteX148" fmla="*/ 84106 w 159591"/>
                    <a:gd name="connsiteY148" fmla="*/ 54007 h 203787"/>
                    <a:gd name="connsiteX149" fmla="*/ 90297 w 159591"/>
                    <a:gd name="connsiteY149" fmla="*/ 60198 h 203787"/>
                    <a:gd name="connsiteX150" fmla="*/ 90297 w 159591"/>
                    <a:gd name="connsiteY150" fmla="*/ 84153 h 203787"/>
                    <a:gd name="connsiteX151" fmla="*/ 96488 w 159591"/>
                    <a:gd name="connsiteY151" fmla="*/ 77962 h 203787"/>
                    <a:gd name="connsiteX152" fmla="*/ 90297 w 159591"/>
                    <a:gd name="connsiteY152" fmla="*/ 71771 h 203787"/>
                    <a:gd name="connsiteX153" fmla="*/ 84106 w 159591"/>
                    <a:gd name="connsiteY153" fmla="*/ 77962 h 203787"/>
                    <a:gd name="connsiteX154" fmla="*/ 90297 w 159591"/>
                    <a:gd name="connsiteY154" fmla="*/ 84153 h 203787"/>
                    <a:gd name="connsiteX155" fmla="*/ 90297 w 159591"/>
                    <a:gd name="connsiteY155" fmla="*/ 108061 h 203787"/>
                    <a:gd name="connsiteX156" fmla="*/ 96488 w 159591"/>
                    <a:gd name="connsiteY156" fmla="*/ 101870 h 203787"/>
                    <a:gd name="connsiteX157" fmla="*/ 90297 w 159591"/>
                    <a:gd name="connsiteY157" fmla="*/ 95679 h 203787"/>
                    <a:gd name="connsiteX158" fmla="*/ 84106 w 159591"/>
                    <a:gd name="connsiteY158" fmla="*/ 101870 h 203787"/>
                    <a:gd name="connsiteX159" fmla="*/ 90297 w 159591"/>
                    <a:gd name="connsiteY159" fmla="*/ 108061 h 203787"/>
                    <a:gd name="connsiteX160" fmla="*/ 90297 w 159591"/>
                    <a:gd name="connsiteY160" fmla="*/ 132017 h 203787"/>
                    <a:gd name="connsiteX161" fmla="*/ 96488 w 159591"/>
                    <a:gd name="connsiteY161" fmla="*/ 125825 h 203787"/>
                    <a:gd name="connsiteX162" fmla="*/ 90297 w 159591"/>
                    <a:gd name="connsiteY162" fmla="*/ 119634 h 203787"/>
                    <a:gd name="connsiteX163" fmla="*/ 84106 w 159591"/>
                    <a:gd name="connsiteY163" fmla="*/ 125825 h 203787"/>
                    <a:gd name="connsiteX164" fmla="*/ 90297 w 159591"/>
                    <a:gd name="connsiteY164" fmla="*/ 132017 h 203787"/>
                    <a:gd name="connsiteX165" fmla="*/ 90297 w 159591"/>
                    <a:gd name="connsiteY165" fmla="*/ 155924 h 203787"/>
                    <a:gd name="connsiteX166" fmla="*/ 96488 w 159591"/>
                    <a:gd name="connsiteY166" fmla="*/ 149733 h 203787"/>
                    <a:gd name="connsiteX167" fmla="*/ 90297 w 159591"/>
                    <a:gd name="connsiteY167" fmla="*/ 143542 h 203787"/>
                    <a:gd name="connsiteX168" fmla="*/ 84106 w 159591"/>
                    <a:gd name="connsiteY168" fmla="*/ 149733 h 203787"/>
                    <a:gd name="connsiteX169" fmla="*/ 90297 w 159591"/>
                    <a:gd name="connsiteY169" fmla="*/ 155924 h 203787"/>
                    <a:gd name="connsiteX170" fmla="*/ 90297 w 159591"/>
                    <a:gd name="connsiteY170" fmla="*/ 179880 h 203787"/>
                    <a:gd name="connsiteX171" fmla="*/ 96488 w 159591"/>
                    <a:gd name="connsiteY171" fmla="*/ 173688 h 203787"/>
                    <a:gd name="connsiteX172" fmla="*/ 90297 w 159591"/>
                    <a:gd name="connsiteY172" fmla="*/ 167497 h 203787"/>
                    <a:gd name="connsiteX173" fmla="*/ 84106 w 159591"/>
                    <a:gd name="connsiteY173" fmla="*/ 173688 h 203787"/>
                    <a:gd name="connsiteX174" fmla="*/ 90297 w 159591"/>
                    <a:gd name="connsiteY174" fmla="*/ 179880 h 203787"/>
                    <a:gd name="connsiteX175" fmla="*/ 90297 w 159591"/>
                    <a:gd name="connsiteY175" fmla="*/ 203787 h 203787"/>
                    <a:gd name="connsiteX176" fmla="*/ 96488 w 159591"/>
                    <a:gd name="connsiteY176" fmla="*/ 197596 h 203787"/>
                    <a:gd name="connsiteX177" fmla="*/ 90297 w 159591"/>
                    <a:gd name="connsiteY177" fmla="*/ 191405 h 203787"/>
                    <a:gd name="connsiteX178" fmla="*/ 84106 w 159591"/>
                    <a:gd name="connsiteY178" fmla="*/ 197596 h 203787"/>
                    <a:gd name="connsiteX179" fmla="*/ 90297 w 159591"/>
                    <a:gd name="connsiteY179" fmla="*/ 203787 h 203787"/>
                    <a:gd name="connsiteX180" fmla="*/ 69294 w 159591"/>
                    <a:gd name="connsiteY180" fmla="*/ 12383 h 203787"/>
                    <a:gd name="connsiteX181" fmla="*/ 75486 w 159591"/>
                    <a:gd name="connsiteY181" fmla="*/ 6191 h 203787"/>
                    <a:gd name="connsiteX182" fmla="*/ 69294 w 159591"/>
                    <a:gd name="connsiteY182" fmla="*/ 0 h 203787"/>
                    <a:gd name="connsiteX183" fmla="*/ 63103 w 159591"/>
                    <a:gd name="connsiteY183" fmla="*/ 6191 h 203787"/>
                    <a:gd name="connsiteX184" fmla="*/ 69294 w 159591"/>
                    <a:gd name="connsiteY184" fmla="*/ 12383 h 203787"/>
                    <a:gd name="connsiteX185" fmla="*/ 69294 w 159591"/>
                    <a:gd name="connsiteY185" fmla="*/ 36290 h 203787"/>
                    <a:gd name="connsiteX186" fmla="*/ 75486 w 159591"/>
                    <a:gd name="connsiteY186" fmla="*/ 30099 h 203787"/>
                    <a:gd name="connsiteX187" fmla="*/ 69294 w 159591"/>
                    <a:gd name="connsiteY187" fmla="*/ 23908 h 203787"/>
                    <a:gd name="connsiteX188" fmla="*/ 63103 w 159591"/>
                    <a:gd name="connsiteY188" fmla="*/ 30099 h 203787"/>
                    <a:gd name="connsiteX189" fmla="*/ 69294 w 159591"/>
                    <a:gd name="connsiteY189" fmla="*/ 36290 h 203787"/>
                    <a:gd name="connsiteX190" fmla="*/ 69294 w 159591"/>
                    <a:gd name="connsiteY190" fmla="*/ 60198 h 203787"/>
                    <a:gd name="connsiteX191" fmla="*/ 75486 w 159591"/>
                    <a:gd name="connsiteY191" fmla="*/ 54007 h 203787"/>
                    <a:gd name="connsiteX192" fmla="*/ 69294 w 159591"/>
                    <a:gd name="connsiteY192" fmla="*/ 47816 h 203787"/>
                    <a:gd name="connsiteX193" fmla="*/ 63103 w 159591"/>
                    <a:gd name="connsiteY193" fmla="*/ 54007 h 203787"/>
                    <a:gd name="connsiteX194" fmla="*/ 69294 w 159591"/>
                    <a:gd name="connsiteY194" fmla="*/ 60198 h 203787"/>
                    <a:gd name="connsiteX195" fmla="*/ 69294 w 159591"/>
                    <a:gd name="connsiteY195" fmla="*/ 84153 h 203787"/>
                    <a:gd name="connsiteX196" fmla="*/ 75486 w 159591"/>
                    <a:gd name="connsiteY196" fmla="*/ 77962 h 203787"/>
                    <a:gd name="connsiteX197" fmla="*/ 69294 w 159591"/>
                    <a:gd name="connsiteY197" fmla="*/ 71771 h 203787"/>
                    <a:gd name="connsiteX198" fmla="*/ 63103 w 159591"/>
                    <a:gd name="connsiteY198" fmla="*/ 77962 h 203787"/>
                    <a:gd name="connsiteX199" fmla="*/ 69294 w 159591"/>
                    <a:gd name="connsiteY199" fmla="*/ 84153 h 203787"/>
                    <a:gd name="connsiteX200" fmla="*/ 69294 w 159591"/>
                    <a:gd name="connsiteY200" fmla="*/ 108061 h 203787"/>
                    <a:gd name="connsiteX201" fmla="*/ 75486 w 159591"/>
                    <a:gd name="connsiteY201" fmla="*/ 101870 h 203787"/>
                    <a:gd name="connsiteX202" fmla="*/ 69294 w 159591"/>
                    <a:gd name="connsiteY202" fmla="*/ 95679 h 203787"/>
                    <a:gd name="connsiteX203" fmla="*/ 63103 w 159591"/>
                    <a:gd name="connsiteY203" fmla="*/ 101870 h 203787"/>
                    <a:gd name="connsiteX204" fmla="*/ 69294 w 159591"/>
                    <a:gd name="connsiteY204" fmla="*/ 108061 h 203787"/>
                    <a:gd name="connsiteX205" fmla="*/ 69294 w 159591"/>
                    <a:gd name="connsiteY205" fmla="*/ 132017 h 203787"/>
                    <a:gd name="connsiteX206" fmla="*/ 75486 w 159591"/>
                    <a:gd name="connsiteY206" fmla="*/ 125825 h 203787"/>
                    <a:gd name="connsiteX207" fmla="*/ 69294 w 159591"/>
                    <a:gd name="connsiteY207" fmla="*/ 119634 h 203787"/>
                    <a:gd name="connsiteX208" fmla="*/ 63103 w 159591"/>
                    <a:gd name="connsiteY208" fmla="*/ 125825 h 203787"/>
                    <a:gd name="connsiteX209" fmla="*/ 69294 w 159591"/>
                    <a:gd name="connsiteY209" fmla="*/ 132017 h 203787"/>
                    <a:gd name="connsiteX210" fmla="*/ 69294 w 159591"/>
                    <a:gd name="connsiteY210" fmla="*/ 155924 h 203787"/>
                    <a:gd name="connsiteX211" fmla="*/ 75486 w 159591"/>
                    <a:gd name="connsiteY211" fmla="*/ 149733 h 203787"/>
                    <a:gd name="connsiteX212" fmla="*/ 69294 w 159591"/>
                    <a:gd name="connsiteY212" fmla="*/ 143542 h 203787"/>
                    <a:gd name="connsiteX213" fmla="*/ 63103 w 159591"/>
                    <a:gd name="connsiteY213" fmla="*/ 149733 h 203787"/>
                    <a:gd name="connsiteX214" fmla="*/ 69294 w 159591"/>
                    <a:gd name="connsiteY214" fmla="*/ 155924 h 203787"/>
                    <a:gd name="connsiteX215" fmla="*/ 69294 w 159591"/>
                    <a:gd name="connsiteY215" fmla="*/ 179880 h 203787"/>
                    <a:gd name="connsiteX216" fmla="*/ 75486 w 159591"/>
                    <a:gd name="connsiteY216" fmla="*/ 173688 h 203787"/>
                    <a:gd name="connsiteX217" fmla="*/ 69294 w 159591"/>
                    <a:gd name="connsiteY217" fmla="*/ 167497 h 203787"/>
                    <a:gd name="connsiteX218" fmla="*/ 63103 w 159591"/>
                    <a:gd name="connsiteY218" fmla="*/ 173688 h 203787"/>
                    <a:gd name="connsiteX219" fmla="*/ 69294 w 159591"/>
                    <a:gd name="connsiteY219" fmla="*/ 179880 h 203787"/>
                    <a:gd name="connsiteX220" fmla="*/ 69294 w 159591"/>
                    <a:gd name="connsiteY220" fmla="*/ 203787 h 203787"/>
                    <a:gd name="connsiteX221" fmla="*/ 75486 w 159591"/>
                    <a:gd name="connsiteY221" fmla="*/ 197596 h 203787"/>
                    <a:gd name="connsiteX222" fmla="*/ 69294 w 159591"/>
                    <a:gd name="connsiteY222" fmla="*/ 191405 h 203787"/>
                    <a:gd name="connsiteX223" fmla="*/ 63103 w 159591"/>
                    <a:gd name="connsiteY223" fmla="*/ 197596 h 203787"/>
                    <a:gd name="connsiteX224" fmla="*/ 69294 w 159591"/>
                    <a:gd name="connsiteY224" fmla="*/ 203787 h 203787"/>
                    <a:gd name="connsiteX225" fmla="*/ 48244 w 159591"/>
                    <a:gd name="connsiteY225" fmla="*/ 12383 h 203787"/>
                    <a:gd name="connsiteX226" fmla="*/ 54435 w 159591"/>
                    <a:gd name="connsiteY226" fmla="*/ 6191 h 203787"/>
                    <a:gd name="connsiteX227" fmla="*/ 48244 w 159591"/>
                    <a:gd name="connsiteY227" fmla="*/ 0 h 203787"/>
                    <a:gd name="connsiteX228" fmla="*/ 42053 w 159591"/>
                    <a:gd name="connsiteY228" fmla="*/ 6191 h 203787"/>
                    <a:gd name="connsiteX229" fmla="*/ 48244 w 159591"/>
                    <a:gd name="connsiteY229" fmla="*/ 12383 h 203787"/>
                    <a:gd name="connsiteX230" fmla="*/ 48244 w 159591"/>
                    <a:gd name="connsiteY230" fmla="*/ 36290 h 203787"/>
                    <a:gd name="connsiteX231" fmla="*/ 54435 w 159591"/>
                    <a:gd name="connsiteY231" fmla="*/ 30099 h 203787"/>
                    <a:gd name="connsiteX232" fmla="*/ 48244 w 159591"/>
                    <a:gd name="connsiteY232" fmla="*/ 23908 h 203787"/>
                    <a:gd name="connsiteX233" fmla="*/ 42053 w 159591"/>
                    <a:gd name="connsiteY233" fmla="*/ 30099 h 203787"/>
                    <a:gd name="connsiteX234" fmla="*/ 48244 w 159591"/>
                    <a:gd name="connsiteY234" fmla="*/ 36290 h 203787"/>
                    <a:gd name="connsiteX235" fmla="*/ 48244 w 159591"/>
                    <a:gd name="connsiteY235" fmla="*/ 60198 h 203787"/>
                    <a:gd name="connsiteX236" fmla="*/ 54435 w 159591"/>
                    <a:gd name="connsiteY236" fmla="*/ 54007 h 203787"/>
                    <a:gd name="connsiteX237" fmla="*/ 48244 w 159591"/>
                    <a:gd name="connsiteY237" fmla="*/ 47816 h 203787"/>
                    <a:gd name="connsiteX238" fmla="*/ 42053 w 159591"/>
                    <a:gd name="connsiteY238" fmla="*/ 54007 h 203787"/>
                    <a:gd name="connsiteX239" fmla="*/ 48244 w 159591"/>
                    <a:gd name="connsiteY239" fmla="*/ 60198 h 203787"/>
                    <a:gd name="connsiteX240" fmla="*/ 48244 w 159591"/>
                    <a:gd name="connsiteY240" fmla="*/ 84153 h 203787"/>
                    <a:gd name="connsiteX241" fmla="*/ 54435 w 159591"/>
                    <a:gd name="connsiteY241" fmla="*/ 77962 h 203787"/>
                    <a:gd name="connsiteX242" fmla="*/ 48244 w 159591"/>
                    <a:gd name="connsiteY242" fmla="*/ 71771 h 203787"/>
                    <a:gd name="connsiteX243" fmla="*/ 42053 w 159591"/>
                    <a:gd name="connsiteY243" fmla="*/ 77962 h 203787"/>
                    <a:gd name="connsiteX244" fmla="*/ 48244 w 159591"/>
                    <a:gd name="connsiteY244" fmla="*/ 84153 h 203787"/>
                    <a:gd name="connsiteX245" fmla="*/ 48244 w 159591"/>
                    <a:gd name="connsiteY245" fmla="*/ 108061 h 203787"/>
                    <a:gd name="connsiteX246" fmla="*/ 54435 w 159591"/>
                    <a:gd name="connsiteY246" fmla="*/ 101870 h 203787"/>
                    <a:gd name="connsiteX247" fmla="*/ 48244 w 159591"/>
                    <a:gd name="connsiteY247" fmla="*/ 95679 h 203787"/>
                    <a:gd name="connsiteX248" fmla="*/ 42053 w 159591"/>
                    <a:gd name="connsiteY248" fmla="*/ 101870 h 203787"/>
                    <a:gd name="connsiteX249" fmla="*/ 48244 w 159591"/>
                    <a:gd name="connsiteY249" fmla="*/ 108061 h 203787"/>
                    <a:gd name="connsiteX250" fmla="*/ 48244 w 159591"/>
                    <a:gd name="connsiteY250" fmla="*/ 132017 h 203787"/>
                    <a:gd name="connsiteX251" fmla="*/ 54435 w 159591"/>
                    <a:gd name="connsiteY251" fmla="*/ 125825 h 203787"/>
                    <a:gd name="connsiteX252" fmla="*/ 48244 w 159591"/>
                    <a:gd name="connsiteY252" fmla="*/ 119634 h 203787"/>
                    <a:gd name="connsiteX253" fmla="*/ 42053 w 159591"/>
                    <a:gd name="connsiteY253" fmla="*/ 125825 h 203787"/>
                    <a:gd name="connsiteX254" fmla="*/ 48244 w 159591"/>
                    <a:gd name="connsiteY254" fmla="*/ 132017 h 203787"/>
                    <a:gd name="connsiteX255" fmla="*/ 48244 w 159591"/>
                    <a:gd name="connsiteY255" fmla="*/ 155924 h 203787"/>
                    <a:gd name="connsiteX256" fmla="*/ 54435 w 159591"/>
                    <a:gd name="connsiteY256" fmla="*/ 149733 h 203787"/>
                    <a:gd name="connsiteX257" fmla="*/ 48244 w 159591"/>
                    <a:gd name="connsiteY257" fmla="*/ 143542 h 203787"/>
                    <a:gd name="connsiteX258" fmla="*/ 42053 w 159591"/>
                    <a:gd name="connsiteY258" fmla="*/ 149733 h 203787"/>
                    <a:gd name="connsiteX259" fmla="*/ 48244 w 159591"/>
                    <a:gd name="connsiteY259" fmla="*/ 155924 h 203787"/>
                    <a:gd name="connsiteX260" fmla="*/ 48244 w 159591"/>
                    <a:gd name="connsiteY260" fmla="*/ 179880 h 203787"/>
                    <a:gd name="connsiteX261" fmla="*/ 54435 w 159591"/>
                    <a:gd name="connsiteY261" fmla="*/ 173688 h 203787"/>
                    <a:gd name="connsiteX262" fmla="*/ 48244 w 159591"/>
                    <a:gd name="connsiteY262" fmla="*/ 167497 h 203787"/>
                    <a:gd name="connsiteX263" fmla="*/ 42053 w 159591"/>
                    <a:gd name="connsiteY263" fmla="*/ 173688 h 203787"/>
                    <a:gd name="connsiteX264" fmla="*/ 48244 w 159591"/>
                    <a:gd name="connsiteY264" fmla="*/ 179880 h 203787"/>
                    <a:gd name="connsiteX265" fmla="*/ 48244 w 159591"/>
                    <a:gd name="connsiteY265" fmla="*/ 203787 h 203787"/>
                    <a:gd name="connsiteX266" fmla="*/ 54435 w 159591"/>
                    <a:gd name="connsiteY266" fmla="*/ 197596 h 203787"/>
                    <a:gd name="connsiteX267" fmla="*/ 48244 w 159591"/>
                    <a:gd name="connsiteY267" fmla="*/ 191405 h 203787"/>
                    <a:gd name="connsiteX268" fmla="*/ 42053 w 159591"/>
                    <a:gd name="connsiteY268" fmla="*/ 197596 h 203787"/>
                    <a:gd name="connsiteX269" fmla="*/ 48244 w 159591"/>
                    <a:gd name="connsiteY269" fmla="*/ 203787 h 203787"/>
                    <a:gd name="connsiteX270" fmla="*/ 27242 w 159591"/>
                    <a:gd name="connsiteY270" fmla="*/ 12383 h 203787"/>
                    <a:gd name="connsiteX271" fmla="*/ 33433 w 159591"/>
                    <a:gd name="connsiteY271" fmla="*/ 6191 h 203787"/>
                    <a:gd name="connsiteX272" fmla="*/ 27242 w 159591"/>
                    <a:gd name="connsiteY272" fmla="*/ 0 h 203787"/>
                    <a:gd name="connsiteX273" fmla="*/ 21050 w 159591"/>
                    <a:gd name="connsiteY273" fmla="*/ 6191 h 203787"/>
                    <a:gd name="connsiteX274" fmla="*/ 27242 w 159591"/>
                    <a:gd name="connsiteY274" fmla="*/ 12383 h 203787"/>
                    <a:gd name="connsiteX275" fmla="*/ 27242 w 159591"/>
                    <a:gd name="connsiteY275" fmla="*/ 36290 h 203787"/>
                    <a:gd name="connsiteX276" fmla="*/ 33433 w 159591"/>
                    <a:gd name="connsiteY276" fmla="*/ 30099 h 203787"/>
                    <a:gd name="connsiteX277" fmla="*/ 27242 w 159591"/>
                    <a:gd name="connsiteY277" fmla="*/ 23908 h 203787"/>
                    <a:gd name="connsiteX278" fmla="*/ 21050 w 159591"/>
                    <a:gd name="connsiteY278" fmla="*/ 30099 h 203787"/>
                    <a:gd name="connsiteX279" fmla="*/ 27242 w 159591"/>
                    <a:gd name="connsiteY279" fmla="*/ 36290 h 203787"/>
                    <a:gd name="connsiteX280" fmla="*/ 27242 w 159591"/>
                    <a:gd name="connsiteY280" fmla="*/ 60198 h 203787"/>
                    <a:gd name="connsiteX281" fmla="*/ 33433 w 159591"/>
                    <a:gd name="connsiteY281" fmla="*/ 54007 h 203787"/>
                    <a:gd name="connsiteX282" fmla="*/ 27242 w 159591"/>
                    <a:gd name="connsiteY282" fmla="*/ 47816 h 203787"/>
                    <a:gd name="connsiteX283" fmla="*/ 21050 w 159591"/>
                    <a:gd name="connsiteY283" fmla="*/ 54007 h 203787"/>
                    <a:gd name="connsiteX284" fmla="*/ 27242 w 159591"/>
                    <a:gd name="connsiteY284" fmla="*/ 60198 h 203787"/>
                    <a:gd name="connsiteX285" fmla="*/ 27242 w 159591"/>
                    <a:gd name="connsiteY285" fmla="*/ 84153 h 203787"/>
                    <a:gd name="connsiteX286" fmla="*/ 33433 w 159591"/>
                    <a:gd name="connsiteY286" fmla="*/ 77962 h 203787"/>
                    <a:gd name="connsiteX287" fmla="*/ 27242 w 159591"/>
                    <a:gd name="connsiteY287" fmla="*/ 71771 h 203787"/>
                    <a:gd name="connsiteX288" fmla="*/ 21050 w 159591"/>
                    <a:gd name="connsiteY288" fmla="*/ 77962 h 203787"/>
                    <a:gd name="connsiteX289" fmla="*/ 27242 w 159591"/>
                    <a:gd name="connsiteY289" fmla="*/ 84153 h 203787"/>
                    <a:gd name="connsiteX290" fmla="*/ 27242 w 159591"/>
                    <a:gd name="connsiteY290" fmla="*/ 108061 h 203787"/>
                    <a:gd name="connsiteX291" fmla="*/ 33433 w 159591"/>
                    <a:gd name="connsiteY291" fmla="*/ 101870 h 203787"/>
                    <a:gd name="connsiteX292" fmla="*/ 27242 w 159591"/>
                    <a:gd name="connsiteY292" fmla="*/ 95679 h 203787"/>
                    <a:gd name="connsiteX293" fmla="*/ 21050 w 159591"/>
                    <a:gd name="connsiteY293" fmla="*/ 101870 h 203787"/>
                    <a:gd name="connsiteX294" fmla="*/ 27242 w 159591"/>
                    <a:gd name="connsiteY294" fmla="*/ 108061 h 203787"/>
                    <a:gd name="connsiteX295" fmla="*/ 27242 w 159591"/>
                    <a:gd name="connsiteY295" fmla="*/ 132017 h 203787"/>
                    <a:gd name="connsiteX296" fmla="*/ 33433 w 159591"/>
                    <a:gd name="connsiteY296" fmla="*/ 125825 h 203787"/>
                    <a:gd name="connsiteX297" fmla="*/ 27242 w 159591"/>
                    <a:gd name="connsiteY297" fmla="*/ 119634 h 203787"/>
                    <a:gd name="connsiteX298" fmla="*/ 21050 w 159591"/>
                    <a:gd name="connsiteY298" fmla="*/ 125825 h 203787"/>
                    <a:gd name="connsiteX299" fmla="*/ 27242 w 159591"/>
                    <a:gd name="connsiteY299" fmla="*/ 132017 h 203787"/>
                    <a:gd name="connsiteX300" fmla="*/ 27242 w 159591"/>
                    <a:gd name="connsiteY300" fmla="*/ 155924 h 203787"/>
                    <a:gd name="connsiteX301" fmla="*/ 33433 w 159591"/>
                    <a:gd name="connsiteY301" fmla="*/ 149733 h 203787"/>
                    <a:gd name="connsiteX302" fmla="*/ 27242 w 159591"/>
                    <a:gd name="connsiteY302" fmla="*/ 143542 h 203787"/>
                    <a:gd name="connsiteX303" fmla="*/ 21050 w 159591"/>
                    <a:gd name="connsiteY303" fmla="*/ 149733 h 203787"/>
                    <a:gd name="connsiteX304" fmla="*/ 27242 w 159591"/>
                    <a:gd name="connsiteY304" fmla="*/ 155924 h 203787"/>
                    <a:gd name="connsiteX305" fmla="*/ 27242 w 159591"/>
                    <a:gd name="connsiteY305" fmla="*/ 179880 h 203787"/>
                    <a:gd name="connsiteX306" fmla="*/ 33433 w 159591"/>
                    <a:gd name="connsiteY306" fmla="*/ 173688 h 203787"/>
                    <a:gd name="connsiteX307" fmla="*/ 27242 w 159591"/>
                    <a:gd name="connsiteY307" fmla="*/ 167497 h 203787"/>
                    <a:gd name="connsiteX308" fmla="*/ 21050 w 159591"/>
                    <a:gd name="connsiteY308" fmla="*/ 173688 h 203787"/>
                    <a:gd name="connsiteX309" fmla="*/ 27242 w 159591"/>
                    <a:gd name="connsiteY309" fmla="*/ 179880 h 203787"/>
                    <a:gd name="connsiteX310" fmla="*/ 27242 w 159591"/>
                    <a:gd name="connsiteY310" fmla="*/ 203787 h 203787"/>
                    <a:gd name="connsiteX311" fmla="*/ 33433 w 159591"/>
                    <a:gd name="connsiteY311" fmla="*/ 197596 h 203787"/>
                    <a:gd name="connsiteX312" fmla="*/ 27242 w 159591"/>
                    <a:gd name="connsiteY312" fmla="*/ 191405 h 203787"/>
                    <a:gd name="connsiteX313" fmla="*/ 21050 w 159591"/>
                    <a:gd name="connsiteY313" fmla="*/ 197596 h 203787"/>
                    <a:gd name="connsiteX314" fmla="*/ 27242 w 159591"/>
                    <a:gd name="connsiteY314" fmla="*/ 203787 h 203787"/>
                    <a:gd name="connsiteX315" fmla="*/ 6191 w 159591"/>
                    <a:gd name="connsiteY315" fmla="*/ 12383 h 203787"/>
                    <a:gd name="connsiteX316" fmla="*/ 12382 w 159591"/>
                    <a:gd name="connsiteY316" fmla="*/ 6191 h 203787"/>
                    <a:gd name="connsiteX317" fmla="*/ 6191 w 159591"/>
                    <a:gd name="connsiteY317" fmla="*/ 0 h 203787"/>
                    <a:gd name="connsiteX318" fmla="*/ 0 w 159591"/>
                    <a:gd name="connsiteY318" fmla="*/ 6191 h 203787"/>
                    <a:gd name="connsiteX319" fmla="*/ 6191 w 159591"/>
                    <a:gd name="connsiteY319" fmla="*/ 12383 h 203787"/>
                    <a:gd name="connsiteX320" fmla="*/ 6191 w 159591"/>
                    <a:gd name="connsiteY320" fmla="*/ 36290 h 203787"/>
                    <a:gd name="connsiteX321" fmla="*/ 12382 w 159591"/>
                    <a:gd name="connsiteY321" fmla="*/ 30099 h 203787"/>
                    <a:gd name="connsiteX322" fmla="*/ 6191 w 159591"/>
                    <a:gd name="connsiteY322" fmla="*/ 23908 h 203787"/>
                    <a:gd name="connsiteX323" fmla="*/ 0 w 159591"/>
                    <a:gd name="connsiteY323" fmla="*/ 30099 h 203787"/>
                    <a:gd name="connsiteX324" fmla="*/ 6191 w 159591"/>
                    <a:gd name="connsiteY324" fmla="*/ 36290 h 203787"/>
                    <a:gd name="connsiteX325" fmla="*/ 6191 w 159591"/>
                    <a:gd name="connsiteY325" fmla="*/ 60198 h 203787"/>
                    <a:gd name="connsiteX326" fmla="*/ 12382 w 159591"/>
                    <a:gd name="connsiteY326" fmla="*/ 54007 h 203787"/>
                    <a:gd name="connsiteX327" fmla="*/ 6191 w 159591"/>
                    <a:gd name="connsiteY327" fmla="*/ 47816 h 203787"/>
                    <a:gd name="connsiteX328" fmla="*/ 0 w 159591"/>
                    <a:gd name="connsiteY328" fmla="*/ 54007 h 203787"/>
                    <a:gd name="connsiteX329" fmla="*/ 6191 w 159591"/>
                    <a:gd name="connsiteY329" fmla="*/ 60198 h 203787"/>
                    <a:gd name="connsiteX330" fmla="*/ 6191 w 159591"/>
                    <a:gd name="connsiteY330" fmla="*/ 84153 h 203787"/>
                    <a:gd name="connsiteX331" fmla="*/ 12382 w 159591"/>
                    <a:gd name="connsiteY331" fmla="*/ 77962 h 203787"/>
                    <a:gd name="connsiteX332" fmla="*/ 6191 w 159591"/>
                    <a:gd name="connsiteY332" fmla="*/ 71771 h 203787"/>
                    <a:gd name="connsiteX333" fmla="*/ 0 w 159591"/>
                    <a:gd name="connsiteY333" fmla="*/ 77962 h 203787"/>
                    <a:gd name="connsiteX334" fmla="*/ 6191 w 159591"/>
                    <a:gd name="connsiteY334" fmla="*/ 84153 h 203787"/>
                    <a:gd name="connsiteX335" fmla="*/ 6191 w 159591"/>
                    <a:gd name="connsiteY335" fmla="*/ 108061 h 203787"/>
                    <a:gd name="connsiteX336" fmla="*/ 12382 w 159591"/>
                    <a:gd name="connsiteY336" fmla="*/ 101870 h 203787"/>
                    <a:gd name="connsiteX337" fmla="*/ 6191 w 159591"/>
                    <a:gd name="connsiteY337" fmla="*/ 95679 h 203787"/>
                    <a:gd name="connsiteX338" fmla="*/ 0 w 159591"/>
                    <a:gd name="connsiteY338" fmla="*/ 101870 h 203787"/>
                    <a:gd name="connsiteX339" fmla="*/ 6191 w 159591"/>
                    <a:gd name="connsiteY339" fmla="*/ 108061 h 203787"/>
                    <a:gd name="connsiteX340" fmla="*/ 6191 w 159591"/>
                    <a:gd name="connsiteY340" fmla="*/ 132017 h 203787"/>
                    <a:gd name="connsiteX341" fmla="*/ 12382 w 159591"/>
                    <a:gd name="connsiteY341" fmla="*/ 125825 h 203787"/>
                    <a:gd name="connsiteX342" fmla="*/ 6191 w 159591"/>
                    <a:gd name="connsiteY342" fmla="*/ 119634 h 203787"/>
                    <a:gd name="connsiteX343" fmla="*/ 0 w 159591"/>
                    <a:gd name="connsiteY343" fmla="*/ 125825 h 203787"/>
                    <a:gd name="connsiteX344" fmla="*/ 6191 w 159591"/>
                    <a:gd name="connsiteY344" fmla="*/ 132017 h 203787"/>
                    <a:gd name="connsiteX345" fmla="*/ 6191 w 159591"/>
                    <a:gd name="connsiteY345" fmla="*/ 155924 h 203787"/>
                    <a:gd name="connsiteX346" fmla="*/ 12382 w 159591"/>
                    <a:gd name="connsiteY346" fmla="*/ 149733 h 203787"/>
                    <a:gd name="connsiteX347" fmla="*/ 6191 w 159591"/>
                    <a:gd name="connsiteY347" fmla="*/ 143542 h 203787"/>
                    <a:gd name="connsiteX348" fmla="*/ 0 w 159591"/>
                    <a:gd name="connsiteY348" fmla="*/ 149733 h 203787"/>
                    <a:gd name="connsiteX349" fmla="*/ 6191 w 159591"/>
                    <a:gd name="connsiteY349" fmla="*/ 155924 h 203787"/>
                    <a:gd name="connsiteX350" fmla="*/ 6191 w 159591"/>
                    <a:gd name="connsiteY350" fmla="*/ 179880 h 203787"/>
                    <a:gd name="connsiteX351" fmla="*/ 12382 w 159591"/>
                    <a:gd name="connsiteY351" fmla="*/ 173688 h 203787"/>
                    <a:gd name="connsiteX352" fmla="*/ 6191 w 159591"/>
                    <a:gd name="connsiteY352" fmla="*/ 167497 h 203787"/>
                    <a:gd name="connsiteX353" fmla="*/ 0 w 159591"/>
                    <a:gd name="connsiteY353" fmla="*/ 173688 h 203787"/>
                    <a:gd name="connsiteX354" fmla="*/ 6191 w 159591"/>
                    <a:gd name="connsiteY354" fmla="*/ 179880 h 203787"/>
                    <a:gd name="connsiteX355" fmla="*/ 6191 w 159591"/>
                    <a:gd name="connsiteY355" fmla="*/ 203787 h 203787"/>
                    <a:gd name="connsiteX356" fmla="*/ 12382 w 159591"/>
                    <a:gd name="connsiteY356" fmla="*/ 197596 h 203787"/>
                    <a:gd name="connsiteX357" fmla="*/ 6191 w 159591"/>
                    <a:gd name="connsiteY357" fmla="*/ 191405 h 203787"/>
                    <a:gd name="connsiteX358" fmla="*/ 0 w 159591"/>
                    <a:gd name="connsiteY358" fmla="*/ 197596 h 203787"/>
                    <a:gd name="connsiteX359" fmla="*/ 6191 w 159591"/>
                    <a:gd name="connsiteY359" fmla="*/ 203787 h 20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59591" h="203787">
                      <a:moveTo>
                        <a:pt x="153400" y="12383"/>
                      </a:moveTo>
                      <a:cubicBezTo>
                        <a:pt x="156820" y="12383"/>
                        <a:pt x="159591" y="9611"/>
                        <a:pt x="159591" y="6191"/>
                      </a:cubicBezTo>
                      <a:cubicBezTo>
                        <a:pt x="159591" y="2772"/>
                        <a:pt x="156820" y="0"/>
                        <a:pt x="153400" y="0"/>
                      </a:cubicBezTo>
                      <a:cubicBezTo>
                        <a:pt x="149981" y="0"/>
                        <a:pt x="147209" y="2772"/>
                        <a:pt x="147209" y="6191"/>
                      </a:cubicBezTo>
                      <a:cubicBezTo>
                        <a:pt x="147209" y="9611"/>
                        <a:pt x="149981" y="12383"/>
                        <a:pt x="153400" y="12383"/>
                      </a:cubicBezTo>
                      <a:close/>
                      <a:moveTo>
                        <a:pt x="153400" y="36290"/>
                      </a:moveTo>
                      <a:cubicBezTo>
                        <a:pt x="156820" y="36290"/>
                        <a:pt x="159591" y="33519"/>
                        <a:pt x="159591" y="30099"/>
                      </a:cubicBezTo>
                      <a:cubicBezTo>
                        <a:pt x="159591" y="26680"/>
                        <a:pt x="156820" y="23908"/>
                        <a:pt x="153400" y="23908"/>
                      </a:cubicBezTo>
                      <a:cubicBezTo>
                        <a:pt x="149981" y="23908"/>
                        <a:pt x="147209" y="26680"/>
                        <a:pt x="147209" y="30099"/>
                      </a:cubicBezTo>
                      <a:cubicBezTo>
                        <a:pt x="147209" y="33519"/>
                        <a:pt x="149981" y="36290"/>
                        <a:pt x="153400" y="36290"/>
                      </a:cubicBezTo>
                      <a:close/>
                      <a:moveTo>
                        <a:pt x="153400" y="60198"/>
                      </a:moveTo>
                      <a:cubicBezTo>
                        <a:pt x="156820" y="60198"/>
                        <a:pt x="159591" y="57426"/>
                        <a:pt x="159591" y="54007"/>
                      </a:cubicBezTo>
                      <a:cubicBezTo>
                        <a:pt x="159591" y="50587"/>
                        <a:pt x="156820" y="47816"/>
                        <a:pt x="153400" y="47816"/>
                      </a:cubicBezTo>
                      <a:cubicBezTo>
                        <a:pt x="149981" y="47816"/>
                        <a:pt x="147209" y="50587"/>
                        <a:pt x="147209" y="54007"/>
                      </a:cubicBezTo>
                      <a:cubicBezTo>
                        <a:pt x="147209" y="57426"/>
                        <a:pt x="149981" y="60198"/>
                        <a:pt x="153400" y="60198"/>
                      </a:cubicBezTo>
                      <a:close/>
                      <a:moveTo>
                        <a:pt x="153400" y="84153"/>
                      </a:moveTo>
                      <a:cubicBezTo>
                        <a:pt x="156820" y="84153"/>
                        <a:pt x="159591" y="81382"/>
                        <a:pt x="159591" y="77962"/>
                      </a:cubicBezTo>
                      <a:cubicBezTo>
                        <a:pt x="159591" y="74543"/>
                        <a:pt x="156820" y="71771"/>
                        <a:pt x="153400" y="71771"/>
                      </a:cubicBezTo>
                      <a:cubicBezTo>
                        <a:pt x="149981" y="71771"/>
                        <a:pt x="147209" y="74543"/>
                        <a:pt x="147209" y="77962"/>
                      </a:cubicBezTo>
                      <a:cubicBezTo>
                        <a:pt x="147209" y="81382"/>
                        <a:pt x="149981" y="84153"/>
                        <a:pt x="153400" y="84153"/>
                      </a:cubicBezTo>
                      <a:close/>
                      <a:moveTo>
                        <a:pt x="153400" y="108061"/>
                      </a:moveTo>
                      <a:cubicBezTo>
                        <a:pt x="156820" y="108061"/>
                        <a:pt x="159591" y="105289"/>
                        <a:pt x="159591" y="101870"/>
                      </a:cubicBezTo>
                      <a:cubicBezTo>
                        <a:pt x="159591" y="98450"/>
                        <a:pt x="156820" y="95679"/>
                        <a:pt x="153400" y="95679"/>
                      </a:cubicBezTo>
                      <a:cubicBezTo>
                        <a:pt x="149981" y="95679"/>
                        <a:pt x="147209" y="98450"/>
                        <a:pt x="147209" y="101870"/>
                      </a:cubicBezTo>
                      <a:cubicBezTo>
                        <a:pt x="147209" y="105289"/>
                        <a:pt x="149981" y="108061"/>
                        <a:pt x="153400" y="108061"/>
                      </a:cubicBezTo>
                      <a:close/>
                      <a:moveTo>
                        <a:pt x="153400" y="132017"/>
                      </a:moveTo>
                      <a:cubicBezTo>
                        <a:pt x="156820" y="132017"/>
                        <a:pt x="159591" y="129245"/>
                        <a:pt x="159591" y="125825"/>
                      </a:cubicBezTo>
                      <a:cubicBezTo>
                        <a:pt x="159591" y="122406"/>
                        <a:pt x="156820" y="119634"/>
                        <a:pt x="153400" y="119634"/>
                      </a:cubicBezTo>
                      <a:cubicBezTo>
                        <a:pt x="149981" y="119634"/>
                        <a:pt x="147209" y="122406"/>
                        <a:pt x="147209" y="125825"/>
                      </a:cubicBezTo>
                      <a:cubicBezTo>
                        <a:pt x="147209" y="129245"/>
                        <a:pt x="149981" y="132017"/>
                        <a:pt x="153400" y="132017"/>
                      </a:cubicBezTo>
                      <a:close/>
                      <a:moveTo>
                        <a:pt x="153400" y="155924"/>
                      </a:moveTo>
                      <a:cubicBezTo>
                        <a:pt x="156820" y="155924"/>
                        <a:pt x="159591" y="153153"/>
                        <a:pt x="159591" y="149733"/>
                      </a:cubicBezTo>
                      <a:cubicBezTo>
                        <a:pt x="159591" y="146314"/>
                        <a:pt x="156820" y="143542"/>
                        <a:pt x="153400" y="143542"/>
                      </a:cubicBezTo>
                      <a:cubicBezTo>
                        <a:pt x="149981" y="143542"/>
                        <a:pt x="147209" y="146314"/>
                        <a:pt x="147209" y="149733"/>
                      </a:cubicBezTo>
                      <a:cubicBezTo>
                        <a:pt x="147209" y="153153"/>
                        <a:pt x="149981" y="155924"/>
                        <a:pt x="153400" y="155924"/>
                      </a:cubicBezTo>
                      <a:close/>
                      <a:moveTo>
                        <a:pt x="153400" y="179880"/>
                      </a:moveTo>
                      <a:cubicBezTo>
                        <a:pt x="156820" y="179880"/>
                        <a:pt x="159591" y="177108"/>
                        <a:pt x="159591" y="173688"/>
                      </a:cubicBezTo>
                      <a:cubicBezTo>
                        <a:pt x="159591" y="170269"/>
                        <a:pt x="156820" y="167497"/>
                        <a:pt x="153400" y="167497"/>
                      </a:cubicBezTo>
                      <a:cubicBezTo>
                        <a:pt x="149981" y="167497"/>
                        <a:pt x="147209" y="170269"/>
                        <a:pt x="147209" y="173688"/>
                      </a:cubicBezTo>
                      <a:cubicBezTo>
                        <a:pt x="147209" y="177108"/>
                        <a:pt x="149981" y="179880"/>
                        <a:pt x="153400" y="179880"/>
                      </a:cubicBezTo>
                      <a:close/>
                      <a:moveTo>
                        <a:pt x="153400" y="203787"/>
                      </a:moveTo>
                      <a:cubicBezTo>
                        <a:pt x="156820" y="203787"/>
                        <a:pt x="159591" y="201016"/>
                        <a:pt x="159591" y="197596"/>
                      </a:cubicBezTo>
                      <a:cubicBezTo>
                        <a:pt x="159591" y="194177"/>
                        <a:pt x="156820" y="191405"/>
                        <a:pt x="153400" y="191405"/>
                      </a:cubicBezTo>
                      <a:cubicBezTo>
                        <a:pt x="149981" y="191405"/>
                        <a:pt x="147209" y="194177"/>
                        <a:pt x="147209" y="197596"/>
                      </a:cubicBezTo>
                      <a:cubicBezTo>
                        <a:pt x="147209" y="201016"/>
                        <a:pt x="149981" y="203787"/>
                        <a:pt x="153400" y="203787"/>
                      </a:cubicBezTo>
                      <a:close/>
                      <a:moveTo>
                        <a:pt x="132350" y="12383"/>
                      </a:moveTo>
                      <a:cubicBezTo>
                        <a:pt x="135769" y="12383"/>
                        <a:pt x="138541" y="9611"/>
                        <a:pt x="138541" y="6191"/>
                      </a:cubicBezTo>
                      <a:cubicBezTo>
                        <a:pt x="138541" y="2772"/>
                        <a:pt x="135769" y="0"/>
                        <a:pt x="132350" y="0"/>
                      </a:cubicBezTo>
                      <a:cubicBezTo>
                        <a:pt x="128931" y="0"/>
                        <a:pt x="126159" y="2772"/>
                        <a:pt x="126159" y="6191"/>
                      </a:cubicBezTo>
                      <a:cubicBezTo>
                        <a:pt x="126159" y="9611"/>
                        <a:pt x="128931" y="12383"/>
                        <a:pt x="132350" y="12383"/>
                      </a:cubicBezTo>
                      <a:close/>
                      <a:moveTo>
                        <a:pt x="132350" y="36290"/>
                      </a:moveTo>
                      <a:cubicBezTo>
                        <a:pt x="135769" y="36290"/>
                        <a:pt x="138541" y="33519"/>
                        <a:pt x="138541" y="30099"/>
                      </a:cubicBezTo>
                      <a:cubicBezTo>
                        <a:pt x="138541" y="26680"/>
                        <a:pt x="135769" y="23908"/>
                        <a:pt x="132350" y="23908"/>
                      </a:cubicBezTo>
                      <a:cubicBezTo>
                        <a:pt x="128931" y="23908"/>
                        <a:pt x="126159" y="26680"/>
                        <a:pt x="126159" y="30099"/>
                      </a:cubicBezTo>
                      <a:cubicBezTo>
                        <a:pt x="126159" y="33519"/>
                        <a:pt x="128931" y="36290"/>
                        <a:pt x="132350" y="36290"/>
                      </a:cubicBezTo>
                      <a:close/>
                      <a:moveTo>
                        <a:pt x="132350" y="60198"/>
                      </a:moveTo>
                      <a:cubicBezTo>
                        <a:pt x="135769" y="60198"/>
                        <a:pt x="138541" y="57426"/>
                        <a:pt x="138541" y="54007"/>
                      </a:cubicBezTo>
                      <a:cubicBezTo>
                        <a:pt x="138541" y="50587"/>
                        <a:pt x="135769" y="47816"/>
                        <a:pt x="132350" y="47816"/>
                      </a:cubicBezTo>
                      <a:cubicBezTo>
                        <a:pt x="128931" y="47816"/>
                        <a:pt x="126159" y="50587"/>
                        <a:pt x="126159" y="54007"/>
                      </a:cubicBezTo>
                      <a:cubicBezTo>
                        <a:pt x="126159" y="57426"/>
                        <a:pt x="128931" y="60198"/>
                        <a:pt x="132350" y="60198"/>
                      </a:cubicBezTo>
                      <a:close/>
                      <a:moveTo>
                        <a:pt x="132350" y="84153"/>
                      </a:moveTo>
                      <a:cubicBezTo>
                        <a:pt x="135769" y="84153"/>
                        <a:pt x="138541" y="81382"/>
                        <a:pt x="138541" y="77962"/>
                      </a:cubicBezTo>
                      <a:cubicBezTo>
                        <a:pt x="138541" y="74543"/>
                        <a:pt x="135769" y="71771"/>
                        <a:pt x="132350" y="71771"/>
                      </a:cubicBezTo>
                      <a:cubicBezTo>
                        <a:pt x="128931" y="71771"/>
                        <a:pt x="126159" y="74543"/>
                        <a:pt x="126159" y="77962"/>
                      </a:cubicBezTo>
                      <a:cubicBezTo>
                        <a:pt x="126159" y="81382"/>
                        <a:pt x="128931" y="84153"/>
                        <a:pt x="132350" y="84153"/>
                      </a:cubicBezTo>
                      <a:close/>
                      <a:moveTo>
                        <a:pt x="132350" y="108061"/>
                      </a:moveTo>
                      <a:cubicBezTo>
                        <a:pt x="135769" y="108061"/>
                        <a:pt x="138541" y="105289"/>
                        <a:pt x="138541" y="101870"/>
                      </a:cubicBezTo>
                      <a:cubicBezTo>
                        <a:pt x="138541" y="98450"/>
                        <a:pt x="135769" y="95679"/>
                        <a:pt x="132350" y="95679"/>
                      </a:cubicBezTo>
                      <a:cubicBezTo>
                        <a:pt x="128931" y="95679"/>
                        <a:pt x="126159" y="98450"/>
                        <a:pt x="126159" y="101870"/>
                      </a:cubicBezTo>
                      <a:cubicBezTo>
                        <a:pt x="126159" y="105289"/>
                        <a:pt x="128931" y="108061"/>
                        <a:pt x="132350" y="108061"/>
                      </a:cubicBezTo>
                      <a:close/>
                      <a:moveTo>
                        <a:pt x="132350" y="132017"/>
                      </a:moveTo>
                      <a:cubicBezTo>
                        <a:pt x="135769" y="132017"/>
                        <a:pt x="138541" y="129245"/>
                        <a:pt x="138541" y="125825"/>
                      </a:cubicBezTo>
                      <a:cubicBezTo>
                        <a:pt x="138541" y="122406"/>
                        <a:pt x="135769" y="119634"/>
                        <a:pt x="132350" y="119634"/>
                      </a:cubicBezTo>
                      <a:cubicBezTo>
                        <a:pt x="128931" y="119634"/>
                        <a:pt x="126159" y="122406"/>
                        <a:pt x="126159" y="125825"/>
                      </a:cubicBezTo>
                      <a:cubicBezTo>
                        <a:pt x="126159" y="129245"/>
                        <a:pt x="128931" y="132017"/>
                        <a:pt x="132350" y="132017"/>
                      </a:cubicBezTo>
                      <a:close/>
                      <a:moveTo>
                        <a:pt x="132350" y="155924"/>
                      </a:moveTo>
                      <a:cubicBezTo>
                        <a:pt x="135769" y="155924"/>
                        <a:pt x="138541" y="153153"/>
                        <a:pt x="138541" y="149733"/>
                      </a:cubicBezTo>
                      <a:cubicBezTo>
                        <a:pt x="138541" y="146314"/>
                        <a:pt x="135769" y="143542"/>
                        <a:pt x="132350" y="143542"/>
                      </a:cubicBezTo>
                      <a:cubicBezTo>
                        <a:pt x="128931" y="143542"/>
                        <a:pt x="126159" y="146314"/>
                        <a:pt x="126159" y="149733"/>
                      </a:cubicBezTo>
                      <a:cubicBezTo>
                        <a:pt x="126159" y="153153"/>
                        <a:pt x="128931" y="155924"/>
                        <a:pt x="132350" y="155924"/>
                      </a:cubicBezTo>
                      <a:close/>
                      <a:moveTo>
                        <a:pt x="132350" y="179880"/>
                      </a:moveTo>
                      <a:cubicBezTo>
                        <a:pt x="135769" y="179880"/>
                        <a:pt x="138541" y="177108"/>
                        <a:pt x="138541" y="173688"/>
                      </a:cubicBezTo>
                      <a:cubicBezTo>
                        <a:pt x="138541" y="170269"/>
                        <a:pt x="135769" y="167497"/>
                        <a:pt x="132350" y="167497"/>
                      </a:cubicBezTo>
                      <a:cubicBezTo>
                        <a:pt x="128931" y="167497"/>
                        <a:pt x="126159" y="170269"/>
                        <a:pt x="126159" y="173688"/>
                      </a:cubicBezTo>
                      <a:cubicBezTo>
                        <a:pt x="126159" y="177108"/>
                        <a:pt x="128931" y="179880"/>
                        <a:pt x="132350" y="179880"/>
                      </a:cubicBezTo>
                      <a:close/>
                      <a:moveTo>
                        <a:pt x="132350" y="203787"/>
                      </a:moveTo>
                      <a:cubicBezTo>
                        <a:pt x="135769" y="203787"/>
                        <a:pt x="138541" y="201016"/>
                        <a:pt x="138541" y="197596"/>
                      </a:cubicBezTo>
                      <a:cubicBezTo>
                        <a:pt x="138541" y="194177"/>
                        <a:pt x="135769" y="191405"/>
                        <a:pt x="132350" y="191405"/>
                      </a:cubicBezTo>
                      <a:cubicBezTo>
                        <a:pt x="128931" y="191405"/>
                        <a:pt x="126159" y="194177"/>
                        <a:pt x="126159" y="197596"/>
                      </a:cubicBezTo>
                      <a:cubicBezTo>
                        <a:pt x="126159" y="201016"/>
                        <a:pt x="128931" y="203787"/>
                        <a:pt x="132350" y="203787"/>
                      </a:cubicBezTo>
                      <a:close/>
                      <a:moveTo>
                        <a:pt x="111347" y="12383"/>
                      </a:moveTo>
                      <a:cubicBezTo>
                        <a:pt x="114767" y="12383"/>
                        <a:pt x="117538" y="9611"/>
                        <a:pt x="117538" y="6191"/>
                      </a:cubicBezTo>
                      <a:cubicBezTo>
                        <a:pt x="117538" y="2772"/>
                        <a:pt x="114767" y="0"/>
                        <a:pt x="111347" y="0"/>
                      </a:cubicBezTo>
                      <a:cubicBezTo>
                        <a:pt x="107928" y="0"/>
                        <a:pt x="105156" y="2772"/>
                        <a:pt x="105156" y="6191"/>
                      </a:cubicBezTo>
                      <a:cubicBezTo>
                        <a:pt x="105156" y="9611"/>
                        <a:pt x="107928" y="12383"/>
                        <a:pt x="111347" y="12383"/>
                      </a:cubicBezTo>
                      <a:close/>
                      <a:moveTo>
                        <a:pt x="111347" y="36290"/>
                      </a:moveTo>
                      <a:cubicBezTo>
                        <a:pt x="114767" y="36290"/>
                        <a:pt x="117538" y="33519"/>
                        <a:pt x="117538" y="30099"/>
                      </a:cubicBezTo>
                      <a:cubicBezTo>
                        <a:pt x="117538" y="26680"/>
                        <a:pt x="114767" y="23908"/>
                        <a:pt x="111347" y="23908"/>
                      </a:cubicBezTo>
                      <a:cubicBezTo>
                        <a:pt x="107928" y="23908"/>
                        <a:pt x="105156" y="26680"/>
                        <a:pt x="105156" y="30099"/>
                      </a:cubicBezTo>
                      <a:cubicBezTo>
                        <a:pt x="105156" y="33519"/>
                        <a:pt x="107928" y="36290"/>
                        <a:pt x="111347" y="36290"/>
                      </a:cubicBezTo>
                      <a:close/>
                      <a:moveTo>
                        <a:pt x="111347" y="60198"/>
                      </a:moveTo>
                      <a:cubicBezTo>
                        <a:pt x="114767" y="60198"/>
                        <a:pt x="117538" y="57426"/>
                        <a:pt x="117538" y="54007"/>
                      </a:cubicBezTo>
                      <a:cubicBezTo>
                        <a:pt x="117538" y="50587"/>
                        <a:pt x="114767" y="47816"/>
                        <a:pt x="111347" y="47816"/>
                      </a:cubicBezTo>
                      <a:cubicBezTo>
                        <a:pt x="107928" y="47816"/>
                        <a:pt x="105156" y="50587"/>
                        <a:pt x="105156" y="54007"/>
                      </a:cubicBezTo>
                      <a:cubicBezTo>
                        <a:pt x="105156" y="57426"/>
                        <a:pt x="107928" y="60198"/>
                        <a:pt x="111347" y="60198"/>
                      </a:cubicBezTo>
                      <a:close/>
                      <a:moveTo>
                        <a:pt x="111347" y="84153"/>
                      </a:moveTo>
                      <a:cubicBezTo>
                        <a:pt x="114767" y="84153"/>
                        <a:pt x="117538" y="81382"/>
                        <a:pt x="117538" y="77962"/>
                      </a:cubicBezTo>
                      <a:cubicBezTo>
                        <a:pt x="117538" y="74543"/>
                        <a:pt x="114767" y="71771"/>
                        <a:pt x="111347" y="71771"/>
                      </a:cubicBezTo>
                      <a:cubicBezTo>
                        <a:pt x="107928" y="71771"/>
                        <a:pt x="105156" y="74543"/>
                        <a:pt x="105156" y="77962"/>
                      </a:cubicBezTo>
                      <a:cubicBezTo>
                        <a:pt x="105156" y="81382"/>
                        <a:pt x="107928" y="84153"/>
                        <a:pt x="111347" y="84153"/>
                      </a:cubicBezTo>
                      <a:close/>
                      <a:moveTo>
                        <a:pt x="111347" y="108061"/>
                      </a:moveTo>
                      <a:cubicBezTo>
                        <a:pt x="114767" y="108061"/>
                        <a:pt x="117538" y="105289"/>
                        <a:pt x="117538" y="101870"/>
                      </a:cubicBezTo>
                      <a:cubicBezTo>
                        <a:pt x="117538" y="98450"/>
                        <a:pt x="114767" y="95679"/>
                        <a:pt x="111347" y="95679"/>
                      </a:cubicBezTo>
                      <a:cubicBezTo>
                        <a:pt x="107928" y="95679"/>
                        <a:pt x="105156" y="98450"/>
                        <a:pt x="105156" y="101870"/>
                      </a:cubicBezTo>
                      <a:cubicBezTo>
                        <a:pt x="105156" y="105289"/>
                        <a:pt x="107928" y="108061"/>
                        <a:pt x="111347" y="108061"/>
                      </a:cubicBezTo>
                      <a:close/>
                      <a:moveTo>
                        <a:pt x="111347" y="132017"/>
                      </a:moveTo>
                      <a:cubicBezTo>
                        <a:pt x="114767" y="132017"/>
                        <a:pt x="117538" y="129245"/>
                        <a:pt x="117538" y="125825"/>
                      </a:cubicBezTo>
                      <a:cubicBezTo>
                        <a:pt x="117538" y="122406"/>
                        <a:pt x="114767" y="119634"/>
                        <a:pt x="111347" y="119634"/>
                      </a:cubicBezTo>
                      <a:cubicBezTo>
                        <a:pt x="107928" y="119634"/>
                        <a:pt x="105156" y="122406"/>
                        <a:pt x="105156" y="125825"/>
                      </a:cubicBezTo>
                      <a:cubicBezTo>
                        <a:pt x="105156" y="129245"/>
                        <a:pt x="107928" y="132017"/>
                        <a:pt x="111347" y="132017"/>
                      </a:cubicBezTo>
                      <a:close/>
                      <a:moveTo>
                        <a:pt x="111347" y="155924"/>
                      </a:moveTo>
                      <a:cubicBezTo>
                        <a:pt x="114767" y="155924"/>
                        <a:pt x="117538" y="153153"/>
                        <a:pt x="117538" y="149733"/>
                      </a:cubicBezTo>
                      <a:cubicBezTo>
                        <a:pt x="117538" y="146314"/>
                        <a:pt x="114767" y="143542"/>
                        <a:pt x="111347" y="143542"/>
                      </a:cubicBezTo>
                      <a:cubicBezTo>
                        <a:pt x="107928" y="143542"/>
                        <a:pt x="105156" y="146314"/>
                        <a:pt x="105156" y="149733"/>
                      </a:cubicBezTo>
                      <a:cubicBezTo>
                        <a:pt x="105156" y="153153"/>
                        <a:pt x="107928" y="155924"/>
                        <a:pt x="111347" y="155924"/>
                      </a:cubicBezTo>
                      <a:close/>
                      <a:moveTo>
                        <a:pt x="111347" y="179880"/>
                      </a:moveTo>
                      <a:cubicBezTo>
                        <a:pt x="114767" y="179880"/>
                        <a:pt x="117538" y="177108"/>
                        <a:pt x="117538" y="173688"/>
                      </a:cubicBezTo>
                      <a:cubicBezTo>
                        <a:pt x="117538" y="170269"/>
                        <a:pt x="114767" y="167497"/>
                        <a:pt x="111347" y="167497"/>
                      </a:cubicBezTo>
                      <a:cubicBezTo>
                        <a:pt x="107928" y="167497"/>
                        <a:pt x="105156" y="170269"/>
                        <a:pt x="105156" y="173688"/>
                      </a:cubicBezTo>
                      <a:cubicBezTo>
                        <a:pt x="105156" y="177108"/>
                        <a:pt x="107928" y="179880"/>
                        <a:pt x="111347" y="179880"/>
                      </a:cubicBezTo>
                      <a:close/>
                      <a:moveTo>
                        <a:pt x="111347" y="203787"/>
                      </a:moveTo>
                      <a:cubicBezTo>
                        <a:pt x="114767" y="203787"/>
                        <a:pt x="117538" y="201016"/>
                        <a:pt x="117538" y="197596"/>
                      </a:cubicBezTo>
                      <a:cubicBezTo>
                        <a:pt x="117538" y="194177"/>
                        <a:pt x="114767" y="191405"/>
                        <a:pt x="111347" y="191405"/>
                      </a:cubicBezTo>
                      <a:cubicBezTo>
                        <a:pt x="107928" y="191405"/>
                        <a:pt x="105156" y="194177"/>
                        <a:pt x="105156" y="197596"/>
                      </a:cubicBezTo>
                      <a:cubicBezTo>
                        <a:pt x="105156" y="201016"/>
                        <a:pt x="107928" y="203787"/>
                        <a:pt x="111347" y="203787"/>
                      </a:cubicBezTo>
                      <a:close/>
                      <a:moveTo>
                        <a:pt x="90297" y="12383"/>
                      </a:moveTo>
                      <a:cubicBezTo>
                        <a:pt x="93716" y="12383"/>
                        <a:pt x="96488" y="9611"/>
                        <a:pt x="96488" y="6191"/>
                      </a:cubicBezTo>
                      <a:cubicBezTo>
                        <a:pt x="96488" y="2772"/>
                        <a:pt x="93716" y="0"/>
                        <a:pt x="90297" y="0"/>
                      </a:cubicBezTo>
                      <a:cubicBezTo>
                        <a:pt x="86878" y="0"/>
                        <a:pt x="84106" y="2772"/>
                        <a:pt x="84106" y="6191"/>
                      </a:cubicBezTo>
                      <a:cubicBezTo>
                        <a:pt x="84106" y="9611"/>
                        <a:pt x="86878" y="12383"/>
                        <a:pt x="90297" y="12383"/>
                      </a:cubicBezTo>
                      <a:close/>
                      <a:moveTo>
                        <a:pt x="90297" y="36290"/>
                      </a:moveTo>
                      <a:cubicBezTo>
                        <a:pt x="93716" y="36290"/>
                        <a:pt x="96488" y="33519"/>
                        <a:pt x="96488" y="30099"/>
                      </a:cubicBezTo>
                      <a:cubicBezTo>
                        <a:pt x="96488" y="26680"/>
                        <a:pt x="93716" y="23908"/>
                        <a:pt x="90297" y="23908"/>
                      </a:cubicBezTo>
                      <a:cubicBezTo>
                        <a:pt x="86878" y="23908"/>
                        <a:pt x="84106" y="26680"/>
                        <a:pt x="84106" y="30099"/>
                      </a:cubicBezTo>
                      <a:cubicBezTo>
                        <a:pt x="84106" y="33519"/>
                        <a:pt x="86878" y="36290"/>
                        <a:pt x="90297" y="36290"/>
                      </a:cubicBezTo>
                      <a:close/>
                      <a:moveTo>
                        <a:pt x="90297" y="60198"/>
                      </a:moveTo>
                      <a:cubicBezTo>
                        <a:pt x="93716" y="60198"/>
                        <a:pt x="96488" y="57426"/>
                        <a:pt x="96488" y="54007"/>
                      </a:cubicBezTo>
                      <a:cubicBezTo>
                        <a:pt x="96488" y="50587"/>
                        <a:pt x="93716" y="47816"/>
                        <a:pt x="90297" y="47816"/>
                      </a:cubicBezTo>
                      <a:cubicBezTo>
                        <a:pt x="86878" y="47816"/>
                        <a:pt x="84106" y="50587"/>
                        <a:pt x="84106" y="54007"/>
                      </a:cubicBezTo>
                      <a:cubicBezTo>
                        <a:pt x="84106" y="57426"/>
                        <a:pt x="86878" y="60198"/>
                        <a:pt x="90297" y="60198"/>
                      </a:cubicBezTo>
                      <a:close/>
                      <a:moveTo>
                        <a:pt x="90297" y="84153"/>
                      </a:moveTo>
                      <a:cubicBezTo>
                        <a:pt x="93716" y="84153"/>
                        <a:pt x="96488" y="81382"/>
                        <a:pt x="96488" y="77962"/>
                      </a:cubicBezTo>
                      <a:cubicBezTo>
                        <a:pt x="96488" y="74543"/>
                        <a:pt x="93716" y="71771"/>
                        <a:pt x="90297" y="71771"/>
                      </a:cubicBezTo>
                      <a:cubicBezTo>
                        <a:pt x="86878" y="71771"/>
                        <a:pt x="84106" y="74543"/>
                        <a:pt x="84106" y="77962"/>
                      </a:cubicBezTo>
                      <a:cubicBezTo>
                        <a:pt x="84106" y="81382"/>
                        <a:pt x="86878" y="84153"/>
                        <a:pt x="90297" y="84153"/>
                      </a:cubicBezTo>
                      <a:close/>
                      <a:moveTo>
                        <a:pt x="90297" y="108061"/>
                      </a:moveTo>
                      <a:cubicBezTo>
                        <a:pt x="93716" y="108061"/>
                        <a:pt x="96488" y="105289"/>
                        <a:pt x="96488" y="101870"/>
                      </a:cubicBezTo>
                      <a:cubicBezTo>
                        <a:pt x="96488" y="98450"/>
                        <a:pt x="93716" y="95679"/>
                        <a:pt x="90297" y="95679"/>
                      </a:cubicBezTo>
                      <a:cubicBezTo>
                        <a:pt x="86878" y="95679"/>
                        <a:pt x="84106" y="98450"/>
                        <a:pt x="84106" y="101870"/>
                      </a:cubicBezTo>
                      <a:cubicBezTo>
                        <a:pt x="84106" y="105289"/>
                        <a:pt x="86878" y="108061"/>
                        <a:pt x="90297" y="108061"/>
                      </a:cubicBezTo>
                      <a:close/>
                      <a:moveTo>
                        <a:pt x="90297" y="132017"/>
                      </a:moveTo>
                      <a:cubicBezTo>
                        <a:pt x="93716" y="132017"/>
                        <a:pt x="96488" y="129245"/>
                        <a:pt x="96488" y="125825"/>
                      </a:cubicBezTo>
                      <a:cubicBezTo>
                        <a:pt x="96488" y="122406"/>
                        <a:pt x="93716" y="119634"/>
                        <a:pt x="90297" y="119634"/>
                      </a:cubicBezTo>
                      <a:cubicBezTo>
                        <a:pt x="86878" y="119634"/>
                        <a:pt x="84106" y="122406"/>
                        <a:pt x="84106" y="125825"/>
                      </a:cubicBezTo>
                      <a:cubicBezTo>
                        <a:pt x="84106" y="129245"/>
                        <a:pt x="86878" y="132017"/>
                        <a:pt x="90297" y="132017"/>
                      </a:cubicBezTo>
                      <a:close/>
                      <a:moveTo>
                        <a:pt x="90297" y="155924"/>
                      </a:moveTo>
                      <a:cubicBezTo>
                        <a:pt x="93716" y="155924"/>
                        <a:pt x="96488" y="153153"/>
                        <a:pt x="96488" y="149733"/>
                      </a:cubicBezTo>
                      <a:cubicBezTo>
                        <a:pt x="96488" y="146314"/>
                        <a:pt x="93716" y="143542"/>
                        <a:pt x="90297" y="143542"/>
                      </a:cubicBezTo>
                      <a:cubicBezTo>
                        <a:pt x="86878" y="143542"/>
                        <a:pt x="84106" y="146314"/>
                        <a:pt x="84106" y="149733"/>
                      </a:cubicBezTo>
                      <a:cubicBezTo>
                        <a:pt x="84106" y="153153"/>
                        <a:pt x="86878" y="155924"/>
                        <a:pt x="90297" y="155924"/>
                      </a:cubicBezTo>
                      <a:close/>
                      <a:moveTo>
                        <a:pt x="90297" y="179880"/>
                      </a:moveTo>
                      <a:cubicBezTo>
                        <a:pt x="93716" y="179880"/>
                        <a:pt x="96488" y="177108"/>
                        <a:pt x="96488" y="173688"/>
                      </a:cubicBezTo>
                      <a:cubicBezTo>
                        <a:pt x="96488" y="170269"/>
                        <a:pt x="93716" y="167497"/>
                        <a:pt x="90297" y="167497"/>
                      </a:cubicBezTo>
                      <a:cubicBezTo>
                        <a:pt x="86878" y="167497"/>
                        <a:pt x="84106" y="170269"/>
                        <a:pt x="84106" y="173688"/>
                      </a:cubicBezTo>
                      <a:cubicBezTo>
                        <a:pt x="84106" y="177108"/>
                        <a:pt x="86878" y="179880"/>
                        <a:pt x="90297" y="179880"/>
                      </a:cubicBezTo>
                      <a:close/>
                      <a:moveTo>
                        <a:pt x="90297" y="203787"/>
                      </a:moveTo>
                      <a:cubicBezTo>
                        <a:pt x="93716" y="203787"/>
                        <a:pt x="96488" y="201016"/>
                        <a:pt x="96488" y="197596"/>
                      </a:cubicBezTo>
                      <a:cubicBezTo>
                        <a:pt x="96488" y="194177"/>
                        <a:pt x="93716" y="191405"/>
                        <a:pt x="90297" y="191405"/>
                      </a:cubicBezTo>
                      <a:cubicBezTo>
                        <a:pt x="86878" y="191405"/>
                        <a:pt x="84106" y="194177"/>
                        <a:pt x="84106" y="197596"/>
                      </a:cubicBezTo>
                      <a:cubicBezTo>
                        <a:pt x="84106" y="201016"/>
                        <a:pt x="86878" y="203787"/>
                        <a:pt x="90297" y="203787"/>
                      </a:cubicBezTo>
                      <a:close/>
                      <a:moveTo>
                        <a:pt x="69294" y="12383"/>
                      </a:moveTo>
                      <a:cubicBezTo>
                        <a:pt x="72714" y="12383"/>
                        <a:pt x="75486" y="9611"/>
                        <a:pt x="75486" y="6191"/>
                      </a:cubicBezTo>
                      <a:cubicBezTo>
                        <a:pt x="75486" y="2772"/>
                        <a:pt x="72714" y="0"/>
                        <a:pt x="69294" y="0"/>
                      </a:cubicBezTo>
                      <a:cubicBezTo>
                        <a:pt x="65875" y="0"/>
                        <a:pt x="63103" y="2772"/>
                        <a:pt x="63103" y="6191"/>
                      </a:cubicBezTo>
                      <a:cubicBezTo>
                        <a:pt x="63103" y="9611"/>
                        <a:pt x="65875" y="12383"/>
                        <a:pt x="69294" y="12383"/>
                      </a:cubicBezTo>
                      <a:close/>
                      <a:moveTo>
                        <a:pt x="69294" y="36290"/>
                      </a:moveTo>
                      <a:cubicBezTo>
                        <a:pt x="72714" y="36290"/>
                        <a:pt x="75486" y="33519"/>
                        <a:pt x="75486" y="30099"/>
                      </a:cubicBezTo>
                      <a:cubicBezTo>
                        <a:pt x="75486" y="26680"/>
                        <a:pt x="72714" y="23908"/>
                        <a:pt x="69294" y="23908"/>
                      </a:cubicBezTo>
                      <a:cubicBezTo>
                        <a:pt x="65875" y="23908"/>
                        <a:pt x="63103" y="26680"/>
                        <a:pt x="63103" y="30099"/>
                      </a:cubicBezTo>
                      <a:cubicBezTo>
                        <a:pt x="63103" y="33519"/>
                        <a:pt x="65875" y="36290"/>
                        <a:pt x="69294" y="36290"/>
                      </a:cubicBezTo>
                      <a:close/>
                      <a:moveTo>
                        <a:pt x="69294" y="60198"/>
                      </a:moveTo>
                      <a:cubicBezTo>
                        <a:pt x="72714" y="60198"/>
                        <a:pt x="75486" y="57426"/>
                        <a:pt x="75486" y="54007"/>
                      </a:cubicBezTo>
                      <a:cubicBezTo>
                        <a:pt x="75486" y="50587"/>
                        <a:pt x="72714" y="47816"/>
                        <a:pt x="69294" y="47816"/>
                      </a:cubicBezTo>
                      <a:cubicBezTo>
                        <a:pt x="65875" y="47816"/>
                        <a:pt x="63103" y="50587"/>
                        <a:pt x="63103" y="54007"/>
                      </a:cubicBezTo>
                      <a:cubicBezTo>
                        <a:pt x="63103" y="57426"/>
                        <a:pt x="65875" y="60198"/>
                        <a:pt x="69294" y="60198"/>
                      </a:cubicBezTo>
                      <a:close/>
                      <a:moveTo>
                        <a:pt x="69294" y="84153"/>
                      </a:moveTo>
                      <a:cubicBezTo>
                        <a:pt x="72714" y="84153"/>
                        <a:pt x="75486" y="81382"/>
                        <a:pt x="75486" y="77962"/>
                      </a:cubicBezTo>
                      <a:cubicBezTo>
                        <a:pt x="75486" y="74543"/>
                        <a:pt x="72714" y="71771"/>
                        <a:pt x="69294" y="71771"/>
                      </a:cubicBezTo>
                      <a:cubicBezTo>
                        <a:pt x="65875" y="71771"/>
                        <a:pt x="63103" y="74543"/>
                        <a:pt x="63103" y="77962"/>
                      </a:cubicBezTo>
                      <a:cubicBezTo>
                        <a:pt x="63103" y="81382"/>
                        <a:pt x="65875" y="84153"/>
                        <a:pt x="69294" y="84153"/>
                      </a:cubicBezTo>
                      <a:close/>
                      <a:moveTo>
                        <a:pt x="69294" y="108061"/>
                      </a:moveTo>
                      <a:cubicBezTo>
                        <a:pt x="72714" y="108061"/>
                        <a:pt x="75486" y="105289"/>
                        <a:pt x="75486" y="101870"/>
                      </a:cubicBezTo>
                      <a:cubicBezTo>
                        <a:pt x="75486" y="98450"/>
                        <a:pt x="72714" y="95679"/>
                        <a:pt x="69294" y="95679"/>
                      </a:cubicBezTo>
                      <a:cubicBezTo>
                        <a:pt x="65875" y="95679"/>
                        <a:pt x="63103" y="98450"/>
                        <a:pt x="63103" y="101870"/>
                      </a:cubicBezTo>
                      <a:cubicBezTo>
                        <a:pt x="63103" y="105289"/>
                        <a:pt x="65875" y="108061"/>
                        <a:pt x="69294" y="108061"/>
                      </a:cubicBezTo>
                      <a:close/>
                      <a:moveTo>
                        <a:pt x="69294" y="132017"/>
                      </a:moveTo>
                      <a:cubicBezTo>
                        <a:pt x="72714" y="132017"/>
                        <a:pt x="75486" y="129245"/>
                        <a:pt x="75486" y="125825"/>
                      </a:cubicBezTo>
                      <a:cubicBezTo>
                        <a:pt x="75486" y="122406"/>
                        <a:pt x="72714" y="119634"/>
                        <a:pt x="69294" y="119634"/>
                      </a:cubicBezTo>
                      <a:cubicBezTo>
                        <a:pt x="65875" y="119634"/>
                        <a:pt x="63103" y="122406"/>
                        <a:pt x="63103" y="125825"/>
                      </a:cubicBezTo>
                      <a:cubicBezTo>
                        <a:pt x="63103" y="129245"/>
                        <a:pt x="65875" y="132017"/>
                        <a:pt x="69294" y="132017"/>
                      </a:cubicBezTo>
                      <a:close/>
                      <a:moveTo>
                        <a:pt x="69294" y="155924"/>
                      </a:moveTo>
                      <a:cubicBezTo>
                        <a:pt x="72714" y="155924"/>
                        <a:pt x="75486" y="153153"/>
                        <a:pt x="75486" y="149733"/>
                      </a:cubicBezTo>
                      <a:cubicBezTo>
                        <a:pt x="75486" y="146314"/>
                        <a:pt x="72714" y="143542"/>
                        <a:pt x="69294" y="143542"/>
                      </a:cubicBezTo>
                      <a:cubicBezTo>
                        <a:pt x="65875" y="143542"/>
                        <a:pt x="63103" y="146314"/>
                        <a:pt x="63103" y="149733"/>
                      </a:cubicBezTo>
                      <a:cubicBezTo>
                        <a:pt x="63103" y="153153"/>
                        <a:pt x="65875" y="155924"/>
                        <a:pt x="69294" y="155924"/>
                      </a:cubicBezTo>
                      <a:close/>
                      <a:moveTo>
                        <a:pt x="69294" y="179880"/>
                      </a:moveTo>
                      <a:cubicBezTo>
                        <a:pt x="72714" y="179880"/>
                        <a:pt x="75486" y="177108"/>
                        <a:pt x="75486" y="173688"/>
                      </a:cubicBezTo>
                      <a:cubicBezTo>
                        <a:pt x="75486" y="170269"/>
                        <a:pt x="72714" y="167497"/>
                        <a:pt x="69294" y="167497"/>
                      </a:cubicBezTo>
                      <a:cubicBezTo>
                        <a:pt x="65875" y="167497"/>
                        <a:pt x="63103" y="170269"/>
                        <a:pt x="63103" y="173688"/>
                      </a:cubicBezTo>
                      <a:cubicBezTo>
                        <a:pt x="63103" y="177108"/>
                        <a:pt x="65875" y="179880"/>
                        <a:pt x="69294" y="179880"/>
                      </a:cubicBezTo>
                      <a:close/>
                      <a:moveTo>
                        <a:pt x="69294" y="203787"/>
                      </a:moveTo>
                      <a:cubicBezTo>
                        <a:pt x="72714" y="203787"/>
                        <a:pt x="75486" y="201016"/>
                        <a:pt x="75486" y="197596"/>
                      </a:cubicBezTo>
                      <a:cubicBezTo>
                        <a:pt x="75486" y="194177"/>
                        <a:pt x="72714" y="191405"/>
                        <a:pt x="69294" y="191405"/>
                      </a:cubicBezTo>
                      <a:cubicBezTo>
                        <a:pt x="65875" y="191405"/>
                        <a:pt x="63103" y="194177"/>
                        <a:pt x="63103" y="197596"/>
                      </a:cubicBezTo>
                      <a:cubicBezTo>
                        <a:pt x="63103" y="201016"/>
                        <a:pt x="65875" y="203787"/>
                        <a:pt x="69294" y="203787"/>
                      </a:cubicBezTo>
                      <a:close/>
                      <a:moveTo>
                        <a:pt x="48244" y="12383"/>
                      </a:moveTo>
                      <a:cubicBezTo>
                        <a:pt x="51664" y="12383"/>
                        <a:pt x="54435" y="9611"/>
                        <a:pt x="54435" y="6191"/>
                      </a:cubicBezTo>
                      <a:cubicBezTo>
                        <a:pt x="54435" y="2772"/>
                        <a:pt x="51664" y="0"/>
                        <a:pt x="48244" y="0"/>
                      </a:cubicBezTo>
                      <a:cubicBezTo>
                        <a:pt x="44825" y="0"/>
                        <a:pt x="42053" y="2772"/>
                        <a:pt x="42053" y="6191"/>
                      </a:cubicBezTo>
                      <a:cubicBezTo>
                        <a:pt x="42053" y="9611"/>
                        <a:pt x="44825" y="12383"/>
                        <a:pt x="48244" y="12383"/>
                      </a:cubicBezTo>
                      <a:close/>
                      <a:moveTo>
                        <a:pt x="48244" y="36290"/>
                      </a:moveTo>
                      <a:cubicBezTo>
                        <a:pt x="51664" y="36290"/>
                        <a:pt x="54435" y="33519"/>
                        <a:pt x="54435" y="30099"/>
                      </a:cubicBezTo>
                      <a:cubicBezTo>
                        <a:pt x="54435" y="26680"/>
                        <a:pt x="51664" y="23908"/>
                        <a:pt x="48244" y="23908"/>
                      </a:cubicBezTo>
                      <a:cubicBezTo>
                        <a:pt x="44825" y="23908"/>
                        <a:pt x="42053" y="26680"/>
                        <a:pt x="42053" y="30099"/>
                      </a:cubicBezTo>
                      <a:cubicBezTo>
                        <a:pt x="42053" y="33519"/>
                        <a:pt x="44825" y="36290"/>
                        <a:pt x="48244" y="36290"/>
                      </a:cubicBezTo>
                      <a:close/>
                      <a:moveTo>
                        <a:pt x="48244" y="60198"/>
                      </a:moveTo>
                      <a:cubicBezTo>
                        <a:pt x="51664" y="60198"/>
                        <a:pt x="54435" y="57426"/>
                        <a:pt x="54435" y="54007"/>
                      </a:cubicBezTo>
                      <a:cubicBezTo>
                        <a:pt x="54435" y="50587"/>
                        <a:pt x="51664" y="47816"/>
                        <a:pt x="48244" y="47816"/>
                      </a:cubicBezTo>
                      <a:cubicBezTo>
                        <a:pt x="44825" y="47816"/>
                        <a:pt x="42053" y="50587"/>
                        <a:pt x="42053" y="54007"/>
                      </a:cubicBezTo>
                      <a:cubicBezTo>
                        <a:pt x="42053" y="57426"/>
                        <a:pt x="44825" y="60198"/>
                        <a:pt x="48244" y="60198"/>
                      </a:cubicBezTo>
                      <a:close/>
                      <a:moveTo>
                        <a:pt x="48244" y="84153"/>
                      </a:moveTo>
                      <a:cubicBezTo>
                        <a:pt x="51664" y="84153"/>
                        <a:pt x="54435" y="81382"/>
                        <a:pt x="54435" y="77962"/>
                      </a:cubicBezTo>
                      <a:cubicBezTo>
                        <a:pt x="54435" y="74543"/>
                        <a:pt x="51664" y="71771"/>
                        <a:pt x="48244" y="71771"/>
                      </a:cubicBezTo>
                      <a:cubicBezTo>
                        <a:pt x="44825" y="71771"/>
                        <a:pt x="42053" y="74543"/>
                        <a:pt x="42053" y="77962"/>
                      </a:cubicBezTo>
                      <a:cubicBezTo>
                        <a:pt x="42053" y="81382"/>
                        <a:pt x="44825" y="84153"/>
                        <a:pt x="48244" y="84153"/>
                      </a:cubicBezTo>
                      <a:close/>
                      <a:moveTo>
                        <a:pt x="48244" y="108061"/>
                      </a:moveTo>
                      <a:cubicBezTo>
                        <a:pt x="51664" y="108061"/>
                        <a:pt x="54435" y="105289"/>
                        <a:pt x="54435" y="101870"/>
                      </a:cubicBezTo>
                      <a:cubicBezTo>
                        <a:pt x="54435" y="98450"/>
                        <a:pt x="51664" y="95679"/>
                        <a:pt x="48244" y="95679"/>
                      </a:cubicBezTo>
                      <a:cubicBezTo>
                        <a:pt x="44825" y="95679"/>
                        <a:pt x="42053" y="98450"/>
                        <a:pt x="42053" y="101870"/>
                      </a:cubicBezTo>
                      <a:cubicBezTo>
                        <a:pt x="42053" y="105289"/>
                        <a:pt x="44825" y="108061"/>
                        <a:pt x="48244" y="108061"/>
                      </a:cubicBezTo>
                      <a:close/>
                      <a:moveTo>
                        <a:pt x="48244" y="132017"/>
                      </a:moveTo>
                      <a:cubicBezTo>
                        <a:pt x="51664" y="132017"/>
                        <a:pt x="54435" y="129245"/>
                        <a:pt x="54435" y="125825"/>
                      </a:cubicBezTo>
                      <a:cubicBezTo>
                        <a:pt x="54435" y="122406"/>
                        <a:pt x="51664" y="119634"/>
                        <a:pt x="48244" y="119634"/>
                      </a:cubicBezTo>
                      <a:cubicBezTo>
                        <a:pt x="44825" y="119634"/>
                        <a:pt x="42053" y="122406"/>
                        <a:pt x="42053" y="125825"/>
                      </a:cubicBezTo>
                      <a:cubicBezTo>
                        <a:pt x="42053" y="129245"/>
                        <a:pt x="44825" y="132017"/>
                        <a:pt x="48244" y="132017"/>
                      </a:cubicBezTo>
                      <a:close/>
                      <a:moveTo>
                        <a:pt x="48244" y="155924"/>
                      </a:moveTo>
                      <a:cubicBezTo>
                        <a:pt x="51664" y="155924"/>
                        <a:pt x="54435" y="153153"/>
                        <a:pt x="54435" y="149733"/>
                      </a:cubicBezTo>
                      <a:cubicBezTo>
                        <a:pt x="54435" y="146314"/>
                        <a:pt x="51664" y="143542"/>
                        <a:pt x="48244" y="143542"/>
                      </a:cubicBezTo>
                      <a:cubicBezTo>
                        <a:pt x="44825" y="143542"/>
                        <a:pt x="42053" y="146314"/>
                        <a:pt x="42053" y="149733"/>
                      </a:cubicBezTo>
                      <a:cubicBezTo>
                        <a:pt x="42053" y="153153"/>
                        <a:pt x="44825" y="155924"/>
                        <a:pt x="48244" y="155924"/>
                      </a:cubicBezTo>
                      <a:close/>
                      <a:moveTo>
                        <a:pt x="48244" y="179880"/>
                      </a:moveTo>
                      <a:cubicBezTo>
                        <a:pt x="51664" y="179880"/>
                        <a:pt x="54435" y="177108"/>
                        <a:pt x="54435" y="173688"/>
                      </a:cubicBezTo>
                      <a:cubicBezTo>
                        <a:pt x="54435" y="170269"/>
                        <a:pt x="51664" y="167497"/>
                        <a:pt x="48244" y="167497"/>
                      </a:cubicBezTo>
                      <a:cubicBezTo>
                        <a:pt x="44825" y="167497"/>
                        <a:pt x="42053" y="170269"/>
                        <a:pt x="42053" y="173688"/>
                      </a:cubicBezTo>
                      <a:cubicBezTo>
                        <a:pt x="42053" y="177108"/>
                        <a:pt x="44825" y="179880"/>
                        <a:pt x="48244" y="179880"/>
                      </a:cubicBezTo>
                      <a:close/>
                      <a:moveTo>
                        <a:pt x="48244" y="203787"/>
                      </a:moveTo>
                      <a:cubicBezTo>
                        <a:pt x="51664" y="203787"/>
                        <a:pt x="54435" y="201016"/>
                        <a:pt x="54435" y="197596"/>
                      </a:cubicBezTo>
                      <a:cubicBezTo>
                        <a:pt x="54435" y="194177"/>
                        <a:pt x="51664" y="191405"/>
                        <a:pt x="48244" y="191405"/>
                      </a:cubicBezTo>
                      <a:cubicBezTo>
                        <a:pt x="44825" y="191405"/>
                        <a:pt x="42053" y="194177"/>
                        <a:pt x="42053" y="197596"/>
                      </a:cubicBezTo>
                      <a:cubicBezTo>
                        <a:pt x="42053" y="201016"/>
                        <a:pt x="44825" y="203787"/>
                        <a:pt x="48244" y="203787"/>
                      </a:cubicBezTo>
                      <a:close/>
                      <a:moveTo>
                        <a:pt x="27242" y="12383"/>
                      </a:moveTo>
                      <a:cubicBezTo>
                        <a:pt x="30661" y="12383"/>
                        <a:pt x="33433" y="9611"/>
                        <a:pt x="33433" y="6191"/>
                      </a:cubicBezTo>
                      <a:cubicBezTo>
                        <a:pt x="33433" y="2772"/>
                        <a:pt x="30661" y="0"/>
                        <a:pt x="27242" y="0"/>
                      </a:cubicBezTo>
                      <a:cubicBezTo>
                        <a:pt x="23822" y="0"/>
                        <a:pt x="21050" y="2772"/>
                        <a:pt x="21050" y="6191"/>
                      </a:cubicBezTo>
                      <a:cubicBezTo>
                        <a:pt x="21050" y="9611"/>
                        <a:pt x="23822" y="12383"/>
                        <a:pt x="27242" y="12383"/>
                      </a:cubicBezTo>
                      <a:close/>
                      <a:moveTo>
                        <a:pt x="27242" y="36290"/>
                      </a:moveTo>
                      <a:cubicBezTo>
                        <a:pt x="30661" y="36290"/>
                        <a:pt x="33433" y="33519"/>
                        <a:pt x="33433" y="30099"/>
                      </a:cubicBezTo>
                      <a:cubicBezTo>
                        <a:pt x="33433" y="26680"/>
                        <a:pt x="30661" y="23908"/>
                        <a:pt x="27242" y="23908"/>
                      </a:cubicBezTo>
                      <a:cubicBezTo>
                        <a:pt x="23822" y="23908"/>
                        <a:pt x="21050" y="26680"/>
                        <a:pt x="21050" y="30099"/>
                      </a:cubicBezTo>
                      <a:cubicBezTo>
                        <a:pt x="21050" y="33519"/>
                        <a:pt x="23822" y="36290"/>
                        <a:pt x="27242" y="36290"/>
                      </a:cubicBezTo>
                      <a:close/>
                      <a:moveTo>
                        <a:pt x="27242" y="60198"/>
                      </a:moveTo>
                      <a:cubicBezTo>
                        <a:pt x="30661" y="60198"/>
                        <a:pt x="33433" y="57426"/>
                        <a:pt x="33433" y="54007"/>
                      </a:cubicBezTo>
                      <a:cubicBezTo>
                        <a:pt x="33433" y="50587"/>
                        <a:pt x="30661" y="47816"/>
                        <a:pt x="27242" y="47816"/>
                      </a:cubicBezTo>
                      <a:cubicBezTo>
                        <a:pt x="23822" y="47816"/>
                        <a:pt x="21050" y="50587"/>
                        <a:pt x="21050" y="54007"/>
                      </a:cubicBezTo>
                      <a:cubicBezTo>
                        <a:pt x="21050" y="57426"/>
                        <a:pt x="23822" y="60198"/>
                        <a:pt x="27242" y="60198"/>
                      </a:cubicBezTo>
                      <a:close/>
                      <a:moveTo>
                        <a:pt x="27242" y="84153"/>
                      </a:moveTo>
                      <a:cubicBezTo>
                        <a:pt x="30661" y="84153"/>
                        <a:pt x="33433" y="81382"/>
                        <a:pt x="33433" y="77962"/>
                      </a:cubicBezTo>
                      <a:cubicBezTo>
                        <a:pt x="33433" y="74543"/>
                        <a:pt x="30661" y="71771"/>
                        <a:pt x="27242" y="71771"/>
                      </a:cubicBezTo>
                      <a:cubicBezTo>
                        <a:pt x="23822" y="71771"/>
                        <a:pt x="21050" y="74543"/>
                        <a:pt x="21050" y="77962"/>
                      </a:cubicBezTo>
                      <a:cubicBezTo>
                        <a:pt x="21050" y="81382"/>
                        <a:pt x="23822" y="84153"/>
                        <a:pt x="27242" y="84153"/>
                      </a:cubicBezTo>
                      <a:close/>
                      <a:moveTo>
                        <a:pt x="27242" y="108061"/>
                      </a:moveTo>
                      <a:cubicBezTo>
                        <a:pt x="30661" y="108061"/>
                        <a:pt x="33433" y="105289"/>
                        <a:pt x="33433" y="101870"/>
                      </a:cubicBezTo>
                      <a:cubicBezTo>
                        <a:pt x="33433" y="98450"/>
                        <a:pt x="30661" y="95679"/>
                        <a:pt x="27242" y="95679"/>
                      </a:cubicBezTo>
                      <a:cubicBezTo>
                        <a:pt x="23822" y="95679"/>
                        <a:pt x="21050" y="98450"/>
                        <a:pt x="21050" y="101870"/>
                      </a:cubicBezTo>
                      <a:cubicBezTo>
                        <a:pt x="21050" y="105289"/>
                        <a:pt x="23822" y="108061"/>
                        <a:pt x="27242" y="108061"/>
                      </a:cubicBezTo>
                      <a:close/>
                      <a:moveTo>
                        <a:pt x="27242" y="132017"/>
                      </a:moveTo>
                      <a:cubicBezTo>
                        <a:pt x="30661" y="132017"/>
                        <a:pt x="33433" y="129245"/>
                        <a:pt x="33433" y="125825"/>
                      </a:cubicBezTo>
                      <a:cubicBezTo>
                        <a:pt x="33433" y="122406"/>
                        <a:pt x="30661" y="119634"/>
                        <a:pt x="27242" y="119634"/>
                      </a:cubicBezTo>
                      <a:cubicBezTo>
                        <a:pt x="23822" y="119634"/>
                        <a:pt x="21050" y="122406"/>
                        <a:pt x="21050" y="125825"/>
                      </a:cubicBezTo>
                      <a:cubicBezTo>
                        <a:pt x="21050" y="129245"/>
                        <a:pt x="23822" y="132017"/>
                        <a:pt x="27242" y="132017"/>
                      </a:cubicBezTo>
                      <a:close/>
                      <a:moveTo>
                        <a:pt x="27242" y="155924"/>
                      </a:moveTo>
                      <a:cubicBezTo>
                        <a:pt x="30661" y="155924"/>
                        <a:pt x="33433" y="153153"/>
                        <a:pt x="33433" y="149733"/>
                      </a:cubicBezTo>
                      <a:cubicBezTo>
                        <a:pt x="33433" y="146314"/>
                        <a:pt x="30661" y="143542"/>
                        <a:pt x="27242" y="143542"/>
                      </a:cubicBezTo>
                      <a:cubicBezTo>
                        <a:pt x="23822" y="143542"/>
                        <a:pt x="21050" y="146314"/>
                        <a:pt x="21050" y="149733"/>
                      </a:cubicBezTo>
                      <a:cubicBezTo>
                        <a:pt x="21050" y="153153"/>
                        <a:pt x="23822" y="155924"/>
                        <a:pt x="27242" y="155924"/>
                      </a:cubicBezTo>
                      <a:close/>
                      <a:moveTo>
                        <a:pt x="27242" y="179880"/>
                      </a:moveTo>
                      <a:cubicBezTo>
                        <a:pt x="30661" y="179880"/>
                        <a:pt x="33433" y="177108"/>
                        <a:pt x="33433" y="173688"/>
                      </a:cubicBezTo>
                      <a:cubicBezTo>
                        <a:pt x="33433" y="170269"/>
                        <a:pt x="30661" y="167497"/>
                        <a:pt x="27242" y="167497"/>
                      </a:cubicBezTo>
                      <a:cubicBezTo>
                        <a:pt x="23822" y="167497"/>
                        <a:pt x="21050" y="170269"/>
                        <a:pt x="21050" y="173688"/>
                      </a:cubicBezTo>
                      <a:cubicBezTo>
                        <a:pt x="21050" y="177108"/>
                        <a:pt x="23822" y="179880"/>
                        <a:pt x="27242" y="179880"/>
                      </a:cubicBezTo>
                      <a:close/>
                      <a:moveTo>
                        <a:pt x="27242" y="203787"/>
                      </a:moveTo>
                      <a:cubicBezTo>
                        <a:pt x="30661" y="203787"/>
                        <a:pt x="33433" y="201016"/>
                        <a:pt x="33433" y="197596"/>
                      </a:cubicBezTo>
                      <a:cubicBezTo>
                        <a:pt x="33433" y="194177"/>
                        <a:pt x="30661" y="191405"/>
                        <a:pt x="27242" y="191405"/>
                      </a:cubicBezTo>
                      <a:cubicBezTo>
                        <a:pt x="23822" y="191405"/>
                        <a:pt x="21050" y="194177"/>
                        <a:pt x="21050" y="197596"/>
                      </a:cubicBezTo>
                      <a:cubicBezTo>
                        <a:pt x="21050" y="201016"/>
                        <a:pt x="23822" y="203787"/>
                        <a:pt x="27242" y="203787"/>
                      </a:cubicBezTo>
                      <a:close/>
                      <a:moveTo>
                        <a:pt x="6191" y="12383"/>
                      </a:moveTo>
                      <a:cubicBezTo>
                        <a:pt x="9611" y="12383"/>
                        <a:pt x="12382" y="9611"/>
                        <a:pt x="12382" y="6191"/>
                      </a:cubicBezTo>
                      <a:cubicBezTo>
                        <a:pt x="12382" y="2772"/>
                        <a:pt x="9611" y="0"/>
                        <a:pt x="6191" y="0"/>
                      </a:cubicBezTo>
                      <a:cubicBezTo>
                        <a:pt x="2772" y="0"/>
                        <a:pt x="0" y="2772"/>
                        <a:pt x="0" y="6191"/>
                      </a:cubicBezTo>
                      <a:cubicBezTo>
                        <a:pt x="0" y="9611"/>
                        <a:pt x="2772" y="12383"/>
                        <a:pt x="6191" y="12383"/>
                      </a:cubicBezTo>
                      <a:close/>
                      <a:moveTo>
                        <a:pt x="6191" y="36290"/>
                      </a:moveTo>
                      <a:cubicBezTo>
                        <a:pt x="9611" y="36290"/>
                        <a:pt x="12382" y="33519"/>
                        <a:pt x="12382" y="30099"/>
                      </a:cubicBezTo>
                      <a:cubicBezTo>
                        <a:pt x="12382" y="26680"/>
                        <a:pt x="9611" y="23908"/>
                        <a:pt x="6191" y="23908"/>
                      </a:cubicBezTo>
                      <a:cubicBezTo>
                        <a:pt x="2772" y="23908"/>
                        <a:pt x="0" y="26680"/>
                        <a:pt x="0" y="30099"/>
                      </a:cubicBezTo>
                      <a:cubicBezTo>
                        <a:pt x="0" y="33519"/>
                        <a:pt x="2772" y="36290"/>
                        <a:pt x="6191" y="36290"/>
                      </a:cubicBezTo>
                      <a:close/>
                      <a:moveTo>
                        <a:pt x="6191" y="60198"/>
                      </a:moveTo>
                      <a:cubicBezTo>
                        <a:pt x="9611" y="60198"/>
                        <a:pt x="12382" y="57426"/>
                        <a:pt x="12382" y="54007"/>
                      </a:cubicBezTo>
                      <a:cubicBezTo>
                        <a:pt x="12382" y="50587"/>
                        <a:pt x="9611" y="47816"/>
                        <a:pt x="6191" y="47816"/>
                      </a:cubicBezTo>
                      <a:cubicBezTo>
                        <a:pt x="2772" y="47816"/>
                        <a:pt x="0" y="50587"/>
                        <a:pt x="0" y="54007"/>
                      </a:cubicBezTo>
                      <a:cubicBezTo>
                        <a:pt x="0" y="57426"/>
                        <a:pt x="2772" y="60198"/>
                        <a:pt x="6191" y="60198"/>
                      </a:cubicBezTo>
                      <a:close/>
                      <a:moveTo>
                        <a:pt x="6191" y="84153"/>
                      </a:moveTo>
                      <a:cubicBezTo>
                        <a:pt x="9611" y="84153"/>
                        <a:pt x="12382" y="81382"/>
                        <a:pt x="12382" y="77962"/>
                      </a:cubicBezTo>
                      <a:cubicBezTo>
                        <a:pt x="12382" y="74543"/>
                        <a:pt x="9611" y="71771"/>
                        <a:pt x="6191" y="71771"/>
                      </a:cubicBezTo>
                      <a:cubicBezTo>
                        <a:pt x="2772" y="71771"/>
                        <a:pt x="0" y="74543"/>
                        <a:pt x="0" y="77962"/>
                      </a:cubicBezTo>
                      <a:cubicBezTo>
                        <a:pt x="0" y="81382"/>
                        <a:pt x="2772" y="84153"/>
                        <a:pt x="6191" y="84153"/>
                      </a:cubicBezTo>
                      <a:close/>
                      <a:moveTo>
                        <a:pt x="6191" y="108061"/>
                      </a:moveTo>
                      <a:cubicBezTo>
                        <a:pt x="9611" y="108061"/>
                        <a:pt x="12382" y="105289"/>
                        <a:pt x="12382" y="101870"/>
                      </a:cubicBezTo>
                      <a:cubicBezTo>
                        <a:pt x="12382" y="98450"/>
                        <a:pt x="9611" y="95679"/>
                        <a:pt x="6191" y="95679"/>
                      </a:cubicBezTo>
                      <a:cubicBezTo>
                        <a:pt x="2772" y="95679"/>
                        <a:pt x="0" y="98450"/>
                        <a:pt x="0" y="101870"/>
                      </a:cubicBezTo>
                      <a:cubicBezTo>
                        <a:pt x="0" y="105289"/>
                        <a:pt x="2772" y="108061"/>
                        <a:pt x="6191" y="108061"/>
                      </a:cubicBezTo>
                      <a:close/>
                      <a:moveTo>
                        <a:pt x="6191" y="132017"/>
                      </a:moveTo>
                      <a:cubicBezTo>
                        <a:pt x="9611" y="132017"/>
                        <a:pt x="12382" y="129245"/>
                        <a:pt x="12382" y="125825"/>
                      </a:cubicBezTo>
                      <a:cubicBezTo>
                        <a:pt x="12382" y="122406"/>
                        <a:pt x="9611" y="119634"/>
                        <a:pt x="6191" y="119634"/>
                      </a:cubicBezTo>
                      <a:cubicBezTo>
                        <a:pt x="2772" y="119634"/>
                        <a:pt x="0" y="122406"/>
                        <a:pt x="0" y="125825"/>
                      </a:cubicBezTo>
                      <a:cubicBezTo>
                        <a:pt x="0" y="129245"/>
                        <a:pt x="2772" y="132017"/>
                        <a:pt x="6191" y="132017"/>
                      </a:cubicBezTo>
                      <a:close/>
                      <a:moveTo>
                        <a:pt x="6191" y="155924"/>
                      </a:moveTo>
                      <a:cubicBezTo>
                        <a:pt x="9611" y="155924"/>
                        <a:pt x="12382" y="153153"/>
                        <a:pt x="12382" y="149733"/>
                      </a:cubicBezTo>
                      <a:cubicBezTo>
                        <a:pt x="12382" y="146314"/>
                        <a:pt x="9611" y="143542"/>
                        <a:pt x="6191" y="143542"/>
                      </a:cubicBezTo>
                      <a:cubicBezTo>
                        <a:pt x="2772" y="143542"/>
                        <a:pt x="0" y="146314"/>
                        <a:pt x="0" y="149733"/>
                      </a:cubicBezTo>
                      <a:cubicBezTo>
                        <a:pt x="0" y="153153"/>
                        <a:pt x="2772" y="155924"/>
                        <a:pt x="6191" y="155924"/>
                      </a:cubicBezTo>
                      <a:close/>
                      <a:moveTo>
                        <a:pt x="6191" y="179880"/>
                      </a:moveTo>
                      <a:cubicBezTo>
                        <a:pt x="9611" y="179880"/>
                        <a:pt x="12382" y="177108"/>
                        <a:pt x="12382" y="173688"/>
                      </a:cubicBezTo>
                      <a:cubicBezTo>
                        <a:pt x="12382" y="170269"/>
                        <a:pt x="9611" y="167497"/>
                        <a:pt x="6191" y="167497"/>
                      </a:cubicBezTo>
                      <a:cubicBezTo>
                        <a:pt x="2772" y="167497"/>
                        <a:pt x="0" y="170269"/>
                        <a:pt x="0" y="173688"/>
                      </a:cubicBezTo>
                      <a:cubicBezTo>
                        <a:pt x="0" y="177108"/>
                        <a:pt x="2772" y="179880"/>
                        <a:pt x="6191" y="179880"/>
                      </a:cubicBezTo>
                      <a:close/>
                      <a:moveTo>
                        <a:pt x="6191" y="203787"/>
                      </a:moveTo>
                      <a:cubicBezTo>
                        <a:pt x="9611" y="203787"/>
                        <a:pt x="12382" y="201016"/>
                        <a:pt x="12382" y="197596"/>
                      </a:cubicBezTo>
                      <a:cubicBezTo>
                        <a:pt x="12382" y="194177"/>
                        <a:pt x="9611" y="191405"/>
                        <a:pt x="6191" y="191405"/>
                      </a:cubicBezTo>
                      <a:cubicBezTo>
                        <a:pt x="2772" y="191405"/>
                        <a:pt x="0" y="194177"/>
                        <a:pt x="0" y="197596"/>
                      </a:cubicBezTo>
                      <a:cubicBezTo>
                        <a:pt x="0" y="201016"/>
                        <a:pt x="2772" y="203787"/>
                        <a:pt x="6191" y="203787"/>
                      </a:cubicBezTo>
                      <a:close/>
                    </a:path>
                  </a:pathLst>
                </a:custGeom>
                <a:solidFill>
                  <a:srgbClr val="898989">
                    <a:alpha val="59000"/>
                  </a:srgbClr>
                </a:solidFill>
                <a:ln w="9525"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013E0654-38CB-2433-6752-864E3B3776DB}"/>
                    </a:ext>
                  </a:extLst>
                </p:cNvPr>
                <p:cNvSpPr/>
                <p:nvPr/>
              </p:nvSpPr>
              <p:spPr>
                <a:xfrm>
                  <a:off x="-5783355" y="6818153"/>
                  <a:ext cx="159601" cy="203787"/>
                </a:xfrm>
                <a:custGeom>
                  <a:avLst/>
                  <a:gdLst>
                    <a:gd name="connsiteX0" fmla="*/ 153410 w 159601"/>
                    <a:gd name="connsiteY0" fmla="*/ 12383 h 203787"/>
                    <a:gd name="connsiteX1" fmla="*/ 159601 w 159601"/>
                    <a:gd name="connsiteY1" fmla="*/ 6191 h 203787"/>
                    <a:gd name="connsiteX2" fmla="*/ 153410 w 159601"/>
                    <a:gd name="connsiteY2" fmla="*/ 0 h 203787"/>
                    <a:gd name="connsiteX3" fmla="*/ 147218 w 159601"/>
                    <a:gd name="connsiteY3" fmla="*/ 6191 h 203787"/>
                    <a:gd name="connsiteX4" fmla="*/ 153410 w 159601"/>
                    <a:gd name="connsiteY4" fmla="*/ 12383 h 203787"/>
                    <a:gd name="connsiteX5" fmla="*/ 153410 w 159601"/>
                    <a:gd name="connsiteY5" fmla="*/ 36290 h 203787"/>
                    <a:gd name="connsiteX6" fmla="*/ 159601 w 159601"/>
                    <a:gd name="connsiteY6" fmla="*/ 30099 h 203787"/>
                    <a:gd name="connsiteX7" fmla="*/ 153410 w 159601"/>
                    <a:gd name="connsiteY7" fmla="*/ 23908 h 203787"/>
                    <a:gd name="connsiteX8" fmla="*/ 147218 w 159601"/>
                    <a:gd name="connsiteY8" fmla="*/ 30099 h 203787"/>
                    <a:gd name="connsiteX9" fmla="*/ 153410 w 159601"/>
                    <a:gd name="connsiteY9" fmla="*/ 36290 h 203787"/>
                    <a:gd name="connsiteX10" fmla="*/ 153410 w 159601"/>
                    <a:gd name="connsiteY10" fmla="*/ 60198 h 203787"/>
                    <a:gd name="connsiteX11" fmla="*/ 159601 w 159601"/>
                    <a:gd name="connsiteY11" fmla="*/ 54007 h 203787"/>
                    <a:gd name="connsiteX12" fmla="*/ 153410 w 159601"/>
                    <a:gd name="connsiteY12" fmla="*/ 47816 h 203787"/>
                    <a:gd name="connsiteX13" fmla="*/ 147218 w 159601"/>
                    <a:gd name="connsiteY13" fmla="*/ 54007 h 203787"/>
                    <a:gd name="connsiteX14" fmla="*/ 153410 w 159601"/>
                    <a:gd name="connsiteY14" fmla="*/ 60198 h 203787"/>
                    <a:gd name="connsiteX15" fmla="*/ 153410 w 159601"/>
                    <a:gd name="connsiteY15" fmla="*/ 84153 h 203787"/>
                    <a:gd name="connsiteX16" fmla="*/ 159601 w 159601"/>
                    <a:gd name="connsiteY16" fmla="*/ 77962 h 203787"/>
                    <a:gd name="connsiteX17" fmla="*/ 153410 w 159601"/>
                    <a:gd name="connsiteY17" fmla="*/ 71771 h 203787"/>
                    <a:gd name="connsiteX18" fmla="*/ 147218 w 159601"/>
                    <a:gd name="connsiteY18" fmla="*/ 77962 h 203787"/>
                    <a:gd name="connsiteX19" fmla="*/ 153410 w 159601"/>
                    <a:gd name="connsiteY19" fmla="*/ 84153 h 203787"/>
                    <a:gd name="connsiteX20" fmla="*/ 153410 w 159601"/>
                    <a:gd name="connsiteY20" fmla="*/ 108061 h 203787"/>
                    <a:gd name="connsiteX21" fmla="*/ 159601 w 159601"/>
                    <a:gd name="connsiteY21" fmla="*/ 101870 h 203787"/>
                    <a:gd name="connsiteX22" fmla="*/ 153410 w 159601"/>
                    <a:gd name="connsiteY22" fmla="*/ 95679 h 203787"/>
                    <a:gd name="connsiteX23" fmla="*/ 147218 w 159601"/>
                    <a:gd name="connsiteY23" fmla="*/ 101870 h 203787"/>
                    <a:gd name="connsiteX24" fmla="*/ 153410 w 159601"/>
                    <a:gd name="connsiteY24" fmla="*/ 108061 h 203787"/>
                    <a:gd name="connsiteX25" fmla="*/ 153410 w 159601"/>
                    <a:gd name="connsiteY25" fmla="*/ 132017 h 203787"/>
                    <a:gd name="connsiteX26" fmla="*/ 159601 w 159601"/>
                    <a:gd name="connsiteY26" fmla="*/ 125825 h 203787"/>
                    <a:gd name="connsiteX27" fmla="*/ 153410 w 159601"/>
                    <a:gd name="connsiteY27" fmla="*/ 119634 h 203787"/>
                    <a:gd name="connsiteX28" fmla="*/ 147218 w 159601"/>
                    <a:gd name="connsiteY28" fmla="*/ 125825 h 203787"/>
                    <a:gd name="connsiteX29" fmla="*/ 153410 w 159601"/>
                    <a:gd name="connsiteY29" fmla="*/ 132017 h 203787"/>
                    <a:gd name="connsiteX30" fmla="*/ 153410 w 159601"/>
                    <a:gd name="connsiteY30" fmla="*/ 155924 h 203787"/>
                    <a:gd name="connsiteX31" fmla="*/ 159601 w 159601"/>
                    <a:gd name="connsiteY31" fmla="*/ 149733 h 203787"/>
                    <a:gd name="connsiteX32" fmla="*/ 153410 w 159601"/>
                    <a:gd name="connsiteY32" fmla="*/ 143542 h 203787"/>
                    <a:gd name="connsiteX33" fmla="*/ 147218 w 159601"/>
                    <a:gd name="connsiteY33" fmla="*/ 149733 h 203787"/>
                    <a:gd name="connsiteX34" fmla="*/ 153410 w 159601"/>
                    <a:gd name="connsiteY34" fmla="*/ 155924 h 203787"/>
                    <a:gd name="connsiteX35" fmla="*/ 153410 w 159601"/>
                    <a:gd name="connsiteY35" fmla="*/ 179880 h 203787"/>
                    <a:gd name="connsiteX36" fmla="*/ 159601 w 159601"/>
                    <a:gd name="connsiteY36" fmla="*/ 173688 h 203787"/>
                    <a:gd name="connsiteX37" fmla="*/ 153410 w 159601"/>
                    <a:gd name="connsiteY37" fmla="*/ 167497 h 203787"/>
                    <a:gd name="connsiteX38" fmla="*/ 147218 w 159601"/>
                    <a:gd name="connsiteY38" fmla="*/ 173688 h 203787"/>
                    <a:gd name="connsiteX39" fmla="*/ 153410 w 159601"/>
                    <a:gd name="connsiteY39" fmla="*/ 179880 h 203787"/>
                    <a:gd name="connsiteX40" fmla="*/ 153410 w 159601"/>
                    <a:gd name="connsiteY40" fmla="*/ 203787 h 203787"/>
                    <a:gd name="connsiteX41" fmla="*/ 159601 w 159601"/>
                    <a:gd name="connsiteY41" fmla="*/ 197596 h 203787"/>
                    <a:gd name="connsiteX42" fmla="*/ 153410 w 159601"/>
                    <a:gd name="connsiteY42" fmla="*/ 191405 h 203787"/>
                    <a:gd name="connsiteX43" fmla="*/ 147218 w 159601"/>
                    <a:gd name="connsiteY43" fmla="*/ 197596 h 203787"/>
                    <a:gd name="connsiteX44" fmla="*/ 153410 w 159601"/>
                    <a:gd name="connsiteY44" fmla="*/ 203787 h 203787"/>
                    <a:gd name="connsiteX45" fmla="*/ 132359 w 159601"/>
                    <a:gd name="connsiteY45" fmla="*/ 12383 h 203787"/>
                    <a:gd name="connsiteX46" fmla="*/ 138551 w 159601"/>
                    <a:gd name="connsiteY46" fmla="*/ 6191 h 203787"/>
                    <a:gd name="connsiteX47" fmla="*/ 132359 w 159601"/>
                    <a:gd name="connsiteY47" fmla="*/ 0 h 203787"/>
                    <a:gd name="connsiteX48" fmla="*/ 126168 w 159601"/>
                    <a:gd name="connsiteY48" fmla="*/ 6191 h 203787"/>
                    <a:gd name="connsiteX49" fmla="*/ 132359 w 159601"/>
                    <a:gd name="connsiteY49" fmla="*/ 12383 h 203787"/>
                    <a:gd name="connsiteX50" fmla="*/ 132359 w 159601"/>
                    <a:gd name="connsiteY50" fmla="*/ 36290 h 203787"/>
                    <a:gd name="connsiteX51" fmla="*/ 138551 w 159601"/>
                    <a:gd name="connsiteY51" fmla="*/ 30099 h 203787"/>
                    <a:gd name="connsiteX52" fmla="*/ 132359 w 159601"/>
                    <a:gd name="connsiteY52" fmla="*/ 23908 h 203787"/>
                    <a:gd name="connsiteX53" fmla="*/ 126168 w 159601"/>
                    <a:gd name="connsiteY53" fmla="*/ 30099 h 203787"/>
                    <a:gd name="connsiteX54" fmla="*/ 132359 w 159601"/>
                    <a:gd name="connsiteY54" fmla="*/ 36290 h 203787"/>
                    <a:gd name="connsiteX55" fmla="*/ 132359 w 159601"/>
                    <a:gd name="connsiteY55" fmla="*/ 60198 h 203787"/>
                    <a:gd name="connsiteX56" fmla="*/ 138551 w 159601"/>
                    <a:gd name="connsiteY56" fmla="*/ 54007 h 203787"/>
                    <a:gd name="connsiteX57" fmla="*/ 132359 w 159601"/>
                    <a:gd name="connsiteY57" fmla="*/ 47816 h 203787"/>
                    <a:gd name="connsiteX58" fmla="*/ 126168 w 159601"/>
                    <a:gd name="connsiteY58" fmla="*/ 54007 h 203787"/>
                    <a:gd name="connsiteX59" fmla="*/ 132359 w 159601"/>
                    <a:gd name="connsiteY59" fmla="*/ 60198 h 203787"/>
                    <a:gd name="connsiteX60" fmla="*/ 132359 w 159601"/>
                    <a:gd name="connsiteY60" fmla="*/ 84153 h 203787"/>
                    <a:gd name="connsiteX61" fmla="*/ 138551 w 159601"/>
                    <a:gd name="connsiteY61" fmla="*/ 77962 h 203787"/>
                    <a:gd name="connsiteX62" fmla="*/ 132359 w 159601"/>
                    <a:gd name="connsiteY62" fmla="*/ 71771 h 203787"/>
                    <a:gd name="connsiteX63" fmla="*/ 126168 w 159601"/>
                    <a:gd name="connsiteY63" fmla="*/ 77962 h 203787"/>
                    <a:gd name="connsiteX64" fmla="*/ 132359 w 159601"/>
                    <a:gd name="connsiteY64" fmla="*/ 84153 h 203787"/>
                    <a:gd name="connsiteX65" fmla="*/ 132359 w 159601"/>
                    <a:gd name="connsiteY65" fmla="*/ 108061 h 203787"/>
                    <a:gd name="connsiteX66" fmla="*/ 138551 w 159601"/>
                    <a:gd name="connsiteY66" fmla="*/ 101870 h 203787"/>
                    <a:gd name="connsiteX67" fmla="*/ 132359 w 159601"/>
                    <a:gd name="connsiteY67" fmla="*/ 95679 h 203787"/>
                    <a:gd name="connsiteX68" fmla="*/ 126168 w 159601"/>
                    <a:gd name="connsiteY68" fmla="*/ 101870 h 203787"/>
                    <a:gd name="connsiteX69" fmla="*/ 132359 w 159601"/>
                    <a:gd name="connsiteY69" fmla="*/ 108061 h 203787"/>
                    <a:gd name="connsiteX70" fmla="*/ 132359 w 159601"/>
                    <a:gd name="connsiteY70" fmla="*/ 132017 h 203787"/>
                    <a:gd name="connsiteX71" fmla="*/ 138551 w 159601"/>
                    <a:gd name="connsiteY71" fmla="*/ 125825 h 203787"/>
                    <a:gd name="connsiteX72" fmla="*/ 132359 w 159601"/>
                    <a:gd name="connsiteY72" fmla="*/ 119634 h 203787"/>
                    <a:gd name="connsiteX73" fmla="*/ 126168 w 159601"/>
                    <a:gd name="connsiteY73" fmla="*/ 125825 h 203787"/>
                    <a:gd name="connsiteX74" fmla="*/ 132359 w 159601"/>
                    <a:gd name="connsiteY74" fmla="*/ 132017 h 203787"/>
                    <a:gd name="connsiteX75" fmla="*/ 132359 w 159601"/>
                    <a:gd name="connsiteY75" fmla="*/ 155924 h 203787"/>
                    <a:gd name="connsiteX76" fmla="*/ 138551 w 159601"/>
                    <a:gd name="connsiteY76" fmla="*/ 149733 h 203787"/>
                    <a:gd name="connsiteX77" fmla="*/ 132359 w 159601"/>
                    <a:gd name="connsiteY77" fmla="*/ 143542 h 203787"/>
                    <a:gd name="connsiteX78" fmla="*/ 126168 w 159601"/>
                    <a:gd name="connsiteY78" fmla="*/ 149733 h 203787"/>
                    <a:gd name="connsiteX79" fmla="*/ 132359 w 159601"/>
                    <a:gd name="connsiteY79" fmla="*/ 155924 h 203787"/>
                    <a:gd name="connsiteX80" fmla="*/ 132359 w 159601"/>
                    <a:gd name="connsiteY80" fmla="*/ 179880 h 203787"/>
                    <a:gd name="connsiteX81" fmla="*/ 138551 w 159601"/>
                    <a:gd name="connsiteY81" fmla="*/ 173688 h 203787"/>
                    <a:gd name="connsiteX82" fmla="*/ 132359 w 159601"/>
                    <a:gd name="connsiteY82" fmla="*/ 167497 h 203787"/>
                    <a:gd name="connsiteX83" fmla="*/ 126168 w 159601"/>
                    <a:gd name="connsiteY83" fmla="*/ 173688 h 203787"/>
                    <a:gd name="connsiteX84" fmla="*/ 132359 w 159601"/>
                    <a:gd name="connsiteY84" fmla="*/ 179880 h 203787"/>
                    <a:gd name="connsiteX85" fmla="*/ 132359 w 159601"/>
                    <a:gd name="connsiteY85" fmla="*/ 203787 h 203787"/>
                    <a:gd name="connsiteX86" fmla="*/ 138551 w 159601"/>
                    <a:gd name="connsiteY86" fmla="*/ 197596 h 203787"/>
                    <a:gd name="connsiteX87" fmla="*/ 132359 w 159601"/>
                    <a:gd name="connsiteY87" fmla="*/ 191405 h 203787"/>
                    <a:gd name="connsiteX88" fmla="*/ 126168 w 159601"/>
                    <a:gd name="connsiteY88" fmla="*/ 197596 h 203787"/>
                    <a:gd name="connsiteX89" fmla="*/ 132359 w 159601"/>
                    <a:gd name="connsiteY89" fmla="*/ 203787 h 203787"/>
                    <a:gd name="connsiteX90" fmla="*/ 111357 w 159601"/>
                    <a:gd name="connsiteY90" fmla="*/ 12383 h 203787"/>
                    <a:gd name="connsiteX91" fmla="*/ 117548 w 159601"/>
                    <a:gd name="connsiteY91" fmla="*/ 6191 h 203787"/>
                    <a:gd name="connsiteX92" fmla="*/ 111357 w 159601"/>
                    <a:gd name="connsiteY92" fmla="*/ 0 h 203787"/>
                    <a:gd name="connsiteX93" fmla="*/ 105166 w 159601"/>
                    <a:gd name="connsiteY93" fmla="*/ 6191 h 203787"/>
                    <a:gd name="connsiteX94" fmla="*/ 111357 w 159601"/>
                    <a:gd name="connsiteY94" fmla="*/ 12383 h 203787"/>
                    <a:gd name="connsiteX95" fmla="*/ 111357 w 159601"/>
                    <a:gd name="connsiteY95" fmla="*/ 36290 h 203787"/>
                    <a:gd name="connsiteX96" fmla="*/ 117548 w 159601"/>
                    <a:gd name="connsiteY96" fmla="*/ 30099 h 203787"/>
                    <a:gd name="connsiteX97" fmla="*/ 111357 w 159601"/>
                    <a:gd name="connsiteY97" fmla="*/ 23908 h 203787"/>
                    <a:gd name="connsiteX98" fmla="*/ 105166 w 159601"/>
                    <a:gd name="connsiteY98" fmla="*/ 30099 h 203787"/>
                    <a:gd name="connsiteX99" fmla="*/ 111357 w 159601"/>
                    <a:gd name="connsiteY99" fmla="*/ 36290 h 203787"/>
                    <a:gd name="connsiteX100" fmla="*/ 111357 w 159601"/>
                    <a:gd name="connsiteY100" fmla="*/ 60198 h 203787"/>
                    <a:gd name="connsiteX101" fmla="*/ 117548 w 159601"/>
                    <a:gd name="connsiteY101" fmla="*/ 54007 h 203787"/>
                    <a:gd name="connsiteX102" fmla="*/ 111357 w 159601"/>
                    <a:gd name="connsiteY102" fmla="*/ 47816 h 203787"/>
                    <a:gd name="connsiteX103" fmla="*/ 105166 w 159601"/>
                    <a:gd name="connsiteY103" fmla="*/ 54007 h 203787"/>
                    <a:gd name="connsiteX104" fmla="*/ 111357 w 159601"/>
                    <a:gd name="connsiteY104" fmla="*/ 60198 h 203787"/>
                    <a:gd name="connsiteX105" fmla="*/ 111357 w 159601"/>
                    <a:gd name="connsiteY105" fmla="*/ 84153 h 203787"/>
                    <a:gd name="connsiteX106" fmla="*/ 117548 w 159601"/>
                    <a:gd name="connsiteY106" fmla="*/ 77962 h 203787"/>
                    <a:gd name="connsiteX107" fmla="*/ 111357 w 159601"/>
                    <a:gd name="connsiteY107" fmla="*/ 71771 h 203787"/>
                    <a:gd name="connsiteX108" fmla="*/ 105166 w 159601"/>
                    <a:gd name="connsiteY108" fmla="*/ 77962 h 203787"/>
                    <a:gd name="connsiteX109" fmla="*/ 111357 w 159601"/>
                    <a:gd name="connsiteY109" fmla="*/ 84153 h 203787"/>
                    <a:gd name="connsiteX110" fmla="*/ 111357 w 159601"/>
                    <a:gd name="connsiteY110" fmla="*/ 108061 h 203787"/>
                    <a:gd name="connsiteX111" fmla="*/ 117548 w 159601"/>
                    <a:gd name="connsiteY111" fmla="*/ 101870 h 203787"/>
                    <a:gd name="connsiteX112" fmla="*/ 111357 w 159601"/>
                    <a:gd name="connsiteY112" fmla="*/ 95679 h 203787"/>
                    <a:gd name="connsiteX113" fmla="*/ 105166 w 159601"/>
                    <a:gd name="connsiteY113" fmla="*/ 101870 h 203787"/>
                    <a:gd name="connsiteX114" fmla="*/ 111357 w 159601"/>
                    <a:gd name="connsiteY114" fmla="*/ 108061 h 203787"/>
                    <a:gd name="connsiteX115" fmla="*/ 111357 w 159601"/>
                    <a:gd name="connsiteY115" fmla="*/ 132017 h 203787"/>
                    <a:gd name="connsiteX116" fmla="*/ 117548 w 159601"/>
                    <a:gd name="connsiteY116" fmla="*/ 125825 h 203787"/>
                    <a:gd name="connsiteX117" fmla="*/ 111357 w 159601"/>
                    <a:gd name="connsiteY117" fmla="*/ 119634 h 203787"/>
                    <a:gd name="connsiteX118" fmla="*/ 105166 w 159601"/>
                    <a:gd name="connsiteY118" fmla="*/ 125825 h 203787"/>
                    <a:gd name="connsiteX119" fmla="*/ 111357 w 159601"/>
                    <a:gd name="connsiteY119" fmla="*/ 132017 h 203787"/>
                    <a:gd name="connsiteX120" fmla="*/ 111357 w 159601"/>
                    <a:gd name="connsiteY120" fmla="*/ 155924 h 203787"/>
                    <a:gd name="connsiteX121" fmla="*/ 117548 w 159601"/>
                    <a:gd name="connsiteY121" fmla="*/ 149733 h 203787"/>
                    <a:gd name="connsiteX122" fmla="*/ 111357 w 159601"/>
                    <a:gd name="connsiteY122" fmla="*/ 143542 h 203787"/>
                    <a:gd name="connsiteX123" fmla="*/ 105166 w 159601"/>
                    <a:gd name="connsiteY123" fmla="*/ 149733 h 203787"/>
                    <a:gd name="connsiteX124" fmla="*/ 111357 w 159601"/>
                    <a:gd name="connsiteY124" fmla="*/ 155924 h 203787"/>
                    <a:gd name="connsiteX125" fmla="*/ 111357 w 159601"/>
                    <a:gd name="connsiteY125" fmla="*/ 179880 h 203787"/>
                    <a:gd name="connsiteX126" fmla="*/ 117548 w 159601"/>
                    <a:gd name="connsiteY126" fmla="*/ 173688 h 203787"/>
                    <a:gd name="connsiteX127" fmla="*/ 111357 w 159601"/>
                    <a:gd name="connsiteY127" fmla="*/ 167497 h 203787"/>
                    <a:gd name="connsiteX128" fmla="*/ 105166 w 159601"/>
                    <a:gd name="connsiteY128" fmla="*/ 173688 h 203787"/>
                    <a:gd name="connsiteX129" fmla="*/ 111357 w 159601"/>
                    <a:gd name="connsiteY129" fmla="*/ 179880 h 203787"/>
                    <a:gd name="connsiteX130" fmla="*/ 111357 w 159601"/>
                    <a:gd name="connsiteY130" fmla="*/ 203787 h 203787"/>
                    <a:gd name="connsiteX131" fmla="*/ 117548 w 159601"/>
                    <a:gd name="connsiteY131" fmla="*/ 197596 h 203787"/>
                    <a:gd name="connsiteX132" fmla="*/ 111357 w 159601"/>
                    <a:gd name="connsiteY132" fmla="*/ 191405 h 203787"/>
                    <a:gd name="connsiteX133" fmla="*/ 105166 w 159601"/>
                    <a:gd name="connsiteY133" fmla="*/ 197596 h 203787"/>
                    <a:gd name="connsiteX134" fmla="*/ 111357 w 159601"/>
                    <a:gd name="connsiteY134" fmla="*/ 203787 h 203787"/>
                    <a:gd name="connsiteX135" fmla="*/ 90307 w 159601"/>
                    <a:gd name="connsiteY135" fmla="*/ 12383 h 203787"/>
                    <a:gd name="connsiteX136" fmla="*/ 96498 w 159601"/>
                    <a:gd name="connsiteY136" fmla="*/ 6191 h 203787"/>
                    <a:gd name="connsiteX137" fmla="*/ 90307 w 159601"/>
                    <a:gd name="connsiteY137" fmla="*/ 0 h 203787"/>
                    <a:gd name="connsiteX138" fmla="*/ 84115 w 159601"/>
                    <a:gd name="connsiteY138" fmla="*/ 6191 h 203787"/>
                    <a:gd name="connsiteX139" fmla="*/ 90307 w 159601"/>
                    <a:gd name="connsiteY139" fmla="*/ 12383 h 203787"/>
                    <a:gd name="connsiteX140" fmla="*/ 90307 w 159601"/>
                    <a:gd name="connsiteY140" fmla="*/ 36290 h 203787"/>
                    <a:gd name="connsiteX141" fmla="*/ 96498 w 159601"/>
                    <a:gd name="connsiteY141" fmla="*/ 30099 h 203787"/>
                    <a:gd name="connsiteX142" fmla="*/ 90307 w 159601"/>
                    <a:gd name="connsiteY142" fmla="*/ 23908 h 203787"/>
                    <a:gd name="connsiteX143" fmla="*/ 84115 w 159601"/>
                    <a:gd name="connsiteY143" fmla="*/ 30099 h 203787"/>
                    <a:gd name="connsiteX144" fmla="*/ 90307 w 159601"/>
                    <a:gd name="connsiteY144" fmla="*/ 36290 h 203787"/>
                    <a:gd name="connsiteX145" fmla="*/ 90307 w 159601"/>
                    <a:gd name="connsiteY145" fmla="*/ 60198 h 203787"/>
                    <a:gd name="connsiteX146" fmla="*/ 96498 w 159601"/>
                    <a:gd name="connsiteY146" fmla="*/ 54007 h 203787"/>
                    <a:gd name="connsiteX147" fmla="*/ 90307 w 159601"/>
                    <a:gd name="connsiteY147" fmla="*/ 47816 h 203787"/>
                    <a:gd name="connsiteX148" fmla="*/ 84115 w 159601"/>
                    <a:gd name="connsiteY148" fmla="*/ 54007 h 203787"/>
                    <a:gd name="connsiteX149" fmla="*/ 90307 w 159601"/>
                    <a:gd name="connsiteY149" fmla="*/ 60198 h 203787"/>
                    <a:gd name="connsiteX150" fmla="*/ 90307 w 159601"/>
                    <a:gd name="connsiteY150" fmla="*/ 84153 h 203787"/>
                    <a:gd name="connsiteX151" fmla="*/ 96498 w 159601"/>
                    <a:gd name="connsiteY151" fmla="*/ 77962 h 203787"/>
                    <a:gd name="connsiteX152" fmla="*/ 90307 w 159601"/>
                    <a:gd name="connsiteY152" fmla="*/ 71771 h 203787"/>
                    <a:gd name="connsiteX153" fmla="*/ 84115 w 159601"/>
                    <a:gd name="connsiteY153" fmla="*/ 77962 h 203787"/>
                    <a:gd name="connsiteX154" fmla="*/ 90307 w 159601"/>
                    <a:gd name="connsiteY154" fmla="*/ 84153 h 203787"/>
                    <a:gd name="connsiteX155" fmla="*/ 90307 w 159601"/>
                    <a:gd name="connsiteY155" fmla="*/ 108061 h 203787"/>
                    <a:gd name="connsiteX156" fmla="*/ 96498 w 159601"/>
                    <a:gd name="connsiteY156" fmla="*/ 101870 h 203787"/>
                    <a:gd name="connsiteX157" fmla="*/ 90307 w 159601"/>
                    <a:gd name="connsiteY157" fmla="*/ 95679 h 203787"/>
                    <a:gd name="connsiteX158" fmla="*/ 84115 w 159601"/>
                    <a:gd name="connsiteY158" fmla="*/ 101870 h 203787"/>
                    <a:gd name="connsiteX159" fmla="*/ 90307 w 159601"/>
                    <a:gd name="connsiteY159" fmla="*/ 108061 h 203787"/>
                    <a:gd name="connsiteX160" fmla="*/ 90307 w 159601"/>
                    <a:gd name="connsiteY160" fmla="*/ 132017 h 203787"/>
                    <a:gd name="connsiteX161" fmla="*/ 96498 w 159601"/>
                    <a:gd name="connsiteY161" fmla="*/ 125825 h 203787"/>
                    <a:gd name="connsiteX162" fmla="*/ 90307 w 159601"/>
                    <a:gd name="connsiteY162" fmla="*/ 119634 h 203787"/>
                    <a:gd name="connsiteX163" fmla="*/ 84115 w 159601"/>
                    <a:gd name="connsiteY163" fmla="*/ 125825 h 203787"/>
                    <a:gd name="connsiteX164" fmla="*/ 90307 w 159601"/>
                    <a:gd name="connsiteY164" fmla="*/ 132017 h 203787"/>
                    <a:gd name="connsiteX165" fmla="*/ 90307 w 159601"/>
                    <a:gd name="connsiteY165" fmla="*/ 155924 h 203787"/>
                    <a:gd name="connsiteX166" fmla="*/ 96498 w 159601"/>
                    <a:gd name="connsiteY166" fmla="*/ 149733 h 203787"/>
                    <a:gd name="connsiteX167" fmla="*/ 90307 w 159601"/>
                    <a:gd name="connsiteY167" fmla="*/ 143542 h 203787"/>
                    <a:gd name="connsiteX168" fmla="*/ 84115 w 159601"/>
                    <a:gd name="connsiteY168" fmla="*/ 149733 h 203787"/>
                    <a:gd name="connsiteX169" fmla="*/ 90307 w 159601"/>
                    <a:gd name="connsiteY169" fmla="*/ 155924 h 203787"/>
                    <a:gd name="connsiteX170" fmla="*/ 90307 w 159601"/>
                    <a:gd name="connsiteY170" fmla="*/ 179880 h 203787"/>
                    <a:gd name="connsiteX171" fmla="*/ 96498 w 159601"/>
                    <a:gd name="connsiteY171" fmla="*/ 173688 h 203787"/>
                    <a:gd name="connsiteX172" fmla="*/ 90307 w 159601"/>
                    <a:gd name="connsiteY172" fmla="*/ 167497 h 203787"/>
                    <a:gd name="connsiteX173" fmla="*/ 84115 w 159601"/>
                    <a:gd name="connsiteY173" fmla="*/ 173688 h 203787"/>
                    <a:gd name="connsiteX174" fmla="*/ 90307 w 159601"/>
                    <a:gd name="connsiteY174" fmla="*/ 179880 h 203787"/>
                    <a:gd name="connsiteX175" fmla="*/ 90307 w 159601"/>
                    <a:gd name="connsiteY175" fmla="*/ 203787 h 203787"/>
                    <a:gd name="connsiteX176" fmla="*/ 96498 w 159601"/>
                    <a:gd name="connsiteY176" fmla="*/ 197596 h 203787"/>
                    <a:gd name="connsiteX177" fmla="*/ 90307 w 159601"/>
                    <a:gd name="connsiteY177" fmla="*/ 191405 h 203787"/>
                    <a:gd name="connsiteX178" fmla="*/ 84115 w 159601"/>
                    <a:gd name="connsiteY178" fmla="*/ 197596 h 203787"/>
                    <a:gd name="connsiteX179" fmla="*/ 90307 w 159601"/>
                    <a:gd name="connsiteY179" fmla="*/ 203787 h 203787"/>
                    <a:gd name="connsiteX180" fmla="*/ 69304 w 159601"/>
                    <a:gd name="connsiteY180" fmla="*/ 12383 h 203787"/>
                    <a:gd name="connsiteX181" fmla="*/ 75486 w 159601"/>
                    <a:gd name="connsiteY181" fmla="*/ 6182 h 203787"/>
                    <a:gd name="connsiteX182" fmla="*/ 69285 w 159601"/>
                    <a:gd name="connsiteY182" fmla="*/ 0 h 203787"/>
                    <a:gd name="connsiteX183" fmla="*/ 63103 w 159601"/>
                    <a:gd name="connsiteY183" fmla="*/ 6201 h 203787"/>
                    <a:gd name="connsiteX184" fmla="*/ 69304 w 159601"/>
                    <a:gd name="connsiteY184" fmla="*/ 12383 h 203787"/>
                    <a:gd name="connsiteX185" fmla="*/ 69304 w 159601"/>
                    <a:gd name="connsiteY185" fmla="*/ 36290 h 203787"/>
                    <a:gd name="connsiteX186" fmla="*/ 75486 w 159601"/>
                    <a:gd name="connsiteY186" fmla="*/ 30090 h 203787"/>
                    <a:gd name="connsiteX187" fmla="*/ 69285 w 159601"/>
                    <a:gd name="connsiteY187" fmla="*/ 23908 h 203787"/>
                    <a:gd name="connsiteX188" fmla="*/ 63103 w 159601"/>
                    <a:gd name="connsiteY188" fmla="*/ 30109 h 203787"/>
                    <a:gd name="connsiteX189" fmla="*/ 69304 w 159601"/>
                    <a:gd name="connsiteY189" fmla="*/ 36290 h 203787"/>
                    <a:gd name="connsiteX190" fmla="*/ 69304 w 159601"/>
                    <a:gd name="connsiteY190" fmla="*/ 60198 h 203787"/>
                    <a:gd name="connsiteX191" fmla="*/ 75486 w 159601"/>
                    <a:gd name="connsiteY191" fmla="*/ 53997 h 203787"/>
                    <a:gd name="connsiteX192" fmla="*/ 69285 w 159601"/>
                    <a:gd name="connsiteY192" fmla="*/ 47816 h 203787"/>
                    <a:gd name="connsiteX193" fmla="*/ 63103 w 159601"/>
                    <a:gd name="connsiteY193" fmla="*/ 54016 h 203787"/>
                    <a:gd name="connsiteX194" fmla="*/ 69304 w 159601"/>
                    <a:gd name="connsiteY194" fmla="*/ 60198 h 203787"/>
                    <a:gd name="connsiteX195" fmla="*/ 69304 w 159601"/>
                    <a:gd name="connsiteY195" fmla="*/ 84153 h 203787"/>
                    <a:gd name="connsiteX196" fmla="*/ 75486 w 159601"/>
                    <a:gd name="connsiteY196" fmla="*/ 77953 h 203787"/>
                    <a:gd name="connsiteX197" fmla="*/ 69285 w 159601"/>
                    <a:gd name="connsiteY197" fmla="*/ 71771 h 203787"/>
                    <a:gd name="connsiteX198" fmla="*/ 63103 w 159601"/>
                    <a:gd name="connsiteY198" fmla="*/ 77972 h 203787"/>
                    <a:gd name="connsiteX199" fmla="*/ 69304 w 159601"/>
                    <a:gd name="connsiteY199" fmla="*/ 84153 h 203787"/>
                    <a:gd name="connsiteX200" fmla="*/ 69304 w 159601"/>
                    <a:gd name="connsiteY200" fmla="*/ 108061 h 203787"/>
                    <a:gd name="connsiteX201" fmla="*/ 75486 w 159601"/>
                    <a:gd name="connsiteY201" fmla="*/ 101860 h 203787"/>
                    <a:gd name="connsiteX202" fmla="*/ 69285 w 159601"/>
                    <a:gd name="connsiteY202" fmla="*/ 95679 h 203787"/>
                    <a:gd name="connsiteX203" fmla="*/ 63103 w 159601"/>
                    <a:gd name="connsiteY203" fmla="*/ 101879 h 203787"/>
                    <a:gd name="connsiteX204" fmla="*/ 69304 w 159601"/>
                    <a:gd name="connsiteY204" fmla="*/ 108061 h 203787"/>
                    <a:gd name="connsiteX205" fmla="*/ 69304 w 159601"/>
                    <a:gd name="connsiteY205" fmla="*/ 132017 h 203787"/>
                    <a:gd name="connsiteX206" fmla="*/ 75486 w 159601"/>
                    <a:gd name="connsiteY206" fmla="*/ 125816 h 203787"/>
                    <a:gd name="connsiteX207" fmla="*/ 69285 w 159601"/>
                    <a:gd name="connsiteY207" fmla="*/ 119634 h 203787"/>
                    <a:gd name="connsiteX208" fmla="*/ 63103 w 159601"/>
                    <a:gd name="connsiteY208" fmla="*/ 125835 h 203787"/>
                    <a:gd name="connsiteX209" fmla="*/ 69304 w 159601"/>
                    <a:gd name="connsiteY209" fmla="*/ 132017 h 203787"/>
                    <a:gd name="connsiteX210" fmla="*/ 69304 w 159601"/>
                    <a:gd name="connsiteY210" fmla="*/ 155924 h 203787"/>
                    <a:gd name="connsiteX211" fmla="*/ 75486 w 159601"/>
                    <a:gd name="connsiteY211" fmla="*/ 149724 h 203787"/>
                    <a:gd name="connsiteX212" fmla="*/ 69285 w 159601"/>
                    <a:gd name="connsiteY212" fmla="*/ 143542 h 203787"/>
                    <a:gd name="connsiteX213" fmla="*/ 63103 w 159601"/>
                    <a:gd name="connsiteY213" fmla="*/ 149743 h 203787"/>
                    <a:gd name="connsiteX214" fmla="*/ 69304 w 159601"/>
                    <a:gd name="connsiteY214" fmla="*/ 155924 h 203787"/>
                    <a:gd name="connsiteX215" fmla="*/ 69304 w 159601"/>
                    <a:gd name="connsiteY215" fmla="*/ 179880 h 203787"/>
                    <a:gd name="connsiteX216" fmla="*/ 75486 w 159601"/>
                    <a:gd name="connsiteY216" fmla="*/ 173679 h 203787"/>
                    <a:gd name="connsiteX217" fmla="*/ 69285 w 159601"/>
                    <a:gd name="connsiteY217" fmla="*/ 167497 h 203787"/>
                    <a:gd name="connsiteX218" fmla="*/ 63103 w 159601"/>
                    <a:gd name="connsiteY218" fmla="*/ 173698 h 203787"/>
                    <a:gd name="connsiteX219" fmla="*/ 69304 w 159601"/>
                    <a:gd name="connsiteY219" fmla="*/ 179880 h 203787"/>
                    <a:gd name="connsiteX220" fmla="*/ 69304 w 159601"/>
                    <a:gd name="connsiteY220" fmla="*/ 203787 h 203787"/>
                    <a:gd name="connsiteX221" fmla="*/ 75486 w 159601"/>
                    <a:gd name="connsiteY221" fmla="*/ 197587 h 203787"/>
                    <a:gd name="connsiteX222" fmla="*/ 69285 w 159601"/>
                    <a:gd name="connsiteY222" fmla="*/ 191405 h 203787"/>
                    <a:gd name="connsiteX223" fmla="*/ 63103 w 159601"/>
                    <a:gd name="connsiteY223" fmla="*/ 197606 h 203787"/>
                    <a:gd name="connsiteX224" fmla="*/ 69304 w 159601"/>
                    <a:gd name="connsiteY224" fmla="*/ 203787 h 203787"/>
                    <a:gd name="connsiteX225" fmla="*/ 48254 w 159601"/>
                    <a:gd name="connsiteY225" fmla="*/ 12383 h 203787"/>
                    <a:gd name="connsiteX226" fmla="*/ 54445 w 159601"/>
                    <a:gd name="connsiteY226" fmla="*/ 6191 h 203787"/>
                    <a:gd name="connsiteX227" fmla="*/ 48254 w 159601"/>
                    <a:gd name="connsiteY227" fmla="*/ 0 h 203787"/>
                    <a:gd name="connsiteX228" fmla="*/ 42063 w 159601"/>
                    <a:gd name="connsiteY228" fmla="*/ 6191 h 203787"/>
                    <a:gd name="connsiteX229" fmla="*/ 48254 w 159601"/>
                    <a:gd name="connsiteY229" fmla="*/ 12383 h 203787"/>
                    <a:gd name="connsiteX230" fmla="*/ 48254 w 159601"/>
                    <a:gd name="connsiteY230" fmla="*/ 36290 h 203787"/>
                    <a:gd name="connsiteX231" fmla="*/ 54445 w 159601"/>
                    <a:gd name="connsiteY231" fmla="*/ 30099 h 203787"/>
                    <a:gd name="connsiteX232" fmla="*/ 48254 w 159601"/>
                    <a:gd name="connsiteY232" fmla="*/ 23908 h 203787"/>
                    <a:gd name="connsiteX233" fmla="*/ 42063 w 159601"/>
                    <a:gd name="connsiteY233" fmla="*/ 30099 h 203787"/>
                    <a:gd name="connsiteX234" fmla="*/ 48254 w 159601"/>
                    <a:gd name="connsiteY234" fmla="*/ 36290 h 203787"/>
                    <a:gd name="connsiteX235" fmla="*/ 48254 w 159601"/>
                    <a:gd name="connsiteY235" fmla="*/ 60198 h 203787"/>
                    <a:gd name="connsiteX236" fmla="*/ 54445 w 159601"/>
                    <a:gd name="connsiteY236" fmla="*/ 54007 h 203787"/>
                    <a:gd name="connsiteX237" fmla="*/ 48254 w 159601"/>
                    <a:gd name="connsiteY237" fmla="*/ 47816 h 203787"/>
                    <a:gd name="connsiteX238" fmla="*/ 42063 w 159601"/>
                    <a:gd name="connsiteY238" fmla="*/ 54007 h 203787"/>
                    <a:gd name="connsiteX239" fmla="*/ 48254 w 159601"/>
                    <a:gd name="connsiteY239" fmla="*/ 60198 h 203787"/>
                    <a:gd name="connsiteX240" fmla="*/ 48254 w 159601"/>
                    <a:gd name="connsiteY240" fmla="*/ 84153 h 203787"/>
                    <a:gd name="connsiteX241" fmla="*/ 54445 w 159601"/>
                    <a:gd name="connsiteY241" fmla="*/ 77962 h 203787"/>
                    <a:gd name="connsiteX242" fmla="*/ 48254 w 159601"/>
                    <a:gd name="connsiteY242" fmla="*/ 71771 h 203787"/>
                    <a:gd name="connsiteX243" fmla="*/ 42063 w 159601"/>
                    <a:gd name="connsiteY243" fmla="*/ 77962 h 203787"/>
                    <a:gd name="connsiteX244" fmla="*/ 48254 w 159601"/>
                    <a:gd name="connsiteY244" fmla="*/ 84153 h 203787"/>
                    <a:gd name="connsiteX245" fmla="*/ 48254 w 159601"/>
                    <a:gd name="connsiteY245" fmla="*/ 108061 h 203787"/>
                    <a:gd name="connsiteX246" fmla="*/ 54445 w 159601"/>
                    <a:gd name="connsiteY246" fmla="*/ 101870 h 203787"/>
                    <a:gd name="connsiteX247" fmla="*/ 48254 w 159601"/>
                    <a:gd name="connsiteY247" fmla="*/ 95679 h 203787"/>
                    <a:gd name="connsiteX248" fmla="*/ 42063 w 159601"/>
                    <a:gd name="connsiteY248" fmla="*/ 101870 h 203787"/>
                    <a:gd name="connsiteX249" fmla="*/ 48254 w 159601"/>
                    <a:gd name="connsiteY249" fmla="*/ 108061 h 203787"/>
                    <a:gd name="connsiteX250" fmla="*/ 48254 w 159601"/>
                    <a:gd name="connsiteY250" fmla="*/ 132017 h 203787"/>
                    <a:gd name="connsiteX251" fmla="*/ 54445 w 159601"/>
                    <a:gd name="connsiteY251" fmla="*/ 125825 h 203787"/>
                    <a:gd name="connsiteX252" fmla="*/ 48254 w 159601"/>
                    <a:gd name="connsiteY252" fmla="*/ 119634 h 203787"/>
                    <a:gd name="connsiteX253" fmla="*/ 42063 w 159601"/>
                    <a:gd name="connsiteY253" fmla="*/ 125825 h 203787"/>
                    <a:gd name="connsiteX254" fmla="*/ 48254 w 159601"/>
                    <a:gd name="connsiteY254" fmla="*/ 132017 h 203787"/>
                    <a:gd name="connsiteX255" fmla="*/ 48254 w 159601"/>
                    <a:gd name="connsiteY255" fmla="*/ 155924 h 203787"/>
                    <a:gd name="connsiteX256" fmla="*/ 54445 w 159601"/>
                    <a:gd name="connsiteY256" fmla="*/ 149733 h 203787"/>
                    <a:gd name="connsiteX257" fmla="*/ 48254 w 159601"/>
                    <a:gd name="connsiteY257" fmla="*/ 143542 h 203787"/>
                    <a:gd name="connsiteX258" fmla="*/ 42063 w 159601"/>
                    <a:gd name="connsiteY258" fmla="*/ 149733 h 203787"/>
                    <a:gd name="connsiteX259" fmla="*/ 48254 w 159601"/>
                    <a:gd name="connsiteY259" fmla="*/ 155924 h 203787"/>
                    <a:gd name="connsiteX260" fmla="*/ 48254 w 159601"/>
                    <a:gd name="connsiteY260" fmla="*/ 179880 h 203787"/>
                    <a:gd name="connsiteX261" fmla="*/ 54445 w 159601"/>
                    <a:gd name="connsiteY261" fmla="*/ 173688 h 203787"/>
                    <a:gd name="connsiteX262" fmla="*/ 48254 w 159601"/>
                    <a:gd name="connsiteY262" fmla="*/ 167497 h 203787"/>
                    <a:gd name="connsiteX263" fmla="*/ 42063 w 159601"/>
                    <a:gd name="connsiteY263" fmla="*/ 173688 h 203787"/>
                    <a:gd name="connsiteX264" fmla="*/ 48254 w 159601"/>
                    <a:gd name="connsiteY264" fmla="*/ 179880 h 203787"/>
                    <a:gd name="connsiteX265" fmla="*/ 48254 w 159601"/>
                    <a:gd name="connsiteY265" fmla="*/ 203787 h 203787"/>
                    <a:gd name="connsiteX266" fmla="*/ 54445 w 159601"/>
                    <a:gd name="connsiteY266" fmla="*/ 197596 h 203787"/>
                    <a:gd name="connsiteX267" fmla="*/ 48254 w 159601"/>
                    <a:gd name="connsiteY267" fmla="*/ 191405 h 203787"/>
                    <a:gd name="connsiteX268" fmla="*/ 42063 w 159601"/>
                    <a:gd name="connsiteY268" fmla="*/ 197596 h 203787"/>
                    <a:gd name="connsiteX269" fmla="*/ 48254 w 159601"/>
                    <a:gd name="connsiteY269" fmla="*/ 203787 h 203787"/>
                    <a:gd name="connsiteX270" fmla="*/ 27204 w 159601"/>
                    <a:gd name="connsiteY270" fmla="*/ 12383 h 203787"/>
                    <a:gd name="connsiteX271" fmla="*/ 33395 w 159601"/>
                    <a:gd name="connsiteY271" fmla="*/ 6191 h 203787"/>
                    <a:gd name="connsiteX272" fmla="*/ 27204 w 159601"/>
                    <a:gd name="connsiteY272" fmla="*/ 0 h 203787"/>
                    <a:gd name="connsiteX273" fmla="*/ 21012 w 159601"/>
                    <a:gd name="connsiteY273" fmla="*/ 6191 h 203787"/>
                    <a:gd name="connsiteX274" fmla="*/ 27204 w 159601"/>
                    <a:gd name="connsiteY274" fmla="*/ 12383 h 203787"/>
                    <a:gd name="connsiteX275" fmla="*/ 27204 w 159601"/>
                    <a:gd name="connsiteY275" fmla="*/ 36290 h 203787"/>
                    <a:gd name="connsiteX276" fmla="*/ 33395 w 159601"/>
                    <a:gd name="connsiteY276" fmla="*/ 30099 h 203787"/>
                    <a:gd name="connsiteX277" fmla="*/ 27204 w 159601"/>
                    <a:gd name="connsiteY277" fmla="*/ 23908 h 203787"/>
                    <a:gd name="connsiteX278" fmla="*/ 21012 w 159601"/>
                    <a:gd name="connsiteY278" fmla="*/ 30099 h 203787"/>
                    <a:gd name="connsiteX279" fmla="*/ 27204 w 159601"/>
                    <a:gd name="connsiteY279" fmla="*/ 36290 h 203787"/>
                    <a:gd name="connsiteX280" fmla="*/ 27204 w 159601"/>
                    <a:gd name="connsiteY280" fmla="*/ 60198 h 203787"/>
                    <a:gd name="connsiteX281" fmla="*/ 33395 w 159601"/>
                    <a:gd name="connsiteY281" fmla="*/ 54007 h 203787"/>
                    <a:gd name="connsiteX282" fmla="*/ 27204 w 159601"/>
                    <a:gd name="connsiteY282" fmla="*/ 47816 h 203787"/>
                    <a:gd name="connsiteX283" fmla="*/ 21012 w 159601"/>
                    <a:gd name="connsiteY283" fmla="*/ 54007 h 203787"/>
                    <a:gd name="connsiteX284" fmla="*/ 27204 w 159601"/>
                    <a:gd name="connsiteY284" fmla="*/ 60198 h 203787"/>
                    <a:gd name="connsiteX285" fmla="*/ 27204 w 159601"/>
                    <a:gd name="connsiteY285" fmla="*/ 84153 h 203787"/>
                    <a:gd name="connsiteX286" fmla="*/ 33395 w 159601"/>
                    <a:gd name="connsiteY286" fmla="*/ 77962 h 203787"/>
                    <a:gd name="connsiteX287" fmla="*/ 27204 w 159601"/>
                    <a:gd name="connsiteY287" fmla="*/ 71771 h 203787"/>
                    <a:gd name="connsiteX288" fmla="*/ 21012 w 159601"/>
                    <a:gd name="connsiteY288" fmla="*/ 77962 h 203787"/>
                    <a:gd name="connsiteX289" fmla="*/ 27204 w 159601"/>
                    <a:gd name="connsiteY289" fmla="*/ 84153 h 203787"/>
                    <a:gd name="connsiteX290" fmla="*/ 27204 w 159601"/>
                    <a:gd name="connsiteY290" fmla="*/ 108061 h 203787"/>
                    <a:gd name="connsiteX291" fmla="*/ 33395 w 159601"/>
                    <a:gd name="connsiteY291" fmla="*/ 101870 h 203787"/>
                    <a:gd name="connsiteX292" fmla="*/ 27204 w 159601"/>
                    <a:gd name="connsiteY292" fmla="*/ 95679 h 203787"/>
                    <a:gd name="connsiteX293" fmla="*/ 21012 w 159601"/>
                    <a:gd name="connsiteY293" fmla="*/ 101870 h 203787"/>
                    <a:gd name="connsiteX294" fmla="*/ 27204 w 159601"/>
                    <a:gd name="connsiteY294" fmla="*/ 108061 h 203787"/>
                    <a:gd name="connsiteX295" fmla="*/ 27204 w 159601"/>
                    <a:gd name="connsiteY295" fmla="*/ 132017 h 203787"/>
                    <a:gd name="connsiteX296" fmla="*/ 33395 w 159601"/>
                    <a:gd name="connsiteY296" fmla="*/ 125825 h 203787"/>
                    <a:gd name="connsiteX297" fmla="*/ 27204 w 159601"/>
                    <a:gd name="connsiteY297" fmla="*/ 119634 h 203787"/>
                    <a:gd name="connsiteX298" fmla="*/ 21012 w 159601"/>
                    <a:gd name="connsiteY298" fmla="*/ 125825 h 203787"/>
                    <a:gd name="connsiteX299" fmla="*/ 27204 w 159601"/>
                    <a:gd name="connsiteY299" fmla="*/ 132017 h 203787"/>
                    <a:gd name="connsiteX300" fmla="*/ 27204 w 159601"/>
                    <a:gd name="connsiteY300" fmla="*/ 155924 h 203787"/>
                    <a:gd name="connsiteX301" fmla="*/ 33395 w 159601"/>
                    <a:gd name="connsiteY301" fmla="*/ 149733 h 203787"/>
                    <a:gd name="connsiteX302" fmla="*/ 27204 w 159601"/>
                    <a:gd name="connsiteY302" fmla="*/ 143542 h 203787"/>
                    <a:gd name="connsiteX303" fmla="*/ 21012 w 159601"/>
                    <a:gd name="connsiteY303" fmla="*/ 149733 h 203787"/>
                    <a:gd name="connsiteX304" fmla="*/ 27204 w 159601"/>
                    <a:gd name="connsiteY304" fmla="*/ 155924 h 203787"/>
                    <a:gd name="connsiteX305" fmla="*/ 27204 w 159601"/>
                    <a:gd name="connsiteY305" fmla="*/ 179880 h 203787"/>
                    <a:gd name="connsiteX306" fmla="*/ 33395 w 159601"/>
                    <a:gd name="connsiteY306" fmla="*/ 173688 h 203787"/>
                    <a:gd name="connsiteX307" fmla="*/ 27204 w 159601"/>
                    <a:gd name="connsiteY307" fmla="*/ 167497 h 203787"/>
                    <a:gd name="connsiteX308" fmla="*/ 21012 w 159601"/>
                    <a:gd name="connsiteY308" fmla="*/ 173688 h 203787"/>
                    <a:gd name="connsiteX309" fmla="*/ 27204 w 159601"/>
                    <a:gd name="connsiteY309" fmla="*/ 179880 h 203787"/>
                    <a:gd name="connsiteX310" fmla="*/ 27204 w 159601"/>
                    <a:gd name="connsiteY310" fmla="*/ 203787 h 203787"/>
                    <a:gd name="connsiteX311" fmla="*/ 33395 w 159601"/>
                    <a:gd name="connsiteY311" fmla="*/ 197596 h 203787"/>
                    <a:gd name="connsiteX312" fmla="*/ 27204 w 159601"/>
                    <a:gd name="connsiteY312" fmla="*/ 191405 h 203787"/>
                    <a:gd name="connsiteX313" fmla="*/ 21012 w 159601"/>
                    <a:gd name="connsiteY313" fmla="*/ 197596 h 203787"/>
                    <a:gd name="connsiteX314" fmla="*/ 27204 w 159601"/>
                    <a:gd name="connsiteY314" fmla="*/ 203787 h 203787"/>
                    <a:gd name="connsiteX315" fmla="*/ 6201 w 159601"/>
                    <a:gd name="connsiteY315" fmla="*/ 12383 h 203787"/>
                    <a:gd name="connsiteX316" fmla="*/ 12383 w 159601"/>
                    <a:gd name="connsiteY316" fmla="*/ 6182 h 203787"/>
                    <a:gd name="connsiteX317" fmla="*/ 6182 w 159601"/>
                    <a:gd name="connsiteY317" fmla="*/ 0 h 203787"/>
                    <a:gd name="connsiteX318" fmla="*/ 0 w 159601"/>
                    <a:gd name="connsiteY318" fmla="*/ 6201 h 203787"/>
                    <a:gd name="connsiteX319" fmla="*/ 6201 w 159601"/>
                    <a:gd name="connsiteY319" fmla="*/ 12383 h 203787"/>
                    <a:gd name="connsiteX320" fmla="*/ 6201 w 159601"/>
                    <a:gd name="connsiteY320" fmla="*/ 36290 h 203787"/>
                    <a:gd name="connsiteX321" fmla="*/ 12383 w 159601"/>
                    <a:gd name="connsiteY321" fmla="*/ 30090 h 203787"/>
                    <a:gd name="connsiteX322" fmla="*/ 6182 w 159601"/>
                    <a:gd name="connsiteY322" fmla="*/ 23908 h 203787"/>
                    <a:gd name="connsiteX323" fmla="*/ 0 w 159601"/>
                    <a:gd name="connsiteY323" fmla="*/ 30109 h 203787"/>
                    <a:gd name="connsiteX324" fmla="*/ 6201 w 159601"/>
                    <a:gd name="connsiteY324" fmla="*/ 36290 h 203787"/>
                    <a:gd name="connsiteX325" fmla="*/ 6201 w 159601"/>
                    <a:gd name="connsiteY325" fmla="*/ 60198 h 203787"/>
                    <a:gd name="connsiteX326" fmla="*/ 12383 w 159601"/>
                    <a:gd name="connsiteY326" fmla="*/ 53997 h 203787"/>
                    <a:gd name="connsiteX327" fmla="*/ 6182 w 159601"/>
                    <a:gd name="connsiteY327" fmla="*/ 47816 h 203787"/>
                    <a:gd name="connsiteX328" fmla="*/ 0 w 159601"/>
                    <a:gd name="connsiteY328" fmla="*/ 54016 h 203787"/>
                    <a:gd name="connsiteX329" fmla="*/ 6201 w 159601"/>
                    <a:gd name="connsiteY329" fmla="*/ 60198 h 203787"/>
                    <a:gd name="connsiteX330" fmla="*/ 6201 w 159601"/>
                    <a:gd name="connsiteY330" fmla="*/ 84153 h 203787"/>
                    <a:gd name="connsiteX331" fmla="*/ 12383 w 159601"/>
                    <a:gd name="connsiteY331" fmla="*/ 77953 h 203787"/>
                    <a:gd name="connsiteX332" fmla="*/ 6182 w 159601"/>
                    <a:gd name="connsiteY332" fmla="*/ 71771 h 203787"/>
                    <a:gd name="connsiteX333" fmla="*/ 0 w 159601"/>
                    <a:gd name="connsiteY333" fmla="*/ 77972 h 203787"/>
                    <a:gd name="connsiteX334" fmla="*/ 6201 w 159601"/>
                    <a:gd name="connsiteY334" fmla="*/ 84153 h 203787"/>
                    <a:gd name="connsiteX335" fmla="*/ 6201 w 159601"/>
                    <a:gd name="connsiteY335" fmla="*/ 108061 h 203787"/>
                    <a:gd name="connsiteX336" fmla="*/ 12383 w 159601"/>
                    <a:gd name="connsiteY336" fmla="*/ 101860 h 203787"/>
                    <a:gd name="connsiteX337" fmla="*/ 6182 w 159601"/>
                    <a:gd name="connsiteY337" fmla="*/ 95679 h 203787"/>
                    <a:gd name="connsiteX338" fmla="*/ 0 w 159601"/>
                    <a:gd name="connsiteY338" fmla="*/ 101879 h 203787"/>
                    <a:gd name="connsiteX339" fmla="*/ 6201 w 159601"/>
                    <a:gd name="connsiteY339" fmla="*/ 108061 h 203787"/>
                    <a:gd name="connsiteX340" fmla="*/ 6201 w 159601"/>
                    <a:gd name="connsiteY340" fmla="*/ 132017 h 203787"/>
                    <a:gd name="connsiteX341" fmla="*/ 12383 w 159601"/>
                    <a:gd name="connsiteY341" fmla="*/ 125816 h 203787"/>
                    <a:gd name="connsiteX342" fmla="*/ 6182 w 159601"/>
                    <a:gd name="connsiteY342" fmla="*/ 119634 h 203787"/>
                    <a:gd name="connsiteX343" fmla="*/ 0 w 159601"/>
                    <a:gd name="connsiteY343" fmla="*/ 125835 h 203787"/>
                    <a:gd name="connsiteX344" fmla="*/ 6201 w 159601"/>
                    <a:gd name="connsiteY344" fmla="*/ 132017 h 203787"/>
                    <a:gd name="connsiteX345" fmla="*/ 6201 w 159601"/>
                    <a:gd name="connsiteY345" fmla="*/ 155924 h 203787"/>
                    <a:gd name="connsiteX346" fmla="*/ 12383 w 159601"/>
                    <a:gd name="connsiteY346" fmla="*/ 149724 h 203787"/>
                    <a:gd name="connsiteX347" fmla="*/ 6182 w 159601"/>
                    <a:gd name="connsiteY347" fmla="*/ 143542 h 203787"/>
                    <a:gd name="connsiteX348" fmla="*/ 0 w 159601"/>
                    <a:gd name="connsiteY348" fmla="*/ 149743 h 203787"/>
                    <a:gd name="connsiteX349" fmla="*/ 6201 w 159601"/>
                    <a:gd name="connsiteY349" fmla="*/ 155924 h 203787"/>
                    <a:gd name="connsiteX350" fmla="*/ 6201 w 159601"/>
                    <a:gd name="connsiteY350" fmla="*/ 179880 h 203787"/>
                    <a:gd name="connsiteX351" fmla="*/ 12383 w 159601"/>
                    <a:gd name="connsiteY351" fmla="*/ 173679 h 203787"/>
                    <a:gd name="connsiteX352" fmla="*/ 6182 w 159601"/>
                    <a:gd name="connsiteY352" fmla="*/ 167497 h 203787"/>
                    <a:gd name="connsiteX353" fmla="*/ 0 w 159601"/>
                    <a:gd name="connsiteY353" fmla="*/ 173698 h 203787"/>
                    <a:gd name="connsiteX354" fmla="*/ 6201 w 159601"/>
                    <a:gd name="connsiteY354" fmla="*/ 179880 h 203787"/>
                    <a:gd name="connsiteX355" fmla="*/ 6201 w 159601"/>
                    <a:gd name="connsiteY355" fmla="*/ 203787 h 203787"/>
                    <a:gd name="connsiteX356" fmla="*/ 12383 w 159601"/>
                    <a:gd name="connsiteY356" fmla="*/ 197587 h 203787"/>
                    <a:gd name="connsiteX357" fmla="*/ 6182 w 159601"/>
                    <a:gd name="connsiteY357" fmla="*/ 191405 h 203787"/>
                    <a:gd name="connsiteX358" fmla="*/ 0 w 159601"/>
                    <a:gd name="connsiteY358" fmla="*/ 197606 h 203787"/>
                    <a:gd name="connsiteX359" fmla="*/ 6201 w 159601"/>
                    <a:gd name="connsiteY359" fmla="*/ 203787 h 20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59601" h="203787">
                      <a:moveTo>
                        <a:pt x="153410" y="12383"/>
                      </a:moveTo>
                      <a:cubicBezTo>
                        <a:pt x="156829" y="12383"/>
                        <a:pt x="159601" y="9611"/>
                        <a:pt x="159601" y="6191"/>
                      </a:cubicBezTo>
                      <a:cubicBezTo>
                        <a:pt x="159601" y="2772"/>
                        <a:pt x="156829" y="0"/>
                        <a:pt x="153410" y="0"/>
                      </a:cubicBezTo>
                      <a:cubicBezTo>
                        <a:pt x="149990" y="0"/>
                        <a:pt x="147218" y="2772"/>
                        <a:pt x="147218" y="6191"/>
                      </a:cubicBezTo>
                      <a:cubicBezTo>
                        <a:pt x="147218" y="9611"/>
                        <a:pt x="149990" y="12383"/>
                        <a:pt x="153410" y="12383"/>
                      </a:cubicBezTo>
                      <a:close/>
                      <a:moveTo>
                        <a:pt x="153410" y="36290"/>
                      </a:moveTo>
                      <a:cubicBezTo>
                        <a:pt x="156829" y="36290"/>
                        <a:pt x="159601" y="33519"/>
                        <a:pt x="159601" y="30099"/>
                      </a:cubicBezTo>
                      <a:cubicBezTo>
                        <a:pt x="159601" y="26680"/>
                        <a:pt x="156829" y="23908"/>
                        <a:pt x="153410" y="23908"/>
                      </a:cubicBezTo>
                      <a:cubicBezTo>
                        <a:pt x="149990" y="23908"/>
                        <a:pt x="147218" y="26680"/>
                        <a:pt x="147218" y="30099"/>
                      </a:cubicBezTo>
                      <a:cubicBezTo>
                        <a:pt x="147218" y="33519"/>
                        <a:pt x="149990" y="36290"/>
                        <a:pt x="153410" y="36290"/>
                      </a:cubicBezTo>
                      <a:close/>
                      <a:moveTo>
                        <a:pt x="153410" y="60198"/>
                      </a:moveTo>
                      <a:cubicBezTo>
                        <a:pt x="156829" y="60198"/>
                        <a:pt x="159601" y="57426"/>
                        <a:pt x="159601" y="54007"/>
                      </a:cubicBezTo>
                      <a:cubicBezTo>
                        <a:pt x="159601" y="50587"/>
                        <a:pt x="156829" y="47816"/>
                        <a:pt x="153410" y="47816"/>
                      </a:cubicBezTo>
                      <a:cubicBezTo>
                        <a:pt x="149990" y="47816"/>
                        <a:pt x="147218" y="50587"/>
                        <a:pt x="147218" y="54007"/>
                      </a:cubicBezTo>
                      <a:cubicBezTo>
                        <a:pt x="147218" y="57426"/>
                        <a:pt x="149990" y="60198"/>
                        <a:pt x="153410" y="60198"/>
                      </a:cubicBezTo>
                      <a:close/>
                      <a:moveTo>
                        <a:pt x="153410" y="84153"/>
                      </a:moveTo>
                      <a:cubicBezTo>
                        <a:pt x="156829" y="84153"/>
                        <a:pt x="159601" y="81382"/>
                        <a:pt x="159601" y="77962"/>
                      </a:cubicBezTo>
                      <a:cubicBezTo>
                        <a:pt x="159601" y="74543"/>
                        <a:pt x="156829" y="71771"/>
                        <a:pt x="153410" y="71771"/>
                      </a:cubicBezTo>
                      <a:cubicBezTo>
                        <a:pt x="149990" y="71771"/>
                        <a:pt x="147218" y="74543"/>
                        <a:pt x="147218" y="77962"/>
                      </a:cubicBezTo>
                      <a:cubicBezTo>
                        <a:pt x="147218" y="81382"/>
                        <a:pt x="149990" y="84153"/>
                        <a:pt x="153410" y="84153"/>
                      </a:cubicBezTo>
                      <a:close/>
                      <a:moveTo>
                        <a:pt x="153410" y="108061"/>
                      </a:moveTo>
                      <a:cubicBezTo>
                        <a:pt x="156829" y="108061"/>
                        <a:pt x="159601" y="105289"/>
                        <a:pt x="159601" y="101870"/>
                      </a:cubicBezTo>
                      <a:cubicBezTo>
                        <a:pt x="159601" y="98450"/>
                        <a:pt x="156829" y="95679"/>
                        <a:pt x="153410" y="95679"/>
                      </a:cubicBezTo>
                      <a:cubicBezTo>
                        <a:pt x="149990" y="95679"/>
                        <a:pt x="147218" y="98450"/>
                        <a:pt x="147218" y="101870"/>
                      </a:cubicBezTo>
                      <a:cubicBezTo>
                        <a:pt x="147218" y="105289"/>
                        <a:pt x="149990" y="108061"/>
                        <a:pt x="153410" y="108061"/>
                      </a:cubicBezTo>
                      <a:close/>
                      <a:moveTo>
                        <a:pt x="153410" y="132017"/>
                      </a:moveTo>
                      <a:cubicBezTo>
                        <a:pt x="156829" y="132017"/>
                        <a:pt x="159601" y="129245"/>
                        <a:pt x="159601" y="125825"/>
                      </a:cubicBezTo>
                      <a:cubicBezTo>
                        <a:pt x="159601" y="122406"/>
                        <a:pt x="156829" y="119634"/>
                        <a:pt x="153410" y="119634"/>
                      </a:cubicBezTo>
                      <a:cubicBezTo>
                        <a:pt x="149990" y="119634"/>
                        <a:pt x="147218" y="122406"/>
                        <a:pt x="147218" y="125825"/>
                      </a:cubicBezTo>
                      <a:cubicBezTo>
                        <a:pt x="147218" y="129245"/>
                        <a:pt x="149990" y="132017"/>
                        <a:pt x="153410" y="132017"/>
                      </a:cubicBezTo>
                      <a:close/>
                      <a:moveTo>
                        <a:pt x="153410" y="155924"/>
                      </a:moveTo>
                      <a:cubicBezTo>
                        <a:pt x="156829" y="155924"/>
                        <a:pt x="159601" y="153153"/>
                        <a:pt x="159601" y="149733"/>
                      </a:cubicBezTo>
                      <a:cubicBezTo>
                        <a:pt x="159601" y="146314"/>
                        <a:pt x="156829" y="143542"/>
                        <a:pt x="153410" y="143542"/>
                      </a:cubicBezTo>
                      <a:cubicBezTo>
                        <a:pt x="149990" y="143542"/>
                        <a:pt x="147218" y="146314"/>
                        <a:pt x="147218" y="149733"/>
                      </a:cubicBezTo>
                      <a:cubicBezTo>
                        <a:pt x="147218" y="153153"/>
                        <a:pt x="149990" y="155924"/>
                        <a:pt x="153410" y="155924"/>
                      </a:cubicBezTo>
                      <a:close/>
                      <a:moveTo>
                        <a:pt x="153410" y="179880"/>
                      </a:moveTo>
                      <a:cubicBezTo>
                        <a:pt x="156829" y="179880"/>
                        <a:pt x="159601" y="177108"/>
                        <a:pt x="159601" y="173688"/>
                      </a:cubicBezTo>
                      <a:cubicBezTo>
                        <a:pt x="159601" y="170269"/>
                        <a:pt x="156829" y="167497"/>
                        <a:pt x="153410" y="167497"/>
                      </a:cubicBezTo>
                      <a:cubicBezTo>
                        <a:pt x="149990" y="167497"/>
                        <a:pt x="147218" y="170269"/>
                        <a:pt x="147218" y="173688"/>
                      </a:cubicBezTo>
                      <a:cubicBezTo>
                        <a:pt x="147218" y="177108"/>
                        <a:pt x="149990" y="179880"/>
                        <a:pt x="153410" y="179880"/>
                      </a:cubicBezTo>
                      <a:close/>
                      <a:moveTo>
                        <a:pt x="153410" y="203787"/>
                      </a:moveTo>
                      <a:cubicBezTo>
                        <a:pt x="156829" y="203787"/>
                        <a:pt x="159601" y="201016"/>
                        <a:pt x="159601" y="197596"/>
                      </a:cubicBezTo>
                      <a:cubicBezTo>
                        <a:pt x="159601" y="194177"/>
                        <a:pt x="156829" y="191405"/>
                        <a:pt x="153410" y="191405"/>
                      </a:cubicBezTo>
                      <a:cubicBezTo>
                        <a:pt x="149990" y="191405"/>
                        <a:pt x="147218" y="194177"/>
                        <a:pt x="147218" y="197596"/>
                      </a:cubicBezTo>
                      <a:cubicBezTo>
                        <a:pt x="147218" y="201016"/>
                        <a:pt x="149990" y="203787"/>
                        <a:pt x="153410" y="203787"/>
                      </a:cubicBezTo>
                      <a:close/>
                      <a:moveTo>
                        <a:pt x="132359" y="12383"/>
                      </a:moveTo>
                      <a:cubicBezTo>
                        <a:pt x="135779" y="12383"/>
                        <a:pt x="138551" y="9611"/>
                        <a:pt x="138551" y="6191"/>
                      </a:cubicBezTo>
                      <a:cubicBezTo>
                        <a:pt x="138551" y="2772"/>
                        <a:pt x="135779" y="0"/>
                        <a:pt x="132359" y="0"/>
                      </a:cubicBezTo>
                      <a:cubicBezTo>
                        <a:pt x="128940" y="0"/>
                        <a:pt x="126168" y="2772"/>
                        <a:pt x="126168" y="6191"/>
                      </a:cubicBezTo>
                      <a:cubicBezTo>
                        <a:pt x="126168" y="9611"/>
                        <a:pt x="128940" y="12383"/>
                        <a:pt x="132359" y="12383"/>
                      </a:cubicBezTo>
                      <a:close/>
                      <a:moveTo>
                        <a:pt x="132359" y="36290"/>
                      </a:moveTo>
                      <a:cubicBezTo>
                        <a:pt x="135779" y="36290"/>
                        <a:pt x="138551" y="33519"/>
                        <a:pt x="138551" y="30099"/>
                      </a:cubicBezTo>
                      <a:cubicBezTo>
                        <a:pt x="138551" y="26680"/>
                        <a:pt x="135779" y="23908"/>
                        <a:pt x="132359" y="23908"/>
                      </a:cubicBezTo>
                      <a:cubicBezTo>
                        <a:pt x="128940" y="23908"/>
                        <a:pt x="126168" y="26680"/>
                        <a:pt x="126168" y="30099"/>
                      </a:cubicBezTo>
                      <a:cubicBezTo>
                        <a:pt x="126168" y="33519"/>
                        <a:pt x="128940" y="36290"/>
                        <a:pt x="132359" y="36290"/>
                      </a:cubicBezTo>
                      <a:close/>
                      <a:moveTo>
                        <a:pt x="132359" y="60198"/>
                      </a:moveTo>
                      <a:cubicBezTo>
                        <a:pt x="135779" y="60198"/>
                        <a:pt x="138551" y="57426"/>
                        <a:pt x="138551" y="54007"/>
                      </a:cubicBezTo>
                      <a:cubicBezTo>
                        <a:pt x="138551" y="50587"/>
                        <a:pt x="135779" y="47816"/>
                        <a:pt x="132359" y="47816"/>
                      </a:cubicBezTo>
                      <a:cubicBezTo>
                        <a:pt x="128940" y="47816"/>
                        <a:pt x="126168" y="50587"/>
                        <a:pt x="126168" y="54007"/>
                      </a:cubicBezTo>
                      <a:cubicBezTo>
                        <a:pt x="126168" y="57426"/>
                        <a:pt x="128940" y="60198"/>
                        <a:pt x="132359" y="60198"/>
                      </a:cubicBezTo>
                      <a:close/>
                      <a:moveTo>
                        <a:pt x="132359" y="84153"/>
                      </a:moveTo>
                      <a:cubicBezTo>
                        <a:pt x="135779" y="84153"/>
                        <a:pt x="138551" y="81382"/>
                        <a:pt x="138551" y="77962"/>
                      </a:cubicBezTo>
                      <a:cubicBezTo>
                        <a:pt x="138551" y="74543"/>
                        <a:pt x="135779" y="71771"/>
                        <a:pt x="132359" y="71771"/>
                      </a:cubicBezTo>
                      <a:cubicBezTo>
                        <a:pt x="128940" y="71771"/>
                        <a:pt x="126168" y="74543"/>
                        <a:pt x="126168" y="77962"/>
                      </a:cubicBezTo>
                      <a:cubicBezTo>
                        <a:pt x="126168" y="81382"/>
                        <a:pt x="128940" y="84153"/>
                        <a:pt x="132359" y="84153"/>
                      </a:cubicBezTo>
                      <a:close/>
                      <a:moveTo>
                        <a:pt x="132359" y="108061"/>
                      </a:moveTo>
                      <a:cubicBezTo>
                        <a:pt x="135779" y="108061"/>
                        <a:pt x="138551" y="105289"/>
                        <a:pt x="138551" y="101870"/>
                      </a:cubicBezTo>
                      <a:cubicBezTo>
                        <a:pt x="138551" y="98450"/>
                        <a:pt x="135779" y="95679"/>
                        <a:pt x="132359" y="95679"/>
                      </a:cubicBezTo>
                      <a:cubicBezTo>
                        <a:pt x="128940" y="95679"/>
                        <a:pt x="126168" y="98450"/>
                        <a:pt x="126168" y="101870"/>
                      </a:cubicBezTo>
                      <a:cubicBezTo>
                        <a:pt x="126168" y="105289"/>
                        <a:pt x="128940" y="108061"/>
                        <a:pt x="132359" y="108061"/>
                      </a:cubicBezTo>
                      <a:close/>
                      <a:moveTo>
                        <a:pt x="132359" y="132017"/>
                      </a:moveTo>
                      <a:cubicBezTo>
                        <a:pt x="135779" y="132017"/>
                        <a:pt x="138551" y="129245"/>
                        <a:pt x="138551" y="125825"/>
                      </a:cubicBezTo>
                      <a:cubicBezTo>
                        <a:pt x="138551" y="122406"/>
                        <a:pt x="135779" y="119634"/>
                        <a:pt x="132359" y="119634"/>
                      </a:cubicBezTo>
                      <a:cubicBezTo>
                        <a:pt x="128940" y="119634"/>
                        <a:pt x="126168" y="122406"/>
                        <a:pt x="126168" y="125825"/>
                      </a:cubicBezTo>
                      <a:cubicBezTo>
                        <a:pt x="126168" y="129245"/>
                        <a:pt x="128940" y="132017"/>
                        <a:pt x="132359" y="132017"/>
                      </a:cubicBezTo>
                      <a:close/>
                      <a:moveTo>
                        <a:pt x="132359" y="155924"/>
                      </a:moveTo>
                      <a:cubicBezTo>
                        <a:pt x="135779" y="155924"/>
                        <a:pt x="138551" y="153153"/>
                        <a:pt x="138551" y="149733"/>
                      </a:cubicBezTo>
                      <a:cubicBezTo>
                        <a:pt x="138551" y="146314"/>
                        <a:pt x="135779" y="143542"/>
                        <a:pt x="132359" y="143542"/>
                      </a:cubicBezTo>
                      <a:cubicBezTo>
                        <a:pt x="128940" y="143542"/>
                        <a:pt x="126168" y="146314"/>
                        <a:pt x="126168" y="149733"/>
                      </a:cubicBezTo>
                      <a:cubicBezTo>
                        <a:pt x="126168" y="153153"/>
                        <a:pt x="128940" y="155924"/>
                        <a:pt x="132359" y="155924"/>
                      </a:cubicBezTo>
                      <a:close/>
                      <a:moveTo>
                        <a:pt x="132359" y="179880"/>
                      </a:moveTo>
                      <a:cubicBezTo>
                        <a:pt x="135779" y="179880"/>
                        <a:pt x="138551" y="177108"/>
                        <a:pt x="138551" y="173688"/>
                      </a:cubicBezTo>
                      <a:cubicBezTo>
                        <a:pt x="138551" y="170269"/>
                        <a:pt x="135779" y="167497"/>
                        <a:pt x="132359" y="167497"/>
                      </a:cubicBezTo>
                      <a:cubicBezTo>
                        <a:pt x="128940" y="167497"/>
                        <a:pt x="126168" y="170269"/>
                        <a:pt x="126168" y="173688"/>
                      </a:cubicBezTo>
                      <a:cubicBezTo>
                        <a:pt x="126168" y="177108"/>
                        <a:pt x="128940" y="179880"/>
                        <a:pt x="132359" y="179880"/>
                      </a:cubicBezTo>
                      <a:close/>
                      <a:moveTo>
                        <a:pt x="132359" y="203787"/>
                      </a:moveTo>
                      <a:cubicBezTo>
                        <a:pt x="135779" y="203787"/>
                        <a:pt x="138551" y="201016"/>
                        <a:pt x="138551" y="197596"/>
                      </a:cubicBezTo>
                      <a:cubicBezTo>
                        <a:pt x="138551" y="194177"/>
                        <a:pt x="135779" y="191405"/>
                        <a:pt x="132359" y="191405"/>
                      </a:cubicBezTo>
                      <a:cubicBezTo>
                        <a:pt x="128940" y="191405"/>
                        <a:pt x="126168" y="194177"/>
                        <a:pt x="126168" y="197596"/>
                      </a:cubicBezTo>
                      <a:cubicBezTo>
                        <a:pt x="126168" y="201016"/>
                        <a:pt x="128940" y="203787"/>
                        <a:pt x="132359" y="203787"/>
                      </a:cubicBezTo>
                      <a:close/>
                      <a:moveTo>
                        <a:pt x="111357" y="12383"/>
                      </a:moveTo>
                      <a:cubicBezTo>
                        <a:pt x="114776" y="12383"/>
                        <a:pt x="117548" y="9611"/>
                        <a:pt x="117548" y="6191"/>
                      </a:cubicBezTo>
                      <a:cubicBezTo>
                        <a:pt x="117548" y="2772"/>
                        <a:pt x="114776" y="0"/>
                        <a:pt x="111357" y="0"/>
                      </a:cubicBezTo>
                      <a:cubicBezTo>
                        <a:pt x="107937" y="0"/>
                        <a:pt x="105166" y="2772"/>
                        <a:pt x="105166" y="6191"/>
                      </a:cubicBezTo>
                      <a:cubicBezTo>
                        <a:pt x="105166" y="9611"/>
                        <a:pt x="107937" y="12383"/>
                        <a:pt x="111357" y="12383"/>
                      </a:cubicBezTo>
                      <a:close/>
                      <a:moveTo>
                        <a:pt x="111357" y="36290"/>
                      </a:moveTo>
                      <a:cubicBezTo>
                        <a:pt x="114776" y="36290"/>
                        <a:pt x="117548" y="33519"/>
                        <a:pt x="117548" y="30099"/>
                      </a:cubicBezTo>
                      <a:cubicBezTo>
                        <a:pt x="117548" y="26680"/>
                        <a:pt x="114776" y="23908"/>
                        <a:pt x="111357" y="23908"/>
                      </a:cubicBezTo>
                      <a:cubicBezTo>
                        <a:pt x="107937" y="23908"/>
                        <a:pt x="105166" y="26680"/>
                        <a:pt x="105166" y="30099"/>
                      </a:cubicBezTo>
                      <a:cubicBezTo>
                        <a:pt x="105166" y="33519"/>
                        <a:pt x="107937" y="36290"/>
                        <a:pt x="111357" y="36290"/>
                      </a:cubicBezTo>
                      <a:close/>
                      <a:moveTo>
                        <a:pt x="111357" y="60198"/>
                      </a:moveTo>
                      <a:cubicBezTo>
                        <a:pt x="114776" y="60198"/>
                        <a:pt x="117548" y="57426"/>
                        <a:pt x="117548" y="54007"/>
                      </a:cubicBezTo>
                      <a:cubicBezTo>
                        <a:pt x="117548" y="50587"/>
                        <a:pt x="114776" y="47816"/>
                        <a:pt x="111357" y="47816"/>
                      </a:cubicBezTo>
                      <a:cubicBezTo>
                        <a:pt x="107937" y="47816"/>
                        <a:pt x="105166" y="50587"/>
                        <a:pt x="105166" y="54007"/>
                      </a:cubicBezTo>
                      <a:cubicBezTo>
                        <a:pt x="105166" y="57426"/>
                        <a:pt x="107937" y="60198"/>
                        <a:pt x="111357" y="60198"/>
                      </a:cubicBezTo>
                      <a:close/>
                      <a:moveTo>
                        <a:pt x="111357" y="84153"/>
                      </a:moveTo>
                      <a:cubicBezTo>
                        <a:pt x="114776" y="84153"/>
                        <a:pt x="117548" y="81382"/>
                        <a:pt x="117548" y="77962"/>
                      </a:cubicBezTo>
                      <a:cubicBezTo>
                        <a:pt x="117548" y="74543"/>
                        <a:pt x="114776" y="71771"/>
                        <a:pt x="111357" y="71771"/>
                      </a:cubicBezTo>
                      <a:cubicBezTo>
                        <a:pt x="107937" y="71771"/>
                        <a:pt x="105166" y="74543"/>
                        <a:pt x="105166" y="77962"/>
                      </a:cubicBezTo>
                      <a:cubicBezTo>
                        <a:pt x="105166" y="81382"/>
                        <a:pt x="107937" y="84153"/>
                        <a:pt x="111357" y="84153"/>
                      </a:cubicBezTo>
                      <a:close/>
                      <a:moveTo>
                        <a:pt x="111357" y="108061"/>
                      </a:moveTo>
                      <a:cubicBezTo>
                        <a:pt x="114776" y="108061"/>
                        <a:pt x="117548" y="105289"/>
                        <a:pt x="117548" y="101870"/>
                      </a:cubicBezTo>
                      <a:cubicBezTo>
                        <a:pt x="117548" y="98450"/>
                        <a:pt x="114776" y="95679"/>
                        <a:pt x="111357" y="95679"/>
                      </a:cubicBezTo>
                      <a:cubicBezTo>
                        <a:pt x="107937" y="95679"/>
                        <a:pt x="105166" y="98450"/>
                        <a:pt x="105166" y="101870"/>
                      </a:cubicBezTo>
                      <a:cubicBezTo>
                        <a:pt x="105166" y="105289"/>
                        <a:pt x="107937" y="108061"/>
                        <a:pt x="111357" y="108061"/>
                      </a:cubicBezTo>
                      <a:close/>
                      <a:moveTo>
                        <a:pt x="111357" y="132017"/>
                      </a:moveTo>
                      <a:cubicBezTo>
                        <a:pt x="114776" y="132017"/>
                        <a:pt x="117548" y="129245"/>
                        <a:pt x="117548" y="125825"/>
                      </a:cubicBezTo>
                      <a:cubicBezTo>
                        <a:pt x="117548" y="122406"/>
                        <a:pt x="114776" y="119634"/>
                        <a:pt x="111357" y="119634"/>
                      </a:cubicBezTo>
                      <a:cubicBezTo>
                        <a:pt x="107937" y="119634"/>
                        <a:pt x="105166" y="122406"/>
                        <a:pt x="105166" y="125825"/>
                      </a:cubicBezTo>
                      <a:cubicBezTo>
                        <a:pt x="105166" y="129245"/>
                        <a:pt x="107937" y="132017"/>
                        <a:pt x="111357" y="132017"/>
                      </a:cubicBezTo>
                      <a:close/>
                      <a:moveTo>
                        <a:pt x="111357" y="155924"/>
                      </a:moveTo>
                      <a:cubicBezTo>
                        <a:pt x="114776" y="155924"/>
                        <a:pt x="117548" y="153153"/>
                        <a:pt x="117548" y="149733"/>
                      </a:cubicBezTo>
                      <a:cubicBezTo>
                        <a:pt x="117548" y="146314"/>
                        <a:pt x="114776" y="143542"/>
                        <a:pt x="111357" y="143542"/>
                      </a:cubicBezTo>
                      <a:cubicBezTo>
                        <a:pt x="107937" y="143542"/>
                        <a:pt x="105166" y="146314"/>
                        <a:pt x="105166" y="149733"/>
                      </a:cubicBezTo>
                      <a:cubicBezTo>
                        <a:pt x="105166" y="153153"/>
                        <a:pt x="107937" y="155924"/>
                        <a:pt x="111357" y="155924"/>
                      </a:cubicBezTo>
                      <a:close/>
                      <a:moveTo>
                        <a:pt x="111357" y="179880"/>
                      </a:moveTo>
                      <a:cubicBezTo>
                        <a:pt x="114776" y="179880"/>
                        <a:pt x="117548" y="177108"/>
                        <a:pt x="117548" y="173688"/>
                      </a:cubicBezTo>
                      <a:cubicBezTo>
                        <a:pt x="117548" y="170269"/>
                        <a:pt x="114776" y="167497"/>
                        <a:pt x="111357" y="167497"/>
                      </a:cubicBezTo>
                      <a:cubicBezTo>
                        <a:pt x="107937" y="167497"/>
                        <a:pt x="105166" y="170269"/>
                        <a:pt x="105166" y="173688"/>
                      </a:cubicBezTo>
                      <a:cubicBezTo>
                        <a:pt x="105166" y="177108"/>
                        <a:pt x="107937" y="179880"/>
                        <a:pt x="111357" y="179880"/>
                      </a:cubicBezTo>
                      <a:close/>
                      <a:moveTo>
                        <a:pt x="111357" y="203787"/>
                      </a:moveTo>
                      <a:cubicBezTo>
                        <a:pt x="114776" y="203787"/>
                        <a:pt x="117548" y="201016"/>
                        <a:pt x="117548" y="197596"/>
                      </a:cubicBezTo>
                      <a:cubicBezTo>
                        <a:pt x="117548" y="194177"/>
                        <a:pt x="114776" y="191405"/>
                        <a:pt x="111357" y="191405"/>
                      </a:cubicBezTo>
                      <a:cubicBezTo>
                        <a:pt x="107937" y="191405"/>
                        <a:pt x="105166" y="194177"/>
                        <a:pt x="105166" y="197596"/>
                      </a:cubicBezTo>
                      <a:cubicBezTo>
                        <a:pt x="105166" y="201016"/>
                        <a:pt x="107937" y="203787"/>
                        <a:pt x="111357" y="203787"/>
                      </a:cubicBezTo>
                      <a:close/>
                      <a:moveTo>
                        <a:pt x="90307" y="12383"/>
                      </a:moveTo>
                      <a:cubicBezTo>
                        <a:pt x="93726" y="12383"/>
                        <a:pt x="96498" y="9611"/>
                        <a:pt x="96498" y="6191"/>
                      </a:cubicBezTo>
                      <a:cubicBezTo>
                        <a:pt x="96498" y="2772"/>
                        <a:pt x="93726" y="0"/>
                        <a:pt x="90307" y="0"/>
                      </a:cubicBezTo>
                      <a:cubicBezTo>
                        <a:pt x="86887" y="0"/>
                        <a:pt x="84115" y="2772"/>
                        <a:pt x="84115" y="6191"/>
                      </a:cubicBezTo>
                      <a:cubicBezTo>
                        <a:pt x="84115" y="9611"/>
                        <a:pt x="86887" y="12383"/>
                        <a:pt x="90307" y="12383"/>
                      </a:cubicBezTo>
                      <a:close/>
                      <a:moveTo>
                        <a:pt x="90307" y="36290"/>
                      </a:moveTo>
                      <a:cubicBezTo>
                        <a:pt x="93726" y="36290"/>
                        <a:pt x="96498" y="33519"/>
                        <a:pt x="96498" y="30099"/>
                      </a:cubicBezTo>
                      <a:cubicBezTo>
                        <a:pt x="96498" y="26680"/>
                        <a:pt x="93726" y="23908"/>
                        <a:pt x="90307" y="23908"/>
                      </a:cubicBezTo>
                      <a:cubicBezTo>
                        <a:pt x="86887" y="23908"/>
                        <a:pt x="84115" y="26680"/>
                        <a:pt x="84115" y="30099"/>
                      </a:cubicBezTo>
                      <a:cubicBezTo>
                        <a:pt x="84115" y="33519"/>
                        <a:pt x="86887" y="36290"/>
                        <a:pt x="90307" y="36290"/>
                      </a:cubicBezTo>
                      <a:close/>
                      <a:moveTo>
                        <a:pt x="90307" y="60198"/>
                      </a:moveTo>
                      <a:cubicBezTo>
                        <a:pt x="93726" y="60198"/>
                        <a:pt x="96498" y="57426"/>
                        <a:pt x="96498" y="54007"/>
                      </a:cubicBezTo>
                      <a:cubicBezTo>
                        <a:pt x="96498" y="50587"/>
                        <a:pt x="93726" y="47816"/>
                        <a:pt x="90307" y="47816"/>
                      </a:cubicBezTo>
                      <a:cubicBezTo>
                        <a:pt x="86887" y="47816"/>
                        <a:pt x="84115" y="50587"/>
                        <a:pt x="84115" y="54007"/>
                      </a:cubicBezTo>
                      <a:cubicBezTo>
                        <a:pt x="84115" y="57426"/>
                        <a:pt x="86887" y="60198"/>
                        <a:pt x="90307" y="60198"/>
                      </a:cubicBezTo>
                      <a:close/>
                      <a:moveTo>
                        <a:pt x="90307" y="84153"/>
                      </a:moveTo>
                      <a:cubicBezTo>
                        <a:pt x="93726" y="84153"/>
                        <a:pt x="96498" y="81382"/>
                        <a:pt x="96498" y="77962"/>
                      </a:cubicBezTo>
                      <a:cubicBezTo>
                        <a:pt x="96498" y="74543"/>
                        <a:pt x="93726" y="71771"/>
                        <a:pt x="90307" y="71771"/>
                      </a:cubicBezTo>
                      <a:cubicBezTo>
                        <a:pt x="86887" y="71771"/>
                        <a:pt x="84115" y="74543"/>
                        <a:pt x="84115" y="77962"/>
                      </a:cubicBezTo>
                      <a:cubicBezTo>
                        <a:pt x="84115" y="81382"/>
                        <a:pt x="86887" y="84153"/>
                        <a:pt x="90307" y="84153"/>
                      </a:cubicBezTo>
                      <a:close/>
                      <a:moveTo>
                        <a:pt x="90307" y="108061"/>
                      </a:moveTo>
                      <a:cubicBezTo>
                        <a:pt x="93726" y="108061"/>
                        <a:pt x="96498" y="105289"/>
                        <a:pt x="96498" y="101870"/>
                      </a:cubicBezTo>
                      <a:cubicBezTo>
                        <a:pt x="96498" y="98450"/>
                        <a:pt x="93726" y="95679"/>
                        <a:pt x="90307" y="95679"/>
                      </a:cubicBezTo>
                      <a:cubicBezTo>
                        <a:pt x="86887" y="95679"/>
                        <a:pt x="84115" y="98450"/>
                        <a:pt x="84115" y="101870"/>
                      </a:cubicBezTo>
                      <a:cubicBezTo>
                        <a:pt x="84115" y="105289"/>
                        <a:pt x="86887" y="108061"/>
                        <a:pt x="90307" y="108061"/>
                      </a:cubicBezTo>
                      <a:close/>
                      <a:moveTo>
                        <a:pt x="90307" y="132017"/>
                      </a:moveTo>
                      <a:cubicBezTo>
                        <a:pt x="93726" y="132017"/>
                        <a:pt x="96498" y="129245"/>
                        <a:pt x="96498" y="125825"/>
                      </a:cubicBezTo>
                      <a:cubicBezTo>
                        <a:pt x="96498" y="122406"/>
                        <a:pt x="93726" y="119634"/>
                        <a:pt x="90307" y="119634"/>
                      </a:cubicBezTo>
                      <a:cubicBezTo>
                        <a:pt x="86887" y="119634"/>
                        <a:pt x="84115" y="122406"/>
                        <a:pt x="84115" y="125825"/>
                      </a:cubicBezTo>
                      <a:cubicBezTo>
                        <a:pt x="84115" y="129245"/>
                        <a:pt x="86887" y="132017"/>
                        <a:pt x="90307" y="132017"/>
                      </a:cubicBezTo>
                      <a:close/>
                      <a:moveTo>
                        <a:pt x="90307" y="155924"/>
                      </a:moveTo>
                      <a:cubicBezTo>
                        <a:pt x="93726" y="155924"/>
                        <a:pt x="96498" y="153153"/>
                        <a:pt x="96498" y="149733"/>
                      </a:cubicBezTo>
                      <a:cubicBezTo>
                        <a:pt x="96498" y="146314"/>
                        <a:pt x="93726" y="143542"/>
                        <a:pt x="90307" y="143542"/>
                      </a:cubicBezTo>
                      <a:cubicBezTo>
                        <a:pt x="86887" y="143542"/>
                        <a:pt x="84115" y="146314"/>
                        <a:pt x="84115" y="149733"/>
                      </a:cubicBezTo>
                      <a:cubicBezTo>
                        <a:pt x="84115" y="153153"/>
                        <a:pt x="86887" y="155924"/>
                        <a:pt x="90307" y="155924"/>
                      </a:cubicBezTo>
                      <a:close/>
                      <a:moveTo>
                        <a:pt x="90307" y="179880"/>
                      </a:moveTo>
                      <a:cubicBezTo>
                        <a:pt x="93726" y="179880"/>
                        <a:pt x="96498" y="177108"/>
                        <a:pt x="96498" y="173688"/>
                      </a:cubicBezTo>
                      <a:cubicBezTo>
                        <a:pt x="96498" y="170269"/>
                        <a:pt x="93726" y="167497"/>
                        <a:pt x="90307" y="167497"/>
                      </a:cubicBezTo>
                      <a:cubicBezTo>
                        <a:pt x="86887" y="167497"/>
                        <a:pt x="84115" y="170269"/>
                        <a:pt x="84115" y="173688"/>
                      </a:cubicBezTo>
                      <a:cubicBezTo>
                        <a:pt x="84115" y="177108"/>
                        <a:pt x="86887" y="179880"/>
                        <a:pt x="90307" y="179880"/>
                      </a:cubicBezTo>
                      <a:close/>
                      <a:moveTo>
                        <a:pt x="90307" y="203787"/>
                      </a:moveTo>
                      <a:cubicBezTo>
                        <a:pt x="93726" y="203787"/>
                        <a:pt x="96498" y="201016"/>
                        <a:pt x="96498" y="197596"/>
                      </a:cubicBezTo>
                      <a:cubicBezTo>
                        <a:pt x="96498" y="194177"/>
                        <a:pt x="93726" y="191405"/>
                        <a:pt x="90307" y="191405"/>
                      </a:cubicBezTo>
                      <a:cubicBezTo>
                        <a:pt x="86887" y="191405"/>
                        <a:pt x="84115" y="194177"/>
                        <a:pt x="84115" y="197596"/>
                      </a:cubicBezTo>
                      <a:cubicBezTo>
                        <a:pt x="84115" y="201016"/>
                        <a:pt x="86887" y="203787"/>
                        <a:pt x="90307" y="203787"/>
                      </a:cubicBezTo>
                      <a:close/>
                      <a:moveTo>
                        <a:pt x="69304" y="12383"/>
                      </a:moveTo>
                      <a:cubicBezTo>
                        <a:pt x="72723" y="12373"/>
                        <a:pt x="75495" y="9601"/>
                        <a:pt x="75486" y="6182"/>
                      </a:cubicBezTo>
                      <a:cubicBezTo>
                        <a:pt x="75476" y="2762"/>
                        <a:pt x="72704" y="-9"/>
                        <a:pt x="69285" y="0"/>
                      </a:cubicBezTo>
                      <a:cubicBezTo>
                        <a:pt x="65865" y="10"/>
                        <a:pt x="63094" y="2781"/>
                        <a:pt x="63103" y="6201"/>
                      </a:cubicBezTo>
                      <a:cubicBezTo>
                        <a:pt x="63113" y="9620"/>
                        <a:pt x="65884" y="12392"/>
                        <a:pt x="69304" y="12383"/>
                      </a:cubicBezTo>
                      <a:close/>
                      <a:moveTo>
                        <a:pt x="69304" y="36290"/>
                      </a:moveTo>
                      <a:cubicBezTo>
                        <a:pt x="72723" y="36281"/>
                        <a:pt x="75495" y="33509"/>
                        <a:pt x="75486" y="30090"/>
                      </a:cubicBezTo>
                      <a:cubicBezTo>
                        <a:pt x="75476" y="26670"/>
                        <a:pt x="72704" y="23898"/>
                        <a:pt x="69285" y="23908"/>
                      </a:cubicBezTo>
                      <a:cubicBezTo>
                        <a:pt x="65865" y="23917"/>
                        <a:pt x="63094" y="26689"/>
                        <a:pt x="63103" y="30109"/>
                      </a:cubicBezTo>
                      <a:cubicBezTo>
                        <a:pt x="63113" y="33528"/>
                        <a:pt x="65884" y="36300"/>
                        <a:pt x="69304" y="36290"/>
                      </a:cubicBezTo>
                      <a:close/>
                      <a:moveTo>
                        <a:pt x="69304" y="60198"/>
                      </a:moveTo>
                      <a:cubicBezTo>
                        <a:pt x="72723" y="60189"/>
                        <a:pt x="75495" y="57417"/>
                        <a:pt x="75486" y="53997"/>
                      </a:cubicBezTo>
                      <a:cubicBezTo>
                        <a:pt x="75476" y="50578"/>
                        <a:pt x="72704" y="47806"/>
                        <a:pt x="69285" y="47816"/>
                      </a:cubicBezTo>
                      <a:cubicBezTo>
                        <a:pt x="65865" y="47825"/>
                        <a:pt x="63094" y="50597"/>
                        <a:pt x="63103" y="54016"/>
                      </a:cubicBezTo>
                      <a:cubicBezTo>
                        <a:pt x="63113" y="57436"/>
                        <a:pt x="65884" y="60208"/>
                        <a:pt x="69304" y="60198"/>
                      </a:cubicBezTo>
                      <a:close/>
                      <a:moveTo>
                        <a:pt x="69304" y="84153"/>
                      </a:moveTo>
                      <a:cubicBezTo>
                        <a:pt x="72723" y="84144"/>
                        <a:pt x="75495" y="81372"/>
                        <a:pt x="75486" y="77953"/>
                      </a:cubicBezTo>
                      <a:cubicBezTo>
                        <a:pt x="75476" y="74533"/>
                        <a:pt x="72704" y="71761"/>
                        <a:pt x="69285" y="71771"/>
                      </a:cubicBezTo>
                      <a:cubicBezTo>
                        <a:pt x="65865" y="71781"/>
                        <a:pt x="63094" y="74552"/>
                        <a:pt x="63103" y="77972"/>
                      </a:cubicBezTo>
                      <a:cubicBezTo>
                        <a:pt x="63113" y="81391"/>
                        <a:pt x="65884" y="84163"/>
                        <a:pt x="69304" y="84153"/>
                      </a:cubicBezTo>
                      <a:close/>
                      <a:moveTo>
                        <a:pt x="69304" y="108061"/>
                      </a:moveTo>
                      <a:cubicBezTo>
                        <a:pt x="72723" y="108052"/>
                        <a:pt x="75495" y="105280"/>
                        <a:pt x="75486" y="101860"/>
                      </a:cubicBezTo>
                      <a:cubicBezTo>
                        <a:pt x="75476" y="98441"/>
                        <a:pt x="72704" y="95669"/>
                        <a:pt x="69285" y="95679"/>
                      </a:cubicBezTo>
                      <a:cubicBezTo>
                        <a:pt x="65865" y="95688"/>
                        <a:pt x="63094" y="98460"/>
                        <a:pt x="63103" y="101879"/>
                      </a:cubicBezTo>
                      <a:cubicBezTo>
                        <a:pt x="63113" y="105299"/>
                        <a:pt x="65884" y="108071"/>
                        <a:pt x="69304" y="108061"/>
                      </a:cubicBezTo>
                      <a:close/>
                      <a:moveTo>
                        <a:pt x="69304" y="132017"/>
                      </a:moveTo>
                      <a:cubicBezTo>
                        <a:pt x="72723" y="132007"/>
                        <a:pt x="75495" y="129235"/>
                        <a:pt x="75486" y="125816"/>
                      </a:cubicBezTo>
                      <a:cubicBezTo>
                        <a:pt x="75476" y="122396"/>
                        <a:pt x="72704" y="119625"/>
                        <a:pt x="69285" y="119634"/>
                      </a:cubicBezTo>
                      <a:cubicBezTo>
                        <a:pt x="65865" y="119644"/>
                        <a:pt x="63094" y="122415"/>
                        <a:pt x="63103" y="125835"/>
                      </a:cubicBezTo>
                      <a:cubicBezTo>
                        <a:pt x="63113" y="129254"/>
                        <a:pt x="65884" y="132026"/>
                        <a:pt x="69304" y="132017"/>
                      </a:cubicBezTo>
                      <a:close/>
                      <a:moveTo>
                        <a:pt x="69304" y="155924"/>
                      </a:moveTo>
                      <a:cubicBezTo>
                        <a:pt x="72723" y="155915"/>
                        <a:pt x="75495" y="153143"/>
                        <a:pt x="75486" y="149724"/>
                      </a:cubicBezTo>
                      <a:cubicBezTo>
                        <a:pt x="75476" y="146304"/>
                        <a:pt x="72704" y="143532"/>
                        <a:pt x="69285" y="143542"/>
                      </a:cubicBezTo>
                      <a:cubicBezTo>
                        <a:pt x="65865" y="143551"/>
                        <a:pt x="63094" y="146323"/>
                        <a:pt x="63103" y="149743"/>
                      </a:cubicBezTo>
                      <a:cubicBezTo>
                        <a:pt x="63113" y="153162"/>
                        <a:pt x="65884" y="155934"/>
                        <a:pt x="69304" y="155924"/>
                      </a:cubicBezTo>
                      <a:close/>
                      <a:moveTo>
                        <a:pt x="69304" y="179880"/>
                      </a:moveTo>
                      <a:cubicBezTo>
                        <a:pt x="72723" y="179870"/>
                        <a:pt x="75495" y="177098"/>
                        <a:pt x="75486" y="173679"/>
                      </a:cubicBezTo>
                      <a:cubicBezTo>
                        <a:pt x="75476" y="170259"/>
                        <a:pt x="72704" y="167488"/>
                        <a:pt x="69285" y="167497"/>
                      </a:cubicBezTo>
                      <a:cubicBezTo>
                        <a:pt x="65865" y="167507"/>
                        <a:pt x="63094" y="170278"/>
                        <a:pt x="63103" y="173698"/>
                      </a:cubicBezTo>
                      <a:cubicBezTo>
                        <a:pt x="63113" y="177117"/>
                        <a:pt x="65884" y="179889"/>
                        <a:pt x="69304" y="179880"/>
                      </a:cubicBezTo>
                      <a:close/>
                      <a:moveTo>
                        <a:pt x="69304" y="203787"/>
                      </a:moveTo>
                      <a:cubicBezTo>
                        <a:pt x="72723" y="203778"/>
                        <a:pt x="75495" y="201006"/>
                        <a:pt x="75486" y="197587"/>
                      </a:cubicBezTo>
                      <a:cubicBezTo>
                        <a:pt x="75476" y="194167"/>
                        <a:pt x="72704" y="191395"/>
                        <a:pt x="69285" y="191405"/>
                      </a:cubicBezTo>
                      <a:cubicBezTo>
                        <a:pt x="65865" y="191415"/>
                        <a:pt x="63094" y="194186"/>
                        <a:pt x="63103" y="197606"/>
                      </a:cubicBezTo>
                      <a:cubicBezTo>
                        <a:pt x="63113" y="201025"/>
                        <a:pt x="65884" y="203797"/>
                        <a:pt x="69304" y="203787"/>
                      </a:cubicBezTo>
                      <a:close/>
                      <a:moveTo>
                        <a:pt x="48254" y="12383"/>
                      </a:moveTo>
                      <a:cubicBezTo>
                        <a:pt x="51673" y="12383"/>
                        <a:pt x="54445" y="9611"/>
                        <a:pt x="54445" y="6191"/>
                      </a:cubicBezTo>
                      <a:cubicBezTo>
                        <a:pt x="54445" y="2772"/>
                        <a:pt x="51673" y="0"/>
                        <a:pt x="48254" y="0"/>
                      </a:cubicBezTo>
                      <a:cubicBezTo>
                        <a:pt x="44834" y="0"/>
                        <a:pt x="42063" y="2772"/>
                        <a:pt x="42063" y="6191"/>
                      </a:cubicBezTo>
                      <a:cubicBezTo>
                        <a:pt x="42063" y="9611"/>
                        <a:pt x="44834" y="12383"/>
                        <a:pt x="48254" y="12383"/>
                      </a:cubicBezTo>
                      <a:close/>
                      <a:moveTo>
                        <a:pt x="48254" y="36290"/>
                      </a:moveTo>
                      <a:cubicBezTo>
                        <a:pt x="51673" y="36290"/>
                        <a:pt x="54445" y="33519"/>
                        <a:pt x="54445" y="30099"/>
                      </a:cubicBezTo>
                      <a:cubicBezTo>
                        <a:pt x="54445" y="26680"/>
                        <a:pt x="51673" y="23908"/>
                        <a:pt x="48254" y="23908"/>
                      </a:cubicBezTo>
                      <a:cubicBezTo>
                        <a:pt x="44834" y="23908"/>
                        <a:pt x="42063" y="26680"/>
                        <a:pt x="42063" y="30099"/>
                      </a:cubicBezTo>
                      <a:cubicBezTo>
                        <a:pt x="42063" y="33519"/>
                        <a:pt x="44834" y="36290"/>
                        <a:pt x="48254" y="36290"/>
                      </a:cubicBezTo>
                      <a:close/>
                      <a:moveTo>
                        <a:pt x="48254" y="60198"/>
                      </a:moveTo>
                      <a:cubicBezTo>
                        <a:pt x="51673" y="60198"/>
                        <a:pt x="54445" y="57426"/>
                        <a:pt x="54445" y="54007"/>
                      </a:cubicBezTo>
                      <a:cubicBezTo>
                        <a:pt x="54445" y="50587"/>
                        <a:pt x="51673" y="47816"/>
                        <a:pt x="48254" y="47816"/>
                      </a:cubicBezTo>
                      <a:cubicBezTo>
                        <a:pt x="44834" y="47816"/>
                        <a:pt x="42063" y="50587"/>
                        <a:pt x="42063" y="54007"/>
                      </a:cubicBezTo>
                      <a:cubicBezTo>
                        <a:pt x="42063" y="57426"/>
                        <a:pt x="44834" y="60198"/>
                        <a:pt x="48254" y="60198"/>
                      </a:cubicBezTo>
                      <a:close/>
                      <a:moveTo>
                        <a:pt x="48254" y="84153"/>
                      </a:moveTo>
                      <a:cubicBezTo>
                        <a:pt x="51673" y="84153"/>
                        <a:pt x="54445" y="81382"/>
                        <a:pt x="54445" y="77962"/>
                      </a:cubicBezTo>
                      <a:cubicBezTo>
                        <a:pt x="54445" y="74543"/>
                        <a:pt x="51673" y="71771"/>
                        <a:pt x="48254" y="71771"/>
                      </a:cubicBezTo>
                      <a:cubicBezTo>
                        <a:pt x="44834" y="71771"/>
                        <a:pt x="42063" y="74543"/>
                        <a:pt x="42063" y="77962"/>
                      </a:cubicBezTo>
                      <a:cubicBezTo>
                        <a:pt x="42063" y="81382"/>
                        <a:pt x="44834" y="84153"/>
                        <a:pt x="48254" y="84153"/>
                      </a:cubicBezTo>
                      <a:close/>
                      <a:moveTo>
                        <a:pt x="48254" y="108061"/>
                      </a:moveTo>
                      <a:cubicBezTo>
                        <a:pt x="51673" y="108061"/>
                        <a:pt x="54445" y="105289"/>
                        <a:pt x="54445" y="101870"/>
                      </a:cubicBezTo>
                      <a:cubicBezTo>
                        <a:pt x="54445" y="98450"/>
                        <a:pt x="51673" y="95679"/>
                        <a:pt x="48254" y="95679"/>
                      </a:cubicBezTo>
                      <a:cubicBezTo>
                        <a:pt x="44834" y="95679"/>
                        <a:pt x="42063" y="98450"/>
                        <a:pt x="42063" y="101870"/>
                      </a:cubicBezTo>
                      <a:cubicBezTo>
                        <a:pt x="42063" y="105289"/>
                        <a:pt x="44834" y="108061"/>
                        <a:pt x="48254" y="108061"/>
                      </a:cubicBezTo>
                      <a:close/>
                      <a:moveTo>
                        <a:pt x="48254" y="132017"/>
                      </a:moveTo>
                      <a:cubicBezTo>
                        <a:pt x="51673" y="132017"/>
                        <a:pt x="54445" y="129245"/>
                        <a:pt x="54445" y="125825"/>
                      </a:cubicBezTo>
                      <a:cubicBezTo>
                        <a:pt x="54445" y="122406"/>
                        <a:pt x="51673" y="119634"/>
                        <a:pt x="48254" y="119634"/>
                      </a:cubicBezTo>
                      <a:cubicBezTo>
                        <a:pt x="44834" y="119634"/>
                        <a:pt x="42063" y="122406"/>
                        <a:pt x="42063" y="125825"/>
                      </a:cubicBezTo>
                      <a:cubicBezTo>
                        <a:pt x="42063" y="129245"/>
                        <a:pt x="44834" y="132017"/>
                        <a:pt x="48254" y="132017"/>
                      </a:cubicBezTo>
                      <a:close/>
                      <a:moveTo>
                        <a:pt x="48254" y="155924"/>
                      </a:moveTo>
                      <a:cubicBezTo>
                        <a:pt x="51673" y="155924"/>
                        <a:pt x="54445" y="153153"/>
                        <a:pt x="54445" y="149733"/>
                      </a:cubicBezTo>
                      <a:cubicBezTo>
                        <a:pt x="54445" y="146314"/>
                        <a:pt x="51673" y="143542"/>
                        <a:pt x="48254" y="143542"/>
                      </a:cubicBezTo>
                      <a:cubicBezTo>
                        <a:pt x="44834" y="143542"/>
                        <a:pt x="42063" y="146314"/>
                        <a:pt x="42063" y="149733"/>
                      </a:cubicBezTo>
                      <a:cubicBezTo>
                        <a:pt x="42063" y="153153"/>
                        <a:pt x="44834" y="155924"/>
                        <a:pt x="48254" y="155924"/>
                      </a:cubicBezTo>
                      <a:close/>
                      <a:moveTo>
                        <a:pt x="48254" y="179880"/>
                      </a:moveTo>
                      <a:cubicBezTo>
                        <a:pt x="51673" y="179880"/>
                        <a:pt x="54445" y="177108"/>
                        <a:pt x="54445" y="173688"/>
                      </a:cubicBezTo>
                      <a:cubicBezTo>
                        <a:pt x="54445" y="170269"/>
                        <a:pt x="51673" y="167497"/>
                        <a:pt x="48254" y="167497"/>
                      </a:cubicBezTo>
                      <a:cubicBezTo>
                        <a:pt x="44834" y="167497"/>
                        <a:pt x="42063" y="170269"/>
                        <a:pt x="42063" y="173688"/>
                      </a:cubicBezTo>
                      <a:cubicBezTo>
                        <a:pt x="42063" y="177108"/>
                        <a:pt x="44834" y="179880"/>
                        <a:pt x="48254" y="179880"/>
                      </a:cubicBezTo>
                      <a:close/>
                      <a:moveTo>
                        <a:pt x="48254" y="203787"/>
                      </a:moveTo>
                      <a:cubicBezTo>
                        <a:pt x="51673" y="203787"/>
                        <a:pt x="54445" y="201016"/>
                        <a:pt x="54445" y="197596"/>
                      </a:cubicBezTo>
                      <a:cubicBezTo>
                        <a:pt x="54445" y="194177"/>
                        <a:pt x="51673" y="191405"/>
                        <a:pt x="48254" y="191405"/>
                      </a:cubicBezTo>
                      <a:cubicBezTo>
                        <a:pt x="44834" y="191405"/>
                        <a:pt x="42063" y="194177"/>
                        <a:pt x="42063" y="197596"/>
                      </a:cubicBezTo>
                      <a:cubicBezTo>
                        <a:pt x="42063" y="201016"/>
                        <a:pt x="44834" y="203787"/>
                        <a:pt x="48254" y="203787"/>
                      </a:cubicBezTo>
                      <a:close/>
                      <a:moveTo>
                        <a:pt x="27204" y="12383"/>
                      </a:moveTo>
                      <a:cubicBezTo>
                        <a:pt x="30623" y="12383"/>
                        <a:pt x="33395" y="9611"/>
                        <a:pt x="33395" y="6191"/>
                      </a:cubicBezTo>
                      <a:cubicBezTo>
                        <a:pt x="33395" y="2772"/>
                        <a:pt x="30623" y="0"/>
                        <a:pt x="27204" y="0"/>
                      </a:cubicBezTo>
                      <a:cubicBezTo>
                        <a:pt x="23784" y="0"/>
                        <a:pt x="21012" y="2772"/>
                        <a:pt x="21012" y="6191"/>
                      </a:cubicBezTo>
                      <a:cubicBezTo>
                        <a:pt x="21012" y="9611"/>
                        <a:pt x="23784" y="12383"/>
                        <a:pt x="27204" y="12383"/>
                      </a:cubicBezTo>
                      <a:close/>
                      <a:moveTo>
                        <a:pt x="27204" y="36290"/>
                      </a:moveTo>
                      <a:cubicBezTo>
                        <a:pt x="30623" y="36290"/>
                        <a:pt x="33395" y="33519"/>
                        <a:pt x="33395" y="30099"/>
                      </a:cubicBezTo>
                      <a:cubicBezTo>
                        <a:pt x="33395" y="26680"/>
                        <a:pt x="30623" y="23908"/>
                        <a:pt x="27204" y="23908"/>
                      </a:cubicBezTo>
                      <a:cubicBezTo>
                        <a:pt x="23784" y="23908"/>
                        <a:pt x="21012" y="26680"/>
                        <a:pt x="21012" y="30099"/>
                      </a:cubicBezTo>
                      <a:cubicBezTo>
                        <a:pt x="21012" y="33519"/>
                        <a:pt x="23784" y="36290"/>
                        <a:pt x="27204" y="36290"/>
                      </a:cubicBezTo>
                      <a:close/>
                      <a:moveTo>
                        <a:pt x="27204" y="60198"/>
                      </a:moveTo>
                      <a:cubicBezTo>
                        <a:pt x="30623" y="60198"/>
                        <a:pt x="33395" y="57426"/>
                        <a:pt x="33395" y="54007"/>
                      </a:cubicBezTo>
                      <a:cubicBezTo>
                        <a:pt x="33395" y="50587"/>
                        <a:pt x="30623" y="47816"/>
                        <a:pt x="27204" y="47816"/>
                      </a:cubicBezTo>
                      <a:cubicBezTo>
                        <a:pt x="23784" y="47816"/>
                        <a:pt x="21012" y="50587"/>
                        <a:pt x="21012" y="54007"/>
                      </a:cubicBezTo>
                      <a:cubicBezTo>
                        <a:pt x="21012" y="57426"/>
                        <a:pt x="23784" y="60198"/>
                        <a:pt x="27204" y="60198"/>
                      </a:cubicBezTo>
                      <a:close/>
                      <a:moveTo>
                        <a:pt x="27204" y="84153"/>
                      </a:moveTo>
                      <a:cubicBezTo>
                        <a:pt x="30623" y="84153"/>
                        <a:pt x="33395" y="81382"/>
                        <a:pt x="33395" y="77962"/>
                      </a:cubicBezTo>
                      <a:cubicBezTo>
                        <a:pt x="33395" y="74543"/>
                        <a:pt x="30623" y="71771"/>
                        <a:pt x="27204" y="71771"/>
                      </a:cubicBezTo>
                      <a:cubicBezTo>
                        <a:pt x="23784" y="71771"/>
                        <a:pt x="21012" y="74543"/>
                        <a:pt x="21012" y="77962"/>
                      </a:cubicBezTo>
                      <a:cubicBezTo>
                        <a:pt x="21012" y="81382"/>
                        <a:pt x="23784" y="84153"/>
                        <a:pt x="27204" y="84153"/>
                      </a:cubicBezTo>
                      <a:close/>
                      <a:moveTo>
                        <a:pt x="27204" y="108061"/>
                      </a:moveTo>
                      <a:cubicBezTo>
                        <a:pt x="30623" y="108061"/>
                        <a:pt x="33395" y="105289"/>
                        <a:pt x="33395" y="101870"/>
                      </a:cubicBezTo>
                      <a:cubicBezTo>
                        <a:pt x="33395" y="98450"/>
                        <a:pt x="30623" y="95679"/>
                        <a:pt x="27204" y="95679"/>
                      </a:cubicBezTo>
                      <a:cubicBezTo>
                        <a:pt x="23784" y="95679"/>
                        <a:pt x="21012" y="98450"/>
                        <a:pt x="21012" y="101870"/>
                      </a:cubicBezTo>
                      <a:cubicBezTo>
                        <a:pt x="21012" y="105289"/>
                        <a:pt x="23784" y="108061"/>
                        <a:pt x="27204" y="108061"/>
                      </a:cubicBezTo>
                      <a:close/>
                      <a:moveTo>
                        <a:pt x="27204" y="132017"/>
                      </a:moveTo>
                      <a:cubicBezTo>
                        <a:pt x="30623" y="132017"/>
                        <a:pt x="33395" y="129245"/>
                        <a:pt x="33395" y="125825"/>
                      </a:cubicBezTo>
                      <a:cubicBezTo>
                        <a:pt x="33395" y="122406"/>
                        <a:pt x="30623" y="119634"/>
                        <a:pt x="27204" y="119634"/>
                      </a:cubicBezTo>
                      <a:cubicBezTo>
                        <a:pt x="23784" y="119634"/>
                        <a:pt x="21012" y="122406"/>
                        <a:pt x="21012" y="125825"/>
                      </a:cubicBezTo>
                      <a:cubicBezTo>
                        <a:pt x="21012" y="129245"/>
                        <a:pt x="23784" y="132017"/>
                        <a:pt x="27204" y="132017"/>
                      </a:cubicBezTo>
                      <a:close/>
                      <a:moveTo>
                        <a:pt x="27204" y="155924"/>
                      </a:moveTo>
                      <a:cubicBezTo>
                        <a:pt x="30623" y="155924"/>
                        <a:pt x="33395" y="153153"/>
                        <a:pt x="33395" y="149733"/>
                      </a:cubicBezTo>
                      <a:cubicBezTo>
                        <a:pt x="33395" y="146314"/>
                        <a:pt x="30623" y="143542"/>
                        <a:pt x="27204" y="143542"/>
                      </a:cubicBezTo>
                      <a:cubicBezTo>
                        <a:pt x="23784" y="143542"/>
                        <a:pt x="21012" y="146314"/>
                        <a:pt x="21012" y="149733"/>
                      </a:cubicBezTo>
                      <a:cubicBezTo>
                        <a:pt x="21012" y="153153"/>
                        <a:pt x="23784" y="155924"/>
                        <a:pt x="27204" y="155924"/>
                      </a:cubicBezTo>
                      <a:close/>
                      <a:moveTo>
                        <a:pt x="27204" y="179880"/>
                      </a:moveTo>
                      <a:cubicBezTo>
                        <a:pt x="30623" y="179880"/>
                        <a:pt x="33395" y="177108"/>
                        <a:pt x="33395" y="173688"/>
                      </a:cubicBezTo>
                      <a:cubicBezTo>
                        <a:pt x="33395" y="170269"/>
                        <a:pt x="30623" y="167497"/>
                        <a:pt x="27204" y="167497"/>
                      </a:cubicBezTo>
                      <a:cubicBezTo>
                        <a:pt x="23784" y="167497"/>
                        <a:pt x="21012" y="170269"/>
                        <a:pt x="21012" y="173688"/>
                      </a:cubicBezTo>
                      <a:cubicBezTo>
                        <a:pt x="21012" y="177108"/>
                        <a:pt x="23784" y="179880"/>
                        <a:pt x="27204" y="179880"/>
                      </a:cubicBezTo>
                      <a:close/>
                      <a:moveTo>
                        <a:pt x="27204" y="203787"/>
                      </a:moveTo>
                      <a:cubicBezTo>
                        <a:pt x="30623" y="203787"/>
                        <a:pt x="33395" y="201016"/>
                        <a:pt x="33395" y="197596"/>
                      </a:cubicBezTo>
                      <a:cubicBezTo>
                        <a:pt x="33395" y="194177"/>
                        <a:pt x="30623" y="191405"/>
                        <a:pt x="27204" y="191405"/>
                      </a:cubicBezTo>
                      <a:cubicBezTo>
                        <a:pt x="23784" y="191405"/>
                        <a:pt x="21012" y="194177"/>
                        <a:pt x="21012" y="197596"/>
                      </a:cubicBezTo>
                      <a:cubicBezTo>
                        <a:pt x="21012" y="201016"/>
                        <a:pt x="23784" y="203787"/>
                        <a:pt x="27204" y="203787"/>
                      </a:cubicBezTo>
                      <a:close/>
                      <a:moveTo>
                        <a:pt x="6201" y="12383"/>
                      </a:moveTo>
                      <a:cubicBezTo>
                        <a:pt x="9620" y="12373"/>
                        <a:pt x="12392" y="9601"/>
                        <a:pt x="12383" y="6182"/>
                      </a:cubicBezTo>
                      <a:cubicBezTo>
                        <a:pt x="12373" y="2762"/>
                        <a:pt x="9601" y="-9"/>
                        <a:pt x="6182" y="0"/>
                      </a:cubicBezTo>
                      <a:cubicBezTo>
                        <a:pt x="2762" y="10"/>
                        <a:pt x="-10" y="2781"/>
                        <a:pt x="0" y="6201"/>
                      </a:cubicBezTo>
                      <a:cubicBezTo>
                        <a:pt x="10" y="9620"/>
                        <a:pt x="2781" y="12392"/>
                        <a:pt x="6201" y="12383"/>
                      </a:cubicBezTo>
                      <a:close/>
                      <a:moveTo>
                        <a:pt x="6201" y="36290"/>
                      </a:moveTo>
                      <a:cubicBezTo>
                        <a:pt x="9620" y="36281"/>
                        <a:pt x="12392" y="33509"/>
                        <a:pt x="12383" y="30090"/>
                      </a:cubicBezTo>
                      <a:cubicBezTo>
                        <a:pt x="12373" y="26670"/>
                        <a:pt x="9601" y="23898"/>
                        <a:pt x="6182" y="23908"/>
                      </a:cubicBezTo>
                      <a:cubicBezTo>
                        <a:pt x="2762" y="23917"/>
                        <a:pt x="-10" y="26689"/>
                        <a:pt x="0" y="30109"/>
                      </a:cubicBezTo>
                      <a:cubicBezTo>
                        <a:pt x="10" y="33528"/>
                        <a:pt x="2781" y="36300"/>
                        <a:pt x="6201" y="36290"/>
                      </a:cubicBezTo>
                      <a:close/>
                      <a:moveTo>
                        <a:pt x="6201" y="60198"/>
                      </a:moveTo>
                      <a:cubicBezTo>
                        <a:pt x="9620" y="60189"/>
                        <a:pt x="12392" y="57417"/>
                        <a:pt x="12383" y="53997"/>
                      </a:cubicBezTo>
                      <a:cubicBezTo>
                        <a:pt x="12373" y="50578"/>
                        <a:pt x="9601" y="47806"/>
                        <a:pt x="6182" y="47816"/>
                      </a:cubicBezTo>
                      <a:cubicBezTo>
                        <a:pt x="2762" y="47825"/>
                        <a:pt x="-10" y="50597"/>
                        <a:pt x="0" y="54016"/>
                      </a:cubicBezTo>
                      <a:cubicBezTo>
                        <a:pt x="10" y="57436"/>
                        <a:pt x="2781" y="60208"/>
                        <a:pt x="6201" y="60198"/>
                      </a:cubicBezTo>
                      <a:close/>
                      <a:moveTo>
                        <a:pt x="6201" y="84153"/>
                      </a:moveTo>
                      <a:cubicBezTo>
                        <a:pt x="9620" y="84144"/>
                        <a:pt x="12392" y="81372"/>
                        <a:pt x="12383" y="77953"/>
                      </a:cubicBezTo>
                      <a:cubicBezTo>
                        <a:pt x="12373" y="74533"/>
                        <a:pt x="9601" y="71761"/>
                        <a:pt x="6182" y="71771"/>
                      </a:cubicBezTo>
                      <a:cubicBezTo>
                        <a:pt x="2762" y="71781"/>
                        <a:pt x="-10" y="74552"/>
                        <a:pt x="0" y="77972"/>
                      </a:cubicBezTo>
                      <a:cubicBezTo>
                        <a:pt x="10" y="81391"/>
                        <a:pt x="2781" y="84163"/>
                        <a:pt x="6201" y="84153"/>
                      </a:cubicBezTo>
                      <a:close/>
                      <a:moveTo>
                        <a:pt x="6201" y="108061"/>
                      </a:moveTo>
                      <a:cubicBezTo>
                        <a:pt x="9620" y="108052"/>
                        <a:pt x="12392" y="105280"/>
                        <a:pt x="12383" y="101860"/>
                      </a:cubicBezTo>
                      <a:cubicBezTo>
                        <a:pt x="12373" y="98441"/>
                        <a:pt x="9601" y="95669"/>
                        <a:pt x="6182" y="95679"/>
                      </a:cubicBezTo>
                      <a:cubicBezTo>
                        <a:pt x="2762" y="95688"/>
                        <a:pt x="-10" y="98460"/>
                        <a:pt x="0" y="101879"/>
                      </a:cubicBezTo>
                      <a:cubicBezTo>
                        <a:pt x="10" y="105299"/>
                        <a:pt x="2781" y="108071"/>
                        <a:pt x="6201" y="108061"/>
                      </a:cubicBezTo>
                      <a:close/>
                      <a:moveTo>
                        <a:pt x="6201" y="132017"/>
                      </a:moveTo>
                      <a:cubicBezTo>
                        <a:pt x="9620" y="132007"/>
                        <a:pt x="12392" y="129235"/>
                        <a:pt x="12383" y="125816"/>
                      </a:cubicBezTo>
                      <a:cubicBezTo>
                        <a:pt x="12373" y="122396"/>
                        <a:pt x="9601" y="119625"/>
                        <a:pt x="6182" y="119634"/>
                      </a:cubicBezTo>
                      <a:cubicBezTo>
                        <a:pt x="2762" y="119644"/>
                        <a:pt x="-10" y="122415"/>
                        <a:pt x="0" y="125835"/>
                      </a:cubicBezTo>
                      <a:cubicBezTo>
                        <a:pt x="10" y="129254"/>
                        <a:pt x="2781" y="132026"/>
                        <a:pt x="6201" y="132017"/>
                      </a:cubicBezTo>
                      <a:close/>
                      <a:moveTo>
                        <a:pt x="6201" y="155924"/>
                      </a:moveTo>
                      <a:cubicBezTo>
                        <a:pt x="9620" y="155915"/>
                        <a:pt x="12392" y="153143"/>
                        <a:pt x="12383" y="149724"/>
                      </a:cubicBezTo>
                      <a:cubicBezTo>
                        <a:pt x="12373" y="146304"/>
                        <a:pt x="9601" y="143532"/>
                        <a:pt x="6182" y="143542"/>
                      </a:cubicBezTo>
                      <a:cubicBezTo>
                        <a:pt x="2762" y="143551"/>
                        <a:pt x="-10" y="146323"/>
                        <a:pt x="0" y="149743"/>
                      </a:cubicBezTo>
                      <a:cubicBezTo>
                        <a:pt x="10" y="153162"/>
                        <a:pt x="2781" y="155934"/>
                        <a:pt x="6201" y="155924"/>
                      </a:cubicBezTo>
                      <a:close/>
                      <a:moveTo>
                        <a:pt x="6201" y="179880"/>
                      </a:moveTo>
                      <a:cubicBezTo>
                        <a:pt x="9620" y="179870"/>
                        <a:pt x="12392" y="177098"/>
                        <a:pt x="12383" y="173679"/>
                      </a:cubicBezTo>
                      <a:cubicBezTo>
                        <a:pt x="12373" y="170259"/>
                        <a:pt x="9601" y="167488"/>
                        <a:pt x="6182" y="167497"/>
                      </a:cubicBezTo>
                      <a:cubicBezTo>
                        <a:pt x="2762" y="167507"/>
                        <a:pt x="-10" y="170278"/>
                        <a:pt x="0" y="173698"/>
                      </a:cubicBezTo>
                      <a:cubicBezTo>
                        <a:pt x="10" y="177117"/>
                        <a:pt x="2781" y="179889"/>
                        <a:pt x="6201" y="179880"/>
                      </a:cubicBezTo>
                      <a:close/>
                      <a:moveTo>
                        <a:pt x="6201" y="203787"/>
                      </a:moveTo>
                      <a:cubicBezTo>
                        <a:pt x="9620" y="203778"/>
                        <a:pt x="12392" y="201006"/>
                        <a:pt x="12383" y="197587"/>
                      </a:cubicBezTo>
                      <a:cubicBezTo>
                        <a:pt x="12373" y="194167"/>
                        <a:pt x="9601" y="191395"/>
                        <a:pt x="6182" y="191405"/>
                      </a:cubicBezTo>
                      <a:cubicBezTo>
                        <a:pt x="2762" y="191415"/>
                        <a:pt x="-10" y="194186"/>
                        <a:pt x="0" y="197606"/>
                      </a:cubicBezTo>
                      <a:cubicBezTo>
                        <a:pt x="10" y="201025"/>
                        <a:pt x="2781" y="203797"/>
                        <a:pt x="6201" y="203787"/>
                      </a:cubicBezTo>
                      <a:close/>
                    </a:path>
                  </a:pathLst>
                </a:custGeom>
                <a:solidFill>
                  <a:srgbClr val="898989">
                    <a:alpha val="59000"/>
                  </a:srgbClr>
                </a:solidFill>
                <a:ln w="9525"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4208EF1C-614B-F546-6CA3-8179AACF296C}"/>
                    </a:ext>
                  </a:extLst>
                </p:cNvPr>
                <p:cNvSpPr/>
                <p:nvPr/>
              </p:nvSpPr>
              <p:spPr>
                <a:xfrm>
                  <a:off x="-5956605" y="6818153"/>
                  <a:ext cx="159591" cy="203787"/>
                </a:xfrm>
                <a:custGeom>
                  <a:avLst/>
                  <a:gdLst>
                    <a:gd name="connsiteX0" fmla="*/ 153400 w 159591"/>
                    <a:gd name="connsiteY0" fmla="*/ 12383 h 203787"/>
                    <a:gd name="connsiteX1" fmla="*/ 159591 w 159591"/>
                    <a:gd name="connsiteY1" fmla="*/ 6191 h 203787"/>
                    <a:gd name="connsiteX2" fmla="*/ 153400 w 159591"/>
                    <a:gd name="connsiteY2" fmla="*/ 0 h 203787"/>
                    <a:gd name="connsiteX3" fmla="*/ 147209 w 159591"/>
                    <a:gd name="connsiteY3" fmla="*/ 6191 h 203787"/>
                    <a:gd name="connsiteX4" fmla="*/ 153400 w 159591"/>
                    <a:gd name="connsiteY4" fmla="*/ 12383 h 203787"/>
                    <a:gd name="connsiteX5" fmla="*/ 153400 w 159591"/>
                    <a:gd name="connsiteY5" fmla="*/ 36290 h 203787"/>
                    <a:gd name="connsiteX6" fmla="*/ 159591 w 159591"/>
                    <a:gd name="connsiteY6" fmla="*/ 30099 h 203787"/>
                    <a:gd name="connsiteX7" fmla="*/ 153400 w 159591"/>
                    <a:gd name="connsiteY7" fmla="*/ 23908 h 203787"/>
                    <a:gd name="connsiteX8" fmla="*/ 147209 w 159591"/>
                    <a:gd name="connsiteY8" fmla="*/ 30099 h 203787"/>
                    <a:gd name="connsiteX9" fmla="*/ 153400 w 159591"/>
                    <a:gd name="connsiteY9" fmla="*/ 36290 h 203787"/>
                    <a:gd name="connsiteX10" fmla="*/ 153400 w 159591"/>
                    <a:gd name="connsiteY10" fmla="*/ 60198 h 203787"/>
                    <a:gd name="connsiteX11" fmla="*/ 159591 w 159591"/>
                    <a:gd name="connsiteY11" fmla="*/ 54007 h 203787"/>
                    <a:gd name="connsiteX12" fmla="*/ 153400 w 159591"/>
                    <a:gd name="connsiteY12" fmla="*/ 47816 h 203787"/>
                    <a:gd name="connsiteX13" fmla="*/ 147209 w 159591"/>
                    <a:gd name="connsiteY13" fmla="*/ 54007 h 203787"/>
                    <a:gd name="connsiteX14" fmla="*/ 153400 w 159591"/>
                    <a:gd name="connsiteY14" fmla="*/ 60198 h 203787"/>
                    <a:gd name="connsiteX15" fmla="*/ 153400 w 159591"/>
                    <a:gd name="connsiteY15" fmla="*/ 84153 h 203787"/>
                    <a:gd name="connsiteX16" fmla="*/ 159591 w 159591"/>
                    <a:gd name="connsiteY16" fmla="*/ 77962 h 203787"/>
                    <a:gd name="connsiteX17" fmla="*/ 153400 w 159591"/>
                    <a:gd name="connsiteY17" fmla="*/ 71771 h 203787"/>
                    <a:gd name="connsiteX18" fmla="*/ 147209 w 159591"/>
                    <a:gd name="connsiteY18" fmla="*/ 77962 h 203787"/>
                    <a:gd name="connsiteX19" fmla="*/ 153400 w 159591"/>
                    <a:gd name="connsiteY19" fmla="*/ 84153 h 203787"/>
                    <a:gd name="connsiteX20" fmla="*/ 153400 w 159591"/>
                    <a:gd name="connsiteY20" fmla="*/ 108061 h 203787"/>
                    <a:gd name="connsiteX21" fmla="*/ 159591 w 159591"/>
                    <a:gd name="connsiteY21" fmla="*/ 101870 h 203787"/>
                    <a:gd name="connsiteX22" fmla="*/ 153400 w 159591"/>
                    <a:gd name="connsiteY22" fmla="*/ 95679 h 203787"/>
                    <a:gd name="connsiteX23" fmla="*/ 147209 w 159591"/>
                    <a:gd name="connsiteY23" fmla="*/ 101870 h 203787"/>
                    <a:gd name="connsiteX24" fmla="*/ 153400 w 159591"/>
                    <a:gd name="connsiteY24" fmla="*/ 108061 h 203787"/>
                    <a:gd name="connsiteX25" fmla="*/ 153400 w 159591"/>
                    <a:gd name="connsiteY25" fmla="*/ 132017 h 203787"/>
                    <a:gd name="connsiteX26" fmla="*/ 159591 w 159591"/>
                    <a:gd name="connsiteY26" fmla="*/ 125825 h 203787"/>
                    <a:gd name="connsiteX27" fmla="*/ 153400 w 159591"/>
                    <a:gd name="connsiteY27" fmla="*/ 119634 h 203787"/>
                    <a:gd name="connsiteX28" fmla="*/ 147209 w 159591"/>
                    <a:gd name="connsiteY28" fmla="*/ 125825 h 203787"/>
                    <a:gd name="connsiteX29" fmla="*/ 153400 w 159591"/>
                    <a:gd name="connsiteY29" fmla="*/ 132017 h 203787"/>
                    <a:gd name="connsiteX30" fmla="*/ 153400 w 159591"/>
                    <a:gd name="connsiteY30" fmla="*/ 155924 h 203787"/>
                    <a:gd name="connsiteX31" fmla="*/ 159591 w 159591"/>
                    <a:gd name="connsiteY31" fmla="*/ 149733 h 203787"/>
                    <a:gd name="connsiteX32" fmla="*/ 153400 w 159591"/>
                    <a:gd name="connsiteY32" fmla="*/ 143542 h 203787"/>
                    <a:gd name="connsiteX33" fmla="*/ 147209 w 159591"/>
                    <a:gd name="connsiteY33" fmla="*/ 149733 h 203787"/>
                    <a:gd name="connsiteX34" fmla="*/ 153400 w 159591"/>
                    <a:gd name="connsiteY34" fmla="*/ 155924 h 203787"/>
                    <a:gd name="connsiteX35" fmla="*/ 153400 w 159591"/>
                    <a:gd name="connsiteY35" fmla="*/ 179880 h 203787"/>
                    <a:gd name="connsiteX36" fmla="*/ 159591 w 159591"/>
                    <a:gd name="connsiteY36" fmla="*/ 173688 h 203787"/>
                    <a:gd name="connsiteX37" fmla="*/ 153400 w 159591"/>
                    <a:gd name="connsiteY37" fmla="*/ 167497 h 203787"/>
                    <a:gd name="connsiteX38" fmla="*/ 147209 w 159591"/>
                    <a:gd name="connsiteY38" fmla="*/ 173688 h 203787"/>
                    <a:gd name="connsiteX39" fmla="*/ 153400 w 159591"/>
                    <a:gd name="connsiteY39" fmla="*/ 179880 h 203787"/>
                    <a:gd name="connsiteX40" fmla="*/ 153400 w 159591"/>
                    <a:gd name="connsiteY40" fmla="*/ 203787 h 203787"/>
                    <a:gd name="connsiteX41" fmla="*/ 159591 w 159591"/>
                    <a:gd name="connsiteY41" fmla="*/ 197596 h 203787"/>
                    <a:gd name="connsiteX42" fmla="*/ 153400 w 159591"/>
                    <a:gd name="connsiteY42" fmla="*/ 191405 h 203787"/>
                    <a:gd name="connsiteX43" fmla="*/ 147209 w 159591"/>
                    <a:gd name="connsiteY43" fmla="*/ 197596 h 203787"/>
                    <a:gd name="connsiteX44" fmla="*/ 153400 w 159591"/>
                    <a:gd name="connsiteY44" fmla="*/ 203787 h 203787"/>
                    <a:gd name="connsiteX45" fmla="*/ 132350 w 159591"/>
                    <a:gd name="connsiteY45" fmla="*/ 12383 h 203787"/>
                    <a:gd name="connsiteX46" fmla="*/ 138541 w 159591"/>
                    <a:gd name="connsiteY46" fmla="*/ 6191 h 203787"/>
                    <a:gd name="connsiteX47" fmla="*/ 132350 w 159591"/>
                    <a:gd name="connsiteY47" fmla="*/ 0 h 203787"/>
                    <a:gd name="connsiteX48" fmla="*/ 126159 w 159591"/>
                    <a:gd name="connsiteY48" fmla="*/ 6191 h 203787"/>
                    <a:gd name="connsiteX49" fmla="*/ 132350 w 159591"/>
                    <a:gd name="connsiteY49" fmla="*/ 12383 h 203787"/>
                    <a:gd name="connsiteX50" fmla="*/ 132350 w 159591"/>
                    <a:gd name="connsiteY50" fmla="*/ 36290 h 203787"/>
                    <a:gd name="connsiteX51" fmla="*/ 138541 w 159591"/>
                    <a:gd name="connsiteY51" fmla="*/ 30099 h 203787"/>
                    <a:gd name="connsiteX52" fmla="*/ 132350 w 159591"/>
                    <a:gd name="connsiteY52" fmla="*/ 23908 h 203787"/>
                    <a:gd name="connsiteX53" fmla="*/ 126159 w 159591"/>
                    <a:gd name="connsiteY53" fmla="*/ 30099 h 203787"/>
                    <a:gd name="connsiteX54" fmla="*/ 132350 w 159591"/>
                    <a:gd name="connsiteY54" fmla="*/ 36290 h 203787"/>
                    <a:gd name="connsiteX55" fmla="*/ 132350 w 159591"/>
                    <a:gd name="connsiteY55" fmla="*/ 60198 h 203787"/>
                    <a:gd name="connsiteX56" fmla="*/ 138541 w 159591"/>
                    <a:gd name="connsiteY56" fmla="*/ 54007 h 203787"/>
                    <a:gd name="connsiteX57" fmla="*/ 132350 w 159591"/>
                    <a:gd name="connsiteY57" fmla="*/ 47816 h 203787"/>
                    <a:gd name="connsiteX58" fmla="*/ 126159 w 159591"/>
                    <a:gd name="connsiteY58" fmla="*/ 54007 h 203787"/>
                    <a:gd name="connsiteX59" fmla="*/ 132350 w 159591"/>
                    <a:gd name="connsiteY59" fmla="*/ 60198 h 203787"/>
                    <a:gd name="connsiteX60" fmla="*/ 132350 w 159591"/>
                    <a:gd name="connsiteY60" fmla="*/ 84153 h 203787"/>
                    <a:gd name="connsiteX61" fmla="*/ 138541 w 159591"/>
                    <a:gd name="connsiteY61" fmla="*/ 77962 h 203787"/>
                    <a:gd name="connsiteX62" fmla="*/ 132350 w 159591"/>
                    <a:gd name="connsiteY62" fmla="*/ 71771 h 203787"/>
                    <a:gd name="connsiteX63" fmla="*/ 126159 w 159591"/>
                    <a:gd name="connsiteY63" fmla="*/ 77962 h 203787"/>
                    <a:gd name="connsiteX64" fmla="*/ 132350 w 159591"/>
                    <a:gd name="connsiteY64" fmla="*/ 84153 h 203787"/>
                    <a:gd name="connsiteX65" fmla="*/ 132350 w 159591"/>
                    <a:gd name="connsiteY65" fmla="*/ 108061 h 203787"/>
                    <a:gd name="connsiteX66" fmla="*/ 138541 w 159591"/>
                    <a:gd name="connsiteY66" fmla="*/ 101870 h 203787"/>
                    <a:gd name="connsiteX67" fmla="*/ 132350 w 159591"/>
                    <a:gd name="connsiteY67" fmla="*/ 95679 h 203787"/>
                    <a:gd name="connsiteX68" fmla="*/ 126159 w 159591"/>
                    <a:gd name="connsiteY68" fmla="*/ 101870 h 203787"/>
                    <a:gd name="connsiteX69" fmla="*/ 132350 w 159591"/>
                    <a:gd name="connsiteY69" fmla="*/ 108061 h 203787"/>
                    <a:gd name="connsiteX70" fmla="*/ 132350 w 159591"/>
                    <a:gd name="connsiteY70" fmla="*/ 132017 h 203787"/>
                    <a:gd name="connsiteX71" fmla="*/ 138541 w 159591"/>
                    <a:gd name="connsiteY71" fmla="*/ 125825 h 203787"/>
                    <a:gd name="connsiteX72" fmla="*/ 132350 w 159591"/>
                    <a:gd name="connsiteY72" fmla="*/ 119634 h 203787"/>
                    <a:gd name="connsiteX73" fmla="*/ 126159 w 159591"/>
                    <a:gd name="connsiteY73" fmla="*/ 125825 h 203787"/>
                    <a:gd name="connsiteX74" fmla="*/ 132350 w 159591"/>
                    <a:gd name="connsiteY74" fmla="*/ 132017 h 203787"/>
                    <a:gd name="connsiteX75" fmla="*/ 132350 w 159591"/>
                    <a:gd name="connsiteY75" fmla="*/ 155924 h 203787"/>
                    <a:gd name="connsiteX76" fmla="*/ 138541 w 159591"/>
                    <a:gd name="connsiteY76" fmla="*/ 149733 h 203787"/>
                    <a:gd name="connsiteX77" fmla="*/ 132350 w 159591"/>
                    <a:gd name="connsiteY77" fmla="*/ 143542 h 203787"/>
                    <a:gd name="connsiteX78" fmla="*/ 126159 w 159591"/>
                    <a:gd name="connsiteY78" fmla="*/ 149733 h 203787"/>
                    <a:gd name="connsiteX79" fmla="*/ 132350 w 159591"/>
                    <a:gd name="connsiteY79" fmla="*/ 155924 h 203787"/>
                    <a:gd name="connsiteX80" fmla="*/ 132350 w 159591"/>
                    <a:gd name="connsiteY80" fmla="*/ 179880 h 203787"/>
                    <a:gd name="connsiteX81" fmla="*/ 138541 w 159591"/>
                    <a:gd name="connsiteY81" fmla="*/ 173688 h 203787"/>
                    <a:gd name="connsiteX82" fmla="*/ 132350 w 159591"/>
                    <a:gd name="connsiteY82" fmla="*/ 167497 h 203787"/>
                    <a:gd name="connsiteX83" fmla="*/ 126159 w 159591"/>
                    <a:gd name="connsiteY83" fmla="*/ 173688 h 203787"/>
                    <a:gd name="connsiteX84" fmla="*/ 132350 w 159591"/>
                    <a:gd name="connsiteY84" fmla="*/ 179880 h 203787"/>
                    <a:gd name="connsiteX85" fmla="*/ 132350 w 159591"/>
                    <a:gd name="connsiteY85" fmla="*/ 203787 h 203787"/>
                    <a:gd name="connsiteX86" fmla="*/ 138541 w 159591"/>
                    <a:gd name="connsiteY86" fmla="*/ 197596 h 203787"/>
                    <a:gd name="connsiteX87" fmla="*/ 132350 w 159591"/>
                    <a:gd name="connsiteY87" fmla="*/ 191405 h 203787"/>
                    <a:gd name="connsiteX88" fmla="*/ 126159 w 159591"/>
                    <a:gd name="connsiteY88" fmla="*/ 197596 h 203787"/>
                    <a:gd name="connsiteX89" fmla="*/ 132350 w 159591"/>
                    <a:gd name="connsiteY89" fmla="*/ 203787 h 203787"/>
                    <a:gd name="connsiteX90" fmla="*/ 111347 w 159591"/>
                    <a:gd name="connsiteY90" fmla="*/ 12383 h 203787"/>
                    <a:gd name="connsiteX91" fmla="*/ 117538 w 159591"/>
                    <a:gd name="connsiteY91" fmla="*/ 6191 h 203787"/>
                    <a:gd name="connsiteX92" fmla="*/ 111347 w 159591"/>
                    <a:gd name="connsiteY92" fmla="*/ 0 h 203787"/>
                    <a:gd name="connsiteX93" fmla="*/ 105156 w 159591"/>
                    <a:gd name="connsiteY93" fmla="*/ 6191 h 203787"/>
                    <a:gd name="connsiteX94" fmla="*/ 111347 w 159591"/>
                    <a:gd name="connsiteY94" fmla="*/ 12383 h 203787"/>
                    <a:gd name="connsiteX95" fmla="*/ 111347 w 159591"/>
                    <a:gd name="connsiteY95" fmla="*/ 36290 h 203787"/>
                    <a:gd name="connsiteX96" fmla="*/ 117538 w 159591"/>
                    <a:gd name="connsiteY96" fmla="*/ 30099 h 203787"/>
                    <a:gd name="connsiteX97" fmla="*/ 111347 w 159591"/>
                    <a:gd name="connsiteY97" fmla="*/ 23908 h 203787"/>
                    <a:gd name="connsiteX98" fmla="*/ 105156 w 159591"/>
                    <a:gd name="connsiteY98" fmla="*/ 30099 h 203787"/>
                    <a:gd name="connsiteX99" fmla="*/ 111347 w 159591"/>
                    <a:gd name="connsiteY99" fmla="*/ 36290 h 203787"/>
                    <a:gd name="connsiteX100" fmla="*/ 111347 w 159591"/>
                    <a:gd name="connsiteY100" fmla="*/ 60198 h 203787"/>
                    <a:gd name="connsiteX101" fmla="*/ 117538 w 159591"/>
                    <a:gd name="connsiteY101" fmla="*/ 54007 h 203787"/>
                    <a:gd name="connsiteX102" fmla="*/ 111347 w 159591"/>
                    <a:gd name="connsiteY102" fmla="*/ 47816 h 203787"/>
                    <a:gd name="connsiteX103" fmla="*/ 105156 w 159591"/>
                    <a:gd name="connsiteY103" fmla="*/ 54007 h 203787"/>
                    <a:gd name="connsiteX104" fmla="*/ 111347 w 159591"/>
                    <a:gd name="connsiteY104" fmla="*/ 60198 h 203787"/>
                    <a:gd name="connsiteX105" fmla="*/ 111347 w 159591"/>
                    <a:gd name="connsiteY105" fmla="*/ 84153 h 203787"/>
                    <a:gd name="connsiteX106" fmla="*/ 117538 w 159591"/>
                    <a:gd name="connsiteY106" fmla="*/ 77962 h 203787"/>
                    <a:gd name="connsiteX107" fmla="*/ 111347 w 159591"/>
                    <a:gd name="connsiteY107" fmla="*/ 71771 h 203787"/>
                    <a:gd name="connsiteX108" fmla="*/ 105156 w 159591"/>
                    <a:gd name="connsiteY108" fmla="*/ 77962 h 203787"/>
                    <a:gd name="connsiteX109" fmla="*/ 111347 w 159591"/>
                    <a:gd name="connsiteY109" fmla="*/ 84153 h 203787"/>
                    <a:gd name="connsiteX110" fmla="*/ 111347 w 159591"/>
                    <a:gd name="connsiteY110" fmla="*/ 108061 h 203787"/>
                    <a:gd name="connsiteX111" fmla="*/ 117538 w 159591"/>
                    <a:gd name="connsiteY111" fmla="*/ 101870 h 203787"/>
                    <a:gd name="connsiteX112" fmla="*/ 111347 w 159591"/>
                    <a:gd name="connsiteY112" fmla="*/ 95679 h 203787"/>
                    <a:gd name="connsiteX113" fmla="*/ 105156 w 159591"/>
                    <a:gd name="connsiteY113" fmla="*/ 101870 h 203787"/>
                    <a:gd name="connsiteX114" fmla="*/ 111347 w 159591"/>
                    <a:gd name="connsiteY114" fmla="*/ 108061 h 203787"/>
                    <a:gd name="connsiteX115" fmla="*/ 111347 w 159591"/>
                    <a:gd name="connsiteY115" fmla="*/ 132017 h 203787"/>
                    <a:gd name="connsiteX116" fmla="*/ 117538 w 159591"/>
                    <a:gd name="connsiteY116" fmla="*/ 125825 h 203787"/>
                    <a:gd name="connsiteX117" fmla="*/ 111347 w 159591"/>
                    <a:gd name="connsiteY117" fmla="*/ 119634 h 203787"/>
                    <a:gd name="connsiteX118" fmla="*/ 105156 w 159591"/>
                    <a:gd name="connsiteY118" fmla="*/ 125825 h 203787"/>
                    <a:gd name="connsiteX119" fmla="*/ 111347 w 159591"/>
                    <a:gd name="connsiteY119" fmla="*/ 132017 h 203787"/>
                    <a:gd name="connsiteX120" fmla="*/ 111347 w 159591"/>
                    <a:gd name="connsiteY120" fmla="*/ 155924 h 203787"/>
                    <a:gd name="connsiteX121" fmla="*/ 117538 w 159591"/>
                    <a:gd name="connsiteY121" fmla="*/ 149733 h 203787"/>
                    <a:gd name="connsiteX122" fmla="*/ 111347 w 159591"/>
                    <a:gd name="connsiteY122" fmla="*/ 143542 h 203787"/>
                    <a:gd name="connsiteX123" fmla="*/ 105156 w 159591"/>
                    <a:gd name="connsiteY123" fmla="*/ 149733 h 203787"/>
                    <a:gd name="connsiteX124" fmla="*/ 111347 w 159591"/>
                    <a:gd name="connsiteY124" fmla="*/ 155924 h 203787"/>
                    <a:gd name="connsiteX125" fmla="*/ 111347 w 159591"/>
                    <a:gd name="connsiteY125" fmla="*/ 179880 h 203787"/>
                    <a:gd name="connsiteX126" fmla="*/ 117538 w 159591"/>
                    <a:gd name="connsiteY126" fmla="*/ 173688 h 203787"/>
                    <a:gd name="connsiteX127" fmla="*/ 111347 w 159591"/>
                    <a:gd name="connsiteY127" fmla="*/ 167497 h 203787"/>
                    <a:gd name="connsiteX128" fmla="*/ 105156 w 159591"/>
                    <a:gd name="connsiteY128" fmla="*/ 173688 h 203787"/>
                    <a:gd name="connsiteX129" fmla="*/ 111347 w 159591"/>
                    <a:gd name="connsiteY129" fmla="*/ 179880 h 203787"/>
                    <a:gd name="connsiteX130" fmla="*/ 111347 w 159591"/>
                    <a:gd name="connsiteY130" fmla="*/ 203787 h 203787"/>
                    <a:gd name="connsiteX131" fmla="*/ 117538 w 159591"/>
                    <a:gd name="connsiteY131" fmla="*/ 197596 h 203787"/>
                    <a:gd name="connsiteX132" fmla="*/ 111347 w 159591"/>
                    <a:gd name="connsiteY132" fmla="*/ 191405 h 203787"/>
                    <a:gd name="connsiteX133" fmla="*/ 105156 w 159591"/>
                    <a:gd name="connsiteY133" fmla="*/ 197596 h 203787"/>
                    <a:gd name="connsiteX134" fmla="*/ 111347 w 159591"/>
                    <a:gd name="connsiteY134" fmla="*/ 203787 h 203787"/>
                    <a:gd name="connsiteX135" fmla="*/ 90297 w 159591"/>
                    <a:gd name="connsiteY135" fmla="*/ 12383 h 203787"/>
                    <a:gd name="connsiteX136" fmla="*/ 96488 w 159591"/>
                    <a:gd name="connsiteY136" fmla="*/ 6191 h 203787"/>
                    <a:gd name="connsiteX137" fmla="*/ 90297 w 159591"/>
                    <a:gd name="connsiteY137" fmla="*/ 0 h 203787"/>
                    <a:gd name="connsiteX138" fmla="*/ 84106 w 159591"/>
                    <a:gd name="connsiteY138" fmla="*/ 6191 h 203787"/>
                    <a:gd name="connsiteX139" fmla="*/ 90297 w 159591"/>
                    <a:gd name="connsiteY139" fmla="*/ 12383 h 203787"/>
                    <a:gd name="connsiteX140" fmla="*/ 90297 w 159591"/>
                    <a:gd name="connsiteY140" fmla="*/ 36290 h 203787"/>
                    <a:gd name="connsiteX141" fmla="*/ 96488 w 159591"/>
                    <a:gd name="connsiteY141" fmla="*/ 30099 h 203787"/>
                    <a:gd name="connsiteX142" fmla="*/ 90297 w 159591"/>
                    <a:gd name="connsiteY142" fmla="*/ 23908 h 203787"/>
                    <a:gd name="connsiteX143" fmla="*/ 84106 w 159591"/>
                    <a:gd name="connsiteY143" fmla="*/ 30099 h 203787"/>
                    <a:gd name="connsiteX144" fmla="*/ 90297 w 159591"/>
                    <a:gd name="connsiteY144" fmla="*/ 36290 h 203787"/>
                    <a:gd name="connsiteX145" fmla="*/ 90297 w 159591"/>
                    <a:gd name="connsiteY145" fmla="*/ 60198 h 203787"/>
                    <a:gd name="connsiteX146" fmla="*/ 96488 w 159591"/>
                    <a:gd name="connsiteY146" fmla="*/ 54007 h 203787"/>
                    <a:gd name="connsiteX147" fmla="*/ 90297 w 159591"/>
                    <a:gd name="connsiteY147" fmla="*/ 47816 h 203787"/>
                    <a:gd name="connsiteX148" fmla="*/ 84106 w 159591"/>
                    <a:gd name="connsiteY148" fmla="*/ 54007 h 203787"/>
                    <a:gd name="connsiteX149" fmla="*/ 90297 w 159591"/>
                    <a:gd name="connsiteY149" fmla="*/ 60198 h 203787"/>
                    <a:gd name="connsiteX150" fmla="*/ 90297 w 159591"/>
                    <a:gd name="connsiteY150" fmla="*/ 84153 h 203787"/>
                    <a:gd name="connsiteX151" fmla="*/ 96488 w 159591"/>
                    <a:gd name="connsiteY151" fmla="*/ 77962 h 203787"/>
                    <a:gd name="connsiteX152" fmla="*/ 90297 w 159591"/>
                    <a:gd name="connsiteY152" fmla="*/ 71771 h 203787"/>
                    <a:gd name="connsiteX153" fmla="*/ 84106 w 159591"/>
                    <a:gd name="connsiteY153" fmla="*/ 77962 h 203787"/>
                    <a:gd name="connsiteX154" fmla="*/ 90297 w 159591"/>
                    <a:gd name="connsiteY154" fmla="*/ 84153 h 203787"/>
                    <a:gd name="connsiteX155" fmla="*/ 90297 w 159591"/>
                    <a:gd name="connsiteY155" fmla="*/ 108061 h 203787"/>
                    <a:gd name="connsiteX156" fmla="*/ 96488 w 159591"/>
                    <a:gd name="connsiteY156" fmla="*/ 101870 h 203787"/>
                    <a:gd name="connsiteX157" fmla="*/ 90297 w 159591"/>
                    <a:gd name="connsiteY157" fmla="*/ 95679 h 203787"/>
                    <a:gd name="connsiteX158" fmla="*/ 84106 w 159591"/>
                    <a:gd name="connsiteY158" fmla="*/ 101870 h 203787"/>
                    <a:gd name="connsiteX159" fmla="*/ 90297 w 159591"/>
                    <a:gd name="connsiteY159" fmla="*/ 108061 h 203787"/>
                    <a:gd name="connsiteX160" fmla="*/ 90297 w 159591"/>
                    <a:gd name="connsiteY160" fmla="*/ 132017 h 203787"/>
                    <a:gd name="connsiteX161" fmla="*/ 96488 w 159591"/>
                    <a:gd name="connsiteY161" fmla="*/ 125825 h 203787"/>
                    <a:gd name="connsiteX162" fmla="*/ 90297 w 159591"/>
                    <a:gd name="connsiteY162" fmla="*/ 119634 h 203787"/>
                    <a:gd name="connsiteX163" fmla="*/ 84106 w 159591"/>
                    <a:gd name="connsiteY163" fmla="*/ 125825 h 203787"/>
                    <a:gd name="connsiteX164" fmla="*/ 90297 w 159591"/>
                    <a:gd name="connsiteY164" fmla="*/ 132017 h 203787"/>
                    <a:gd name="connsiteX165" fmla="*/ 90297 w 159591"/>
                    <a:gd name="connsiteY165" fmla="*/ 155924 h 203787"/>
                    <a:gd name="connsiteX166" fmla="*/ 96488 w 159591"/>
                    <a:gd name="connsiteY166" fmla="*/ 149733 h 203787"/>
                    <a:gd name="connsiteX167" fmla="*/ 90297 w 159591"/>
                    <a:gd name="connsiteY167" fmla="*/ 143542 h 203787"/>
                    <a:gd name="connsiteX168" fmla="*/ 84106 w 159591"/>
                    <a:gd name="connsiteY168" fmla="*/ 149733 h 203787"/>
                    <a:gd name="connsiteX169" fmla="*/ 90297 w 159591"/>
                    <a:gd name="connsiteY169" fmla="*/ 155924 h 203787"/>
                    <a:gd name="connsiteX170" fmla="*/ 90297 w 159591"/>
                    <a:gd name="connsiteY170" fmla="*/ 179880 h 203787"/>
                    <a:gd name="connsiteX171" fmla="*/ 96488 w 159591"/>
                    <a:gd name="connsiteY171" fmla="*/ 173688 h 203787"/>
                    <a:gd name="connsiteX172" fmla="*/ 90297 w 159591"/>
                    <a:gd name="connsiteY172" fmla="*/ 167497 h 203787"/>
                    <a:gd name="connsiteX173" fmla="*/ 84106 w 159591"/>
                    <a:gd name="connsiteY173" fmla="*/ 173688 h 203787"/>
                    <a:gd name="connsiteX174" fmla="*/ 90297 w 159591"/>
                    <a:gd name="connsiteY174" fmla="*/ 179880 h 203787"/>
                    <a:gd name="connsiteX175" fmla="*/ 90297 w 159591"/>
                    <a:gd name="connsiteY175" fmla="*/ 203787 h 203787"/>
                    <a:gd name="connsiteX176" fmla="*/ 96488 w 159591"/>
                    <a:gd name="connsiteY176" fmla="*/ 197596 h 203787"/>
                    <a:gd name="connsiteX177" fmla="*/ 90297 w 159591"/>
                    <a:gd name="connsiteY177" fmla="*/ 191405 h 203787"/>
                    <a:gd name="connsiteX178" fmla="*/ 84106 w 159591"/>
                    <a:gd name="connsiteY178" fmla="*/ 197596 h 203787"/>
                    <a:gd name="connsiteX179" fmla="*/ 90297 w 159591"/>
                    <a:gd name="connsiteY179" fmla="*/ 203787 h 203787"/>
                    <a:gd name="connsiteX180" fmla="*/ 69294 w 159591"/>
                    <a:gd name="connsiteY180" fmla="*/ 12383 h 203787"/>
                    <a:gd name="connsiteX181" fmla="*/ 75486 w 159591"/>
                    <a:gd name="connsiteY181" fmla="*/ 6191 h 203787"/>
                    <a:gd name="connsiteX182" fmla="*/ 69294 w 159591"/>
                    <a:gd name="connsiteY182" fmla="*/ 0 h 203787"/>
                    <a:gd name="connsiteX183" fmla="*/ 63103 w 159591"/>
                    <a:gd name="connsiteY183" fmla="*/ 6191 h 203787"/>
                    <a:gd name="connsiteX184" fmla="*/ 69294 w 159591"/>
                    <a:gd name="connsiteY184" fmla="*/ 12383 h 203787"/>
                    <a:gd name="connsiteX185" fmla="*/ 69294 w 159591"/>
                    <a:gd name="connsiteY185" fmla="*/ 36290 h 203787"/>
                    <a:gd name="connsiteX186" fmla="*/ 75486 w 159591"/>
                    <a:gd name="connsiteY186" fmla="*/ 30099 h 203787"/>
                    <a:gd name="connsiteX187" fmla="*/ 69294 w 159591"/>
                    <a:gd name="connsiteY187" fmla="*/ 23908 h 203787"/>
                    <a:gd name="connsiteX188" fmla="*/ 63103 w 159591"/>
                    <a:gd name="connsiteY188" fmla="*/ 30099 h 203787"/>
                    <a:gd name="connsiteX189" fmla="*/ 69294 w 159591"/>
                    <a:gd name="connsiteY189" fmla="*/ 36290 h 203787"/>
                    <a:gd name="connsiteX190" fmla="*/ 69294 w 159591"/>
                    <a:gd name="connsiteY190" fmla="*/ 60198 h 203787"/>
                    <a:gd name="connsiteX191" fmla="*/ 75486 w 159591"/>
                    <a:gd name="connsiteY191" fmla="*/ 54007 h 203787"/>
                    <a:gd name="connsiteX192" fmla="*/ 69294 w 159591"/>
                    <a:gd name="connsiteY192" fmla="*/ 47816 h 203787"/>
                    <a:gd name="connsiteX193" fmla="*/ 63103 w 159591"/>
                    <a:gd name="connsiteY193" fmla="*/ 54007 h 203787"/>
                    <a:gd name="connsiteX194" fmla="*/ 69294 w 159591"/>
                    <a:gd name="connsiteY194" fmla="*/ 60198 h 203787"/>
                    <a:gd name="connsiteX195" fmla="*/ 69294 w 159591"/>
                    <a:gd name="connsiteY195" fmla="*/ 84153 h 203787"/>
                    <a:gd name="connsiteX196" fmla="*/ 75486 w 159591"/>
                    <a:gd name="connsiteY196" fmla="*/ 77962 h 203787"/>
                    <a:gd name="connsiteX197" fmla="*/ 69294 w 159591"/>
                    <a:gd name="connsiteY197" fmla="*/ 71771 h 203787"/>
                    <a:gd name="connsiteX198" fmla="*/ 63103 w 159591"/>
                    <a:gd name="connsiteY198" fmla="*/ 77962 h 203787"/>
                    <a:gd name="connsiteX199" fmla="*/ 69294 w 159591"/>
                    <a:gd name="connsiteY199" fmla="*/ 84153 h 203787"/>
                    <a:gd name="connsiteX200" fmla="*/ 69294 w 159591"/>
                    <a:gd name="connsiteY200" fmla="*/ 108061 h 203787"/>
                    <a:gd name="connsiteX201" fmla="*/ 75486 w 159591"/>
                    <a:gd name="connsiteY201" fmla="*/ 101870 h 203787"/>
                    <a:gd name="connsiteX202" fmla="*/ 69294 w 159591"/>
                    <a:gd name="connsiteY202" fmla="*/ 95679 h 203787"/>
                    <a:gd name="connsiteX203" fmla="*/ 63103 w 159591"/>
                    <a:gd name="connsiteY203" fmla="*/ 101870 h 203787"/>
                    <a:gd name="connsiteX204" fmla="*/ 69294 w 159591"/>
                    <a:gd name="connsiteY204" fmla="*/ 108061 h 203787"/>
                    <a:gd name="connsiteX205" fmla="*/ 69294 w 159591"/>
                    <a:gd name="connsiteY205" fmla="*/ 132017 h 203787"/>
                    <a:gd name="connsiteX206" fmla="*/ 75486 w 159591"/>
                    <a:gd name="connsiteY206" fmla="*/ 125825 h 203787"/>
                    <a:gd name="connsiteX207" fmla="*/ 69294 w 159591"/>
                    <a:gd name="connsiteY207" fmla="*/ 119634 h 203787"/>
                    <a:gd name="connsiteX208" fmla="*/ 63103 w 159591"/>
                    <a:gd name="connsiteY208" fmla="*/ 125825 h 203787"/>
                    <a:gd name="connsiteX209" fmla="*/ 69294 w 159591"/>
                    <a:gd name="connsiteY209" fmla="*/ 132017 h 203787"/>
                    <a:gd name="connsiteX210" fmla="*/ 69294 w 159591"/>
                    <a:gd name="connsiteY210" fmla="*/ 155924 h 203787"/>
                    <a:gd name="connsiteX211" fmla="*/ 75486 w 159591"/>
                    <a:gd name="connsiteY211" fmla="*/ 149733 h 203787"/>
                    <a:gd name="connsiteX212" fmla="*/ 69294 w 159591"/>
                    <a:gd name="connsiteY212" fmla="*/ 143542 h 203787"/>
                    <a:gd name="connsiteX213" fmla="*/ 63103 w 159591"/>
                    <a:gd name="connsiteY213" fmla="*/ 149733 h 203787"/>
                    <a:gd name="connsiteX214" fmla="*/ 69294 w 159591"/>
                    <a:gd name="connsiteY214" fmla="*/ 155924 h 203787"/>
                    <a:gd name="connsiteX215" fmla="*/ 69294 w 159591"/>
                    <a:gd name="connsiteY215" fmla="*/ 179880 h 203787"/>
                    <a:gd name="connsiteX216" fmla="*/ 75486 w 159591"/>
                    <a:gd name="connsiteY216" fmla="*/ 173688 h 203787"/>
                    <a:gd name="connsiteX217" fmla="*/ 69294 w 159591"/>
                    <a:gd name="connsiteY217" fmla="*/ 167497 h 203787"/>
                    <a:gd name="connsiteX218" fmla="*/ 63103 w 159591"/>
                    <a:gd name="connsiteY218" fmla="*/ 173688 h 203787"/>
                    <a:gd name="connsiteX219" fmla="*/ 69294 w 159591"/>
                    <a:gd name="connsiteY219" fmla="*/ 179880 h 203787"/>
                    <a:gd name="connsiteX220" fmla="*/ 69294 w 159591"/>
                    <a:gd name="connsiteY220" fmla="*/ 203787 h 203787"/>
                    <a:gd name="connsiteX221" fmla="*/ 75486 w 159591"/>
                    <a:gd name="connsiteY221" fmla="*/ 197596 h 203787"/>
                    <a:gd name="connsiteX222" fmla="*/ 69294 w 159591"/>
                    <a:gd name="connsiteY222" fmla="*/ 191405 h 203787"/>
                    <a:gd name="connsiteX223" fmla="*/ 63103 w 159591"/>
                    <a:gd name="connsiteY223" fmla="*/ 197596 h 203787"/>
                    <a:gd name="connsiteX224" fmla="*/ 69294 w 159591"/>
                    <a:gd name="connsiteY224" fmla="*/ 203787 h 203787"/>
                    <a:gd name="connsiteX225" fmla="*/ 48244 w 159591"/>
                    <a:gd name="connsiteY225" fmla="*/ 12383 h 203787"/>
                    <a:gd name="connsiteX226" fmla="*/ 54435 w 159591"/>
                    <a:gd name="connsiteY226" fmla="*/ 6191 h 203787"/>
                    <a:gd name="connsiteX227" fmla="*/ 48244 w 159591"/>
                    <a:gd name="connsiteY227" fmla="*/ 0 h 203787"/>
                    <a:gd name="connsiteX228" fmla="*/ 42053 w 159591"/>
                    <a:gd name="connsiteY228" fmla="*/ 6191 h 203787"/>
                    <a:gd name="connsiteX229" fmla="*/ 48244 w 159591"/>
                    <a:gd name="connsiteY229" fmla="*/ 12383 h 203787"/>
                    <a:gd name="connsiteX230" fmla="*/ 48244 w 159591"/>
                    <a:gd name="connsiteY230" fmla="*/ 36290 h 203787"/>
                    <a:gd name="connsiteX231" fmla="*/ 54435 w 159591"/>
                    <a:gd name="connsiteY231" fmla="*/ 30099 h 203787"/>
                    <a:gd name="connsiteX232" fmla="*/ 48244 w 159591"/>
                    <a:gd name="connsiteY232" fmla="*/ 23908 h 203787"/>
                    <a:gd name="connsiteX233" fmla="*/ 42053 w 159591"/>
                    <a:gd name="connsiteY233" fmla="*/ 30099 h 203787"/>
                    <a:gd name="connsiteX234" fmla="*/ 48244 w 159591"/>
                    <a:gd name="connsiteY234" fmla="*/ 36290 h 203787"/>
                    <a:gd name="connsiteX235" fmla="*/ 48244 w 159591"/>
                    <a:gd name="connsiteY235" fmla="*/ 60198 h 203787"/>
                    <a:gd name="connsiteX236" fmla="*/ 54435 w 159591"/>
                    <a:gd name="connsiteY236" fmla="*/ 54007 h 203787"/>
                    <a:gd name="connsiteX237" fmla="*/ 48244 w 159591"/>
                    <a:gd name="connsiteY237" fmla="*/ 47816 h 203787"/>
                    <a:gd name="connsiteX238" fmla="*/ 42053 w 159591"/>
                    <a:gd name="connsiteY238" fmla="*/ 54007 h 203787"/>
                    <a:gd name="connsiteX239" fmla="*/ 48244 w 159591"/>
                    <a:gd name="connsiteY239" fmla="*/ 60198 h 203787"/>
                    <a:gd name="connsiteX240" fmla="*/ 48244 w 159591"/>
                    <a:gd name="connsiteY240" fmla="*/ 84153 h 203787"/>
                    <a:gd name="connsiteX241" fmla="*/ 54435 w 159591"/>
                    <a:gd name="connsiteY241" fmla="*/ 77962 h 203787"/>
                    <a:gd name="connsiteX242" fmla="*/ 48244 w 159591"/>
                    <a:gd name="connsiteY242" fmla="*/ 71771 h 203787"/>
                    <a:gd name="connsiteX243" fmla="*/ 42053 w 159591"/>
                    <a:gd name="connsiteY243" fmla="*/ 77962 h 203787"/>
                    <a:gd name="connsiteX244" fmla="*/ 48244 w 159591"/>
                    <a:gd name="connsiteY244" fmla="*/ 84153 h 203787"/>
                    <a:gd name="connsiteX245" fmla="*/ 48244 w 159591"/>
                    <a:gd name="connsiteY245" fmla="*/ 108061 h 203787"/>
                    <a:gd name="connsiteX246" fmla="*/ 54435 w 159591"/>
                    <a:gd name="connsiteY246" fmla="*/ 101870 h 203787"/>
                    <a:gd name="connsiteX247" fmla="*/ 48244 w 159591"/>
                    <a:gd name="connsiteY247" fmla="*/ 95679 h 203787"/>
                    <a:gd name="connsiteX248" fmla="*/ 42053 w 159591"/>
                    <a:gd name="connsiteY248" fmla="*/ 101870 h 203787"/>
                    <a:gd name="connsiteX249" fmla="*/ 48244 w 159591"/>
                    <a:gd name="connsiteY249" fmla="*/ 108061 h 203787"/>
                    <a:gd name="connsiteX250" fmla="*/ 48244 w 159591"/>
                    <a:gd name="connsiteY250" fmla="*/ 132017 h 203787"/>
                    <a:gd name="connsiteX251" fmla="*/ 54435 w 159591"/>
                    <a:gd name="connsiteY251" fmla="*/ 125825 h 203787"/>
                    <a:gd name="connsiteX252" fmla="*/ 48244 w 159591"/>
                    <a:gd name="connsiteY252" fmla="*/ 119634 h 203787"/>
                    <a:gd name="connsiteX253" fmla="*/ 42053 w 159591"/>
                    <a:gd name="connsiteY253" fmla="*/ 125825 h 203787"/>
                    <a:gd name="connsiteX254" fmla="*/ 48244 w 159591"/>
                    <a:gd name="connsiteY254" fmla="*/ 132017 h 203787"/>
                    <a:gd name="connsiteX255" fmla="*/ 48244 w 159591"/>
                    <a:gd name="connsiteY255" fmla="*/ 155924 h 203787"/>
                    <a:gd name="connsiteX256" fmla="*/ 54435 w 159591"/>
                    <a:gd name="connsiteY256" fmla="*/ 149733 h 203787"/>
                    <a:gd name="connsiteX257" fmla="*/ 48244 w 159591"/>
                    <a:gd name="connsiteY257" fmla="*/ 143542 h 203787"/>
                    <a:gd name="connsiteX258" fmla="*/ 42053 w 159591"/>
                    <a:gd name="connsiteY258" fmla="*/ 149733 h 203787"/>
                    <a:gd name="connsiteX259" fmla="*/ 48244 w 159591"/>
                    <a:gd name="connsiteY259" fmla="*/ 155924 h 203787"/>
                    <a:gd name="connsiteX260" fmla="*/ 48244 w 159591"/>
                    <a:gd name="connsiteY260" fmla="*/ 179880 h 203787"/>
                    <a:gd name="connsiteX261" fmla="*/ 54435 w 159591"/>
                    <a:gd name="connsiteY261" fmla="*/ 173688 h 203787"/>
                    <a:gd name="connsiteX262" fmla="*/ 48244 w 159591"/>
                    <a:gd name="connsiteY262" fmla="*/ 167497 h 203787"/>
                    <a:gd name="connsiteX263" fmla="*/ 42053 w 159591"/>
                    <a:gd name="connsiteY263" fmla="*/ 173688 h 203787"/>
                    <a:gd name="connsiteX264" fmla="*/ 48244 w 159591"/>
                    <a:gd name="connsiteY264" fmla="*/ 179880 h 203787"/>
                    <a:gd name="connsiteX265" fmla="*/ 48244 w 159591"/>
                    <a:gd name="connsiteY265" fmla="*/ 203787 h 203787"/>
                    <a:gd name="connsiteX266" fmla="*/ 54435 w 159591"/>
                    <a:gd name="connsiteY266" fmla="*/ 197596 h 203787"/>
                    <a:gd name="connsiteX267" fmla="*/ 48244 w 159591"/>
                    <a:gd name="connsiteY267" fmla="*/ 191405 h 203787"/>
                    <a:gd name="connsiteX268" fmla="*/ 42053 w 159591"/>
                    <a:gd name="connsiteY268" fmla="*/ 197596 h 203787"/>
                    <a:gd name="connsiteX269" fmla="*/ 48244 w 159591"/>
                    <a:gd name="connsiteY269" fmla="*/ 203787 h 203787"/>
                    <a:gd name="connsiteX270" fmla="*/ 27242 w 159591"/>
                    <a:gd name="connsiteY270" fmla="*/ 12383 h 203787"/>
                    <a:gd name="connsiteX271" fmla="*/ 33433 w 159591"/>
                    <a:gd name="connsiteY271" fmla="*/ 6191 h 203787"/>
                    <a:gd name="connsiteX272" fmla="*/ 27242 w 159591"/>
                    <a:gd name="connsiteY272" fmla="*/ 0 h 203787"/>
                    <a:gd name="connsiteX273" fmla="*/ 21050 w 159591"/>
                    <a:gd name="connsiteY273" fmla="*/ 6191 h 203787"/>
                    <a:gd name="connsiteX274" fmla="*/ 27242 w 159591"/>
                    <a:gd name="connsiteY274" fmla="*/ 12383 h 203787"/>
                    <a:gd name="connsiteX275" fmla="*/ 27242 w 159591"/>
                    <a:gd name="connsiteY275" fmla="*/ 36290 h 203787"/>
                    <a:gd name="connsiteX276" fmla="*/ 33433 w 159591"/>
                    <a:gd name="connsiteY276" fmla="*/ 30099 h 203787"/>
                    <a:gd name="connsiteX277" fmla="*/ 27242 w 159591"/>
                    <a:gd name="connsiteY277" fmla="*/ 23908 h 203787"/>
                    <a:gd name="connsiteX278" fmla="*/ 21050 w 159591"/>
                    <a:gd name="connsiteY278" fmla="*/ 30099 h 203787"/>
                    <a:gd name="connsiteX279" fmla="*/ 27242 w 159591"/>
                    <a:gd name="connsiteY279" fmla="*/ 36290 h 203787"/>
                    <a:gd name="connsiteX280" fmla="*/ 27242 w 159591"/>
                    <a:gd name="connsiteY280" fmla="*/ 60198 h 203787"/>
                    <a:gd name="connsiteX281" fmla="*/ 33433 w 159591"/>
                    <a:gd name="connsiteY281" fmla="*/ 54007 h 203787"/>
                    <a:gd name="connsiteX282" fmla="*/ 27242 w 159591"/>
                    <a:gd name="connsiteY282" fmla="*/ 47816 h 203787"/>
                    <a:gd name="connsiteX283" fmla="*/ 21050 w 159591"/>
                    <a:gd name="connsiteY283" fmla="*/ 54007 h 203787"/>
                    <a:gd name="connsiteX284" fmla="*/ 27242 w 159591"/>
                    <a:gd name="connsiteY284" fmla="*/ 60198 h 203787"/>
                    <a:gd name="connsiteX285" fmla="*/ 27242 w 159591"/>
                    <a:gd name="connsiteY285" fmla="*/ 84153 h 203787"/>
                    <a:gd name="connsiteX286" fmla="*/ 33433 w 159591"/>
                    <a:gd name="connsiteY286" fmla="*/ 77962 h 203787"/>
                    <a:gd name="connsiteX287" fmla="*/ 27242 w 159591"/>
                    <a:gd name="connsiteY287" fmla="*/ 71771 h 203787"/>
                    <a:gd name="connsiteX288" fmla="*/ 21050 w 159591"/>
                    <a:gd name="connsiteY288" fmla="*/ 77962 h 203787"/>
                    <a:gd name="connsiteX289" fmla="*/ 27242 w 159591"/>
                    <a:gd name="connsiteY289" fmla="*/ 84153 h 203787"/>
                    <a:gd name="connsiteX290" fmla="*/ 27242 w 159591"/>
                    <a:gd name="connsiteY290" fmla="*/ 108061 h 203787"/>
                    <a:gd name="connsiteX291" fmla="*/ 33433 w 159591"/>
                    <a:gd name="connsiteY291" fmla="*/ 101870 h 203787"/>
                    <a:gd name="connsiteX292" fmla="*/ 27242 w 159591"/>
                    <a:gd name="connsiteY292" fmla="*/ 95679 h 203787"/>
                    <a:gd name="connsiteX293" fmla="*/ 21050 w 159591"/>
                    <a:gd name="connsiteY293" fmla="*/ 101870 h 203787"/>
                    <a:gd name="connsiteX294" fmla="*/ 27242 w 159591"/>
                    <a:gd name="connsiteY294" fmla="*/ 108061 h 203787"/>
                    <a:gd name="connsiteX295" fmla="*/ 27242 w 159591"/>
                    <a:gd name="connsiteY295" fmla="*/ 132017 h 203787"/>
                    <a:gd name="connsiteX296" fmla="*/ 33433 w 159591"/>
                    <a:gd name="connsiteY296" fmla="*/ 125825 h 203787"/>
                    <a:gd name="connsiteX297" fmla="*/ 27242 w 159591"/>
                    <a:gd name="connsiteY297" fmla="*/ 119634 h 203787"/>
                    <a:gd name="connsiteX298" fmla="*/ 21050 w 159591"/>
                    <a:gd name="connsiteY298" fmla="*/ 125825 h 203787"/>
                    <a:gd name="connsiteX299" fmla="*/ 27242 w 159591"/>
                    <a:gd name="connsiteY299" fmla="*/ 132017 h 203787"/>
                    <a:gd name="connsiteX300" fmla="*/ 27242 w 159591"/>
                    <a:gd name="connsiteY300" fmla="*/ 155924 h 203787"/>
                    <a:gd name="connsiteX301" fmla="*/ 33433 w 159591"/>
                    <a:gd name="connsiteY301" fmla="*/ 149733 h 203787"/>
                    <a:gd name="connsiteX302" fmla="*/ 27242 w 159591"/>
                    <a:gd name="connsiteY302" fmla="*/ 143542 h 203787"/>
                    <a:gd name="connsiteX303" fmla="*/ 21050 w 159591"/>
                    <a:gd name="connsiteY303" fmla="*/ 149733 h 203787"/>
                    <a:gd name="connsiteX304" fmla="*/ 27242 w 159591"/>
                    <a:gd name="connsiteY304" fmla="*/ 155924 h 203787"/>
                    <a:gd name="connsiteX305" fmla="*/ 27242 w 159591"/>
                    <a:gd name="connsiteY305" fmla="*/ 179880 h 203787"/>
                    <a:gd name="connsiteX306" fmla="*/ 33433 w 159591"/>
                    <a:gd name="connsiteY306" fmla="*/ 173688 h 203787"/>
                    <a:gd name="connsiteX307" fmla="*/ 27242 w 159591"/>
                    <a:gd name="connsiteY307" fmla="*/ 167497 h 203787"/>
                    <a:gd name="connsiteX308" fmla="*/ 21050 w 159591"/>
                    <a:gd name="connsiteY308" fmla="*/ 173688 h 203787"/>
                    <a:gd name="connsiteX309" fmla="*/ 27242 w 159591"/>
                    <a:gd name="connsiteY309" fmla="*/ 179880 h 203787"/>
                    <a:gd name="connsiteX310" fmla="*/ 27242 w 159591"/>
                    <a:gd name="connsiteY310" fmla="*/ 203787 h 203787"/>
                    <a:gd name="connsiteX311" fmla="*/ 33433 w 159591"/>
                    <a:gd name="connsiteY311" fmla="*/ 197596 h 203787"/>
                    <a:gd name="connsiteX312" fmla="*/ 27242 w 159591"/>
                    <a:gd name="connsiteY312" fmla="*/ 191405 h 203787"/>
                    <a:gd name="connsiteX313" fmla="*/ 21050 w 159591"/>
                    <a:gd name="connsiteY313" fmla="*/ 197596 h 203787"/>
                    <a:gd name="connsiteX314" fmla="*/ 27242 w 159591"/>
                    <a:gd name="connsiteY314" fmla="*/ 203787 h 203787"/>
                    <a:gd name="connsiteX315" fmla="*/ 6191 w 159591"/>
                    <a:gd name="connsiteY315" fmla="*/ 12383 h 203787"/>
                    <a:gd name="connsiteX316" fmla="*/ 12382 w 159591"/>
                    <a:gd name="connsiteY316" fmla="*/ 6191 h 203787"/>
                    <a:gd name="connsiteX317" fmla="*/ 6191 w 159591"/>
                    <a:gd name="connsiteY317" fmla="*/ 0 h 203787"/>
                    <a:gd name="connsiteX318" fmla="*/ 0 w 159591"/>
                    <a:gd name="connsiteY318" fmla="*/ 6191 h 203787"/>
                    <a:gd name="connsiteX319" fmla="*/ 6191 w 159591"/>
                    <a:gd name="connsiteY319" fmla="*/ 12383 h 203787"/>
                    <a:gd name="connsiteX320" fmla="*/ 6191 w 159591"/>
                    <a:gd name="connsiteY320" fmla="*/ 36290 h 203787"/>
                    <a:gd name="connsiteX321" fmla="*/ 12382 w 159591"/>
                    <a:gd name="connsiteY321" fmla="*/ 30099 h 203787"/>
                    <a:gd name="connsiteX322" fmla="*/ 6191 w 159591"/>
                    <a:gd name="connsiteY322" fmla="*/ 23908 h 203787"/>
                    <a:gd name="connsiteX323" fmla="*/ 0 w 159591"/>
                    <a:gd name="connsiteY323" fmla="*/ 30099 h 203787"/>
                    <a:gd name="connsiteX324" fmla="*/ 6191 w 159591"/>
                    <a:gd name="connsiteY324" fmla="*/ 36290 h 203787"/>
                    <a:gd name="connsiteX325" fmla="*/ 6191 w 159591"/>
                    <a:gd name="connsiteY325" fmla="*/ 60198 h 203787"/>
                    <a:gd name="connsiteX326" fmla="*/ 12382 w 159591"/>
                    <a:gd name="connsiteY326" fmla="*/ 54007 h 203787"/>
                    <a:gd name="connsiteX327" fmla="*/ 6191 w 159591"/>
                    <a:gd name="connsiteY327" fmla="*/ 47816 h 203787"/>
                    <a:gd name="connsiteX328" fmla="*/ 0 w 159591"/>
                    <a:gd name="connsiteY328" fmla="*/ 54007 h 203787"/>
                    <a:gd name="connsiteX329" fmla="*/ 6191 w 159591"/>
                    <a:gd name="connsiteY329" fmla="*/ 60198 h 203787"/>
                    <a:gd name="connsiteX330" fmla="*/ 6191 w 159591"/>
                    <a:gd name="connsiteY330" fmla="*/ 84153 h 203787"/>
                    <a:gd name="connsiteX331" fmla="*/ 12382 w 159591"/>
                    <a:gd name="connsiteY331" fmla="*/ 77962 h 203787"/>
                    <a:gd name="connsiteX332" fmla="*/ 6191 w 159591"/>
                    <a:gd name="connsiteY332" fmla="*/ 71771 h 203787"/>
                    <a:gd name="connsiteX333" fmla="*/ 0 w 159591"/>
                    <a:gd name="connsiteY333" fmla="*/ 77962 h 203787"/>
                    <a:gd name="connsiteX334" fmla="*/ 6191 w 159591"/>
                    <a:gd name="connsiteY334" fmla="*/ 84153 h 203787"/>
                    <a:gd name="connsiteX335" fmla="*/ 6191 w 159591"/>
                    <a:gd name="connsiteY335" fmla="*/ 108061 h 203787"/>
                    <a:gd name="connsiteX336" fmla="*/ 12382 w 159591"/>
                    <a:gd name="connsiteY336" fmla="*/ 101870 h 203787"/>
                    <a:gd name="connsiteX337" fmla="*/ 6191 w 159591"/>
                    <a:gd name="connsiteY337" fmla="*/ 95679 h 203787"/>
                    <a:gd name="connsiteX338" fmla="*/ 0 w 159591"/>
                    <a:gd name="connsiteY338" fmla="*/ 101870 h 203787"/>
                    <a:gd name="connsiteX339" fmla="*/ 6191 w 159591"/>
                    <a:gd name="connsiteY339" fmla="*/ 108061 h 203787"/>
                    <a:gd name="connsiteX340" fmla="*/ 6191 w 159591"/>
                    <a:gd name="connsiteY340" fmla="*/ 132017 h 203787"/>
                    <a:gd name="connsiteX341" fmla="*/ 12382 w 159591"/>
                    <a:gd name="connsiteY341" fmla="*/ 125825 h 203787"/>
                    <a:gd name="connsiteX342" fmla="*/ 6191 w 159591"/>
                    <a:gd name="connsiteY342" fmla="*/ 119634 h 203787"/>
                    <a:gd name="connsiteX343" fmla="*/ 0 w 159591"/>
                    <a:gd name="connsiteY343" fmla="*/ 125825 h 203787"/>
                    <a:gd name="connsiteX344" fmla="*/ 6191 w 159591"/>
                    <a:gd name="connsiteY344" fmla="*/ 132017 h 203787"/>
                    <a:gd name="connsiteX345" fmla="*/ 6191 w 159591"/>
                    <a:gd name="connsiteY345" fmla="*/ 155924 h 203787"/>
                    <a:gd name="connsiteX346" fmla="*/ 12382 w 159591"/>
                    <a:gd name="connsiteY346" fmla="*/ 149733 h 203787"/>
                    <a:gd name="connsiteX347" fmla="*/ 6191 w 159591"/>
                    <a:gd name="connsiteY347" fmla="*/ 143542 h 203787"/>
                    <a:gd name="connsiteX348" fmla="*/ 0 w 159591"/>
                    <a:gd name="connsiteY348" fmla="*/ 149733 h 203787"/>
                    <a:gd name="connsiteX349" fmla="*/ 6191 w 159591"/>
                    <a:gd name="connsiteY349" fmla="*/ 155924 h 203787"/>
                    <a:gd name="connsiteX350" fmla="*/ 6191 w 159591"/>
                    <a:gd name="connsiteY350" fmla="*/ 179880 h 203787"/>
                    <a:gd name="connsiteX351" fmla="*/ 12382 w 159591"/>
                    <a:gd name="connsiteY351" fmla="*/ 173688 h 203787"/>
                    <a:gd name="connsiteX352" fmla="*/ 6191 w 159591"/>
                    <a:gd name="connsiteY352" fmla="*/ 167497 h 203787"/>
                    <a:gd name="connsiteX353" fmla="*/ 0 w 159591"/>
                    <a:gd name="connsiteY353" fmla="*/ 173688 h 203787"/>
                    <a:gd name="connsiteX354" fmla="*/ 6191 w 159591"/>
                    <a:gd name="connsiteY354" fmla="*/ 179880 h 203787"/>
                    <a:gd name="connsiteX355" fmla="*/ 6191 w 159591"/>
                    <a:gd name="connsiteY355" fmla="*/ 203787 h 203787"/>
                    <a:gd name="connsiteX356" fmla="*/ 12382 w 159591"/>
                    <a:gd name="connsiteY356" fmla="*/ 197596 h 203787"/>
                    <a:gd name="connsiteX357" fmla="*/ 6191 w 159591"/>
                    <a:gd name="connsiteY357" fmla="*/ 191405 h 203787"/>
                    <a:gd name="connsiteX358" fmla="*/ 0 w 159591"/>
                    <a:gd name="connsiteY358" fmla="*/ 197596 h 203787"/>
                    <a:gd name="connsiteX359" fmla="*/ 6191 w 159591"/>
                    <a:gd name="connsiteY359" fmla="*/ 203787 h 20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59591" h="203787">
                      <a:moveTo>
                        <a:pt x="153400" y="12383"/>
                      </a:moveTo>
                      <a:cubicBezTo>
                        <a:pt x="156820" y="12383"/>
                        <a:pt x="159591" y="9611"/>
                        <a:pt x="159591" y="6191"/>
                      </a:cubicBezTo>
                      <a:cubicBezTo>
                        <a:pt x="159591" y="2772"/>
                        <a:pt x="156820" y="0"/>
                        <a:pt x="153400" y="0"/>
                      </a:cubicBezTo>
                      <a:cubicBezTo>
                        <a:pt x="149981" y="0"/>
                        <a:pt x="147209" y="2772"/>
                        <a:pt x="147209" y="6191"/>
                      </a:cubicBezTo>
                      <a:cubicBezTo>
                        <a:pt x="147209" y="9611"/>
                        <a:pt x="149981" y="12383"/>
                        <a:pt x="153400" y="12383"/>
                      </a:cubicBezTo>
                      <a:close/>
                      <a:moveTo>
                        <a:pt x="153400" y="36290"/>
                      </a:moveTo>
                      <a:cubicBezTo>
                        <a:pt x="156820" y="36290"/>
                        <a:pt x="159591" y="33519"/>
                        <a:pt x="159591" y="30099"/>
                      </a:cubicBezTo>
                      <a:cubicBezTo>
                        <a:pt x="159591" y="26680"/>
                        <a:pt x="156820" y="23908"/>
                        <a:pt x="153400" y="23908"/>
                      </a:cubicBezTo>
                      <a:cubicBezTo>
                        <a:pt x="149981" y="23908"/>
                        <a:pt x="147209" y="26680"/>
                        <a:pt x="147209" y="30099"/>
                      </a:cubicBezTo>
                      <a:cubicBezTo>
                        <a:pt x="147209" y="33519"/>
                        <a:pt x="149981" y="36290"/>
                        <a:pt x="153400" y="36290"/>
                      </a:cubicBezTo>
                      <a:close/>
                      <a:moveTo>
                        <a:pt x="153400" y="60198"/>
                      </a:moveTo>
                      <a:cubicBezTo>
                        <a:pt x="156820" y="60198"/>
                        <a:pt x="159591" y="57426"/>
                        <a:pt x="159591" y="54007"/>
                      </a:cubicBezTo>
                      <a:cubicBezTo>
                        <a:pt x="159591" y="50587"/>
                        <a:pt x="156820" y="47816"/>
                        <a:pt x="153400" y="47816"/>
                      </a:cubicBezTo>
                      <a:cubicBezTo>
                        <a:pt x="149981" y="47816"/>
                        <a:pt x="147209" y="50587"/>
                        <a:pt x="147209" y="54007"/>
                      </a:cubicBezTo>
                      <a:cubicBezTo>
                        <a:pt x="147209" y="57426"/>
                        <a:pt x="149981" y="60198"/>
                        <a:pt x="153400" y="60198"/>
                      </a:cubicBezTo>
                      <a:close/>
                      <a:moveTo>
                        <a:pt x="153400" y="84153"/>
                      </a:moveTo>
                      <a:cubicBezTo>
                        <a:pt x="156820" y="84153"/>
                        <a:pt x="159591" y="81382"/>
                        <a:pt x="159591" y="77962"/>
                      </a:cubicBezTo>
                      <a:cubicBezTo>
                        <a:pt x="159591" y="74543"/>
                        <a:pt x="156820" y="71771"/>
                        <a:pt x="153400" y="71771"/>
                      </a:cubicBezTo>
                      <a:cubicBezTo>
                        <a:pt x="149981" y="71771"/>
                        <a:pt x="147209" y="74543"/>
                        <a:pt x="147209" y="77962"/>
                      </a:cubicBezTo>
                      <a:cubicBezTo>
                        <a:pt x="147209" y="81382"/>
                        <a:pt x="149981" y="84153"/>
                        <a:pt x="153400" y="84153"/>
                      </a:cubicBezTo>
                      <a:close/>
                      <a:moveTo>
                        <a:pt x="153400" y="108061"/>
                      </a:moveTo>
                      <a:cubicBezTo>
                        <a:pt x="156820" y="108061"/>
                        <a:pt x="159591" y="105289"/>
                        <a:pt x="159591" y="101870"/>
                      </a:cubicBezTo>
                      <a:cubicBezTo>
                        <a:pt x="159591" y="98450"/>
                        <a:pt x="156820" y="95679"/>
                        <a:pt x="153400" y="95679"/>
                      </a:cubicBezTo>
                      <a:cubicBezTo>
                        <a:pt x="149981" y="95679"/>
                        <a:pt x="147209" y="98450"/>
                        <a:pt x="147209" y="101870"/>
                      </a:cubicBezTo>
                      <a:cubicBezTo>
                        <a:pt x="147209" y="105289"/>
                        <a:pt x="149981" y="108061"/>
                        <a:pt x="153400" y="108061"/>
                      </a:cubicBezTo>
                      <a:close/>
                      <a:moveTo>
                        <a:pt x="153400" y="132017"/>
                      </a:moveTo>
                      <a:cubicBezTo>
                        <a:pt x="156820" y="132017"/>
                        <a:pt x="159591" y="129245"/>
                        <a:pt x="159591" y="125825"/>
                      </a:cubicBezTo>
                      <a:cubicBezTo>
                        <a:pt x="159591" y="122406"/>
                        <a:pt x="156820" y="119634"/>
                        <a:pt x="153400" y="119634"/>
                      </a:cubicBezTo>
                      <a:cubicBezTo>
                        <a:pt x="149981" y="119634"/>
                        <a:pt x="147209" y="122406"/>
                        <a:pt x="147209" y="125825"/>
                      </a:cubicBezTo>
                      <a:cubicBezTo>
                        <a:pt x="147209" y="129245"/>
                        <a:pt x="149981" y="132017"/>
                        <a:pt x="153400" y="132017"/>
                      </a:cubicBezTo>
                      <a:close/>
                      <a:moveTo>
                        <a:pt x="153400" y="155924"/>
                      </a:moveTo>
                      <a:cubicBezTo>
                        <a:pt x="156820" y="155924"/>
                        <a:pt x="159591" y="153153"/>
                        <a:pt x="159591" y="149733"/>
                      </a:cubicBezTo>
                      <a:cubicBezTo>
                        <a:pt x="159591" y="146314"/>
                        <a:pt x="156820" y="143542"/>
                        <a:pt x="153400" y="143542"/>
                      </a:cubicBezTo>
                      <a:cubicBezTo>
                        <a:pt x="149981" y="143542"/>
                        <a:pt x="147209" y="146314"/>
                        <a:pt x="147209" y="149733"/>
                      </a:cubicBezTo>
                      <a:cubicBezTo>
                        <a:pt x="147209" y="153153"/>
                        <a:pt x="149981" y="155924"/>
                        <a:pt x="153400" y="155924"/>
                      </a:cubicBezTo>
                      <a:close/>
                      <a:moveTo>
                        <a:pt x="153400" y="179880"/>
                      </a:moveTo>
                      <a:cubicBezTo>
                        <a:pt x="156820" y="179880"/>
                        <a:pt x="159591" y="177108"/>
                        <a:pt x="159591" y="173688"/>
                      </a:cubicBezTo>
                      <a:cubicBezTo>
                        <a:pt x="159591" y="170269"/>
                        <a:pt x="156820" y="167497"/>
                        <a:pt x="153400" y="167497"/>
                      </a:cubicBezTo>
                      <a:cubicBezTo>
                        <a:pt x="149981" y="167497"/>
                        <a:pt x="147209" y="170269"/>
                        <a:pt x="147209" y="173688"/>
                      </a:cubicBezTo>
                      <a:cubicBezTo>
                        <a:pt x="147209" y="177108"/>
                        <a:pt x="149981" y="179880"/>
                        <a:pt x="153400" y="179880"/>
                      </a:cubicBezTo>
                      <a:close/>
                      <a:moveTo>
                        <a:pt x="153400" y="203787"/>
                      </a:moveTo>
                      <a:cubicBezTo>
                        <a:pt x="156820" y="203787"/>
                        <a:pt x="159591" y="201016"/>
                        <a:pt x="159591" y="197596"/>
                      </a:cubicBezTo>
                      <a:cubicBezTo>
                        <a:pt x="159591" y="194177"/>
                        <a:pt x="156820" y="191405"/>
                        <a:pt x="153400" y="191405"/>
                      </a:cubicBezTo>
                      <a:cubicBezTo>
                        <a:pt x="149981" y="191405"/>
                        <a:pt x="147209" y="194177"/>
                        <a:pt x="147209" y="197596"/>
                      </a:cubicBezTo>
                      <a:cubicBezTo>
                        <a:pt x="147209" y="201016"/>
                        <a:pt x="149981" y="203787"/>
                        <a:pt x="153400" y="203787"/>
                      </a:cubicBezTo>
                      <a:close/>
                      <a:moveTo>
                        <a:pt x="132350" y="12383"/>
                      </a:moveTo>
                      <a:cubicBezTo>
                        <a:pt x="135769" y="12383"/>
                        <a:pt x="138541" y="9611"/>
                        <a:pt x="138541" y="6191"/>
                      </a:cubicBezTo>
                      <a:cubicBezTo>
                        <a:pt x="138541" y="2772"/>
                        <a:pt x="135769" y="0"/>
                        <a:pt x="132350" y="0"/>
                      </a:cubicBezTo>
                      <a:cubicBezTo>
                        <a:pt x="128931" y="0"/>
                        <a:pt x="126159" y="2772"/>
                        <a:pt x="126159" y="6191"/>
                      </a:cubicBezTo>
                      <a:cubicBezTo>
                        <a:pt x="126159" y="9611"/>
                        <a:pt x="128931" y="12383"/>
                        <a:pt x="132350" y="12383"/>
                      </a:cubicBezTo>
                      <a:close/>
                      <a:moveTo>
                        <a:pt x="132350" y="36290"/>
                      </a:moveTo>
                      <a:cubicBezTo>
                        <a:pt x="135769" y="36290"/>
                        <a:pt x="138541" y="33519"/>
                        <a:pt x="138541" y="30099"/>
                      </a:cubicBezTo>
                      <a:cubicBezTo>
                        <a:pt x="138541" y="26680"/>
                        <a:pt x="135769" y="23908"/>
                        <a:pt x="132350" y="23908"/>
                      </a:cubicBezTo>
                      <a:cubicBezTo>
                        <a:pt x="128931" y="23908"/>
                        <a:pt x="126159" y="26680"/>
                        <a:pt x="126159" y="30099"/>
                      </a:cubicBezTo>
                      <a:cubicBezTo>
                        <a:pt x="126159" y="33519"/>
                        <a:pt x="128931" y="36290"/>
                        <a:pt x="132350" y="36290"/>
                      </a:cubicBezTo>
                      <a:close/>
                      <a:moveTo>
                        <a:pt x="132350" y="60198"/>
                      </a:moveTo>
                      <a:cubicBezTo>
                        <a:pt x="135769" y="60198"/>
                        <a:pt x="138541" y="57426"/>
                        <a:pt x="138541" y="54007"/>
                      </a:cubicBezTo>
                      <a:cubicBezTo>
                        <a:pt x="138541" y="50587"/>
                        <a:pt x="135769" y="47816"/>
                        <a:pt x="132350" y="47816"/>
                      </a:cubicBezTo>
                      <a:cubicBezTo>
                        <a:pt x="128931" y="47816"/>
                        <a:pt x="126159" y="50587"/>
                        <a:pt x="126159" y="54007"/>
                      </a:cubicBezTo>
                      <a:cubicBezTo>
                        <a:pt x="126159" y="57426"/>
                        <a:pt x="128931" y="60198"/>
                        <a:pt x="132350" y="60198"/>
                      </a:cubicBezTo>
                      <a:close/>
                      <a:moveTo>
                        <a:pt x="132350" y="84153"/>
                      </a:moveTo>
                      <a:cubicBezTo>
                        <a:pt x="135769" y="84153"/>
                        <a:pt x="138541" y="81382"/>
                        <a:pt x="138541" y="77962"/>
                      </a:cubicBezTo>
                      <a:cubicBezTo>
                        <a:pt x="138541" y="74543"/>
                        <a:pt x="135769" y="71771"/>
                        <a:pt x="132350" y="71771"/>
                      </a:cubicBezTo>
                      <a:cubicBezTo>
                        <a:pt x="128931" y="71771"/>
                        <a:pt x="126159" y="74543"/>
                        <a:pt x="126159" y="77962"/>
                      </a:cubicBezTo>
                      <a:cubicBezTo>
                        <a:pt x="126159" y="81382"/>
                        <a:pt x="128931" y="84153"/>
                        <a:pt x="132350" y="84153"/>
                      </a:cubicBezTo>
                      <a:close/>
                      <a:moveTo>
                        <a:pt x="132350" y="108061"/>
                      </a:moveTo>
                      <a:cubicBezTo>
                        <a:pt x="135769" y="108061"/>
                        <a:pt x="138541" y="105289"/>
                        <a:pt x="138541" y="101870"/>
                      </a:cubicBezTo>
                      <a:cubicBezTo>
                        <a:pt x="138541" y="98450"/>
                        <a:pt x="135769" y="95679"/>
                        <a:pt x="132350" y="95679"/>
                      </a:cubicBezTo>
                      <a:cubicBezTo>
                        <a:pt x="128931" y="95679"/>
                        <a:pt x="126159" y="98450"/>
                        <a:pt x="126159" y="101870"/>
                      </a:cubicBezTo>
                      <a:cubicBezTo>
                        <a:pt x="126159" y="105289"/>
                        <a:pt x="128931" y="108061"/>
                        <a:pt x="132350" y="108061"/>
                      </a:cubicBezTo>
                      <a:close/>
                      <a:moveTo>
                        <a:pt x="132350" y="132017"/>
                      </a:moveTo>
                      <a:cubicBezTo>
                        <a:pt x="135769" y="132017"/>
                        <a:pt x="138541" y="129245"/>
                        <a:pt x="138541" y="125825"/>
                      </a:cubicBezTo>
                      <a:cubicBezTo>
                        <a:pt x="138541" y="122406"/>
                        <a:pt x="135769" y="119634"/>
                        <a:pt x="132350" y="119634"/>
                      </a:cubicBezTo>
                      <a:cubicBezTo>
                        <a:pt x="128931" y="119634"/>
                        <a:pt x="126159" y="122406"/>
                        <a:pt x="126159" y="125825"/>
                      </a:cubicBezTo>
                      <a:cubicBezTo>
                        <a:pt x="126159" y="129245"/>
                        <a:pt x="128931" y="132017"/>
                        <a:pt x="132350" y="132017"/>
                      </a:cubicBezTo>
                      <a:close/>
                      <a:moveTo>
                        <a:pt x="132350" y="155924"/>
                      </a:moveTo>
                      <a:cubicBezTo>
                        <a:pt x="135769" y="155924"/>
                        <a:pt x="138541" y="153153"/>
                        <a:pt x="138541" y="149733"/>
                      </a:cubicBezTo>
                      <a:cubicBezTo>
                        <a:pt x="138541" y="146314"/>
                        <a:pt x="135769" y="143542"/>
                        <a:pt x="132350" y="143542"/>
                      </a:cubicBezTo>
                      <a:cubicBezTo>
                        <a:pt x="128931" y="143542"/>
                        <a:pt x="126159" y="146314"/>
                        <a:pt x="126159" y="149733"/>
                      </a:cubicBezTo>
                      <a:cubicBezTo>
                        <a:pt x="126159" y="153153"/>
                        <a:pt x="128931" y="155924"/>
                        <a:pt x="132350" y="155924"/>
                      </a:cubicBezTo>
                      <a:close/>
                      <a:moveTo>
                        <a:pt x="132350" y="179880"/>
                      </a:moveTo>
                      <a:cubicBezTo>
                        <a:pt x="135769" y="179880"/>
                        <a:pt x="138541" y="177108"/>
                        <a:pt x="138541" y="173688"/>
                      </a:cubicBezTo>
                      <a:cubicBezTo>
                        <a:pt x="138541" y="170269"/>
                        <a:pt x="135769" y="167497"/>
                        <a:pt x="132350" y="167497"/>
                      </a:cubicBezTo>
                      <a:cubicBezTo>
                        <a:pt x="128931" y="167497"/>
                        <a:pt x="126159" y="170269"/>
                        <a:pt x="126159" y="173688"/>
                      </a:cubicBezTo>
                      <a:cubicBezTo>
                        <a:pt x="126159" y="177108"/>
                        <a:pt x="128931" y="179880"/>
                        <a:pt x="132350" y="179880"/>
                      </a:cubicBezTo>
                      <a:close/>
                      <a:moveTo>
                        <a:pt x="132350" y="203787"/>
                      </a:moveTo>
                      <a:cubicBezTo>
                        <a:pt x="135769" y="203787"/>
                        <a:pt x="138541" y="201016"/>
                        <a:pt x="138541" y="197596"/>
                      </a:cubicBezTo>
                      <a:cubicBezTo>
                        <a:pt x="138541" y="194177"/>
                        <a:pt x="135769" y="191405"/>
                        <a:pt x="132350" y="191405"/>
                      </a:cubicBezTo>
                      <a:cubicBezTo>
                        <a:pt x="128931" y="191405"/>
                        <a:pt x="126159" y="194177"/>
                        <a:pt x="126159" y="197596"/>
                      </a:cubicBezTo>
                      <a:cubicBezTo>
                        <a:pt x="126159" y="201016"/>
                        <a:pt x="128931" y="203787"/>
                        <a:pt x="132350" y="203787"/>
                      </a:cubicBezTo>
                      <a:close/>
                      <a:moveTo>
                        <a:pt x="111347" y="12383"/>
                      </a:moveTo>
                      <a:cubicBezTo>
                        <a:pt x="114767" y="12383"/>
                        <a:pt x="117538" y="9611"/>
                        <a:pt x="117538" y="6191"/>
                      </a:cubicBezTo>
                      <a:cubicBezTo>
                        <a:pt x="117538" y="2772"/>
                        <a:pt x="114767" y="0"/>
                        <a:pt x="111347" y="0"/>
                      </a:cubicBezTo>
                      <a:cubicBezTo>
                        <a:pt x="107928" y="0"/>
                        <a:pt x="105156" y="2772"/>
                        <a:pt x="105156" y="6191"/>
                      </a:cubicBezTo>
                      <a:cubicBezTo>
                        <a:pt x="105156" y="9611"/>
                        <a:pt x="107928" y="12383"/>
                        <a:pt x="111347" y="12383"/>
                      </a:cubicBezTo>
                      <a:close/>
                      <a:moveTo>
                        <a:pt x="111347" y="36290"/>
                      </a:moveTo>
                      <a:cubicBezTo>
                        <a:pt x="114767" y="36290"/>
                        <a:pt x="117538" y="33519"/>
                        <a:pt x="117538" y="30099"/>
                      </a:cubicBezTo>
                      <a:cubicBezTo>
                        <a:pt x="117538" y="26680"/>
                        <a:pt x="114767" y="23908"/>
                        <a:pt x="111347" y="23908"/>
                      </a:cubicBezTo>
                      <a:cubicBezTo>
                        <a:pt x="107928" y="23908"/>
                        <a:pt x="105156" y="26680"/>
                        <a:pt x="105156" y="30099"/>
                      </a:cubicBezTo>
                      <a:cubicBezTo>
                        <a:pt x="105156" y="33519"/>
                        <a:pt x="107928" y="36290"/>
                        <a:pt x="111347" y="36290"/>
                      </a:cubicBezTo>
                      <a:close/>
                      <a:moveTo>
                        <a:pt x="111347" y="60198"/>
                      </a:moveTo>
                      <a:cubicBezTo>
                        <a:pt x="114767" y="60198"/>
                        <a:pt x="117538" y="57426"/>
                        <a:pt x="117538" y="54007"/>
                      </a:cubicBezTo>
                      <a:cubicBezTo>
                        <a:pt x="117538" y="50587"/>
                        <a:pt x="114767" y="47816"/>
                        <a:pt x="111347" y="47816"/>
                      </a:cubicBezTo>
                      <a:cubicBezTo>
                        <a:pt x="107928" y="47816"/>
                        <a:pt x="105156" y="50587"/>
                        <a:pt x="105156" y="54007"/>
                      </a:cubicBezTo>
                      <a:cubicBezTo>
                        <a:pt x="105156" y="57426"/>
                        <a:pt x="107928" y="60198"/>
                        <a:pt x="111347" y="60198"/>
                      </a:cubicBezTo>
                      <a:close/>
                      <a:moveTo>
                        <a:pt x="111347" y="84153"/>
                      </a:moveTo>
                      <a:cubicBezTo>
                        <a:pt x="114767" y="84153"/>
                        <a:pt x="117538" y="81382"/>
                        <a:pt x="117538" y="77962"/>
                      </a:cubicBezTo>
                      <a:cubicBezTo>
                        <a:pt x="117538" y="74543"/>
                        <a:pt x="114767" y="71771"/>
                        <a:pt x="111347" y="71771"/>
                      </a:cubicBezTo>
                      <a:cubicBezTo>
                        <a:pt x="107928" y="71771"/>
                        <a:pt x="105156" y="74543"/>
                        <a:pt x="105156" y="77962"/>
                      </a:cubicBezTo>
                      <a:cubicBezTo>
                        <a:pt x="105156" y="81382"/>
                        <a:pt x="107928" y="84153"/>
                        <a:pt x="111347" y="84153"/>
                      </a:cubicBezTo>
                      <a:close/>
                      <a:moveTo>
                        <a:pt x="111347" y="108061"/>
                      </a:moveTo>
                      <a:cubicBezTo>
                        <a:pt x="114767" y="108061"/>
                        <a:pt x="117538" y="105289"/>
                        <a:pt x="117538" y="101870"/>
                      </a:cubicBezTo>
                      <a:cubicBezTo>
                        <a:pt x="117538" y="98450"/>
                        <a:pt x="114767" y="95679"/>
                        <a:pt x="111347" y="95679"/>
                      </a:cubicBezTo>
                      <a:cubicBezTo>
                        <a:pt x="107928" y="95679"/>
                        <a:pt x="105156" y="98450"/>
                        <a:pt x="105156" y="101870"/>
                      </a:cubicBezTo>
                      <a:cubicBezTo>
                        <a:pt x="105156" y="105289"/>
                        <a:pt x="107928" y="108061"/>
                        <a:pt x="111347" y="108061"/>
                      </a:cubicBezTo>
                      <a:close/>
                      <a:moveTo>
                        <a:pt x="111347" y="132017"/>
                      </a:moveTo>
                      <a:cubicBezTo>
                        <a:pt x="114767" y="132017"/>
                        <a:pt x="117538" y="129245"/>
                        <a:pt x="117538" y="125825"/>
                      </a:cubicBezTo>
                      <a:cubicBezTo>
                        <a:pt x="117538" y="122406"/>
                        <a:pt x="114767" y="119634"/>
                        <a:pt x="111347" y="119634"/>
                      </a:cubicBezTo>
                      <a:cubicBezTo>
                        <a:pt x="107928" y="119634"/>
                        <a:pt x="105156" y="122406"/>
                        <a:pt x="105156" y="125825"/>
                      </a:cubicBezTo>
                      <a:cubicBezTo>
                        <a:pt x="105156" y="129245"/>
                        <a:pt x="107928" y="132017"/>
                        <a:pt x="111347" y="132017"/>
                      </a:cubicBezTo>
                      <a:close/>
                      <a:moveTo>
                        <a:pt x="111347" y="155924"/>
                      </a:moveTo>
                      <a:cubicBezTo>
                        <a:pt x="114767" y="155924"/>
                        <a:pt x="117538" y="153153"/>
                        <a:pt x="117538" y="149733"/>
                      </a:cubicBezTo>
                      <a:cubicBezTo>
                        <a:pt x="117538" y="146314"/>
                        <a:pt x="114767" y="143542"/>
                        <a:pt x="111347" y="143542"/>
                      </a:cubicBezTo>
                      <a:cubicBezTo>
                        <a:pt x="107928" y="143542"/>
                        <a:pt x="105156" y="146314"/>
                        <a:pt x="105156" y="149733"/>
                      </a:cubicBezTo>
                      <a:cubicBezTo>
                        <a:pt x="105156" y="153153"/>
                        <a:pt x="107928" y="155924"/>
                        <a:pt x="111347" y="155924"/>
                      </a:cubicBezTo>
                      <a:close/>
                      <a:moveTo>
                        <a:pt x="111347" y="179880"/>
                      </a:moveTo>
                      <a:cubicBezTo>
                        <a:pt x="114767" y="179880"/>
                        <a:pt x="117538" y="177108"/>
                        <a:pt x="117538" y="173688"/>
                      </a:cubicBezTo>
                      <a:cubicBezTo>
                        <a:pt x="117538" y="170269"/>
                        <a:pt x="114767" y="167497"/>
                        <a:pt x="111347" y="167497"/>
                      </a:cubicBezTo>
                      <a:cubicBezTo>
                        <a:pt x="107928" y="167497"/>
                        <a:pt x="105156" y="170269"/>
                        <a:pt x="105156" y="173688"/>
                      </a:cubicBezTo>
                      <a:cubicBezTo>
                        <a:pt x="105156" y="177108"/>
                        <a:pt x="107928" y="179880"/>
                        <a:pt x="111347" y="179880"/>
                      </a:cubicBezTo>
                      <a:close/>
                      <a:moveTo>
                        <a:pt x="111347" y="203787"/>
                      </a:moveTo>
                      <a:cubicBezTo>
                        <a:pt x="114767" y="203787"/>
                        <a:pt x="117538" y="201016"/>
                        <a:pt x="117538" y="197596"/>
                      </a:cubicBezTo>
                      <a:cubicBezTo>
                        <a:pt x="117538" y="194177"/>
                        <a:pt x="114767" y="191405"/>
                        <a:pt x="111347" y="191405"/>
                      </a:cubicBezTo>
                      <a:cubicBezTo>
                        <a:pt x="107928" y="191405"/>
                        <a:pt x="105156" y="194177"/>
                        <a:pt x="105156" y="197596"/>
                      </a:cubicBezTo>
                      <a:cubicBezTo>
                        <a:pt x="105156" y="201016"/>
                        <a:pt x="107928" y="203787"/>
                        <a:pt x="111347" y="203787"/>
                      </a:cubicBezTo>
                      <a:close/>
                      <a:moveTo>
                        <a:pt x="90297" y="12383"/>
                      </a:moveTo>
                      <a:cubicBezTo>
                        <a:pt x="93716" y="12383"/>
                        <a:pt x="96488" y="9611"/>
                        <a:pt x="96488" y="6191"/>
                      </a:cubicBezTo>
                      <a:cubicBezTo>
                        <a:pt x="96488" y="2772"/>
                        <a:pt x="93716" y="0"/>
                        <a:pt x="90297" y="0"/>
                      </a:cubicBezTo>
                      <a:cubicBezTo>
                        <a:pt x="86878" y="0"/>
                        <a:pt x="84106" y="2772"/>
                        <a:pt x="84106" y="6191"/>
                      </a:cubicBezTo>
                      <a:cubicBezTo>
                        <a:pt x="84106" y="9611"/>
                        <a:pt x="86878" y="12383"/>
                        <a:pt x="90297" y="12383"/>
                      </a:cubicBezTo>
                      <a:close/>
                      <a:moveTo>
                        <a:pt x="90297" y="36290"/>
                      </a:moveTo>
                      <a:cubicBezTo>
                        <a:pt x="93716" y="36290"/>
                        <a:pt x="96488" y="33519"/>
                        <a:pt x="96488" y="30099"/>
                      </a:cubicBezTo>
                      <a:cubicBezTo>
                        <a:pt x="96488" y="26680"/>
                        <a:pt x="93716" y="23908"/>
                        <a:pt x="90297" y="23908"/>
                      </a:cubicBezTo>
                      <a:cubicBezTo>
                        <a:pt x="86878" y="23908"/>
                        <a:pt x="84106" y="26680"/>
                        <a:pt x="84106" y="30099"/>
                      </a:cubicBezTo>
                      <a:cubicBezTo>
                        <a:pt x="84106" y="33519"/>
                        <a:pt x="86878" y="36290"/>
                        <a:pt x="90297" y="36290"/>
                      </a:cubicBezTo>
                      <a:close/>
                      <a:moveTo>
                        <a:pt x="90297" y="60198"/>
                      </a:moveTo>
                      <a:cubicBezTo>
                        <a:pt x="93716" y="60198"/>
                        <a:pt x="96488" y="57426"/>
                        <a:pt x="96488" y="54007"/>
                      </a:cubicBezTo>
                      <a:cubicBezTo>
                        <a:pt x="96488" y="50587"/>
                        <a:pt x="93716" y="47816"/>
                        <a:pt x="90297" y="47816"/>
                      </a:cubicBezTo>
                      <a:cubicBezTo>
                        <a:pt x="86878" y="47816"/>
                        <a:pt x="84106" y="50587"/>
                        <a:pt x="84106" y="54007"/>
                      </a:cubicBezTo>
                      <a:cubicBezTo>
                        <a:pt x="84106" y="57426"/>
                        <a:pt x="86878" y="60198"/>
                        <a:pt x="90297" y="60198"/>
                      </a:cubicBezTo>
                      <a:close/>
                      <a:moveTo>
                        <a:pt x="90297" y="84153"/>
                      </a:moveTo>
                      <a:cubicBezTo>
                        <a:pt x="93716" y="84153"/>
                        <a:pt x="96488" y="81382"/>
                        <a:pt x="96488" y="77962"/>
                      </a:cubicBezTo>
                      <a:cubicBezTo>
                        <a:pt x="96488" y="74543"/>
                        <a:pt x="93716" y="71771"/>
                        <a:pt x="90297" y="71771"/>
                      </a:cubicBezTo>
                      <a:cubicBezTo>
                        <a:pt x="86878" y="71771"/>
                        <a:pt x="84106" y="74543"/>
                        <a:pt x="84106" y="77962"/>
                      </a:cubicBezTo>
                      <a:cubicBezTo>
                        <a:pt x="84106" y="81382"/>
                        <a:pt x="86878" y="84153"/>
                        <a:pt x="90297" y="84153"/>
                      </a:cubicBezTo>
                      <a:close/>
                      <a:moveTo>
                        <a:pt x="90297" y="108061"/>
                      </a:moveTo>
                      <a:cubicBezTo>
                        <a:pt x="93716" y="108061"/>
                        <a:pt x="96488" y="105289"/>
                        <a:pt x="96488" y="101870"/>
                      </a:cubicBezTo>
                      <a:cubicBezTo>
                        <a:pt x="96488" y="98450"/>
                        <a:pt x="93716" y="95679"/>
                        <a:pt x="90297" y="95679"/>
                      </a:cubicBezTo>
                      <a:cubicBezTo>
                        <a:pt x="86878" y="95679"/>
                        <a:pt x="84106" y="98450"/>
                        <a:pt x="84106" y="101870"/>
                      </a:cubicBezTo>
                      <a:cubicBezTo>
                        <a:pt x="84106" y="105289"/>
                        <a:pt x="86878" y="108061"/>
                        <a:pt x="90297" y="108061"/>
                      </a:cubicBezTo>
                      <a:close/>
                      <a:moveTo>
                        <a:pt x="90297" y="132017"/>
                      </a:moveTo>
                      <a:cubicBezTo>
                        <a:pt x="93716" y="132017"/>
                        <a:pt x="96488" y="129245"/>
                        <a:pt x="96488" y="125825"/>
                      </a:cubicBezTo>
                      <a:cubicBezTo>
                        <a:pt x="96488" y="122406"/>
                        <a:pt x="93716" y="119634"/>
                        <a:pt x="90297" y="119634"/>
                      </a:cubicBezTo>
                      <a:cubicBezTo>
                        <a:pt x="86878" y="119634"/>
                        <a:pt x="84106" y="122406"/>
                        <a:pt x="84106" y="125825"/>
                      </a:cubicBezTo>
                      <a:cubicBezTo>
                        <a:pt x="84106" y="129245"/>
                        <a:pt x="86878" y="132017"/>
                        <a:pt x="90297" y="132017"/>
                      </a:cubicBezTo>
                      <a:close/>
                      <a:moveTo>
                        <a:pt x="90297" y="155924"/>
                      </a:moveTo>
                      <a:cubicBezTo>
                        <a:pt x="93716" y="155924"/>
                        <a:pt x="96488" y="153153"/>
                        <a:pt x="96488" y="149733"/>
                      </a:cubicBezTo>
                      <a:cubicBezTo>
                        <a:pt x="96488" y="146314"/>
                        <a:pt x="93716" y="143542"/>
                        <a:pt x="90297" y="143542"/>
                      </a:cubicBezTo>
                      <a:cubicBezTo>
                        <a:pt x="86878" y="143542"/>
                        <a:pt x="84106" y="146314"/>
                        <a:pt x="84106" y="149733"/>
                      </a:cubicBezTo>
                      <a:cubicBezTo>
                        <a:pt x="84106" y="153153"/>
                        <a:pt x="86878" y="155924"/>
                        <a:pt x="90297" y="155924"/>
                      </a:cubicBezTo>
                      <a:close/>
                      <a:moveTo>
                        <a:pt x="90297" y="179880"/>
                      </a:moveTo>
                      <a:cubicBezTo>
                        <a:pt x="93716" y="179880"/>
                        <a:pt x="96488" y="177108"/>
                        <a:pt x="96488" y="173688"/>
                      </a:cubicBezTo>
                      <a:cubicBezTo>
                        <a:pt x="96488" y="170269"/>
                        <a:pt x="93716" y="167497"/>
                        <a:pt x="90297" y="167497"/>
                      </a:cubicBezTo>
                      <a:cubicBezTo>
                        <a:pt x="86878" y="167497"/>
                        <a:pt x="84106" y="170269"/>
                        <a:pt x="84106" y="173688"/>
                      </a:cubicBezTo>
                      <a:cubicBezTo>
                        <a:pt x="84106" y="177108"/>
                        <a:pt x="86878" y="179880"/>
                        <a:pt x="90297" y="179880"/>
                      </a:cubicBezTo>
                      <a:close/>
                      <a:moveTo>
                        <a:pt x="90297" y="203787"/>
                      </a:moveTo>
                      <a:cubicBezTo>
                        <a:pt x="93716" y="203787"/>
                        <a:pt x="96488" y="201016"/>
                        <a:pt x="96488" y="197596"/>
                      </a:cubicBezTo>
                      <a:cubicBezTo>
                        <a:pt x="96488" y="194177"/>
                        <a:pt x="93716" y="191405"/>
                        <a:pt x="90297" y="191405"/>
                      </a:cubicBezTo>
                      <a:cubicBezTo>
                        <a:pt x="86878" y="191405"/>
                        <a:pt x="84106" y="194177"/>
                        <a:pt x="84106" y="197596"/>
                      </a:cubicBezTo>
                      <a:cubicBezTo>
                        <a:pt x="84106" y="201016"/>
                        <a:pt x="86878" y="203787"/>
                        <a:pt x="90297" y="203787"/>
                      </a:cubicBezTo>
                      <a:close/>
                      <a:moveTo>
                        <a:pt x="69294" y="12383"/>
                      </a:moveTo>
                      <a:cubicBezTo>
                        <a:pt x="72714" y="12383"/>
                        <a:pt x="75486" y="9611"/>
                        <a:pt x="75486" y="6191"/>
                      </a:cubicBezTo>
                      <a:cubicBezTo>
                        <a:pt x="75486" y="2772"/>
                        <a:pt x="72714" y="0"/>
                        <a:pt x="69294" y="0"/>
                      </a:cubicBezTo>
                      <a:cubicBezTo>
                        <a:pt x="65875" y="0"/>
                        <a:pt x="63103" y="2772"/>
                        <a:pt x="63103" y="6191"/>
                      </a:cubicBezTo>
                      <a:cubicBezTo>
                        <a:pt x="63103" y="9611"/>
                        <a:pt x="65875" y="12383"/>
                        <a:pt x="69294" y="12383"/>
                      </a:cubicBezTo>
                      <a:close/>
                      <a:moveTo>
                        <a:pt x="69294" y="36290"/>
                      </a:moveTo>
                      <a:cubicBezTo>
                        <a:pt x="72714" y="36290"/>
                        <a:pt x="75486" y="33519"/>
                        <a:pt x="75486" y="30099"/>
                      </a:cubicBezTo>
                      <a:cubicBezTo>
                        <a:pt x="75486" y="26680"/>
                        <a:pt x="72714" y="23908"/>
                        <a:pt x="69294" y="23908"/>
                      </a:cubicBezTo>
                      <a:cubicBezTo>
                        <a:pt x="65875" y="23908"/>
                        <a:pt x="63103" y="26680"/>
                        <a:pt x="63103" y="30099"/>
                      </a:cubicBezTo>
                      <a:cubicBezTo>
                        <a:pt x="63103" y="33519"/>
                        <a:pt x="65875" y="36290"/>
                        <a:pt x="69294" y="36290"/>
                      </a:cubicBezTo>
                      <a:close/>
                      <a:moveTo>
                        <a:pt x="69294" y="60198"/>
                      </a:moveTo>
                      <a:cubicBezTo>
                        <a:pt x="72714" y="60198"/>
                        <a:pt x="75486" y="57426"/>
                        <a:pt x="75486" y="54007"/>
                      </a:cubicBezTo>
                      <a:cubicBezTo>
                        <a:pt x="75486" y="50587"/>
                        <a:pt x="72714" y="47816"/>
                        <a:pt x="69294" y="47816"/>
                      </a:cubicBezTo>
                      <a:cubicBezTo>
                        <a:pt x="65875" y="47816"/>
                        <a:pt x="63103" y="50587"/>
                        <a:pt x="63103" y="54007"/>
                      </a:cubicBezTo>
                      <a:cubicBezTo>
                        <a:pt x="63103" y="57426"/>
                        <a:pt x="65875" y="60198"/>
                        <a:pt x="69294" y="60198"/>
                      </a:cubicBezTo>
                      <a:close/>
                      <a:moveTo>
                        <a:pt x="69294" y="84153"/>
                      </a:moveTo>
                      <a:cubicBezTo>
                        <a:pt x="72714" y="84153"/>
                        <a:pt x="75486" y="81382"/>
                        <a:pt x="75486" y="77962"/>
                      </a:cubicBezTo>
                      <a:cubicBezTo>
                        <a:pt x="75486" y="74543"/>
                        <a:pt x="72714" y="71771"/>
                        <a:pt x="69294" y="71771"/>
                      </a:cubicBezTo>
                      <a:cubicBezTo>
                        <a:pt x="65875" y="71771"/>
                        <a:pt x="63103" y="74543"/>
                        <a:pt x="63103" y="77962"/>
                      </a:cubicBezTo>
                      <a:cubicBezTo>
                        <a:pt x="63103" y="81382"/>
                        <a:pt x="65875" y="84153"/>
                        <a:pt x="69294" y="84153"/>
                      </a:cubicBezTo>
                      <a:close/>
                      <a:moveTo>
                        <a:pt x="69294" y="108061"/>
                      </a:moveTo>
                      <a:cubicBezTo>
                        <a:pt x="72714" y="108061"/>
                        <a:pt x="75486" y="105289"/>
                        <a:pt x="75486" y="101870"/>
                      </a:cubicBezTo>
                      <a:cubicBezTo>
                        <a:pt x="75486" y="98450"/>
                        <a:pt x="72714" y="95679"/>
                        <a:pt x="69294" y="95679"/>
                      </a:cubicBezTo>
                      <a:cubicBezTo>
                        <a:pt x="65875" y="95679"/>
                        <a:pt x="63103" y="98450"/>
                        <a:pt x="63103" y="101870"/>
                      </a:cubicBezTo>
                      <a:cubicBezTo>
                        <a:pt x="63103" y="105289"/>
                        <a:pt x="65875" y="108061"/>
                        <a:pt x="69294" y="108061"/>
                      </a:cubicBezTo>
                      <a:close/>
                      <a:moveTo>
                        <a:pt x="69294" y="132017"/>
                      </a:moveTo>
                      <a:cubicBezTo>
                        <a:pt x="72714" y="132017"/>
                        <a:pt x="75486" y="129245"/>
                        <a:pt x="75486" y="125825"/>
                      </a:cubicBezTo>
                      <a:cubicBezTo>
                        <a:pt x="75486" y="122406"/>
                        <a:pt x="72714" y="119634"/>
                        <a:pt x="69294" y="119634"/>
                      </a:cubicBezTo>
                      <a:cubicBezTo>
                        <a:pt x="65875" y="119634"/>
                        <a:pt x="63103" y="122406"/>
                        <a:pt x="63103" y="125825"/>
                      </a:cubicBezTo>
                      <a:cubicBezTo>
                        <a:pt x="63103" y="129245"/>
                        <a:pt x="65875" y="132017"/>
                        <a:pt x="69294" y="132017"/>
                      </a:cubicBezTo>
                      <a:close/>
                      <a:moveTo>
                        <a:pt x="69294" y="155924"/>
                      </a:moveTo>
                      <a:cubicBezTo>
                        <a:pt x="72714" y="155924"/>
                        <a:pt x="75486" y="153153"/>
                        <a:pt x="75486" y="149733"/>
                      </a:cubicBezTo>
                      <a:cubicBezTo>
                        <a:pt x="75486" y="146314"/>
                        <a:pt x="72714" y="143542"/>
                        <a:pt x="69294" y="143542"/>
                      </a:cubicBezTo>
                      <a:cubicBezTo>
                        <a:pt x="65875" y="143542"/>
                        <a:pt x="63103" y="146314"/>
                        <a:pt x="63103" y="149733"/>
                      </a:cubicBezTo>
                      <a:cubicBezTo>
                        <a:pt x="63103" y="153153"/>
                        <a:pt x="65875" y="155924"/>
                        <a:pt x="69294" y="155924"/>
                      </a:cubicBezTo>
                      <a:close/>
                      <a:moveTo>
                        <a:pt x="69294" y="179880"/>
                      </a:moveTo>
                      <a:cubicBezTo>
                        <a:pt x="72714" y="179880"/>
                        <a:pt x="75486" y="177108"/>
                        <a:pt x="75486" y="173688"/>
                      </a:cubicBezTo>
                      <a:cubicBezTo>
                        <a:pt x="75486" y="170269"/>
                        <a:pt x="72714" y="167497"/>
                        <a:pt x="69294" y="167497"/>
                      </a:cubicBezTo>
                      <a:cubicBezTo>
                        <a:pt x="65875" y="167497"/>
                        <a:pt x="63103" y="170269"/>
                        <a:pt x="63103" y="173688"/>
                      </a:cubicBezTo>
                      <a:cubicBezTo>
                        <a:pt x="63103" y="177108"/>
                        <a:pt x="65875" y="179880"/>
                        <a:pt x="69294" y="179880"/>
                      </a:cubicBezTo>
                      <a:close/>
                      <a:moveTo>
                        <a:pt x="69294" y="203787"/>
                      </a:moveTo>
                      <a:cubicBezTo>
                        <a:pt x="72714" y="203787"/>
                        <a:pt x="75486" y="201016"/>
                        <a:pt x="75486" y="197596"/>
                      </a:cubicBezTo>
                      <a:cubicBezTo>
                        <a:pt x="75486" y="194177"/>
                        <a:pt x="72714" y="191405"/>
                        <a:pt x="69294" y="191405"/>
                      </a:cubicBezTo>
                      <a:cubicBezTo>
                        <a:pt x="65875" y="191405"/>
                        <a:pt x="63103" y="194177"/>
                        <a:pt x="63103" y="197596"/>
                      </a:cubicBezTo>
                      <a:cubicBezTo>
                        <a:pt x="63103" y="201016"/>
                        <a:pt x="65875" y="203787"/>
                        <a:pt x="69294" y="203787"/>
                      </a:cubicBezTo>
                      <a:close/>
                      <a:moveTo>
                        <a:pt x="48244" y="12383"/>
                      </a:moveTo>
                      <a:cubicBezTo>
                        <a:pt x="51664" y="12383"/>
                        <a:pt x="54435" y="9611"/>
                        <a:pt x="54435" y="6191"/>
                      </a:cubicBezTo>
                      <a:cubicBezTo>
                        <a:pt x="54435" y="2772"/>
                        <a:pt x="51664" y="0"/>
                        <a:pt x="48244" y="0"/>
                      </a:cubicBezTo>
                      <a:cubicBezTo>
                        <a:pt x="44825" y="0"/>
                        <a:pt x="42053" y="2772"/>
                        <a:pt x="42053" y="6191"/>
                      </a:cubicBezTo>
                      <a:cubicBezTo>
                        <a:pt x="42053" y="9611"/>
                        <a:pt x="44825" y="12383"/>
                        <a:pt x="48244" y="12383"/>
                      </a:cubicBezTo>
                      <a:close/>
                      <a:moveTo>
                        <a:pt x="48244" y="36290"/>
                      </a:moveTo>
                      <a:cubicBezTo>
                        <a:pt x="51664" y="36290"/>
                        <a:pt x="54435" y="33519"/>
                        <a:pt x="54435" y="30099"/>
                      </a:cubicBezTo>
                      <a:cubicBezTo>
                        <a:pt x="54435" y="26680"/>
                        <a:pt x="51664" y="23908"/>
                        <a:pt x="48244" y="23908"/>
                      </a:cubicBezTo>
                      <a:cubicBezTo>
                        <a:pt x="44825" y="23908"/>
                        <a:pt x="42053" y="26680"/>
                        <a:pt x="42053" y="30099"/>
                      </a:cubicBezTo>
                      <a:cubicBezTo>
                        <a:pt x="42053" y="33519"/>
                        <a:pt x="44825" y="36290"/>
                        <a:pt x="48244" y="36290"/>
                      </a:cubicBezTo>
                      <a:close/>
                      <a:moveTo>
                        <a:pt x="48244" y="60198"/>
                      </a:moveTo>
                      <a:cubicBezTo>
                        <a:pt x="51664" y="60198"/>
                        <a:pt x="54435" y="57426"/>
                        <a:pt x="54435" y="54007"/>
                      </a:cubicBezTo>
                      <a:cubicBezTo>
                        <a:pt x="54435" y="50587"/>
                        <a:pt x="51664" y="47816"/>
                        <a:pt x="48244" y="47816"/>
                      </a:cubicBezTo>
                      <a:cubicBezTo>
                        <a:pt x="44825" y="47816"/>
                        <a:pt x="42053" y="50587"/>
                        <a:pt x="42053" y="54007"/>
                      </a:cubicBezTo>
                      <a:cubicBezTo>
                        <a:pt x="42053" y="57426"/>
                        <a:pt x="44825" y="60198"/>
                        <a:pt x="48244" y="60198"/>
                      </a:cubicBezTo>
                      <a:close/>
                      <a:moveTo>
                        <a:pt x="48244" y="84153"/>
                      </a:moveTo>
                      <a:cubicBezTo>
                        <a:pt x="51664" y="84153"/>
                        <a:pt x="54435" y="81382"/>
                        <a:pt x="54435" y="77962"/>
                      </a:cubicBezTo>
                      <a:cubicBezTo>
                        <a:pt x="54435" y="74543"/>
                        <a:pt x="51664" y="71771"/>
                        <a:pt x="48244" y="71771"/>
                      </a:cubicBezTo>
                      <a:cubicBezTo>
                        <a:pt x="44825" y="71771"/>
                        <a:pt x="42053" y="74543"/>
                        <a:pt x="42053" y="77962"/>
                      </a:cubicBezTo>
                      <a:cubicBezTo>
                        <a:pt x="42053" y="81382"/>
                        <a:pt x="44825" y="84153"/>
                        <a:pt x="48244" y="84153"/>
                      </a:cubicBezTo>
                      <a:close/>
                      <a:moveTo>
                        <a:pt x="48244" y="108061"/>
                      </a:moveTo>
                      <a:cubicBezTo>
                        <a:pt x="51664" y="108061"/>
                        <a:pt x="54435" y="105289"/>
                        <a:pt x="54435" y="101870"/>
                      </a:cubicBezTo>
                      <a:cubicBezTo>
                        <a:pt x="54435" y="98450"/>
                        <a:pt x="51664" y="95679"/>
                        <a:pt x="48244" y="95679"/>
                      </a:cubicBezTo>
                      <a:cubicBezTo>
                        <a:pt x="44825" y="95679"/>
                        <a:pt x="42053" y="98450"/>
                        <a:pt x="42053" y="101870"/>
                      </a:cubicBezTo>
                      <a:cubicBezTo>
                        <a:pt x="42053" y="105289"/>
                        <a:pt x="44825" y="108061"/>
                        <a:pt x="48244" y="108061"/>
                      </a:cubicBezTo>
                      <a:close/>
                      <a:moveTo>
                        <a:pt x="48244" y="132017"/>
                      </a:moveTo>
                      <a:cubicBezTo>
                        <a:pt x="51664" y="132017"/>
                        <a:pt x="54435" y="129245"/>
                        <a:pt x="54435" y="125825"/>
                      </a:cubicBezTo>
                      <a:cubicBezTo>
                        <a:pt x="54435" y="122406"/>
                        <a:pt x="51664" y="119634"/>
                        <a:pt x="48244" y="119634"/>
                      </a:cubicBezTo>
                      <a:cubicBezTo>
                        <a:pt x="44825" y="119634"/>
                        <a:pt x="42053" y="122406"/>
                        <a:pt x="42053" y="125825"/>
                      </a:cubicBezTo>
                      <a:cubicBezTo>
                        <a:pt x="42053" y="129245"/>
                        <a:pt x="44825" y="132017"/>
                        <a:pt x="48244" y="132017"/>
                      </a:cubicBezTo>
                      <a:close/>
                      <a:moveTo>
                        <a:pt x="48244" y="155924"/>
                      </a:moveTo>
                      <a:cubicBezTo>
                        <a:pt x="51664" y="155924"/>
                        <a:pt x="54435" y="153153"/>
                        <a:pt x="54435" y="149733"/>
                      </a:cubicBezTo>
                      <a:cubicBezTo>
                        <a:pt x="54435" y="146314"/>
                        <a:pt x="51664" y="143542"/>
                        <a:pt x="48244" y="143542"/>
                      </a:cubicBezTo>
                      <a:cubicBezTo>
                        <a:pt x="44825" y="143542"/>
                        <a:pt x="42053" y="146314"/>
                        <a:pt x="42053" y="149733"/>
                      </a:cubicBezTo>
                      <a:cubicBezTo>
                        <a:pt x="42053" y="153153"/>
                        <a:pt x="44825" y="155924"/>
                        <a:pt x="48244" y="155924"/>
                      </a:cubicBezTo>
                      <a:close/>
                      <a:moveTo>
                        <a:pt x="48244" y="179880"/>
                      </a:moveTo>
                      <a:cubicBezTo>
                        <a:pt x="51664" y="179880"/>
                        <a:pt x="54435" y="177108"/>
                        <a:pt x="54435" y="173688"/>
                      </a:cubicBezTo>
                      <a:cubicBezTo>
                        <a:pt x="54435" y="170269"/>
                        <a:pt x="51664" y="167497"/>
                        <a:pt x="48244" y="167497"/>
                      </a:cubicBezTo>
                      <a:cubicBezTo>
                        <a:pt x="44825" y="167497"/>
                        <a:pt x="42053" y="170269"/>
                        <a:pt x="42053" y="173688"/>
                      </a:cubicBezTo>
                      <a:cubicBezTo>
                        <a:pt x="42053" y="177108"/>
                        <a:pt x="44825" y="179880"/>
                        <a:pt x="48244" y="179880"/>
                      </a:cubicBezTo>
                      <a:close/>
                      <a:moveTo>
                        <a:pt x="48244" y="203787"/>
                      </a:moveTo>
                      <a:cubicBezTo>
                        <a:pt x="51664" y="203787"/>
                        <a:pt x="54435" y="201016"/>
                        <a:pt x="54435" y="197596"/>
                      </a:cubicBezTo>
                      <a:cubicBezTo>
                        <a:pt x="54435" y="194177"/>
                        <a:pt x="51664" y="191405"/>
                        <a:pt x="48244" y="191405"/>
                      </a:cubicBezTo>
                      <a:cubicBezTo>
                        <a:pt x="44825" y="191405"/>
                        <a:pt x="42053" y="194177"/>
                        <a:pt x="42053" y="197596"/>
                      </a:cubicBezTo>
                      <a:cubicBezTo>
                        <a:pt x="42053" y="201016"/>
                        <a:pt x="44825" y="203787"/>
                        <a:pt x="48244" y="203787"/>
                      </a:cubicBezTo>
                      <a:close/>
                      <a:moveTo>
                        <a:pt x="27242" y="12383"/>
                      </a:moveTo>
                      <a:cubicBezTo>
                        <a:pt x="30661" y="12383"/>
                        <a:pt x="33433" y="9611"/>
                        <a:pt x="33433" y="6191"/>
                      </a:cubicBezTo>
                      <a:cubicBezTo>
                        <a:pt x="33433" y="2772"/>
                        <a:pt x="30661" y="0"/>
                        <a:pt x="27242" y="0"/>
                      </a:cubicBezTo>
                      <a:cubicBezTo>
                        <a:pt x="23822" y="0"/>
                        <a:pt x="21050" y="2772"/>
                        <a:pt x="21050" y="6191"/>
                      </a:cubicBezTo>
                      <a:cubicBezTo>
                        <a:pt x="21050" y="9611"/>
                        <a:pt x="23822" y="12383"/>
                        <a:pt x="27242" y="12383"/>
                      </a:cubicBezTo>
                      <a:close/>
                      <a:moveTo>
                        <a:pt x="27242" y="36290"/>
                      </a:moveTo>
                      <a:cubicBezTo>
                        <a:pt x="30661" y="36290"/>
                        <a:pt x="33433" y="33519"/>
                        <a:pt x="33433" y="30099"/>
                      </a:cubicBezTo>
                      <a:cubicBezTo>
                        <a:pt x="33433" y="26680"/>
                        <a:pt x="30661" y="23908"/>
                        <a:pt x="27242" y="23908"/>
                      </a:cubicBezTo>
                      <a:cubicBezTo>
                        <a:pt x="23822" y="23908"/>
                        <a:pt x="21050" y="26680"/>
                        <a:pt x="21050" y="30099"/>
                      </a:cubicBezTo>
                      <a:cubicBezTo>
                        <a:pt x="21050" y="33519"/>
                        <a:pt x="23822" y="36290"/>
                        <a:pt x="27242" y="36290"/>
                      </a:cubicBezTo>
                      <a:close/>
                      <a:moveTo>
                        <a:pt x="27242" y="60198"/>
                      </a:moveTo>
                      <a:cubicBezTo>
                        <a:pt x="30661" y="60198"/>
                        <a:pt x="33433" y="57426"/>
                        <a:pt x="33433" y="54007"/>
                      </a:cubicBezTo>
                      <a:cubicBezTo>
                        <a:pt x="33433" y="50587"/>
                        <a:pt x="30661" y="47816"/>
                        <a:pt x="27242" y="47816"/>
                      </a:cubicBezTo>
                      <a:cubicBezTo>
                        <a:pt x="23822" y="47816"/>
                        <a:pt x="21050" y="50587"/>
                        <a:pt x="21050" y="54007"/>
                      </a:cubicBezTo>
                      <a:cubicBezTo>
                        <a:pt x="21050" y="57426"/>
                        <a:pt x="23822" y="60198"/>
                        <a:pt x="27242" y="60198"/>
                      </a:cubicBezTo>
                      <a:close/>
                      <a:moveTo>
                        <a:pt x="27242" y="84153"/>
                      </a:moveTo>
                      <a:cubicBezTo>
                        <a:pt x="30661" y="84153"/>
                        <a:pt x="33433" y="81382"/>
                        <a:pt x="33433" y="77962"/>
                      </a:cubicBezTo>
                      <a:cubicBezTo>
                        <a:pt x="33433" y="74543"/>
                        <a:pt x="30661" y="71771"/>
                        <a:pt x="27242" y="71771"/>
                      </a:cubicBezTo>
                      <a:cubicBezTo>
                        <a:pt x="23822" y="71771"/>
                        <a:pt x="21050" y="74543"/>
                        <a:pt x="21050" y="77962"/>
                      </a:cubicBezTo>
                      <a:cubicBezTo>
                        <a:pt x="21050" y="81382"/>
                        <a:pt x="23822" y="84153"/>
                        <a:pt x="27242" y="84153"/>
                      </a:cubicBezTo>
                      <a:close/>
                      <a:moveTo>
                        <a:pt x="27242" y="108061"/>
                      </a:moveTo>
                      <a:cubicBezTo>
                        <a:pt x="30661" y="108061"/>
                        <a:pt x="33433" y="105289"/>
                        <a:pt x="33433" y="101870"/>
                      </a:cubicBezTo>
                      <a:cubicBezTo>
                        <a:pt x="33433" y="98450"/>
                        <a:pt x="30661" y="95679"/>
                        <a:pt x="27242" y="95679"/>
                      </a:cubicBezTo>
                      <a:cubicBezTo>
                        <a:pt x="23822" y="95679"/>
                        <a:pt x="21050" y="98450"/>
                        <a:pt x="21050" y="101870"/>
                      </a:cubicBezTo>
                      <a:cubicBezTo>
                        <a:pt x="21050" y="105289"/>
                        <a:pt x="23822" y="108061"/>
                        <a:pt x="27242" y="108061"/>
                      </a:cubicBezTo>
                      <a:close/>
                      <a:moveTo>
                        <a:pt x="27242" y="132017"/>
                      </a:moveTo>
                      <a:cubicBezTo>
                        <a:pt x="30661" y="132017"/>
                        <a:pt x="33433" y="129245"/>
                        <a:pt x="33433" y="125825"/>
                      </a:cubicBezTo>
                      <a:cubicBezTo>
                        <a:pt x="33433" y="122406"/>
                        <a:pt x="30661" y="119634"/>
                        <a:pt x="27242" y="119634"/>
                      </a:cubicBezTo>
                      <a:cubicBezTo>
                        <a:pt x="23822" y="119634"/>
                        <a:pt x="21050" y="122406"/>
                        <a:pt x="21050" y="125825"/>
                      </a:cubicBezTo>
                      <a:cubicBezTo>
                        <a:pt x="21050" y="129245"/>
                        <a:pt x="23822" y="132017"/>
                        <a:pt x="27242" y="132017"/>
                      </a:cubicBezTo>
                      <a:close/>
                      <a:moveTo>
                        <a:pt x="27242" y="155924"/>
                      </a:moveTo>
                      <a:cubicBezTo>
                        <a:pt x="30661" y="155924"/>
                        <a:pt x="33433" y="153153"/>
                        <a:pt x="33433" y="149733"/>
                      </a:cubicBezTo>
                      <a:cubicBezTo>
                        <a:pt x="33433" y="146314"/>
                        <a:pt x="30661" y="143542"/>
                        <a:pt x="27242" y="143542"/>
                      </a:cubicBezTo>
                      <a:cubicBezTo>
                        <a:pt x="23822" y="143542"/>
                        <a:pt x="21050" y="146314"/>
                        <a:pt x="21050" y="149733"/>
                      </a:cubicBezTo>
                      <a:cubicBezTo>
                        <a:pt x="21050" y="153153"/>
                        <a:pt x="23822" y="155924"/>
                        <a:pt x="27242" y="155924"/>
                      </a:cubicBezTo>
                      <a:close/>
                      <a:moveTo>
                        <a:pt x="27242" y="179880"/>
                      </a:moveTo>
                      <a:cubicBezTo>
                        <a:pt x="30661" y="179880"/>
                        <a:pt x="33433" y="177108"/>
                        <a:pt x="33433" y="173688"/>
                      </a:cubicBezTo>
                      <a:cubicBezTo>
                        <a:pt x="33433" y="170269"/>
                        <a:pt x="30661" y="167497"/>
                        <a:pt x="27242" y="167497"/>
                      </a:cubicBezTo>
                      <a:cubicBezTo>
                        <a:pt x="23822" y="167497"/>
                        <a:pt x="21050" y="170269"/>
                        <a:pt x="21050" y="173688"/>
                      </a:cubicBezTo>
                      <a:cubicBezTo>
                        <a:pt x="21050" y="177108"/>
                        <a:pt x="23822" y="179880"/>
                        <a:pt x="27242" y="179880"/>
                      </a:cubicBezTo>
                      <a:close/>
                      <a:moveTo>
                        <a:pt x="27242" y="203787"/>
                      </a:moveTo>
                      <a:cubicBezTo>
                        <a:pt x="30661" y="203787"/>
                        <a:pt x="33433" y="201016"/>
                        <a:pt x="33433" y="197596"/>
                      </a:cubicBezTo>
                      <a:cubicBezTo>
                        <a:pt x="33433" y="194177"/>
                        <a:pt x="30661" y="191405"/>
                        <a:pt x="27242" y="191405"/>
                      </a:cubicBezTo>
                      <a:cubicBezTo>
                        <a:pt x="23822" y="191405"/>
                        <a:pt x="21050" y="194177"/>
                        <a:pt x="21050" y="197596"/>
                      </a:cubicBezTo>
                      <a:cubicBezTo>
                        <a:pt x="21050" y="201016"/>
                        <a:pt x="23822" y="203787"/>
                        <a:pt x="27242" y="203787"/>
                      </a:cubicBezTo>
                      <a:close/>
                      <a:moveTo>
                        <a:pt x="6191" y="12383"/>
                      </a:moveTo>
                      <a:cubicBezTo>
                        <a:pt x="9611" y="12383"/>
                        <a:pt x="12382" y="9611"/>
                        <a:pt x="12382" y="6191"/>
                      </a:cubicBezTo>
                      <a:cubicBezTo>
                        <a:pt x="12382" y="2772"/>
                        <a:pt x="9611" y="0"/>
                        <a:pt x="6191" y="0"/>
                      </a:cubicBezTo>
                      <a:cubicBezTo>
                        <a:pt x="2772" y="0"/>
                        <a:pt x="0" y="2772"/>
                        <a:pt x="0" y="6191"/>
                      </a:cubicBezTo>
                      <a:cubicBezTo>
                        <a:pt x="0" y="9611"/>
                        <a:pt x="2772" y="12383"/>
                        <a:pt x="6191" y="12383"/>
                      </a:cubicBezTo>
                      <a:close/>
                      <a:moveTo>
                        <a:pt x="6191" y="36290"/>
                      </a:moveTo>
                      <a:cubicBezTo>
                        <a:pt x="9611" y="36290"/>
                        <a:pt x="12382" y="33519"/>
                        <a:pt x="12382" y="30099"/>
                      </a:cubicBezTo>
                      <a:cubicBezTo>
                        <a:pt x="12382" y="26680"/>
                        <a:pt x="9611" y="23908"/>
                        <a:pt x="6191" y="23908"/>
                      </a:cubicBezTo>
                      <a:cubicBezTo>
                        <a:pt x="2772" y="23908"/>
                        <a:pt x="0" y="26680"/>
                        <a:pt x="0" y="30099"/>
                      </a:cubicBezTo>
                      <a:cubicBezTo>
                        <a:pt x="0" y="33519"/>
                        <a:pt x="2772" y="36290"/>
                        <a:pt x="6191" y="36290"/>
                      </a:cubicBezTo>
                      <a:close/>
                      <a:moveTo>
                        <a:pt x="6191" y="60198"/>
                      </a:moveTo>
                      <a:cubicBezTo>
                        <a:pt x="9611" y="60198"/>
                        <a:pt x="12382" y="57426"/>
                        <a:pt x="12382" y="54007"/>
                      </a:cubicBezTo>
                      <a:cubicBezTo>
                        <a:pt x="12382" y="50587"/>
                        <a:pt x="9611" y="47816"/>
                        <a:pt x="6191" y="47816"/>
                      </a:cubicBezTo>
                      <a:cubicBezTo>
                        <a:pt x="2772" y="47816"/>
                        <a:pt x="0" y="50587"/>
                        <a:pt x="0" y="54007"/>
                      </a:cubicBezTo>
                      <a:cubicBezTo>
                        <a:pt x="0" y="57426"/>
                        <a:pt x="2772" y="60198"/>
                        <a:pt x="6191" y="60198"/>
                      </a:cubicBezTo>
                      <a:close/>
                      <a:moveTo>
                        <a:pt x="6191" y="84153"/>
                      </a:moveTo>
                      <a:cubicBezTo>
                        <a:pt x="9611" y="84153"/>
                        <a:pt x="12382" y="81382"/>
                        <a:pt x="12382" y="77962"/>
                      </a:cubicBezTo>
                      <a:cubicBezTo>
                        <a:pt x="12382" y="74543"/>
                        <a:pt x="9611" y="71771"/>
                        <a:pt x="6191" y="71771"/>
                      </a:cubicBezTo>
                      <a:cubicBezTo>
                        <a:pt x="2772" y="71771"/>
                        <a:pt x="0" y="74543"/>
                        <a:pt x="0" y="77962"/>
                      </a:cubicBezTo>
                      <a:cubicBezTo>
                        <a:pt x="0" y="81382"/>
                        <a:pt x="2772" y="84153"/>
                        <a:pt x="6191" y="84153"/>
                      </a:cubicBezTo>
                      <a:close/>
                      <a:moveTo>
                        <a:pt x="6191" y="108061"/>
                      </a:moveTo>
                      <a:cubicBezTo>
                        <a:pt x="9611" y="108061"/>
                        <a:pt x="12382" y="105289"/>
                        <a:pt x="12382" y="101870"/>
                      </a:cubicBezTo>
                      <a:cubicBezTo>
                        <a:pt x="12382" y="98450"/>
                        <a:pt x="9611" y="95679"/>
                        <a:pt x="6191" y="95679"/>
                      </a:cubicBezTo>
                      <a:cubicBezTo>
                        <a:pt x="2772" y="95679"/>
                        <a:pt x="0" y="98450"/>
                        <a:pt x="0" y="101870"/>
                      </a:cubicBezTo>
                      <a:cubicBezTo>
                        <a:pt x="0" y="105289"/>
                        <a:pt x="2772" y="108061"/>
                        <a:pt x="6191" y="108061"/>
                      </a:cubicBezTo>
                      <a:close/>
                      <a:moveTo>
                        <a:pt x="6191" y="132017"/>
                      </a:moveTo>
                      <a:cubicBezTo>
                        <a:pt x="9611" y="132017"/>
                        <a:pt x="12382" y="129245"/>
                        <a:pt x="12382" y="125825"/>
                      </a:cubicBezTo>
                      <a:cubicBezTo>
                        <a:pt x="12382" y="122406"/>
                        <a:pt x="9611" y="119634"/>
                        <a:pt x="6191" y="119634"/>
                      </a:cubicBezTo>
                      <a:cubicBezTo>
                        <a:pt x="2772" y="119634"/>
                        <a:pt x="0" y="122406"/>
                        <a:pt x="0" y="125825"/>
                      </a:cubicBezTo>
                      <a:cubicBezTo>
                        <a:pt x="0" y="129245"/>
                        <a:pt x="2772" y="132017"/>
                        <a:pt x="6191" y="132017"/>
                      </a:cubicBezTo>
                      <a:close/>
                      <a:moveTo>
                        <a:pt x="6191" y="155924"/>
                      </a:moveTo>
                      <a:cubicBezTo>
                        <a:pt x="9611" y="155924"/>
                        <a:pt x="12382" y="153153"/>
                        <a:pt x="12382" y="149733"/>
                      </a:cubicBezTo>
                      <a:cubicBezTo>
                        <a:pt x="12382" y="146314"/>
                        <a:pt x="9611" y="143542"/>
                        <a:pt x="6191" y="143542"/>
                      </a:cubicBezTo>
                      <a:cubicBezTo>
                        <a:pt x="2772" y="143542"/>
                        <a:pt x="0" y="146314"/>
                        <a:pt x="0" y="149733"/>
                      </a:cubicBezTo>
                      <a:cubicBezTo>
                        <a:pt x="0" y="153153"/>
                        <a:pt x="2772" y="155924"/>
                        <a:pt x="6191" y="155924"/>
                      </a:cubicBezTo>
                      <a:close/>
                      <a:moveTo>
                        <a:pt x="6191" y="179880"/>
                      </a:moveTo>
                      <a:cubicBezTo>
                        <a:pt x="9611" y="179880"/>
                        <a:pt x="12382" y="177108"/>
                        <a:pt x="12382" y="173688"/>
                      </a:cubicBezTo>
                      <a:cubicBezTo>
                        <a:pt x="12382" y="170269"/>
                        <a:pt x="9611" y="167497"/>
                        <a:pt x="6191" y="167497"/>
                      </a:cubicBezTo>
                      <a:cubicBezTo>
                        <a:pt x="2772" y="167497"/>
                        <a:pt x="0" y="170269"/>
                        <a:pt x="0" y="173688"/>
                      </a:cubicBezTo>
                      <a:cubicBezTo>
                        <a:pt x="0" y="177108"/>
                        <a:pt x="2772" y="179880"/>
                        <a:pt x="6191" y="179880"/>
                      </a:cubicBezTo>
                      <a:close/>
                      <a:moveTo>
                        <a:pt x="6191" y="203787"/>
                      </a:moveTo>
                      <a:cubicBezTo>
                        <a:pt x="9611" y="203787"/>
                        <a:pt x="12382" y="201016"/>
                        <a:pt x="12382" y="197596"/>
                      </a:cubicBezTo>
                      <a:cubicBezTo>
                        <a:pt x="12382" y="194177"/>
                        <a:pt x="9611" y="191405"/>
                        <a:pt x="6191" y="191405"/>
                      </a:cubicBezTo>
                      <a:cubicBezTo>
                        <a:pt x="2772" y="191405"/>
                        <a:pt x="0" y="194177"/>
                        <a:pt x="0" y="197596"/>
                      </a:cubicBezTo>
                      <a:cubicBezTo>
                        <a:pt x="0" y="201016"/>
                        <a:pt x="2772" y="203787"/>
                        <a:pt x="6191" y="203787"/>
                      </a:cubicBezTo>
                      <a:close/>
                    </a:path>
                  </a:pathLst>
                </a:custGeom>
                <a:solidFill>
                  <a:srgbClr val="898989">
                    <a:alpha val="59000"/>
                  </a:srgbClr>
                </a:solidFill>
                <a:ln w="9525" cap="flat">
                  <a:noFill/>
                  <a:prstDash val="solid"/>
                  <a:miter/>
                </a:ln>
              </p:spPr>
              <p:txBody>
                <a:bodyPr rtlCol="0" anchor="ctr"/>
                <a:lstStyle/>
                <a:p>
                  <a:endParaRPr lang="zh-CN" altLang="en-US"/>
                </a:p>
              </p:txBody>
            </p:sp>
          </p:grpSp>
          <p:sp>
            <p:nvSpPr>
              <p:cNvPr id="54" name="任意多边形: 形状 53">
                <a:extLst>
                  <a:ext uri="{FF2B5EF4-FFF2-40B4-BE49-F238E27FC236}">
                    <a16:creationId xmlns:a16="http://schemas.microsoft.com/office/drawing/2014/main" id="{63350216-49A0-9B85-A776-A5142892E666}"/>
                  </a:ext>
                </a:extLst>
              </p:cNvPr>
              <p:cNvSpPr/>
              <p:nvPr/>
            </p:nvSpPr>
            <p:spPr>
              <a:xfrm>
                <a:off x="-2792520" y="7969451"/>
                <a:ext cx="702087" cy="357616"/>
              </a:xfrm>
              <a:custGeom>
                <a:avLst/>
                <a:gdLst>
                  <a:gd name="connsiteX0" fmla="*/ 632698 w 702087"/>
                  <a:gd name="connsiteY0" fmla="*/ 0 h 357616"/>
                  <a:gd name="connsiteX1" fmla="*/ 69390 w 702087"/>
                  <a:gd name="connsiteY1" fmla="*/ 0 h 357616"/>
                  <a:gd name="connsiteX2" fmla="*/ 0 w 702087"/>
                  <a:gd name="connsiteY2" fmla="*/ 69390 h 357616"/>
                  <a:gd name="connsiteX3" fmla="*/ 0 w 702087"/>
                  <a:gd name="connsiteY3" fmla="*/ 288227 h 357616"/>
                  <a:gd name="connsiteX4" fmla="*/ 69390 w 702087"/>
                  <a:gd name="connsiteY4" fmla="*/ 357616 h 357616"/>
                  <a:gd name="connsiteX5" fmla="*/ 632698 w 702087"/>
                  <a:gd name="connsiteY5" fmla="*/ 357616 h 357616"/>
                  <a:gd name="connsiteX6" fmla="*/ 702088 w 702087"/>
                  <a:gd name="connsiteY6" fmla="*/ 288227 h 357616"/>
                  <a:gd name="connsiteX7" fmla="*/ 702088 w 702087"/>
                  <a:gd name="connsiteY7" fmla="*/ 69390 h 357616"/>
                  <a:gd name="connsiteX8" fmla="*/ 632698 w 702087"/>
                  <a:gd name="connsiteY8" fmla="*/ 0 h 357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087" h="357616">
                    <a:moveTo>
                      <a:pt x="632698" y="0"/>
                    </a:moveTo>
                    <a:lnTo>
                      <a:pt x="69390" y="0"/>
                    </a:lnTo>
                    <a:cubicBezTo>
                      <a:pt x="31070" y="0"/>
                      <a:pt x="0" y="31071"/>
                      <a:pt x="0" y="69390"/>
                    </a:cubicBezTo>
                    <a:lnTo>
                      <a:pt x="0" y="288227"/>
                    </a:lnTo>
                    <a:cubicBezTo>
                      <a:pt x="0" y="326546"/>
                      <a:pt x="31070" y="357616"/>
                      <a:pt x="69390" y="357616"/>
                    </a:cubicBezTo>
                    <a:lnTo>
                      <a:pt x="632698" y="357616"/>
                    </a:lnTo>
                    <a:cubicBezTo>
                      <a:pt x="671017" y="357607"/>
                      <a:pt x="702078" y="326546"/>
                      <a:pt x="702088" y="288227"/>
                    </a:cubicBezTo>
                    <a:lnTo>
                      <a:pt x="702088" y="69390"/>
                    </a:lnTo>
                    <a:cubicBezTo>
                      <a:pt x="702078" y="31071"/>
                      <a:pt x="671017" y="10"/>
                      <a:pt x="632698" y="0"/>
                    </a:cubicBezTo>
                    <a:close/>
                  </a:path>
                </a:pathLst>
              </a:custGeom>
              <a:solidFill>
                <a:srgbClr val="F5F8FE"/>
              </a:solidFill>
              <a:ln w="4286" cap="flat">
                <a:solidFill>
                  <a:srgbClr val="231815"/>
                </a:solid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8DEA37E4-08D4-9552-2FBB-F2C59A53C6D2}"/>
                  </a:ext>
                </a:extLst>
              </p:cNvPr>
              <p:cNvSpPr/>
              <p:nvPr/>
            </p:nvSpPr>
            <p:spPr>
              <a:xfrm>
                <a:off x="-2746228" y="8137281"/>
                <a:ext cx="593645" cy="134921"/>
              </a:xfrm>
              <a:custGeom>
                <a:avLst/>
                <a:gdLst>
                  <a:gd name="connsiteX0" fmla="*/ 573881 w 593645"/>
                  <a:gd name="connsiteY0" fmla="*/ 0 h 134921"/>
                  <a:gd name="connsiteX1" fmla="*/ 19764 w 593645"/>
                  <a:gd name="connsiteY1" fmla="*/ 0 h 134921"/>
                  <a:gd name="connsiteX2" fmla="*/ 0 w 593645"/>
                  <a:gd name="connsiteY2" fmla="*/ 19764 h 134921"/>
                  <a:gd name="connsiteX3" fmla="*/ 19764 w 593645"/>
                  <a:gd name="connsiteY3" fmla="*/ 39529 h 134921"/>
                  <a:gd name="connsiteX4" fmla="*/ 573881 w 593645"/>
                  <a:gd name="connsiteY4" fmla="*/ 39529 h 134921"/>
                  <a:gd name="connsiteX5" fmla="*/ 593645 w 593645"/>
                  <a:gd name="connsiteY5" fmla="*/ 19764 h 134921"/>
                  <a:gd name="connsiteX6" fmla="*/ 573881 w 593645"/>
                  <a:gd name="connsiteY6" fmla="*/ 0 h 134921"/>
                  <a:gd name="connsiteX7" fmla="*/ 573881 w 593645"/>
                  <a:gd name="connsiteY7" fmla="*/ 95393 h 134921"/>
                  <a:gd name="connsiteX8" fmla="*/ 19764 w 593645"/>
                  <a:gd name="connsiteY8" fmla="*/ 95393 h 134921"/>
                  <a:gd name="connsiteX9" fmla="*/ 0 w 593645"/>
                  <a:gd name="connsiteY9" fmla="*/ 115157 h 134921"/>
                  <a:gd name="connsiteX10" fmla="*/ 19764 w 593645"/>
                  <a:gd name="connsiteY10" fmla="*/ 134922 h 134921"/>
                  <a:gd name="connsiteX11" fmla="*/ 573881 w 593645"/>
                  <a:gd name="connsiteY11" fmla="*/ 134922 h 134921"/>
                  <a:gd name="connsiteX12" fmla="*/ 593645 w 593645"/>
                  <a:gd name="connsiteY12" fmla="*/ 115157 h 134921"/>
                  <a:gd name="connsiteX13" fmla="*/ 573881 w 593645"/>
                  <a:gd name="connsiteY13" fmla="*/ 95393 h 1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645" h="134921">
                    <a:moveTo>
                      <a:pt x="573881" y="0"/>
                    </a:moveTo>
                    <a:lnTo>
                      <a:pt x="19764" y="0"/>
                    </a:lnTo>
                    <a:cubicBezTo>
                      <a:pt x="8849" y="0"/>
                      <a:pt x="0" y="8849"/>
                      <a:pt x="0" y="19764"/>
                    </a:cubicBezTo>
                    <a:cubicBezTo>
                      <a:pt x="0" y="30680"/>
                      <a:pt x="8849" y="39529"/>
                      <a:pt x="19764" y="39529"/>
                    </a:cubicBezTo>
                    <a:lnTo>
                      <a:pt x="573881" y="39529"/>
                    </a:lnTo>
                    <a:cubicBezTo>
                      <a:pt x="584797" y="39529"/>
                      <a:pt x="593645" y="30680"/>
                      <a:pt x="593645" y="19764"/>
                    </a:cubicBezTo>
                    <a:cubicBezTo>
                      <a:pt x="593645" y="8849"/>
                      <a:pt x="584797" y="0"/>
                      <a:pt x="573881" y="0"/>
                    </a:cubicBezTo>
                    <a:close/>
                    <a:moveTo>
                      <a:pt x="573881" y="95393"/>
                    </a:moveTo>
                    <a:lnTo>
                      <a:pt x="19764" y="95393"/>
                    </a:lnTo>
                    <a:cubicBezTo>
                      <a:pt x="8849" y="95393"/>
                      <a:pt x="0" y="104242"/>
                      <a:pt x="0" y="115157"/>
                    </a:cubicBezTo>
                    <a:cubicBezTo>
                      <a:pt x="0" y="126073"/>
                      <a:pt x="8849" y="134922"/>
                      <a:pt x="19764" y="134922"/>
                    </a:cubicBezTo>
                    <a:lnTo>
                      <a:pt x="573881" y="134922"/>
                    </a:lnTo>
                    <a:cubicBezTo>
                      <a:pt x="584797" y="134922"/>
                      <a:pt x="593645" y="126073"/>
                      <a:pt x="593645" y="115157"/>
                    </a:cubicBezTo>
                    <a:cubicBezTo>
                      <a:pt x="593645" y="104242"/>
                      <a:pt x="584797" y="95393"/>
                      <a:pt x="573881" y="95393"/>
                    </a:cubicBezTo>
                    <a:close/>
                  </a:path>
                </a:pathLst>
              </a:custGeom>
              <a:solidFill>
                <a:srgbClr val="E1E5EA"/>
              </a:solidFill>
              <a:ln w="9525"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CCEACDED-00BD-3A1E-870C-0934B421FF94}"/>
                  </a:ext>
                </a:extLst>
              </p:cNvPr>
              <p:cNvSpPr/>
              <p:nvPr/>
            </p:nvSpPr>
            <p:spPr>
              <a:xfrm>
                <a:off x="-2780947" y="7971023"/>
                <a:ext cx="691467" cy="100488"/>
              </a:xfrm>
              <a:custGeom>
                <a:avLst/>
                <a:gdLst>
                  <a:gd name="connsiteX0" fmla="*/ 68532 w 691467"/>
                  <a:gd name="connsiteY0" fmla="*/ 0 h 100488"/>
                  <a:gd name="connsiteX1" fmla="*/ 622935 w 691467"/>
                  <a:gd name="connsiteY1" fmla="*/ 0 h 100488"/>
                  <a:gd name="connsiteX2" fmla="*/ 691467 w 691467"/>
                  <a:gd name="connsiteY2" fmla="*/ 68513 h 100488"/>
                  <a:gd name="connsiteX3" fmla="*/ 691467 w 691467"/>
                  <a:gd name="connsiteY3" fmla="*/ 68532 h 100488"/>
                  <a:gd name="connsiteX4" fmla="*/ 691467 w 691467"/>
                  <a:gd name="connsiteY4" fmla="*/ 100489 h 100488"/>
                  <a:gd name="connsiteX5" fmla="*/ 0 w 691467"/>
                  <a:gd name="connsiteY5" fmla="*/ 100489 h 100488"/>
                  <a:gd name="connsiteX6" fmla="*/ 0 w 691467"/>
                  <a:gd name="connsiteY6" fmla="*/ 68532 h 100488"/>
                  <a:gd name="connsiteX7" fmla="*/ 68532 w 691467"/>
                  <a:gd name="connsiteY7" fmla="*/ 0 h 10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467" h="100488">
                    <a:moveTo>
                      <a:pt x="68532" y="0"/>
                    </a:moveTo>
                    <a:lnTo>
                      <a:pt x="622935" y="0"/>
                    </a:lnTo>
                    <a:cubicBezTo>
                      <a:pt x="660778" y="-10"/>
                      <a:pt x="691458" y="30671"/>
                      <a:pt x="691467" y="68513"/>
                    </a:cubicBezTo>
                    <a:cubicBezTo>
                      <a:pt x="691467" y="68523"/>
                      <a:pt x="691467" y="68523"/>
                      <a:pt x="691467" y="68532"/>
                    </a:cubicBezTo>
                    <a:lnTo>
                      <a:pt x="691467" y="100489"/>
                    </a:lnTo>
                    <a:lnTo>
                      <a:pt x="0" y="100489"/>
                    </a:lnTo>
                    <a:lnTo>
                      <a:pt x="0" y="68532"/>
                    </a:lnTo>
                    <a:cubicBezTo>
                      <a:pt x="0" y="30680"/>
                      <a:pt x="30680" y="0"/>
                      <a:pt x="68532" y="0"/>
                    </a:cubicBezTo>
                    <a:close/>
                  </a:path>
                </a:pathLst>
              </a:custGeom>
              <a:solidFill>
                <a:srgbClr val="2F54EB"/>
              </a:solidFill>
              <a:ln w="4382" cap="flat">
                <a:solidFill>
                  <a:srgbClr val="231815"/>
                </a:solid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60183F96-3CB1-7EDF-04B4-D0328EE09E16}"/>
                  </a:ext>
                </a:extLst>
              </p:cNvPr>
              <p:cNvSpPr/>
              <p:nvPr/>
            </p:nvSpPr>
            <p:spPr>
              <a:xfrm>
                <a:off x="-2633404" y="8304874"/>
                <a:ext cx="461390" cy="9525"/>
              </a:xfrm>
              <a:custGeom>
                <a:avLst/>
                <a:gdLst>
                  <a:gd name="connsiteX0" fmla="*/ 0 w 461390"/>
                  <a:gd name="connsiteY0" fmla="*/ 0 h 9525"/>
                  <a:gd name="connsiteX1" fmla="*/ 461391 w 461390"/>
                  <a:gd name="connsiteY1" fmla="*/ 0 h 9525"/>
                </a:gdLst>
                <a:ahLst/>
                <a:cxnLst>
                  <a:cxn ang="0">
                    <a:pos x="connsiteX0" y="connsiteY0"/>
                  </a:cxn>
                  <a:cxn ang="0">
                    <a:pos x="connsiteX1" y="connsiteY1"/>
                  </a:cxn>
                </a:cxnLst>
                <a:rect l="l" t="t" r="r" b="b"/>
                <a:pathLst>
                  <a:path w="461390" h="9525">
                    <a:moveTo>
                      <a:pt x="0" y="0"/>
                    </a:moveTo>
                    <a:lnTo>
                      <a:pt x="461391" y="0"/>
                    </a:lnTo>
                  </a:path>
                </a:pathLst>
              </a:custGeom>
              <a:noFill/>
              <a:ln w="4382" cap="flat">
                <a:solidFill>
                  <a:srgbClr val="FFFFFF"/>
                </a:solid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AF563D80-6736-A705-F596-07E3121605EF}"/>
                  </a:ext>
                </a:extLst>
              </p:cNvPr>
              <p:cNvSpPr/>
              <p:nvPr/>
            </p:nvSpPr>
            <p:spPr>
              <a:xfrm>
                <a:off x="-2666313" y="7994121"/>
                <a:ext cx="58769" cy="58769"/>
              </a:xfrm>
              <a:custGeom>
                <a:avLst/>
                <a:gdLst>
                  <a:gd name="connsiteX0" fmla="*/ 29385 w 58769"/>
                  <a:gd name="connsiteY0" fmla="*/ 58769 h 58769"/>
                  <a:gd name="connsiteX1" fmla="*/ 58769 w 58769"/>
                  <a:gd name="connsiteY1" fmla="*/ 29385 h 58769"/>
                  <a:gd name="connsiteX2" fmla="*/ 29385 w 58769"/>
                  <a:gd name="connsiteY2" fmla="*/ 0 h 58769"/>
                  <a:gd name="connsiteX3" fmla="*/ 0 w 58769"/>
                  <a:gd name="connsiteY3" fmla="*/ 29385 h 58769"/>
                  <a:gd name="connsiteX4" fmla="*/ 29385 w 58769"/>
                  <a:gd name="connsiteY4" fmla="*/ 58769 h 58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69" h="58769">
                    <a:moveTo>
                      <a:pt x="29385" y="58769"/>
                    </a:moveTo>
                    <a:cubicBezTo>
                      <a:pt x="45615" y="58769"/>
                      <a:pt x="58769" y="45615"/>
                      <a:pt x="58769" y="29385"/>
                    </a:cubicBezTo>
                    <a:cubicBezTo>
                      <a:pt x="58769" y="13154"/>
                      <a:pt x="45615" y="0"/>
                      <a:pt x="29385" y="0"/>
                    </a:cubicBezTo>
                    <a:cubicBezTo>
                      <a:pt x="13154" y="0"/>
                      <a:pt x="0" y="13154"/>
                      <a:pt x="0" y="29385"/>
                    </a:cubicBezTo>
                    <a:cubicBezTo>
                      <a:pt x="0" y="45615"/>
                      <a:pt x="13154" y="58769"/>
                      <a:pt x="29385" y="58769"/>
                    </a:cubicBezTo>
                    <a:close/>
                  </a:path>
                </a:pathLst>
              </a:custGeom>
              <a:solidFill>
                <a:srgbClr val="FF6666"/>
              </a:solidFill>
              <a:ln w="5239" cap="flat">
                <a:solidFill>
                  <a:srgbClr val="231815"/>
                </a:solid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774C84B7-B029-A212-FE74-8389DB51C26A}"/>
                  </a:ext>
                </a:extLst>
              </p:cNvPr>
              <p:cNvSpPr/>
              <p:nvPr/>
            </p:nvSpPr>
            <p:spPr>
              <a:xfrm>
                <a:off x="-2167489" y="7995625"/>
                <a:ext cx="56054" cy="48787"/>
              </a:xfrm>
              <a:custGeom>
                <a:avLst/>
                <a:gdLst>
                  <a:gd name="connsiteX0" fmla="*/ 0 w 56054"/>
                  <a:gd name="connsiteY0" fmla="*/ 19 h 48787"/>
                  <a:gd name="connsiteX1" fmla="*/ 56055 w 56054"/>
                  <a:gd name="connsiteY1" fmla="*/ 48787 h 48787"/>
                </a:gdLst>
                <a:ahLst/>
                <a:cxnLst>
                  <a:cxn ang="0">
                    <a:pos x="connsiteX0" y="connsiteY0"/>
                  </a:cxn>
                  <a:cxn ang="0">
                    <a:pos x="connsiteX1" y="connsiteY1"/>
                  </a:cxn>
                </a:cxnLst>
                <a:rect l="l" t="t" r="r" b="b"/>
                <a:pathLst>
                  <a:path w="56054" h="48787">
                    <a:moveTo>
                      <a:pt x="0" y="19"/>
                    </a:moveTo>
                    <a:cubicBezTo>
                      <a:pt x="0" y="19"/>
                      <a:pt x="41434" y="-2457"/>
                      <a:pt x="56055" y="48787"/>
                    </a:cubicBezTo>
                  </a:path>
                </a:pathLst>
              </a:custGeom>
              <a:noFill/>
              <a:ln w="4382" cap="flat">
                <a:solidFill>
                  <a:srgbClr val="FFFFFF"/>
                </a:solidFill>
                <a:prstDash val="solid"/>
                <a:miter/>
              </a:ln>
            </p:spPr>
            <p:txBody>
              <a:bodyPr rtlCol="0" anchor="ctr"/>
              <a:lstStyle/>
              <a:p>
                <a:endParaRPr lang="zh-CN" altLang="en-US"/>
              </a:p>
            </p:txBody>
          </p:sp>
        </p:grpSp>
      </p:grpSp>
    </p:spTree>
    <p:custDataLst>
      <p:tags r:id="rId1"/>
    </p:custDataLst>
    <p:extLst>
      <p:ext uri="{BB962C8B-B14F-4D97-AF65-F5344CB8AC3E}">
        <p14:creationId xmlns:p14="http://schemas.microsoft.com/office/powerpoint/2010/main" val="2653410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100000">
              <a:schemeClr val="accent1">
                <a:lumMod val="30000"/>
                <a:lumOff val="70000"/>
                <a:alpha val="52000"/>
              </a:schemeClr>
            </a:gs>
          </a:gsLst>
          <a:lin ang="2700000" scaled="0"/>
        </a:gradFill>
        <a:effectLst/>
      </p:bgPr>
    </p:bg>
    <p:spTree>
      <p:nvGrpSpPr>
        <p:cNvPr id="1" name=""/>
        <p:cNvGrpSpPr/>
        <p:nvPr/>
      </p:nvGrpSpPr>
      <p:grpSpPr>
        <a:xfrm>
          <a:off x="0" y="0"/>
          <a:ext cx="0" cy="0"/>
          <a:chOff x="0" y="0"/>
          <a:chExt cx="0" cy="0"/>
        </a:xfrm>
      </p:grpSpPr>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4" name="矩形: 折角 183">
            <a:extLst>
              <a:ext uri="{FF2B5EF4-FFF2-40B4-BE49-F238E27FC236}">
                <a16:creationId xmlns:a16="http://schemas.microsoft.com/office/drawing/2014/main" id="{2C997C13-322E-22A3-B07B-9ABE5EF5F952}"/>
              </a:ext>
            </a:extLst>
          </p:cNvPr>
          <p:cNvSpPr/>
          <p:nvPr/>
        </p:nvSpPr>
        <p:spPr>
          <a:xfrm>
            <a:off x="1200150" y="2038550"/>
            <a:ext cx="2486025" cy="1666875"/>
          </a:xfrm>
          <a:prstGeom prst="foldedCorner">
            <a:avLst/>
          </a:prstGeom>
          <a:noFill/>
          <a:ln w="25400">
            <a:gradFill>
              <a:gsLst>
                <a:gs pos="0">
                  <a:schemeClr val="accent1">
                    <a:lumMod val="75000"/>
                  </a:schemeClr>
                </a:gs>
                <a:gs pos="100000">
                  <a:schemeClr val="accent2">
                    <a:lumMod val="75000"/>
                  </a:schemeClr>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Rectangle 98">
            <a:extLst>
              <a:ext uri="{FF2B5EF4-FFF2-40B4-BE49-F238E27FC236}">
                <a16:creationId xmlns:a16="http://schemas.microsoft.com/office/drawing/2014/main" id="{AC9082B4-5D5A-67AF-28A4-3F176C63BF0F}"/>
              </a:ext>
            </a:extLst>
          </p:cNvPr>
          <p:cNvSpPr/>
          <p:nvPr/>
        </p:nvSpPr>
        <p:spPr>
          <a:xfrm>
            <a:off x="917370" y="1718732"/>
            <a:ext cx="3019630" cy="401019"/>
          </a:xfrm>
          <a:prstGeom prst="rect">
            <a:avLst/>
          </a:prstGeom>
          <a:gradFill>
            <a:gsLst>
              <a:gs pos="0">
                <a:schemeClr val="accent1">
                  <a:lumMod val="75000"/>
                </a:schemeClr>
              </a:gs>
              <a:gs pos="100000">
                <a:schemeClr val="accent2">
                  <a:lumMod val="75000"/>
                </a:schemeClr>
              </a:gs>
            </a:gsLst>
            <a:lin ang="2700000" scaled="0"/>
          </a:gradFill>
          <a:effectLst/>
        </p:spPr>
        <p:txBody>
          <a:bodyPr wrap="square" lIns="0" tIns="0" rIns="0" bIns="0" anchor="ctr" anchorCtr="0">
            <a:noAutofit/>
          </a:bodyPr>
          <a:lstStyle/>
          <a:p>
            <a:pPr algn="ctr"/>
            <a:r>
              <a:rPr lang="zh-CN" alt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请在此输入标题</a:t>
            </a:r>
            <a:endParaRPr 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171" name="Title 1">
            <a:extLst>
              <a:ext uri="{FF2B5EF4-FFF2-40B4-BE49-F238E27FC236}">
                <a16:creationId xmlns:a16="http://schemas.microsoft.com/office/drawing/2014/main" id="{50433FBA-8C89-ABE3-3D32-E2806F0F43FE}"/>
              </a:ext>
            </a:extLst>
          </p:cNvPr>
          <p:cNvSpPr txBox="1">
            <a:spLocks/>
          </p:cNvSpPr>
          <p:nvPr/>
        </p:nvSpPr>
        <p:spPr>
          <a:xfrm>
            <a:off x="1446772" y="2331595"/>
            <a:ext cx="1960826" cy="116198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185" name="矩形: 折角 184">
            <a:extLst>
              <a:ext uri="{FF2B5EF4-FFF2-40B4-BE49-F238E27FC236}">
                <a16:creationId xmlns:a16="http://schemas.microsoft.com/office/drawing/2014/main" id="{8549A33D-3F45-7A4A-9BEF-A1F2F473382B}"/>
              </a:ext>
            </a:extLst>
          </p:cNvPr>
          <p:cNvSpPr/>
          <p:nvPr/>
        </p:nvSpPr>
        <p:spPr>
          <a:xfrm>
            <a:off x="4870450" y="2038550"/>
            <a:ext cx="2486025" cy="1666875"/>
          </a:xfrm>
          <a:prstGeom prst="foldedCorner">
            <a:avLst/>
          </a:prstGeom>
          <a:noFill/>
          <a:ln w="25400">
            <a:gradFill>
              <a:gsLst>
                <a:gs pos="0">
                  <a:schemeClr val="accent1">
                    <a:lumMod val="75000"/>
                  </a:schemeClr>
                </a:gs>
                <a:gs pos="100000">
                  <a:schemeClr val="accent2">
                    <a:lumMod val="75000"/>
                  </a:schemeClr>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Rectangle 98">
            <a:extLst>
              <a:ext uri="{FF2B5EF4-FFF2-40B4-BE49-F238E27FC236}">
                <a16:creationId xmlns:a16="http://schemas.microsoft.com/office/drawing/2014/main" id="{01821AB5-D685-DB8F-99F3-A2B30ED00DD7}"/>
              </a:ext>
            </a:extLst>
          </p:cNvPr>
          <p:cNvSpPr/>
          <p:nvPr/>
        </p:nvSpPr>
        <p:spPr>
          <a:xfrm>
            <a:off x="4587670" y="1718732"/>
            <a:ext cx="3019630" cy="401019"/>
          </a:xfrm>
          <a:prstGeom prst="rect">
            <a:avLst/>
          </a:prstGeom>
          <a:gradFill>
            <a:gsLst>
              <a:gs pos="0">
                <a:schemeClr val="accent1">
                  <a:lumMod val="75000"/>
                </a:schemeClr>
              </a:gs>
              <a:gs pos="100000">
                <a:schemeClr val="accent2">
                  <a:lumMod val="75000"/>
                </a:schemeClr>
              </a:gs>
            </a:gsLst>
            <a:lin ang="2700000" scaled="0"/>
          </a:gradFill>
          <a:effectLst/>
        </p:spPr>
        <p:txBody>
          <a:bodyPr wrap="square" lIns="0" tIns="0" rIns="0" bIns="0" anchor="ctr" anchorCtr="0">
            <a:noAutofit/>
          </a:bodyPr>
          <a:lstStyle/>
          <a:p>
            <a:pPr algn="ctr"/>
            <a:r>
              <a:rPr lang="zh-CN" alt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请在此输入标题</a:t>
            </a:r>
            <a:endParaRPr 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188" name="矩形: 折角 187">
            <a:extLst>
              <a:ext uri="{FF2B5EF4-FFF2-40B4-BE49-F238E27FC236}">
                <a16:creationId xmlns:a16="http://schemas.microsoft.com/office/drawing/2014/main" id="{C7A415DB-51B7-0983-F3A0-D680A16D210F}"/>
              </a:ext>
            </a:extLst>
          </p:cNvPr>
          <p:cNvSpPr/>
          <p:nvPr/>
        </p:nvSpPr>
        <p:spPr>
          <a:xfrm>
            <a:off x="8540750" y="2038550"/>
            <a:ext cx="2486025" cy="1666875"/>
          </a:xfrm>
          <a:prstGeom prst="foldedCorner">
            <a:avLst/>
          </a:prstGeom>
          <a:noFill/>
          <a:ln w="25400">
            <a:gradFill>
              <a:gsLst>
                <a:gs pos="0">
                  <a:schemeClr val="accent1">
                    <a:lumMod val="75000"/>
                  </a:schemeClr>
                </a:gs>
                <a:gs pos="100000">
                  <a:schemeClr val="accent2">
                    <a:lumMod val="75000"/>
                  </a:schemeClr>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Rectangle 98">
            <a:extLst>
              <a:ext uri="{FF2B5EF4-FFF2-40B4-BE49-F238E27FC236}">
                <a16:creationId xmlns:a16="http://schemas.microsoft.com/office/drawing/2014/main" id="{DA173635-8A3A-FC12-09E3-80320D260A1A}"/>
              </a:ext>
            </a:extLst>
          </p:cNvPr>
          <p:cNvSpPr/>
          <p:nvPr/>
        </p:nvSpPr>
        <p:spPr>
          <a:xfrm>
            <a:off x="8257970" y="1718732"/>
            <a:ext cx="3019630" cy="401019"/>
          </a:xfrm>
          <a:prstGeom prst="rect">
            <a:avLst/>
          </a:prstGeom>
          <a:gradFill>
            <a:gsLst>
              <a:gs pos="0">
                <a:schemeClr val="accent1">
                  <a:lumMod val="75000"/>
                </a:schemeClr>
              </a:gs>
              <a:gs pos="100000">
                <a:schemeClr val="accent2">
                  <a:lumMod val="75000"/>
                </a:schemeClr>
              </a:gs>
            </a:gsLst>
            <a:lin ang="2700000" scaled="0"/>
          </a:gradFill>
          <a:effectLst/>
        </p:spPr>
        <p:txBody>
          <a:bodyPr wrap="square" lIns="0" tIns="0" rIns="0" bIns="0" anchor="ctr" anchorCtr="0">
            <a:noAutofit/>
          </a:bodyPr>
          <a:lstStyle/>
          <a:p>
            <a:pPr algn="ctr"/>
            <a:r>
              <a:rPr lang="zh-CN" alt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请在此输入标题</a:t>
            </a:r>
            <a:endParaRPr 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329" name="矩形: 折角 328">
            <a:extLst>
              <a:ext uri="{FF2B5EF4-FFF2-40B4-BE49-F238E27FC236}">
                <a16:creationId xmlns:a16="http://schemas.microsoft.com/office/drawing/2014/main" id="{2CFA37EC-44AB-1FC9-1E79-B1EBD41BB48E}"/>
              </a:ext>
            </a:extLst>
          </p:cNvPr>
          <p:cNvSpPr/>
          <p:nvPr/>
        </p:nvSpPr>
        <p:spPr>
          <a:xfrm>
            <a:off x="1200150" y="4451550"/>
            <a:ext cx="2486025" cy="1666875"/>
          </a:xfrm>
          <a:prstGeom prst="foldedCorner">
            <a:avLst/>
          </a:prstGeom>
          <a:noFill/>
          <a:ln w="25400">
            <a:gradFill>
              <a:gsLst>
                <a:gs pos="0">
                  <a:schemeClr val="accent1">
                    <a:lumMod val="75000"/>
                  </a:schemeClr>
                </a:gs>
                <a:gs pos="100000">
                  <a:schemeClr val="accent2">
                    <a:lumMod val="75000"/>
                  </a:schemeClr>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Rectangle 98">
            <a:extLst>
              <a:ext uri="{FF2B5EF4-FFF2-40B4-BE49-F238E27FC236}">
                <a16:creationId xmlns:a16="http://schemas.microsoft.com/office/drawing/2014/main" id="{A28847F6-C7D1-832C-8CFD-23309F9021B2}"/>
              </a:ext>
            </a:extLst>
          </p:cNvPr>
          <p:cNvSpPr/>
          <p:nvPr/>
        </p:nvSpPr>
        <p:spPr>
          <a:xfrm>
            <a:off x="917370" y="4131732"/>
            <a:ext cx="3019630" cy="401019"/>
          </a:xfrm>
          <a:prstGeom prst="rect">
            <a:avLst/>
          </a:prstGeom>
          <a:gradFill>
            <a:gsLst>
              <a:gs pos="0">
                <a:schemeClr val="accent1">
                  <a:lumMod val="75000"/>
                </a:schemeClr>
              </a:gs>
              <a:gs pos="100000">
                <a:schemeClr val="accent2">
                  <a:lumMod val="75000"/>
                </a:schemeClr>
              </a:gs>
            </a:gsLst>
            <a:lin ang="2700000" scaled="0"/>
          </a:gradFill>
          <a:effectLst/>
        </p:spPr>
        <p:txBody>
          <a:bodyPr wrap="square" lIns="0" tIns="0" rIns="0" bIns="0" anchor="ctr" anchorCtr="0">
            <a:noAutofit/>
          </a:bodyPr>
          <a:lstStyle/>
          <a:p>
            <a:pPr algn="ctr"/>
            <a:r>
              <a:rPr lang="zh-CN" alt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请在此输入标题</a:t>
            </a:r>
            <a:endParaRPr 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333" name="矩形: 折角 332">
            <a:extLst>
              <a:ext uri="{FF2B5EF4-FFF2-40B4-BE49-F238E27FC236}">
                <a16:creationId xmlns:a16="http://schemas.microsoft.com/office/drawing/2014/main" id="{49EBAEB9-E82C-5A3F-8E8D-A2CE05175230}"/>
              </a:ext>
            </a:extLst>
          </p:cNvPr>
          <p:cNvSpPr/>
          <p:nvPr/>
        </p:nvSpPr>
        <p:spPr>
          <a:xfrm>
            <a:off x="4870450" y="4451550"/>
            <a:ext cx="2486025" cy="1666875"/>
          </a:xfrm>
          <a:prstGeom prst="foldedCorner">
            <a:avLst/>
          </a:prstGeom>
          <a:noFill/>
          <a:ln w="25400">
            <a:gradFill>
              <a:gsLst>
                <a:gs pos="0">
                  <a:schemeClr val="accent1">
                    <a:lumMod val="75000"/>
                  </a:schemeClr>
                </a:gs>
                <a:gs pos="100000">
                  <a:schemeClr val="accent2">
                    <a:lumMod val="75000"/>
                  </a:schemeClr>
                </a:gs>
              </a:gsLst>
              <a:lin ang="5400000" scaled="1"/>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Rectangle 98">
            <a:extLst>
              <a:ext uri="{FF2B5EF4-FFF2-40B4-BE49-F238E27FC236}">
                <a16:creationId xmlns:a16="http://schemas.microsoft.com/office/drawing/2014/main" id="{D57564FE-4801-735A-5803-B7F74A4863C7}"/>
              </a:ext>
            </a:extLst>
          </p:cNvPr>
          <p:cNvSpPr/>
          <p:nvPr/>
        </p:nvSpPr>
        <p:spPr>
          <a:xfrm>
            <a:off x="4587670" y="4131732"/>
            <a:ext cx="3019630" cy="401019"/>
          </a:xfrm>
          <a:prstGeom prst="rect">
            <a:avLst/>
          </a:prstGeom>
          <a:gradFill>
            <a:gsLst>
              <a:gs pos="0">
                <a:schemeClr val="accent1">
                  <a:lumMod val="75000"/>
                </a:schemeClr>
              </a:gs>
              <a:gs pos="100000">
                <a:schemeClr val="accent2">
                  <a:lumMod val="75000"/>
                </a:schemeClr>
              </a:gs>
            </a:gsLst>
            <a:lin ang="2700000" scaled="0"/>
          </a:gradFill>
          <a:effectLst/>
        </p:spPr>
        <p:txBody>
          <a:bodyPr wrap="square" lIns="0" tIns="0" rIns="0" bIns="0" anchor="ctr" anchorCtr="0">
            <a:noAutofit/>
          </a:bodyPr>
          <a:lstStyle/>
          <a:p>
            <a:pPr algn="ctr"/>
            <a:r>
              <a:rPr lang="zh-CN" alt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请在此输入标题</a:t>
            </a:r>
            <a:endParaRPr lang="en-US" sz="1600"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4" name="文本占位符 3">
            <a:extLst>
              <a:ext uri="{FF2B5EF4-FFF2-40B4-BE49-F238E27FC236}">
                <a16:creationId xmlns:a16="http://schemas.microsoft.com/office/drawing/2014/main" id="{BF98F5FF-F122-60D3-EDA8-DE31166158B5}"/>
              </a:ext>
            </a:extLst>
          </p:cNvPr>
          <p:cNvSpPr>
            <a:spLocks noGrp="1"/>
          </p:cNvSpPr>
          <p:nvPr>
            <p:ph type="body" sz="quarter" idx="10"/>
          </p:nvPr>
        </p:nvSpPr>
        <p:spPr/>
        <p:txBody>
          <a:bodyPr/>
          <a:lstStyle/>
          <a:p>
            <a:r>
              <a:rPr lang="zh-CN" altLang="en-US" dirty="0"/>
              <a:t>市场情况分析</a:t>
            </a:r>
          </a:p>
        </p:txBody>
      </p:sp>
      <p:sp>
        <p:nvSpPr>
          <p:cNvPr id="50" name="Title 1">
            <a:extLst>
              <a:ext uri="{FF2B5EF4-FFF2-40B4-BE49-F238E27FC236}">
                <a16:creationId xmlns:a16="http://schemas.microsoft.com/office/drawing/2014/main" id="{8AB75385-6FC7-8949-E66B-603F6E4FDF6D}"/>
              </a:ext>
            </a:extLst>
          </p:cNvPr>
          <p:cNvSpPr txBox="1">
            <a:spLocks/>
          </p:cNvSpPr>
          <p:nvPr/>
        </p:nvSpPr>
        <p:spPr>
          <a:xfrm>
            <a:off x="5133049" y="2331595"/>
            <a:ext cx="1960826" cy="116198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51" name="Title 1">
            <a:extLst>
              <a:ext uri="{FF2B5EF4-FFF2-40B4-BE49-F238E27FC236}">
                <a16:creationId xmlns:a16="http://schemas.microsoft.com/office/drawing/2014/main" id="{F7010605-2EA8-A3C7-B08B-DAA0A034E36B}"/>
              </a:ext>
            </a:extLst>
          </p:cNvPr>
          <p:cNvSpPr txBox="1">
            <a:spLocks/>
          </p:cNvSpPr>
          <p:nvPr/>
        </p:nvSpPr>
        <p:spPr>
          <a:xfrm>
            <a:off x="8810142" y="2331595"/>
            <a:ext cx="1960826" cy="116198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52" name="Title 1">
            <a:extLst>
              <a:ext uri="{FF2B5EF4-FFF2-40B4-BE49-F238E27FC236}">
                <a16:creationId xmlns:a16="http://schemas.microsoft.com/office/drawing/2014/main" id="{F46C1083-0131-466E-7FE2-40940274514D}"/>
              </a:ext>
            </a:extLst>
          </p:cNvPr>
          <p:cNvSpPr txBox="1">
            <a:spLocks/>
          </p:cNvSpPr>
          <p:nvPr/>
        </p:nvSpPr>
        <p:spPr>
          <a:xfrm>
            <a:off x="1446772" y="4656481"/>
            <a:ext cx="1960826" cy="116198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sp>
        <p:nvSpPr>
          <p:cNvPr id="53" name="Title 1">
            <a:extLst>
              <a:ext uri="{FF2B5EF4-FFF2-40B4-BE49-F238E27FC236}">
                <a16:creationId xmlns:a16="http://schemas.microsoft.com/office/drawing/2014/main" id="{7AD2B62C-1344-EB42-52B5-6D31D3729462}"/>
              </a:ext>
            </a:extLst>
          </p:cNvPr>
          <p:cNvSpPr txBox="1">
            <a:spLocks/>
          </p:cNvSpPr>
          <p:nvPr/>
        </p:nvSpPr>
        <p:spPr>
          <a:xfrm>
            <a:off x="5133049" y="4656481"/>
            <a:ext cx="1960826" cy="116198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zh-CN" altLang="en-US" sz="1600" spc="120" dirty="0">
                <a:solidFill>
                  <a:schemeClr val="bg2">
                    <a:lumMod val="25000"/>
                  </a:schemeClr>
                </a:solidFill>
                <a:latin typeface="+mn-ea"/>
                <a:ea typeface="+mn-ea"/>
                <a:cs typeface="Segoe UI" panose="020B0502040204020203" pitchFamily="34" charset="0"/>
              </a:rPr>
              <a:t>请在此输入您的内容请在此输入您的内容请在此输入您的内容</a:t>
            </a:r>
            <a:endParaRPr lang="en-US" altLang="zh-CN" sz="1600" spc="120" dirty="0">
              <a:solidFill>
                <a:schemeClr val="bg2">
                  <a:lumMod val="25000"/>
                </a:schemeClr>
              </a:solidFill>
              <a:latin typeface="+mn-ea"/>
              <a:ea typeface="+mn-ea"/>
              <a:cs typeface="Segoe UI" panose="020B0502040204020203" pitchFamily="34" charset="0"/>
            </a:endParaRPr>
          </a:p>
        </p:txBody>
      </p:sp>
      <p:pic>
        <p:nvPicPr>
          <p:cNvPr id="2" name="图片 1">
            <a:extLst>
              <a:ext uri="{FF2B5EF4-FFF2-40B4-BE49-F238E27FC236}">
                <a16:creationId xmlns:a16="http://schemas.microsoft.com/office/drawing/2014/main" id="{E5E7CD6E-87A1-3AF3-59C5-288A4B159D6A}"/>
              </a:ext>
            </a:extLst>
          </p:cNvPr>
          <p:cNvPicPr>
            <a:picLocks noChangeAspect="1"/>
          </p:cNvPicPr>
          <p:nvPr/>
        </p:nvPicPr>
        <p:blipFill>
          <a:blip r:embed="rId4"/>
          <a:stretch>
            <a:fillRect/>
          </a:stretch>
        </p:blipFill>
        <p:spPr>
          <a:xfrm>
            <a:off x="7798631" y="4118279"/>
            <a:ext cx="4255377" cy="2499577"/>
          </a:xfrm>
          <a:prstGeom prst="rect">
            <a:avLst/>
          </a:prstGeom>
        </p:spPr>
      </p:pic>
    </p:spTree>
    <p:custDataLst>
      <p:tags r:id="rId1"/>
    </p:custDataLst>
    <p:extLst>
      <p:ext uri="{BB962C8B-B14F-4D97-AF65-F5344CB8AC3E}">
        <p14:creationId xmlns:p14="http://schemas.microsoft.com/office/powerpoint/2010/main" val="4172751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4">
            <a:alphaModFix amt="7000"/>
          </a:blip>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DBA852-6692-6B2D-80F8-D57DB51A5E22}"/>
              </a:ext>
            </a:extLst>
          </p:cNvPr>
          <p:cNvSpPr/>
          <p:nvPr/>
        </p:nvSpPr>
        <p:spPr>
          <a:xfrm>
            <a:off x="0" y="4876800"/>
            <a:ext cx="12192000" cy="1981200"/>
          </a:xfrm>
          <a:prstGeom prst="rect">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形状 141" hidden="1">
            <a:extLst>
              <a:ext uri="{FF2B5EF4-FFF2-40B4-BE49-F238E27FC236}">
                <a16:creationId xmlns:a16="http://schemas.microsoft.com/office/drawing/2014/main" id="{58F01F2C-C266-282C-2E32-49717104FA68}"/>
              </a:ext>
            </a:extLst>
          </p:cNvPr>
          <p:cNvSpPr/>
          <p:nvPr/>
        </p:nvSpPr>
        <p:spPr>
          <a:xfrm>
            <a:off x="7616014" y="-1306512"/>
            <a:ext cx="7252118" cy="6858000"/>
          </a:xfrm>
          <a:custGeom>
            <a:avLst/>
            <a:gdLst>
              <a:gd name="connsiteX0" fmla="*/ 3832819 w 5288280"/>
              <a:gd name="connsiteY0" fmla="*/ 0 h 6858000"/>
              <a:gd name="connsiteX1" fmla="*/ 4799652 w 5288280"/>
              <a:gd name="connsiteY1" fmla="*/ 0 h 6858000"/>
              <a:gd name="connsiteX2" fmla="*/ 5288280 w 5288280"/>
              <a:gd name="connsiteY2" fmla="*/ 829551 h 6858000"/>
              <a:gd name="connsiteX3" fmla="*/ 5288280 w 5288280"/>
              <a:gd name="connsiteY3" fmla="*/ 6858000 h 6858000"/>
              <a:gd name="connsiteX4" fmla="*/ 0 w 52882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8280" h="6858000">
                <a:moveTo>
                  <a:pt x="3832819" y="0"/>
                </a:moveTo>
                <a:lnTo>
                  <a:pt x="4799652" y="0"/>
                </a:lnTo>
                <a:lnTo>
                  <a:pt x="5288280" y="829551"/>
                </a:lnTo>
                <a:lnTo>
                  <a:pt x="5288280" y="6858000"/>
                </a:lnTo>
                <a:lnTo>
                  <a:pt x="0" y="6858000"/>
                </a:lnTo>
                <a:close/>
              </a:path>
            </a:pathLst>
          </a:custGeom>
          <a:noFill/>
          <a:ln>
            <a:solidFill>
              <a:srgbClr val="E6E6EB">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B4F62F3A-B06F-D17D-B530-44B49A4AA429}"/>
              </a:ext>
            </a:extLst>
          </p:cNvPr>
          <p:cNvSpPr/>
          <p:nvPr/>
        </p:nvSpPr>
        <p:spPr>
          <a:xfrm>
            <a:off x="15426451" y="1658776"/>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zh-CN" altLang="en-US" sz="3600" kern="1200"/>
          </a:p>
        </p:txBody>
      </p:sp>
      <p:sp>
        <p:nvSpPr>
          <p:cNvPr id="20" name="任意多边形: 形状 19">
            <a:extLst>
              <a:ext uri="{FF2B5EF4-FFF2-40B4-BE49-F238E27FC236}">
                <a16:creationId xmlns:a16="http://schemas.microsoft.com/office/drawing/2014/main" id="{A1C70F05-7A9B-B26B-40FB-BACE4DB56344}"/>
              </a:ext>
            </a:extLst>
          </p:cNvPr>
          <p:cNvSpPr/>
          <p:nvPr/>
        </p:nvSpPr>
        <p:spPr>
          <a:xfrm>
            <a:off x="15426451" y="5068623"/>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zh-CN" altLang="en-US" sz="3600" kern="1200"/>
          </a:p>
        </p:txBody>
      </p:sp>
      <p:sp>
        <p:nvSpPr>
          <p:cNvPr id="33" name="Trapezoid 1">
            <a:extLst>
              <a:ext uri="{FF2B5EF4-FFF2-40B4-BE49-F238E27FC236}">
                <a16:creationId xmlns:a16="http://schemas.microsoft.com/office/drawing/2014/main" id="{AA9B800B-50F6-62EE-1555-862DE4092796}"/>
              </a:ext>
            </a:extLst>
          </p:cNvPr>
          <p:cNvSpPr/>
          <p:nvPr/>
        </p:nvSpPr>
        <p:spPr>
          <a:xfrm rot="5400000" flipH="1">
            <a:off x="3069" y="3121407"/>
            <a:ext cx="3432633" cy="2110157"/>
          </a:xfrm>
          <a:prstGeom prst="trapezoid">
            <a:avLst>
              <a:gd name="adj" fmla="val 10231"/>
            </a:avLst>
          </a:prstGeom>
          <a:gradFill>
            <a:gsLst>
              <a:gs pos="0">
                <a:schemeClr val="accent1">
                  <a:lumMod val="5000"/>
                  <a:lumOff val="95000"/>
                </a:schemeClr>
              </a:gs>
              <a:gs pos="100000">
                <a:schemeClr val="accent1">
                  <a:lumMod val="30000"/>
                  <a:lumOff val="70000"/>
                  <a:alpha val="30000"/>
                </a:schemeClr>
              </a:gs>
            </a:gsLst>
            <a:lin ang="5400000" scaled="1"/>
          </a:gradFill>
          <a:ln>
            <a:noFill/>
          </a:ln>
          <a:effectLst>
            <a:outerShdw blurRad="558800" dist="241300" dir="8100000" algn="tr" rotWithShape="0">
              <a:srgbClr val="B4C7E7">
                <a:alpha val="12000"/>
              </a:srgbClr>
            </a:outerShdw>
            <a:reflection blurRad="6350" stA="50000" endA="300" endPos="33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7" name="TextBox 49">
            <a:extLst>
              <a:ext uri="{FF2B5EF4-FFF2-40B4-BE49-F238E27FC236}">
                <a16:creationId xmlns:a16="http://schemas.microsoft.com/office/drawing/2014/main" id="{F9E8C830-5470-6E0C-62E7-9559A539AB8D}"/>
              </a:ext>
            </a:extLst>
          </p:cNvPr>
          <p:cNvSpPr txBox="1"/>
          <p:nvPr/>
        </p:nvSpPr>
        <p:spPr>
          <a:xfrm>
            <a:off x="786102" y="2901949"/>
            <a:ext cx="1918545" cy="2409826"/>
          </a:xfrm>
          <a:prstGeom prst="rect">
            <a:avLst/>
          </a:prstGeom>
          <a:noFill/>
        </p:spPr>
        <p:txBody>
          <a:bodyPr wrap="square" lIns="0" rIns="0" rtlCol="0">
            <a:noAutofit/>
          </a:bodyPr>
          <a:lstStyle/>
          <a:p>
            <a:pPr algn="ctr">
              <a:lnSpc>
                <a:spcPct val="130000"/>
              </a:lnSpc>
            </a:pPr>
            <a:r>
              <a:rPr lang="zh-CN" altLang="en-US" sz="1400" dirty="0">
                <a:solidFill>
                  <a:schemeClr val="tx1">
                    <a:lumMod val="75000"/>
                    <a:lumOff val="25000"/>
                  </a:schemeClr>
                </a:solidFill>
                <a:latin typeface="+mn-ea"/>
                <a:cs typeface="Segoe UI" panose="020B0502040204020203" pitchFamily="34" charset="0"/>
              </a:rPr>
              <a:t> </a:t>
            </a:r>
            <a:r>
              <a:rPr lang="zh-CN" altLang="en-US" sz="1400" spc="120" dirty="0">
                <a:solidFill>
                  <a:schemeClr val="tx1">
                    <a:lumMod val="75000"/>
                    <a:lumOff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请在此输入您的内容请在此输入您的内容请在此输入您的内容请在此输入您的内容请在此输入您的内容请在此输入您的内容请在此输入您的内容请在此输入您的内容</a:t>
            </a:r>
            <a:endParaRPr lang="en-US" sz="1400" spc="120" dirty="0">
              <a:solidFill>
                <a:schemeClr val="tx1">
                  <a:lumMod val="75000"/>
                  <a:lumOff val="25000"/>
                </a:schemeClr>
              </a:solidFill>
              <a:latin typeface="+mn-ea"/>
              <a:cs typeface="Segoe UI" panose="020B0502040204020203" pitchFamily="34" charset="0"/>
            </a:endParaRPr>
          </a:p>
        </p:txBody>
      </p:sp>
      <p:cxnSp>
        <p:nvCxnSpPr>
          <p:cNvPr id="41" name="Straight Connector 9">
            <a:extLst>
              <a:ext uri="{FF2B5EF4-FFF2-40B4-BE49-F238E27FC236}">
                <a16:creationId xmlns:a16="http://schemas.microsoft.com/office/drawing/2014/main" id="{943BFAE3-CBD8-E402-173F-23D07B6EF830}"/>
              </a:ext>
            </a:extLst>
          </p:cNvPr>
          <p:cNvCxnSpPr>
            <a:cxnSpLocks/>
          </p:cNvCxnSpPr>
          <p:nvPr/>
        </p:nvCxnSpPr>
        <p:spPr>
          <a:xfrm>
            <a:off x="1060753" y="3210520"/>
            <a:ext cx="152681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5" name="Trapezoid 40">
            <a:extLst>
              <a:ext uri="{FF2B5EF4-FFF2-40B4-BE49-F238E27FC236}">
                <a16:creationId xmlns:a16="http://schemas.microsoft.com/office/drawing/2014/main" id="{1C0737D9-F115-22C7-EADE-847EF345ADE9}"/>
              </a:ext>
            </a:extLst>
          </p:cNvPr>
          <p:cNvSpPr/>
          <p:nvPr/>
        </p:nvSpPr>
        <p:spPr>
          <a:xfrm rot="16200000">
            <a:off x="1423952" y="1258287"/>
            <a:ext cx="1040712" cy="2110158"/>
          </a:xfrm>
          <a:prstGeom prst="trapezoid">
            <a:avLst>
              <a:gd name="adj" fmla="val 16736"/>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83" name="TextBox 55">
            <a:extLst>
              <a:ext uri="{FF2B5EF4-FFF2-40B4-BE49-F238E27FC236}">
                <a16:creationId xmlns:a16="http://schemas.microsoft.com/office/drawing/2014/main" id="{0DF26C73-8F87-47D0-86CE-D083EF06FD44}"/>
              </a:ext>
            </a:extLst>
          </p:cNvPr>
          <p:cNvSpPr txBox="1"/>
          <p:nvPr/>
        </p:nvSpPr>
        <p:spPr>
          <a:xfrm>
            <a:off x="906689" y="2097315"/>
            <a:ext cx="308875" cy="396517"/>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2400" dirty="0">
                <a:solidFill>
                  <a:schemeClr val="bg1"/>
                </a:solidFill>
                <a:latin typeface="+mj-ea"/>
                <a:ea typeface="+mj-ea"/>
                <a:cs typeface="Segoe UI" panose="020B0502040204020203" pitchFamily="34" charset="0"/>
              </a:rPr>
              <a:t>01</a:t>
            </a:r>
            <a:endParaRPr lang="en-US" sz="2000" dirty="0">
              <a:solidFill>
                <a:schemeClr val="bg1"/>
              </a:solidFill>
              <a:latin typeface="+mj-ea"/>
              <a:ea typeface="+mj-ea"/>
              <a:cs typeface="Segoe UI" panose="020B0502040204020203" pitchFamily="34" charset="0"/>
            </a:endParaRPr>
          </a:p>
        </p:txBody>
      </p:sp>
      <p:sp>
        <p:nvSpPr>
          <p:cNvPr id="35" name="TextBox 45">
            <a:extLst>
              <a:ext uri="{FF2B5EF4-FFF2-40B4-BE49-F238E27FC236}">
                <a16:creationId xmlns:a16="http://schemas.microsoft.com/office/drawing/2014/main" id="{9A003784-5993-1DCF-6519-BD44A0216AD9}"/>
              </a:ext>
            </a:extLst>
          </p:cNvPr>
          <p:cNvSpPr txBox="1"/>
          <p:nvPr/>
        </p:nvSpPr>
        <p:spPr>
          <a:xfrm>
            <a:off x="1061420" y="2109397"/>
            <a:ext cx="1736095" cy="439055"/>
          </a:xfrm>
          <a:prstGeom prst="rect">
            <a:avLst/>
          </a:prstGeom>
          <a:noFill/>
        </p:spPr>
        <p:txBody>
          <a:bodyPr wrap="square" lIns="0" rIns="0" rtlCol="0">
            <a:noAutofit/>
          </a:bodyPr>
          <a:lstStyle/>
          <a:p>
            <a:pPr algn="ctr"/>
            <a:r>
              <a:rPr lang="zh-CN" altLang="en-US"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输入内容</a:t>
            </a:r>
            <a:endParaRPr lang="en-US"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185" name="Trapezoid 1">
            <a:extLst>
              <a:ext uri="{FF2B5EF4-FFF2-40B4-BE49-F238E27FC236}">
                <a16:creationId xmlns:a16="http://schemas.microsoft.com/office/drawing/2014/main" id="{E01AC90A-01D3-8C3B-8D7A-FF2D5DFB0B5A}"/>
              </a:ext>
            </a:extLst>
          </p:cNvPr>
          <p:cNvSpPr/>
          <p:nvPr/>
        </p:nvSpPr>
        <p:spPr>
          <a:xfrm rot="5400000" flipH="1">
            <a:off x="3076092" y="3038857"/>
            <a:ext cx="3165930" cy="2110157"/>
          </a:xfrm>
          <a:prstGeom prst="trapezoid">
            <a:avLst>
              <a:gd name="adj" fmla="val 8426"/>
            </a:avLst>
          </a:prstGeom>
          <a:gradFill>
            <a:gsLst>
              <a:gs pos="0">
                <a:schemeClr val="accent1">
                  <a:lumMod val="5000"/>
                  <a:lumOff val="95000"/>
                </a:schemeClr>
              </a:gs>
              <a:gs pos="100000">
                <a:schemeClr val="accent1">
                  <a:lumMod val="30000"/>
                  <a:lumOff val="70000"/>
                  <a:alpha val="30000"/>
                </a:schemeClr>
              </a:gs>
            </a:gsLst>
            <a:lin ang="5400000" scaled="1"/>
          </a:gradFill>
          <a:ln>
            <a:noFill/>
          </a:ln>
          <a:effectLst>
            <a:outerShdw blurRad="558800" dist="241300" dir="8100000" algn="tr" rotWithShape="0">
              <a:srgbClr val="B4C7E7">
                <a:alpha val="12000"/>
              </a:srgbClr>
            </a:outerShdw>
            <a:reflection blurRad="6350" stA="50000" endA="300" endPos="33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86" name="TextBox 49">
            <a:extLst>
              <a:ext uri="{FF2B5EF4-FFF2-40B4-BE49-F238E27FC236}">
                <a16:creationId xmlns:a16="http://schemas.microsoft.com/office/drawing/2014/main" id="{28B0C174-F050-6D05-AD80-0708C47F1D77}"/>
              </a:ext>
            </a:extLst>
          </p:cNvPr>
          <p:cNvSpPr txBox="1"/>
          <p:nvPr/>
        </p:nvSpPr>
        <p:spPr>
          <a:xfrm>
            <a:off x="3714311" y="2901949"/>
            <a:ext cx="1918545" cy="2409826"/>
          </a:xfrm>
          <a:prstGeom prst="rect">
            <a:avLst/>
          </a:prstGeom>
          <a:noFill/>
        </p:spPr>
        <p:txBody>
          <a:bodyPr wrap="square" lIns="0" rIns="0" rtlCol="0">
            <a:noAutofit/>
          </a:bodyPr>
          <a:lstStyle/>
          <a:p>
            <a:pPr algn="ctr">
              <a:lnSpc>
                <a:spcPct val="130000"/>
              </a:lnSpc>
            </a:pPr>
            <a:r>
              <a:rPr lang="zh-CN" altLang="en-US" sz="1400" dirty="0">
                <a:solidFill>
                  <a:schemeClr val="tx1">
                    <a:lumMod val="75000"/>
                    <a:lumOff val="25000"/>
                  </a:schemeClr>
                </a:solidFill>
                <a:latin typeface="+mn-ea"/>
                <a:cs typeface="Segoe UI" panose="020B0502040204020203" pitchFamily="34" charset="0"/>
              </a:rPr>
              <a:t> </a:t>
            </a:r>
            <a:r>
              <a:rPr lang="zh-CN" altLang="en-US" sz="1400" spc="120" dirty="0">
                <a:solidFill>
                  <a:schemeClr val="tx1">
                    <a:lumMod val="75000"/>
                    <a:lumOff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请在此输入您的内容请在此输入您的内容请在此输入您的内容请在此输入您的内容请在此输入您的内容请在此输入您的内容请在此输入您的内容请在此输入您的内容</a:t>
            </a:r>
            <a:endParaRPr lang="en-US" sz="1400" spc="120" dirty="0">
              <a:solidFill>
                <a:schemeClr val="tx1">
                  <a:lumMod val="75000"/>
                  <a:lumOff val="25000"/>
                </a:schemeClr>
              </a:solidFill>
              <a:latin typeface="+mn-ea"/>
              <a:cs typeface="Segoe UI" panose="020B0502040204020203" pitchFamily="34" charset="0"/>
            </a:endParaRPr>
          </a:p>
        </p:txBody>
      </p:sp>
      <p:cxnSp>
        <p:nvCxnSpPr>
          <p:cNvPr id="187" name="Straight Connector 9">
            <a:extLst>
              <a:ext uri="{FF2B5EF4-FFF2-40B4-BE49-F238E27FC236}">
                <a16:creationId xmlns:a16="http://schemas.microsoft.com/office/drawing/2014/main" id="{9EED020B-2E16-C8E5-2992-49AE747A5E0B}"/>
              </a:ext>
            </a:extLst>
          </p:cNvPr>
          <p:cNvCxnSpPr>
            <a:cxnSpLocks/>
          </p:cNvCxnSpPr>
          <p:nvPr/>
        </p:nvCxnSpPr>
        <p:spPr>
          <a:xfrm>
            <a:off x="4166809" y="3210520"/>
            <a:ext cx="152681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8" name="Trapezoid 40">
            <a:extLst>
              <a:ext uri="{FF2B5EF4-FFF2-40B4-BE49-F238E27FC236}">
                <a16:creationId xmlns:a16="http://schemas.microsoft.com/office/drawing/2014/main" id="{FD5D1F47-63F0-3345-7F22-A2FECF66749D}"/>
              </a:ext>
            </a:extLst>
          </p:cNvPr>
          <p:cNvSpPr/>
          <p:nvPr/>
        </p:nvSpPr>
        <p:spPr>
          <a:xfrm rot="16200000">
            <a:off x="4352161" y="1258287"/>
            <a:ext cx="1040712" cy="2110158"/>
          </a:xfrm>
          <a:prstGeom prst="trapezoid">
            <a:avLst>
              <a:gd name="adj" fmla="val 16736"/>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89" name="TextBox 55">
            <a:extLst>
              <a:ext uri="{FF2B5EF4-FFF2-40B4-BE49-F238E27FC236}">
                <a16:creationId xmlns:a16="http://schemas.microsoft.com/office/drawing/2014/main" id="{17A84968-1177-0591-976A-B4F38C30BB37}"/>
              </a:ext>
            </a:extLst>
          </p:cNvPr>
          <p:cNvSpPr txBox="1"/>
          <p:nvPr/>
        </p:nvSpPr>
        <p:spPr>
          <a:xfrm>
            <a:off x="3834898" y="2097315"/>
            <a:ext cx="308875" cy="396517"/>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2400" dirty="0">
                <a:solidFill>
                  <a:schemeClr val="bg1"/>
                </a:solidFill>
                <a:latin typeface="+mj-ea"/>
                <a:ea typeface="+mj-ea"/>
                <a:cs typeface="Segoe UI" panose="020B0502040204020203" pitchFamily="34" charset="0"/>
              </a:rPr>
              <a:t>02</a:t>
            </a:r>
            <a:endParaRPr lang="en-US" sz="2000" dirty="0">
              <a:solidFill>
                <a:schemeClr val="bg1"/>
              </a:solidFill>
              <a:latin typeface="+mj-ea"/>
              <a:ea typeface="+mj-ea"/>
              <a:cs typeface="Segoe UI" panose="020B0502040204020203" pitchFamily="34" charset="0"/>
            </a:endParaRPr>
          </a:p>
        </p:txBody>
      </p:sp>
      <p:sp>
        <p:nvSpPr>
          <p:cNvPr id="190" name="TextBox 45">
            <a:extLst>
              <a:ext uri="{FF2B5EF4-FFF2-40B4-BE49-F238E27FC236}">
                <a16:creationId xmlns:a16="http://schemas.microsoft.com/office/drawing/2014/main" id="{3BB22359-DFF5-E825-23C7-85BA1B9FB8D8}"/>
              </a:ext>
            </a:extLst>
          </p:cNvPr>
          <p:cNvSpPr txBox="1"/>
          <p:nvPr/>
        </p:nvSpPr>
        <p:spPr>
          <a:xfrm>
            <a:off x="3976929" y="2109397"/>
            <a:ext cx="1736095" cy="439055"/>
          </a:xfrm>
          <a:prstGeom prst="rect">
            <a:avLst/>
          </a:prstGeom>
          <a:noFill/>
        </p:spPr>
        <p:txBody>
          <a:bodyPr wrap="square" lIns="0" rIns="0" rtlCol="0">
            <a:noAutofit/>
          </a:bodyPr>
          <a:lstStyle/>
          <a:p>
            <a:pPr algn="ctr"/>
            <a:r>
              <a:rPr lang="zh-CN" altLang="en-US"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输入内容</a:t>
            </a:r>
            <a:endParaRPr lang="en-US"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191" name="Trapezoid 1">
            <a:extLst>
              <a:ext uri="{FF2B5EF4-FFF2-40B4-BE49-F238E27FC236}">
                <a16:creationId xmlns:a16="http://schemas.microsoft.com/office/drawing/2014/main" id="{41AD516A-64A3-1995-C340-079BAE9A1328}"/>
              </a:ext>
            </a:extLst>
          </p:cNvPr>
          <p:cNvSpPr/>
          <p:nvPr/>
        </p:nvSpPr>
        <p:spPr>
          <a:xfrm rot="16200000">
            <a:off x="6014932" y="3038857"/>
            <a:ext cx="3165930" cy="2110157"/>
          </a:xfrm>
          <a:prstGeom prst="trapezoid">
            <a:avLst>
              <a:gd name="adj" fmla="val 7222"/>
            </a:avLst>
          </a:prstGeom>
          <a:gradFill>
            <a:gsLst>
              <a:gs pos="0">
                <a:schemeClr val="accent1">
                  <a:lumMod val="5000"/>
                  <a:lumOff val="95000"/>
                </a:schemeClr>
              </a:gs>
              <a:gs pos="100000">
                <a:schemeClr val="accent1">
                  <a:lumMod val="30000"/>
                  <a:lumOff val="70000"/>
                  <a:alpha val="30000"/>
                </a:schemeClr>
              </a:gs>
            </a:gsLst>
            <a:lin ang="5400000" scaled="1"/>
          </a:gradFill>
          <a:ln>
            <a:noFill/>
          </a:ln>
          <a:effectLst>
            <a:outerShdw blurRad="558800" dist="241300" dir="8100000" algn="tr" rotWithShape="0">
              <a:srgbClr val="B4C7E7">
                <a:alpha val="12000"/>
              </a:srgbClr>
            </a:outerShdw>
            <a:reflection blurRad="6350" stA="50000" endA="300" endPos="33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21" name="TextBox 49">
            <a:extLst>
              <a:ext uri="{FF2B5EF4-FFF2-40B4-BE49-F238E27FC236}">
                <a16:creationId xmlns:a16="http://schemas.microsoft.com/office/drawing/2014/main" id="{2183B79A-3C4A-C85E-0CB9-693F26A20D8E}"/>
              </a:ext>
            </a:extLst>
          </p:cNvPr>
          <p:cNvSpPr txBox="1"/>
          <p:nvPr/>
        </p:nvSpPr>
        <p:spPr>
          <a:xfrm>
            <a:off x="6642520" y="2901949"/>
            <a:ext cx="1918545" cy="2409826"/>
          </a:xfrm>
          <a:prstGeom prst="rect">
            <a:avLst/>
          </a:prstGeom>
          <a:noFill/>
        </p:spPr>
        <p:txBody>
          <a:bodyPr wrap="square" lIns="0" rIns="0" rtlCol="0">
            <a:noAutofit/>
          </a:bodyPr>
          <a:lstStyle/>
          <a:p>
            <a:pPr algn="ctr">
              <a:lnSpc>
                <a:spcPct val="130000"/>
              </a:lnSpc>
            </a:pPr>
            <a:r>
              <a:rPr lang="zh-CN" altLang="en-US" sz="1400" dirty="0">
                <a:solidFill>
                  <a:schemeClr val="tx1">
                    <a:lumMod val="75000"/>
                    <a:lumOff val="25000"/>
                  </a:schemeClr>
                </a:solidFill>
                <a:latin typeface="+mn-ea"/>
                <a:cs typeface="Segoe UI" panose="020B0502040204020203" pitchFamily="34" charset="0"/>
              </a:rPr>
              <a:t> </a:t>
            </a:r>
            <a:r>
              <a:rPr lang="zh-CN" altLang="en-US" sz="1400" spc="120" dirty="0">
                <a:solidFill>
                  <a:schemeClr val="tx1">
                    <a:lumMod val="75000"/>
                    <a:lumOff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请在此输入您的内容请在此输入您的内容请在此输入您的内容请在此输入您的内容请在此输入您的内容请在此输入您的内容请在此输入您的内容请在此输入您的内容</a:t>
            </a:r>
            <a:endParaRPr lang="en-US" sz="1400" spc="120" dirty="0">
              <a:solidFill>
                <a:schemeClr val="tx1">
                  <a:lumMod val="75000"/>
                  <a:lumOff val="25000"/>
                </a:schemeClr>
              </a:solidFill>
              <a:latin typeface="+mn-ea"/>
              <a:cs typeface="Segoe UI" panose="020B0502040204020203" pitchFamily="34" charset="0"/>
            </a:endParaRPr>
          </a:p>
        </p:txBody>
      </p:sp>
      <p:cxnSp>
        <p:nvCxnSpPr>
          <p:cNvPr id="322" name="Straight Connector 9">
            <a:extLst>
              <a:ext uri="{FF2B5EF4-FFF2-40B4-BE49-F238E27FC236}">
                <a16:creationId xmlns:a16="http://schemas.microsoft.com/office/drawing/2014/main" id="{389B882E-4EAE-0ED2-7B59-48ED66ADA59C}"/>
              </a:ext>
            </a:extLst>
          </p:cNvPr>
          <p:cNvCxnSpPr>
            <a:cxnSpLocks/>
          </p:cNvCxnSpPr>
          <p:nvPr/>
        </p:nvCxnSpPr>
        <p:spPr>
          <a:xfrm>
            <a:off x="7040637" y="3210520"/>
            <a:ext cx="152681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5" name="Trapezoid 40">
            <a:extLst>
              <a:ext uri="{FF2B5EF4-FFF2-40B4-BE49-F238E27FC236}">
                <a16:creationId xmlns:a16="http://schemas.microsoft.com/office/drawing/2014/main" id="{2E100C67-55C2-E32A-79E3-DB23E30D528E}"/>
              </a:ext>
            </a:extLst>
          </p:cNvPr>
          <p:cNvSpPr/>
          <p:nvPr/>
        </p:nvSpPr>
        <p:spPr>
          <a:xfrm rot="16200000">
            <a:off x="7280370" y="1258287"/>
            <a:ext cx="1040712" cy="2110158"/>
          </a:xfrm>
          <a:prstGeom prst="trapezoid">
            <a:avLst>
              <a:gd name="adj" fmla="val 16736"/>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26" name="TextBox 55">
            <a:extLst>
              <a:ext uri="{FF2B5EF4-FFF2-40B4-BE49-F238E27FC236}">
                <a16:creationId xmlns:a16="http://schemas.microsoft.com/office/drawing/2014/main" id="{84204B88-FA2F-DCA2-50B0-BFD88BCD5A3F}"/>
              </a:ext>
            </a:extLst>
          </p:cNvPr>
          <p:cNvSpPr txBox="1"/>
          <p:nvPr/>
        </p:nvSpPr>
        <p:spPr>
          <a:xfrm>
            <a:off x="6763107" y="2097315"/>
            <a:ext cx="308875" cy="396517"/>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2400" dirty="0">
                <a:solidFill>
                  <a:schemeClr val="bg1"/>
                </a:solidFill>
                <a:latin typeface="+mj-ea"/>
                <a:ea typeface="+mj-ea"/>
                <a:cs typeface="Segoe UI" panose="020B0502040204020203" pitchFamily="34" charset="0"/>
              </a:rPr>
              <a:t>03</a:t>
            </a:r>
            <a:endParaRPr lang="en-US" sz="2000" dirty="0">
              <a:solidFill>
                <a:schemeClr val="bg1"/>
              </a:solidFill>
              <a:latin typeface="+mj-ea"/>
              <a:ea typeface="+mj-ea"/>
              <a:cs typeface="Segoe UI" panose="020B0502040204020203" pitchFamily="34" charset="0"/>
            </a:endParaRPr>
          </a:p>
        </p:txBody>
      </p:sp>
      <p:sp>
        <p:nvSpPr>
          <p:cNvPr id="327" name="TextBox 45">
            <a:extLst>
              <a:ext uri="{FF2B5EF4-FFF2-40B4-BE49-F238E27FC236}">
                <a16:creationId xmlns:a16="http://schemas.microsoft.com/office/drawing/2014/main" id="{7086C74A-3FE2-085F-FDB2-0737C8D2172E}"/>
              </a:ext>
            </a:extLst>
          </p:cNvPr>
          <p:cNvSpPr txBox="1"/>
          <p:nvPr/>
        </p:nvSpPr>
        <p:spPr>
          <a:xfrm>
            <a:off x="6892438" y="2109397"/>
            <a:ext cx="1736095" cy="439055"/>
          </a:xfrm>
          <a:prstGeom prst="rect">
            <a:avLst/>
          </a:prstGeom>
          <a:noFill/>
        </p:spPr>
        <p:txBody>
          <a:bodyPr wrap="square" lIns="0" rIns="0" rtlCol="0">
            <a:noAutofit/>
          </a:bodyPr>
          <a:lstStyle/>
          <a:p>
            <a:pPr algn="ctr"/>
            <a:r>
              <a:rPr lang="zh-CN" altLang="en-US"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输入内容</a:t>
            </a:r>
            <a:endParaRPr lang="en-US"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328" name="Trapezoid 1">
            <a:extLst>
              <a:ext uri="{FF2B5EF4-FFF2-40B4-BE49-F238E27FC236}">
                <a16:creationId xmlns:a16="http://schemas.microsoft.com/office/drawing/2014/main" id="{63DFD777-ED51-5A1C-303C-8EAD1D82BDD0}"/>
              </a:ext>
            </a:extLst>
          </p:cNvPr>
          <p:cNvSpPr/>
          <p:nvPr/>
        </p:nvSpPr>
        <p:spPr>
          <a:xfrm rot="16200000">
            <a:off x="8805269" y="3038856"/>
            <a:ext cx="3381830" cy="2110157"/>
          </a:xfrm>
          <a:prstGeom prst="trapezoid">
            <a:avLst>
              <a:gd name="adj" fmla="val 7824"/>
            </a:avLst>
          </a:prstGeom>
          <a:gradFill>
            <a:gsLst>
              <a:gs pos="0">
                <a:schemeClr val="accent1">
                  <a:lumMod val="5000"/>
                  <a:lumOff val="95000"/>
                </a:schemeClr>
              </a:gs>
              <a:gs pos="100000">
                <a:schemeClr val="accent1">
                  <a:lumMod val="30000"/>
                  <a:lumOff val="70000"/>
                  <a:alpha val="30000"/>
                </a:schemeClr>
              </a:gs>
            </a:gsLst>
            <a:lin ang="5400000" scaled="1"/>
          </a:gradFill>
          <a:ln>
            <a:noFill/>
          </a:ln>
          <a:effectLst>
            <a:outerShdw blurRad="558800" dist="241300" dir="8100000" algn="tr" rotWithShape="0">
              <a:srgbClr val="B4C7E7">
                <a:alpha val="12000"/>
              </a:srgbClr>
            </a:outerShdw>
            <a:reflection blurRad="6350" stA="50000" endA="300" endPos="33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29" name="TextBox 49">
            <a:extLst>
              <a:ext uri="{FF2B5EF4-FFF2-40B4-BE49-F238E27FC236}">
                <a16:creationId xmlns:a16="http://schemas.microsoft.com/office/drawing/2014/main" id="{09F4E9E1-168B-40C6-7E43-9908202504E1}"/>
              </a:ext>
            </a:extLst>
          </p:cNvPr>
          <p:cNvSpPr txBox="1"/>
          <p:nvPr/>
        </p:nvSpPr>
        <p:spPr>
          <a:xfrm>
            <a:off x="9570728" y="2901949"/>
            <a:ext cx="1918545" cy="2409826"/>
          </a:xfrm>
          <a:prstGeom prst="rect">
            <a:avLst/>
          </a:prstGeom>
          <a:noFill/>
        </p:spPr>
        <p:txBody>
          <a:bodyPr wrap="square" lIns="0" rIns="0" rtlCol="0">
            <a:noAutofit/>
          </a:bodyPr>
          <a:lstStyle/>
          <a:p>
            <a:pPr algn="ctr">
              <a:lnSpc>
                <a:spcPct val="130000"/>
              </a:lnSpc>
            </a:pPr>
            <a:r>
              <a:rPr lang="zh-CN" altLang="en-US" sz="1400" dirty="0">
                <a:solidFill>
                  <a:schemeClr val="tx1">
                    <a:lumMod val="75000"/>
                    <a:lumOff val="25000"/>
                  </a:schemeClr>
                </a:solidFill>
                <a:latin typeface="+mn-ea"/>
                <a:cs typeface="Segoe UI" panose="020B0502040204020203" pitchFamily="34" charset="0"/>
              </a:rPr>
              <a:t> </a:t>
            </a:r>
            <a:r>
              <a:rPr lang="zh-CN" altLang="en-US" sz="1400" spc="120" dirty="0">
                <a:solidFill>
                  <a:schemeClr val="tx1">
                    <a:lumMod val="75000"/>
                    <a:lumOff val="25000"/>
                  </a:schemeClr>
                </a:solidFill>
                <a:latin typeface="+mn-ea"/>
                <a:cs typeface="Segoe UI" panose="020B0502040204020203" pitchFamily="34" charset="0"/>
              </a:rPr>
              <a:t>请在此输入您的内容请在此输入您的内容请在此输入您的内容请在此输入您的内容请在此输入您的内容请在此输入您的内容请在此输入您的内容请在此输入您的内容</a:t>
            </a:r>
            <a:endParaRPr lang="en-US" sz="1400" spc="120" dirty="0">
              <a:solidFill>
                <a:schemeClr val="tx1">
                  <a:lumMod val="75000"/>
                  <a:lumOff val="25000"/>
                </a:schemeClr>
              </a:solidFill>
              <a:latin typeface="+mn-ea"/>
              <a:cs typeface="Segoe UI" panose="020B0502040204020203" pitchFamily="34" charset="0"/>
            </a:endParaRPr>
          </a:p>
        </p:txBody>
      </p:sp>
      <p:cxnSp>
        <p:nvCxnSpPr>
          <p:cNvPr id="330" name="Straight Connector 9">
            <a:extLst>
              <a:ext uri="{FF2B5EF4-FFF2-40B4-BE49-F238E27FC236}">
                <a16:creationId xmlns:a16="http://schemas.microsoft.com/office/drawing/2014/main" id="{86159ABE-3E37-53F5-4C13-BCAA4546F8B8}"/>
              </a:ext>
            </a:extLst>
          </p:cNvPr>
          <p:cNvCxnSpPr>
            <a:cxnSpLocks/>
          </p:cNvCxnSpPr>
          <p:nvPr/>
        </p:nvCxnSpPr>
        <p:spPr>
          <a:xfrm>
            <a:off x="9845379" y="3210520"/>
            <a:ext cx="152681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1" name="Trapezoid 40">
            <a:extLst>
              <a:ext uri="{FF2B5EF4-FFF2-40B4-BE49-F238E27FC236}">
                <a16:creationId xmlns:a16="http://schemas.microsoft.com/office/drawing/2014/main" id="{6AB95354-0BE2-350D-2689-E29DA0536083}"/>
              </a:ext>
            </a:extLst>
          </p:cNvPr>
          <p:cNvSpPr/>
          <p:nvPr/>
        </p:nvSpPr>
        <p:spPr>
          <a:xfrm rot="16200000">
            <a:off x="10208578" y="1258287"/>
            <a:ext cx="1040712" cy="2110158"/>
          </a:xfrm>
          <a:prstGeom prst="trapezoid">
            <a:avLst>
              <a:gd name="adj" fmla="val 16736"/>
            </a:avLst>
          </a:prstGeom>
          <a:gradFill>
            <a:gsLst>
              <a:gs pos="0">
                <a:schemeClr val="accent1">
                  <a:lumMod val="75000"/>
                </a:schemeClr>
              </a:gs>
              <a:gs pos="100000">
                <a:schemeClr val="accent2">
                  <a:lumMod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32" name="TextBox 55">
            <a:extLst>
              <a:ext uri="{FF2B5EF4-FFF2-40B4-BE49-F238E27FC236}">
                <a16:creationId xmlns:a16="http://schemas.microsoft.com/office/drawing/2014/main" id="{1434F31C-2FA4-7192-282C-D46D10C04476}"/>
              </a:ext>
            </a:extLst>
          </p:cNvPr>
          <p:cNvSpPr txBox="1"/>
          <p:nvPr/>
        </p:nvSpPr>
        <p:spPr>
          <a:xfrm>
            <a:off x="9691315" y="2097315"/>
            <a:ext cx="308875" cy="396517"/>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2400" dirty="0">
                <a:solidFill>
                  <a:schemeClr val="bg1"/>
                </a:solidFill>
                <a:latin typeface="+mj-ea"/>
                <a:ea typeface="+mj-ea"/>
                <a:cs typeface="Segoe UI" panose="020B0502040204020203" pitchFamily="34" charset="0"/>
              </a:rPr>
              <a:t>04</a:t>
            </a:r>
            <a:endParaRPr lang="en-US" sz="2000" dirty="0">
              <a:solidFill>
                <a:schemeClr val="bg1"/>
              </a:solidFill>
              <a:latin typeface="+mj-ea"/>
              <a:ea typeface="+mj-ea"/>
              <a:cs typeface="Segoe UI" panose="020B0502040204020203" pitchFamily="34" charset="0"/>
            </a:endParaRPr>
          </a:p>
        </p:txBody>
      </p:sp>
      <p:sp>
        <p:nvSpPr>
          <p:cNvPr id="333" name="TextBox 45">
            <a:extLst>
              <a:ext uri="{FF2B5EF4-FFF2-40B4-BE49-F238E27FC236}">
                <a16:creationId xmlns:a16="http://schemas.microsoft.com/office/drawing/2014/main" id="{DF3824F6-7011-9852-F793-66D18CFBA1F1}"/>
              </a:ext>
            </a:extLst>
          </p:cNvPr>
          <p:cNvSpPr txBox="1"/>
          <p:nvPr/>
        </p:nvSpPr>
        <p:spPr>
          <a:xfrm>
            <a:off x="9807946" y="2109397"/>
            <a:ext cx="1736095" cy="439055"/>
          </a:xfrm>
          <a:prstGeom prst="rect">
            <a:avLst/>
          </a:prstGeom>
          <a:noFill/>
        </p:spPr>
        <p:txBody>
          <a:bodyPr wrap="square" lIns="0" rIns="0" rtlCol="0">
            <a:noAutofit/>
          </a:bodyPr>
          <a:lstStyle/>
          <a:p>
            <a:pPr algn="ctr"/>
            <a:r>
              <a:rPr lang="zh-CN" altLang="en-US"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rPr>
              <a:t>输入内容</a:t>
            </a:r>
            <a:endParaRPr lang="en-US" dirty="0">
              <a:solidFill>
                <a:schemeClr val="bg1"/>
              </a:solidFill>
              <a:latin typeface="思源黑体 CN Medium" panose="020B0600000000000000" pitchFamily="34" charset="-122"/>
              <a:ea typeface="思源黑体 CN Medium" panose="020B0600000000000000" pitchFamily="34" charset="-122"/>
              <a:cs typeface="Segoe UI" panose="020B0502040204020203" pitchFamily="34" charset="0"/>
            </a:endParaRPr>
          </a:p>
        </p:txBody>
      </p:sp>
      <p:sp>
        <p:nvSpPr>
          <p:cNvPr id="2" name="文本占位符 1">
            <a:extLst>
              <a:ext uri="{FF2B5EF4-FFF2-40B4-BE49-F238E27FC236}">
                <a16:creationId xmlns:a16="http://schemas.microsoft.com/office/drawing/2014/main" id="{D34753C3-9632-AD63-97AC-22EA51C5BD63}"/>
              </a:ext>
            </a:extLst>
          </p:cNvPr>
          <p:cNvSpPr>
            <a:spLocks noGrp="1"/>
          </p:cNvSpPr>
          <p:nvPr>
            <p:ph type="body" sz="quarter" idx="10"/>
          </p:nvPr>
        </p:nvSpPr>
        <p:spPr/>
        <p:txBody>
          <a:bodyPr/>
          <a:lstStyle/>
          <a:p>
            <a:r>
              <a:rPr lang="zh-CN" altLang="en-US" dirty="0"/>
              <a:t>市场情况分析</a:t>
            </a:r>
          </a:p>
        </p:txBody>
      </p:sp>
      <p:grpSp>
        <p:nvGrpSpPr>
          <p:cNvPr id="28" name="组合 27">
            <a:extLst>
              <a:ext uri="{FF2B5EF4-FFF2-40B4-BE49-F238E27FC236}">
                <a16:creationId xmlns:a16="http://schemas.microsoft.com/office/drawing/2014/main" id="{7763D15B-7BBC-A852-706E-59F01C323042}"/>
              </a:ext>
            </a:extLst>
          </p:cNvPr>
          <p:cNvGrpSpPr/>
          <p:nvPr/>
        </p:nvGrpSpPr>
        <p:grpSpPr>
          <a:xfrm>
            <a:off x="5013207" y="5250353"/>
            <a:ext cx="2446971" cy="1394421"/>
            <a:chOff x="12071036" y="5518466"/>
            <a:chExt cx="2446971" cy="1394421"/>
          </a:xfrm>
        </p:grpSpPr>
        <p:sp>
          <p:nvSpPr>
            <p:cNvPr id="29" name="任意多边形: 形状 28">
              <a:extLst>
                <a:ext uri="{FF2B5EF4-FFF2-40B4-BE49-F238E27FC236}">
                  <a16:creationId xmlns:a16="http://schemas.microsoft.com/office/drawing/2014/main" id="{DB513A9F-1060-333F-CAD6-B7982A57D3C3}"/>
                </a:ext>
              </a:extLst>
            </p:cNvPr>
            <p:cNvSpPr/>
            <p:nvPr/>
          </p:nvSpPr>
          <p:spPr>
            <a:xfrm>
              <a:off x="13626484" y="5553566"/>
              <a:ext cx="387334" cy="479869"/>
            </a:xfrm>
            <a:custGeom>
              <a:avLst/>
              <a:gdLst>
                <a:gd name="connsiteX0" fmla="*/ 347805 w 387334"/>
                <a:gd name="connsiteY0" fmla="*/ 0 h 479869"/>
                <a:gd name="connsiteX1" fmla="*/ 39529 w 387334"/>
                <a:gd name="connsiteY1" fmla="*/ 0 h 479869"/>
                <a:gd name="connsiteX2" fmla="*/ 0 w 387334"/>
                <a:gd name="connsiteY2" fmla="*/ 39529 h 479869"/>
                <a:gd name="connsiteX3" fmla="*/ 0 w 387334"/>
                <a:gd name="connsiteY3" fmla="*/ 440341 h 479869"/>
                <a:gd name="connsiteX4" fmla="*/ 39529 w 387334"/>
                <a:gd name="connsiteY4" fmla="*/ 479870 h 479869"/>
                <a:gd name="connsiteX5" fmla="*/ 347805 w 387334"/>
                <a:gd name="connsiteY5" fmla="*/ 479870 h 479869"/>
                <a:gd name="connsiteX6" fmla="*/ 387334 w 387334"/>
                <a:gd name="connsiteY6" fmla="*/ 440341 h 479869"/>
                <a:gd name="connsiteX7" fmla="*/ 387334 w 387334"/>
                <a:gd name="connsiteY7" fmla="*/ 39529 h 479869"/>
                <a:gd name="connsiteX8" fmla="*/ 347805 w 387334"/>
                <a:gd name="connsiteY8" fmla="*/ 0 h 47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34" h="479869">
                  <a:moveTo>
                    <a:pt x="347805" y="0"/>
                  </a:moveTo>
                  <a:lnTo>
                    <a:pt x="39529" y="0"/>
                  </a:lnTo>
                  <a:cubicBezTo>
                    <a:pt x="17697" y="0"/>
                    <a:pt x="0" y="17697"/>
                    <a:pt x="0" y="39529"/>
                  </a:cubicBezTo>
                  <a:lnTo>
                    <a:pt x="0" y="440341"/>
                  </a:lnTo>
                  <a:cubicBezTo>
                    <a:pt x="0" y="462172"/>
                    <a:pt x="17697" y="479870"/>
                    <a:pt x="39529" y="479870"/>
                  </a:cubicBezTo>
                  <a:lnTo>
                    <a:pt x="347805" y="479870"/>
                  </a:lnTo>
                  <a:cubicBezTo>
                    <a:pt x="369637" y="479870"/>
                    <a:pt x="387334" y="462172"/>
                    <a:pt x="387334" y="440341"/>
                  </a:cubicBezTo>
                  <a:lnTo>
                    <a:pt x="387334" y="39529"/>
                  </a:lnTo>
                  <a:cubicBezTo>
                    <a:pt x="387334" y="17697"/>
                    <a:pt x="369637" y="0"/>
                    <a:pt x="347805" y="0"/>
                  </a:cubicBezTo>
                  <a:close/>
                </a:path>
              </a:pathLst>
            </a:custGeom>
            <a:solidFill>
              <a:srgbClr val="8CACE2">
                <a:alpha val="38000"/>
              </a:srgbClr>
            </a:solid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01EE0BB0-2DB9-2500-EA90-A5E8055209EC}"/>
                </a:ext>
              </a:extLst>
            </p:cNvPr>
            <p:cNvSpPr/>
            <p:nvPr/>
          </p:nvSpPr>
          <p:spPr>
            <a:xfrm>
              <a:off x="13593908" y="5518466"/>
              <a:ext cx="387334" cy="479869"/>
            </a:xfrm>
            <a:custGeom>
              <a:avLst/>
              <a:gdLst>
                <a:gd name="connsiteX0" fmla="*/ 347806 w 387334"/>
                <a:gd name="connsiteY0" fmla="*/ 0 h 479869"/>
                <a:gd name="connsiteX1" fmla="*/ 39529 w 387334"/>
                <a:gd name="connsiteY1" fmla="*/ 0 h 479869"/>
                <a:gd name="connsiteX2" fmla="*/ 0 w 387334"/>
                <a:gd name="connsiteY2" fmla="*/ 39529 h 479869"/>
                <a:gd name="connsiteX3" fmla="*/ 0 w 387334"/>
                <a:gd name="connsiteY3" fmla="*/ 440341 h 479869"/>
                <a:gd name="connsiteX4" fmla="*/ 39529 w 387334"/>
                <a:gd name="connsiteY4" fmla="*/ 479869 h 479869"/>
                <a:gd name="connsiteX5" fmla="*/ 347806 w 387334"/>
                <a:gd name="connsiteY5" fmla="*/ 479869 h 479869"/>
                <a:gd name="connsiteX6" fmla="*/ 387334 w 387334"/>
                <a:gd name="connsiteY6" fmla="*/ 440341 h 479869"/>
                <a:gd name="connsiteX7" fmla="*/ 387334 w 387334"/>
                <a:gd name="connsiteY7" fmla="*/ 39529 h 479869"/>
                <a:gd name="connsiteX8" fmla="*/ 347806 w 387334"/>
                <a:gd name="connsiteY8" fmla="*/ 0 h 47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34" h="479869">
                  <a:moveTo>
                    <a:pt x="347806" y="0"/>
                  </a:moveTo>
                  <a:lnTo>
                    <a:pt x="39529" y="0"/>
                  </a:lnTo>
                  <a:cubicBezTo>
                    <a:pt x="17697" y="0"/>
                    <a:pt x="0" y="17697"/>
                    <a:pt x="0" y="39529"/>
                  </a:cubicBezTo>
                  <a:lnTo>
                    <a:pt x="0" y="440341"/>
                  </a:lnTo>
                  <a:cubicBezTo>
                    <a:pt x="0" y="462172"/>
                    <a:pt x="17697" y="479869"/>
                    <a:pt x="39529" y="479869"/>
                  </a:cubicBezTo>
                  <a:lnTo>
                    <a:pt x="347806" y="479869"/>
                  </a:lnTo>
                  <a:cubicBezTo>
                    <a:pt x="369637" y="479869"/>
                    <a:pt x="387334" y="462172"/>
                    <a:pt x="387334" y="440341"/>
                  </a:cubicBezTo>
                  <a:lnTo>
                    <a:pt x="387334" y="39529"/>
                  </a:lnTo>
                  <a:cubicBezTo>
                    <a:pt x="387334" y="17697"/>
                    <a:pt x="369637" y="0"/>
                    <a:pt x="347806" y="0"/>
                  </a:cubicBezTo>
                  <a:close/>
                </a:path>
              </a:pathLst>
            </a:custGeom>
            <a:solidFill>
              <a:srgbClr val="49E5DB"/>
            </a:solidFill>
            <a:ln w="2953" cap="flat">
              <a:solidFill>
                <a:srgbClr val="231815"/>
              </a:solid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738D48BD-B65F-5CAC-8147-E30334637837}"/>
                </a:ext>
              </a:extLst>
            </p:cNvPr>
            <p:cNvSpPr/>
            <p:nvPr/>
          </p:nvSpPr>
          <p:spPr>
            <a:xfrm>
              <a:off x="13626150" y="5626670"/>
              <a:ext cx="326993" cy="9525"/>
            </a:xfrm>
            <a:custGeom>
              <a:avLst/>
              <a:gdLst>
                <a:gd name="connsiteX0" fmla="*/ 0 w 326993"/>
                <a:gd name="connsiteY0" fmla="*/ 0 h 9525"/>
                <a:gd name="connsiteX1" fmla="*/ 326993 w 326993"/>
                <a:gd name="connsiteY1" fmla="*/ 0 h 9525"/>
              </a:gdLst>
              <a:ahLst/>
              <a:cxnLst>
                <a:cxn ang="0">
                  <a:pos x="connsiteX0" y="connsiteY0"/>
                </a:cxn>
                <a:cxn ang="0">
                  <a:pos x="connsiteX1" y="connsiteY1"/>
                </a:cxn>
              </a:cxnLst>
              <a:rect l="l" t="t" r="r" b="b"/>
              <a:pathLst>
                <a:path w="326993" h="9525">
                  <a:moveTo>
                    <a:pt x="0" y="0"/>
                  </a:moveTo>
                  <a:lnTo>
                    <a:pt x="326993" y="0"/>
                  </a:lnTo>
                </a:path>
              </a:pathLst>
            </a:custGeom>
            <a:noFill/>
            <a:ln w="2619" cap="flat">
              <a:solidFill>
                <a:srgbClr val="231815"/>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BDE737E3-E537-2CE3-ECF4-D0D84C64A3CE}"/>
                </a:ext>
              </a:extLst>
            </p:cNvPr>
            <p:cNvSpPr/>
            <p:nvPr/>
          </p:nvSpPr>
          <p:spPr>
            <a:xfrm>
              <a:off x="13640390" y="5544374"/>
              <a:ext cx="55054" cy="55054"/>
            </a:xfrm>
            <a:custGeom>
              <a:avLst/>
              <a:gdLst>
                <a:gd name="connsiteX0" fmla="*/ 27527 w 55054"/>
                <a:gd name="connsiteY0" fmla="*/ 55054 h 55054"/>
                <a:gd name="connsiteX1" fmla="*/ 55054 w 55054"/>
                <a:gd name="connsiteY1" fmla="*/ 27527 h 55054"/>
                <a:gd name="connsiteX2" fmla="*/ 27527 w 55054"/>
                <a:gd name="connsiteY2" fmla="*/ 0 h 55054"/>
                <a:gd name="connsiteX3" fmla="*/ 0 w 55054"/>
                <a:gd name="connsiteY3" fmla="*/ 27527 h 55054"/>
                <a:gd name="connsiteX4" fmla="*/ 27527 w 55054"/>
                <a:gd name="connsiteY4" fmla="*/ 55054 h 55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54" h="55054">
                  <a:moveTo>
                    <a:pt x="27527" y="55054"/>
                  </a:moveTo>
                  <a:cubicBezTo>
                    <a:pt x="42729" y="55054"/>
                    <a:pt x="55054" y="42729"/>
                    <a:pt x="55054" y="27527"/>
                  </a:cubicBezTo>
                  <a:cubicBezTo>
                    <a:pt x="55054" y="12325"/>
                    <a:pt x="42729" y="0"/>
                    <a:pt x="27527" y="0"/>
                  </a:cubicBezTo>
                  <a:cubicBezTo>
                    <a:pt x="12325" y="0"/>
                    <a:pt x="0" y="12325"/>
                    <a:pt x="0" y="27527"/>
                  </a:cubicBezTo>
                  <a:cubicBezTo>
                    <a:pt x="0" y="42729"/>
                    <a:pt x="12325" y="55054"/>
                    <a:pt x="27527" y="55054"/>
                  </a:cubicBezTo>
                  <a:close/>
                </a:path>
              </a:pathLst>
            </a:custGeom>
            <a:noFill/>
            <a:ln w="2953" cap="flat">
              <a:solidFill>
                <a:srgbClr val="231815"/>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5011F321-120C-19F0-0046-46AFAD1AEEC5}"/>
                </a:ext>
              </a:extLst>
            </p:cNvPr>
            <p:cNvSpPr/>
            <p:nvPr/>
          </p:nvSpPr>
          <p:spPr>
            <a:xfrm>
              <a:off x="13724210" y="5544374"/>
              <a:ext cx="55054" cy="55054"/>
            </a:xfrm>
            <a:custGeom>
              <a:avLst/>
              <a:gdLst>
                <a:gd name="connsiteX0" fmla="*/ 27527 w 55054"/>
                <a:gd name="connsiteY0" fmla="*/ 55054 h 55054"/>
                <a:gd name="connsiteX1" fmla="*/ 55054 w 55054"/>
                <a:gd name="connsiteY1" fmla="*/ 27527 h 55054"/>
                <a:gd name="connsiteX2" fmla="*/ 27527 w 55054"/>
                <a:gd name="connsiteY2" fmla="*/ 0 h 55054"/>
                <a:gd name="connsiteX3" fmla="*/ 0 w 55054"/>
                <a:gd name="connsiteY3" fmla="*/ 27527 h 55054"/>
                <a:gd name="connsiteX4" fmla="*/ 27527 w 55054"/>
                <a:gd name="connsiteY4" fmla="*/ 55054 h 55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54" h="55054">
                  <a:moveTo>
                    <a:pt x="27527" y="55054"/>
                  </a:moveTo>
                  <a:cubicBezTo>
                    <a:pt x="42729" y="55054"/>
                    <a:pt x="55054" y="42729"/>
                    <a:pt x="55054" y="27527"/>
                  </a:cubicBezTo>
                  <a:cubicBezTo>
                    <a:pt x="55054" y="12325"/>
                    <a:pt x="42729" y="0"/>
                    <a:pt x="27527" y="0"/>
                  </a:cubicBezTo>
                  <a:cubicBezTo>
                    <a:pt x="12325" y="0"/>
                    <a:pt x="0" y="12325"/>
                    <a:pt x="0" y="27527"/>
                  </a:cubicBezTo>
                  <a:cubicBezTo>
                    <a:pt x="0" y="42729"/>
                    <a:pt x="12325" y="55054"/>
                    <a:pt x="27527" y="55054"/>
                  </a:cubicBezTo>
                  <a:close/>
                </a:path>
              </a:pathLst>
            </a:custGeom>
            <a:solidFill>
              <a:srgbClr val="49E5DB"/>
            </a:solidFill>
            <a:ln w="2953" cap="flat">
              <a:solidFill>
                <a:srgbClr val="231815"/>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3C3BF343-9474-5006-808C-2BD8422D6CBF}"/>
                </a:ext>
              </a:extLst>
            </p:cNvPr>
            <p:cNvSpPr/>
            <p:nvPr/>
          </p:nvSpPr>
          <p:spPr>
            <a:xfrm>
              <a:off x="13808078" y="5544374"/>
              <a:ext cx="55054" cy="55054"/>
            </a:xfrm>
            <a:custGeom>
              <a:avLst/>
              <a:gdLst>
                <a:gd name="connsiteX0" fmla="*/ 27527 w 55054"/>
                <a:gd name="connsiteY0" fmla="*/ 55054 h 55054"/>
                <a:gd name="connsiteX1" fmla="*/ 55054 w 55054"/>
                <a:gd name="connsiteY1" fmla="*/ 27527 h 55054"/>
                <a:gd name="connsiteX2" fmla="*/ 27527 w 55054"/>
                <a:gd name="connsiteY2" fmla="*/ 0 h 55054"/>
                <a:gd name="connsiteX3" fmla="*/ 0 w 55054"/>
                <a:gd name="connsiteY3" fmla="*/ 27527 h 55054"/>
                <a:gd name="connsiteX4" fmla="*/ 27527 w 55054"/>
                <a:gd name="connsiteY4" fmla="*/ 55054 h 55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54" h="55054">
                  <a:moveTo>
                    <a:pt x="27527" y="55054"/>
                  </a:moveTo>
                  <a:cubicBezTo>
                    <a:pt x="42729" y="55054"/>
                    <a:pt x="55054" y="42729"/>
                    <a:pt x="55054" y="27527"/>
                  </a:cubicBezTo>
                  <a:cubicBezTo>
                    <a:pt x="55054" y="12325"/>
                    <a:pt x="42729" y="0"/>
                    <a:pt x="27527" y="0"/>
                  </a:cubicBezTo>
                  <a:cubicBezTo>
                    <a:pt x="12325" y="0"/>
                    <a:pt x="0" y="12325"/>
                    <a:pt x="0" y="27527"/>
                  </a:cubicBezTo>
                  <a:cubicBezTo>
                    <a:pt x="0" y="42729"/>
                    <a:pt x="12325" y="55054"/>
                    <a:pt x="27527" y="55054"/>
                  </a:cubicBezTo>
                  <a:close/>
                </a:path>
              </a:pathLst>
            </a:custGeom>
            <a:solidFill>
              <a:srgbClr val="FFFFFF"/>
            </a:solidFill>
            <a:ln w="2953" cap="flat">
              <a:solidFill>
                <a:srgbClr val="231815"/>
              </a:solid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B3DEA721-349A-7A75-247C-D03CF9EAF254}"/>
                </a:ext>
              </a:extLst>
            </p:cNvPr>
            <p:cNvSpPr/>
            <p:nvPr/>
          </p:nvSpPr>
          <p:spPr>
            <a:xfrm>
              <a:off x="13628579" y="5667437"/>
              <a:ext cx="320659" cy="34861"/>
            </a:xfrm>
            <a:custGeom>
              <a:avLst/>
              <a:gdLst>
                <a:gd name="connsiteX0" fmla="*/ 303228 w 320659"/>
                <a:gd name="connsiteY0" fmla="*/ 0 h 34861"/>
                <a:gd name="connsiteX1" fmla="*/ 17431 w 320659"/>
                <a:gd name="connsiteY1" fmla="*/ 0 h 34861"/>
                <a:gd name="connsiteX2" fmla="*/ 0 w 320659"/>
                <a:gd name="connsiteY2" fmla="*/ 17431 h 34861"/>
                <a:gd name="connsiteX3" fmla="*/ 17431 w 320659"/>
                <a:gd name="connsiteY3" fmla="*/ 34862 h 34861"/>
                <a:gd name="connsiteX4" fmla="*/ 303228 w 320659"/>
                <a:gd name="connsiteY4" fmla="*/ 34862 h 34861"/>
                <a:gd name="connsiteX5" fmla="*/ 320659 w 320659"/>
                <a:gd name="connsiteY5" fmla="*/ 17431 h 34861"/>
                <a:gd name="connsiteX6" fmla="*/ 303228 w 320659"/>
                <a:gd name="connsiteY6" fmla="*/ 0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659" h="34861">
                  <a:moveTo>
                    <a:pt x="303228" y="0"/>
                  </a:moveTo>
                  <a:lnTo>
                    <a:pt x="17431" y="0"/>
                  </a:lnTo>
                  <a:cubicBezTo>
                    <a:pt x="7801" y="0"/>
                    <a:pt x="0" y="7801"/>
                    <a:pt x="0" y="17431"/>
                  </a:cubicBezTo>
                  <a:cubicBezTo>
                    <a:pt x="0" y="27061"/>
                    <a:pt x="7801" y="34862"/>
                    <a:pt x="17431" y="34862"/>
                  </a:cubicBezTo>
                  <a:lnTo>
                    <a:pt x="303228" y="34862"/>
                  </a:lnTo>
                  <a:cubicBezTo>
                    <a:pt x="312858" y="34862"/>
                    <a:pt x="320659" y="27061"/>
                    <a:pt x="320659" y="17431"/>
                  </a:cubicBezTo>
                  <a:cubicBezTo>
                    <a:pt x="320659" y="7801"/>
                    <a:pt x="312858" y="0"/>
                    <a:pt x="303228" y="0"/>
                  </a:cubicBezTo>
                  <a:close/>
                </a:path>
              </a:pathLst>
            </a:custGeom>
            <a:solidFill>
              <a:srgbClr val="F5F8FE"/>
            </a:solidFill>
            <a:ln w="2953" cap="flat">
              <a:solidFill>
                <a:srgbClr val="231815"/>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BDEA85C8-4955-1232-62BE-E5C2C9CAAEA9}"/>
                </a:ext>
              </a:extLst>
            </p:cNvPr>
            <p:cNvSpPr/>
            <p:nvPr/>
          </p:nvSpPr>
          <p:spPr>
            <a:xfrm>
              <a:off x="13628579" y="5726493"/>
              <a:ext cx="142970" cy="34861"/>
            </a:xfrm>
            <a:custGeom>
              <a:avLst/>
              <a:gdLst>
                <a:gd name="connsiteX0" fmla="*/ 125539 w 142970"/>
                <a:gd name="connsiteY0" fmla="*/ 0 h 34861"/>
                <a:gd name="connsiteX1" fmla="*/ 17431 w 142970"/>
                <a:gd name="connsiteY1" fmla="*/ 0 h 34861"/>
                <a:gd name="connsiteX2" fmla="*/ 0 w 142970"/>
                <a:gd name="connsiteY2" fmla="*/ 17431 h 34861"/>
                <a:gd name="connsiteX3" fmla="*/ 17431 w 142970"/>
                <a:gd name="connsiteY3" fmla="*/ 34862 h 34861"/>
                <a:gd name="connsiteX4" fmla="*/ 125539 w 142970"/>
                <a:gd name="connsiteY4" fmla="*/ 34862 h 34861"/>
                <a:gd name="connsiteX5" fmla="*/ 142970 w 142970"/>
                <a:gd name="connsiteY5" fmla="*/ 17431 h 34861"/>
                <a:gd name="connsiteX6" fmla="*/ 125539 w 142970"/>
                <a:gd name="connsiteY6" fmla="*/ 0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970" h="34861">
                  <a:moveTo>
                    <a:pt x="125539" y="0"/>
                  </a:moveTo>
                  <a:lnTo>
                    <a:pt x="17431" y="0"/>
                  </a:lnTo>
                  <a:cubicBezTo>
                    <a:pt x="7801" y="0"/>
                    <a:pt x="0" y="7801"/>
                    <a:pt x="0" y="17431"/>
                  </a:cubicBezTo>
                  <a:cubicBezTo>
                    <a:pt x="0" y="27061"/>
                    <a:pt x="7801" y="34862"/>
                    <a:pt x="17431" y="34862"/>
                  </a:cubicBezTo>
                  <a:lnTo>
                    <a:pt x="125539" y="34862"/>
                  </a:lnTo>
                  <a:cubicBezTo>
                    <a:pt x="135169" y="34862"/>
                    <a:pt x="142970" y="27061"/>
                    <a:pt x="142970" y="17431"/>
                  </a:cubicBezTo>
                  <a:cubicBezTo>
                    <a:pt x="142970" y="7801"/>
                    <a:pt x="135169" y="0"/>
                    <a:pt x="125539" y="0"/>
                  </a:cubicBezTo>
                  <a:close/>
                </a:path>
              </a:pathLst>
            </a:custGeom>
            <a:solidFill>
              <a:srgbClr val="F5F8FE"/>
            </a:solidFill>
            <a:ln w="2762" cap="flat">
              <a:solidFill>
                <a:srgbClr val="231815"/>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DC312E10-23D3-6F95-7F32-2EAFECDD3A2F}"/>
                </a:ext>
              </a:extLst>
            </p:cNvPr>
            <p:cNvSpPr/>
            <p:nvPr/>
          </p:nvSpPr>
          <p:spPr>
            <a:xfrm>
              <a:off x="12194813" y="5694822"/>
              <a:ext cx="804481" cy="1094660"/>
            </a:xfrm>
            <a:custGeom>
              <a:avLst/>
              <a:gdLst>
                <a:gd name="connsiteX0" fmla="*/ 719519 w 804481"/>
                <a:gd name="connsiteY0" fmla="*/ 0 h 1094660"/>
                <a:gd name="connsiteX1" fmla="*/ 84963 w 804481"/>
                <a:gd name="connsiteY1" fmla="*/ 0 h 1094660"/>
                <a:gd name="connsiteX2" fmla="*/ 0 w 804481"/>
                <a:gd name="connsiteY2" fmla="*/ 84963 h 1094660"/>
                <a:gd name="connsiteX3" fmla="*/ 0 w 804481"/>
                <a:gd name="connsiteY3" fmla="*/ 1009698 h 1094660"/>
                <a:gd name="connsiteX4" fmla="*/ 84963 w 804481"/>
                <a:gd name="connsiteY4" fmla="*/ 1094661 h 1094660"/>
                <a:gd name="connsiteX5" fmla="*/ 719519 w 804481"/>
                <a:gd name="connsiteY5" fmla="*/ 1094661 h 1094660"/>
                <a:gd name="connsiteX6" fmla="*/ 804482 w 804481"/>
                <a:gd name="connsiteY6" fmla="*/ 1009698 h 1094660"/>
                <a:gd name="connsiteX7" fmla="*/ 804482 w 804481"/>
                <a:gd name="connsiteY7" fmla="*/ 84963 h 1094660"/>
                <a:gd name="connsiteX8" fmla="*/ 719519 w 804481"/>
                <a:gd name="connsiteY8" fmla="*/ 0 h 1094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4481" h="1094660">
                  <a:moveTo>
                    <a:pt x="719519" y="0"/>
                  </a:moveTo>
                  <a:lnTo>
                    <a:pt x="84963" y="0"/>
                  </a:lnTo>
                  <a:cubicBezTo>
                    <a:pt x="38043" y="0"/>
                    <a:pt x="0" y="38043"/>
                    <a:pt x="0" y="84963"/>
                  </a:cubicBezTo>
                  <a:lnTo>
                    <a:pt x="0" y="1009698"/>
                  </a:lnTo>
                  <a:cubicBezTo>
                    <a:pt x="0" y="1056618"/>
                    <a:pt x="38043" y="1094661"/>
                    <a:pt x="84963" y="1094661"/>
                  </a:cubicBezTo>
                  <a:lnTo>
                    <a:pt x="719519" y="1094661"/>
                  </a:lnTo>
                  <a:cubicBezTo>
                    <a:pt x="766439" y="1094661"/>
                    <a:pt x="804482" y="1056618"/>
                    <a:pt x="804482" y="1009698"/>
                  </a:cubicBezTo>
                  <a:lnTo>
                    <a:pt x="804482" y="84963"/>
                  </a:lnTo>
                  <a:cubicBezTo>
                    <a:pt x="804482" y="38043"/>
                    <a:pt x="766439" y="0"/>
                    <a:pt x="719519" y="0"/>
                  </a:cubicBezTo>
                  <a:close/>
                </a:path>
              </a:pathLst>
            </a:custGeom>
            <a:solidFill>
              <a:srgbClr val="A1BEF7">
                <a:alpha val="68000"/>
              </a:srgbClr>
            </a:solid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AB792AF3-2EEA-A659-2F8C-271A06CC3E8F}"/>
                </a:ext>
              </a:extLst>
            </p:cNvPr>
            <p:cNvSpPr/>
            <p:nvPr/>
          </p:nvSpPr>
          <p:spPr>
            <a:xfrm>
              <a:off x="12270394" y="5651055"/>
              <a:ext cx="804481" cy="826055"/>
            </a:xfrm>
            <a:custGeom>
              <a:avLst/>
              <a:gdLst>
                <a:gd name="connsiteX0" fmla="*/ 711375 w 804481"/>
                <a:gd name="connsiteY0" fmla="*/ 0 h 826055"/>
                <a:gd name="connsiteX1" fmla="*/ 93107 w 804481"/>
                <a:gd name="connsiteY1" fmla="*/ 0 h 826055"/>
                <a:gd name="connsiteX2" fmla="*/ 0 w 804481"/>
                <a:gd name="connsiteY2" fmla="*/ 93088 h 826055"/>
                <a:gd name="connsiteX3" fmla="*/ 0 w 804481"/>
                <a:gd name="connsiteY3" fmla="*/ 93107 h 826055"/>
                <a:gd name="connsiteX4" fmla="*/ 0 w 804481"/>
                <a:gd name="connsiteY4" fmla="*/ 732949 h 826055"/>
                <a:gd name="connsiteX5" fmla="*/ 93088 w 804481"/>
                <a:gd name="connsiteY5" fmla="*/ 826056 h 826055"/>
                <a:gd name="connsiteX6" fmla="*/ 93107 w 804481"/>
                <a:gd name="connsiteY6" fmla="*/ 826056 h 826055"/>
                <a:gd name="connsiteX7" fmla="*/ 711375 w 804481"/>
                <a:gd name="connsiteY7" fmla="*/ 826056 h 826055"/>
                <a:gd name="connsiteX8" fmla="*/ 804482 w 804481"/>
                <a:gd name="connsiteY8" fmla="*/ 732949 h 826055"/>
                <a:gd name="connsiteX9" fmla="*/ 804482 w 804481"/>
                <a:gd name="connsiteY9" fmla="*/ 93107 h 826055"/>
                <a:gd name="connsiteX10" fmla="*/ 711375 w 804481"/>
                <a:gd name="connsiteY10" fmla="*/ 0 h 82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481" h="826055">
                  <a:moveTo>
                    <a:pt x="711375" y="0"/>
                  </a:moveTo>
                  <a:lnTo>
                    <a:pt x="93107" y="0"/>
                  </a:lnTo>
                  <a:cubicBezTo>
                    <a:pt x="41691" y="-10"/>
                    <a:pt x="10" y="41672"/>
                    <a:pt x="0" y="93088"/>
                  </a:cubicBezTo>
                  <a:cubicBezTo>
                    <a:pt x="0" y="93097"/>
                    <a:pt x="0" y="93097"/>
                    <a:pt x="0" y="93107"/>
                  </a:cubicBezTo>
                  <a:lnTo>
                    <a:pt x="0" y="732949"/>
                  </a:lnTo>
                  <a:cubicBezTo>
                    <a:pt x="-10" y="784365"/>
                    <a:pt x="41672" y="826046"/>
                    <a:pt x="93088" y="826056"/>
                  </a:cubicBezTo>
                  <a:cubicBezTo>
                    <a:pt x="93097" y="826056"/>
                    <a:pt x="93097" y="826056"/>
                    <a:pt x="93107" y="826056"/>
                  </a:cubicBezTo>
                  <a:lnTo>
                    <a:pt x="711375" y="826056"/>
                  </a:lnTo>
                  <a:cubicBezTo>
                    <a:pt x="762791" y="826056"/>
                    <a:pt x="804482" y="784374"/>
                    <a:pt x="804482" y="732949"/>
                  </a:cubicBezTo>
                  <a:lnTo>
                    <a:pt x="804482" y="93107"/>
                  </a:lnTo>
                  <a:cubicBezTo>
                    <a:pt x="804482" y="41681"/>
                    <a:pt x="762791" y="0"/>
                    <a:pt x="711375" y="0"/>
                  </a:cubicBezTo>
                  <a:close/>
                </a:path>
              </a:pathLst>
            </a:custGeom>
            <a:solidFill>
              <a:srgbClr val="EAF4FE"/>
            </a:solidFill>
            <a:ln w="5286" cap="flat">
              <a:solidFill>
                <a:srgbClr val="231815"/>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BD24141-F5BC-91AE-6701-AAEEAD7D14D9}"/>
                </a:ext>
              </a:extLst>
            </p:cNvPr>
            <p:cNvSpPr/>
            <p:nvPr/>
          </p:nvSpPr>
          <p:spPr>
            <a:xfrm>
              <a:off x="13458603" y="5933662"/>
              <a:ext cx="294753" cy="499489"/>
            </a:xfrm>
            <a:custGeom>
              <a:avLst/>
              <a:gdLst>
                <a:gd name="connsiteX0" fmla="*/ 148149 w 294753"/>
                <a:gd name="connsiteY0" fmla="*/ 499490 h 499489"/>
                <a:gd name="connsiteX1" fmla="*/ 1130 w 294753"/>
                <a:gd name="connsiteY1" fmla="*/ 495870 h 499489"/>
                <a:gd name="connsiteX2" fmla="*/ 33515 w 294753"/>
                <a:gd name="connsiteY2" fmla="*/ 392667 h 499489"/>
                <a:gd name="connsiteX3" fmla="*/ 1273 w 294753"/>
                <a:gd name="connsiteY3" fmla="*/ 337565 h 499489"/>
                <a:gd name="connsiteX4" fmla="*/ 6274 w 294753"/>
                <a:gd name="connsiteY4" fmla="*/ 185165 h 499489"/>
                <a:gd name="connsiteX5" fmla="*/ 20561 w 294753"/>
                <a:gd name="connsiteY5" fmla="*/ 129110 h 499489"/>
                <a:gd name="connsiteX6" fmla="*/ 72949 w 294753"/>
                <a:gd name="connsiteY6" fmla="*/ 161686 h 499489"/>
                <a:gd name="connsiteX7" fmla="*/ 72949 w 294753"/>
                <a:gd name="connsiteY7" fmla="*/ 205215 h 499489"/>
                <a:gd name="connsiteX8" fmla="*/ 93951 w 294753"/>
                <a:gd name="connsiteY8" fmla="*/ 171401 h 499489"/>
                <a:gd name="connsiteX9" fmla="*/ 180676 w 294753"/>
                <a:gd name="connsiteY9" fmla="*/ 19001 h 499489"/>
                <a:gd name="connsiteX10" fmla="*/ 223301 w 294753"/>
                <a:gd name="connsiteY10" fmla="*/ 2714 h 499489"/>
                <a:gd name="connsiteX11" fmla="*/ 226111 w 294753"/>
                <a:gd name="connsiteY11" fmla="*/ 66912 h 499489"/>
                <a:gd name="connsiteX12" fmla="*/ 196059 w 294753"/>
                <a:gd name="connsiteY12" fmla="*/ 127681 h 499489"/>
                <a:gd name="connsiteX13" fmla="*/ 247113 w 294753"/>
                <a:gd name="connsiteY13" fmla="*/ 118156 h 499489"/>
                <a:gd name="connsiteX14" fmla="*/ 247732 w 294753"/>
                <a:gd name="connsiteY14" fmla="*/ 168306 h 499489"/>
                <a:gd name="connsiteX15" fmla="*/ 289357 w 294753"/>
                <a:gd name="connsiteY15" fmla="*/ 172068 h 499489"/>
                <a:gd name="connsiteX16" fmla="*/ 277165 w 294753"/>
                <a:gd name="connsiteY16" fmla="*/ 232790 h 499489"/>
                <a:gd name="connsiteX17" fmla="*/ 223110 w 294753"/>
                <a:gd name="connsiteY17" fmla="*/ 316038 h 499489"/>
                <a:gd name="connsiteX18" fmla="*/ 174152 w 294753"/>
                <a:gd name="connsiteY18" fmla="*/ 407716 h 499489"/>
                <a:gd name="connsiteX19" fmla="*/ 148149 w 294753"/>
                <a:gd name="connsiteY19" fmla="*/ 499490 h 49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753" h="499489">
                  <a:moveTo>
                    <a:pt x="148149" y="499490"/>
                  </a:moveTo>
                  <a:lnTo>
                    <a:pt x="1130" y="495870"/>
                  </a:lnTo>
                  <a:lnTo>
                    <a:pt x="33515" y="392667"/>
                  </a:lnTo>
                  <a:cubicBezTo>
                    <a:pt x="33515" y="392667"/>
                    <a:pt x="5940" y="365426"/>
                    <a:pt x="1273" y="337565"/>
                  </a:cubicBezTo>
                  <a:cubicBezTo>
                    <a:pt x="-3394" y="309704"/>
                    <a:pt x="6274" y="185165"/>
                    <a:pt x="6274" y="185165"/>
                  </a:cubicBezTo>
                  <a:cubicBezTo>
                    <a:pt x="6274" y="185165"/>
                    <a:pt x="2178" y="139778"/>
                    <a:pt x="20561" y="129110"/>
                  </a:cubicBezTo>
                  <a:cubicBezTo>
                    <a:pt x="38944" y="118442"/>
                    <a:pt x="69710" y="117823"/>
                    <a:pt x="72949" y="161686"/>
                  </a:cubicBezTo>
                  <a:cubicBezTo>
                    <a:pt x="76187" y="205548"/>
                    <a:pt x="72949" y="205215"/>
                    <a:pt x="72949" y="205215"/>
                  </a:cubicBezTo>
                  <a:lnTo>
                    <a:pt x="93951" y="171401"/>
                  </a:lnTo>
                  <a:lnTo>
                    <a:pt x="180676" y="19001"/>
                  </a:lnTo>
                  <a:cubicBezTo>
                    <a:pt x="180676" y="19001"/>
                    <a:pt x="198250" y="-8574"/>
                    <a:pt x="223301" y="2714"/>
                  </a:cubicBezTo>
                  <a:cubicBezTo>
                    <a:pt x="248352" y="14001"/>
                    <a:pt x="235826" y="45576"/>
                    <a:pt x="226111" y="66912"/>
                  </a:cubicBezTo>
                  <a:cubicBezTo>
                    <a:pt x="216395" y="88248"/>
                    <a:pt x="196059" y="127681"/>
                    <a:pt x="196059" y="127681"/>
                  </a:cubicBezTo>
                  <a:cubicBezTo>
                    <a:pt x="196059" y="127681"/>
                    <a:pt x="224253" y="98249"/>
                    <a:pt x="247113" y="118156"/>
                  </a:cubicBezTo>
                  <a:cubicBezTo>
                    <a:pt x="269973" y="138064"/>
                    <a:pt x="247732" y="168306"/>
                    <a:pt x="247732" y="168306"/>
                  </a:cubicBezTo>
                  <a:cubicBezTo>
                    <a:pt x="247732" y="168306"/>
                    <a:pt x="272164" y="154018"/>
                    <a:pt x="289357" y="172068"/>
                  </a:cubicBezTo>
                  <a:cubicBezTo>
                    <a:pt x="306549" y="190118"/>
                    <a:pt x="277165" y="232790"/>
                    <a:pt x="277165" y="232790"/>
                  </a:cubicBezTo>
                  <a:lnTo>
                    <a:pt x="223110" y="316038"/>
                  </a:lnTo>
                  <a:cubicBezTo>
                    <a:pt x="223110" y="316038"/>
                    <a:pt x="219872" y="372331"/>
                    <a:pt x="174152" y="407716"/>
                  </a:cubicBezTo>
                  <a:lnTo>
                    <a:pt x="148149" y="499490"/>
                  </a:lnTo>
                  <a:close/>
                </a:path>
              </a:pathLst>
            </a:custGeom>
            <a:solidFill>
              <a:srgbClr val="F9D3DC"/>
            </a:solid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EA9245BF-82E5-3988-BCF8-77B5F4EEBED6}"/>
                </a:ext>
              </a:extLst>
            </p:cNvPr>
            <p:cNvSpPr/>
            <p:nvPr/>
          </p:nvSpPr>
          <p:spPr>
            <a:xfrm>
              <a:off x="13458542" y="6319281"/>
              <a:ext cx="178593" cy="117062"/>
            </a:xfrm>
            <a:custGeom>
              <a:avLst/>
              <a:gdLst>
                <a:gd name="connsiteX0" fmla="*/ 0 w 178593"/>
                <a:gd name="connsiteY0" fmla="*/ 111490 h 117062"/>
                <a:gd name="connsiteX1" fmla="*/ 38433 w 178593"/>
                <a:gd name="connsiteY1" fmla="*/ 0 h 117062"/>
                <a:gd name="connsiteX2" fmla="*/ 147161 w 178593"/>
                <a:gd name="connsiteY2" fmla="*/ 117062 h 117062"/>
                <a:gd name="connsiteX3" fmla="*/ 178594 w 178593"/>
                <a:gd name="connsiteY3" fmla="*/ 14716 h 117062"/>
              </a:gdLst>
              <a:ahLst/>
              <a:cxnLst>
                <a:cxn ang="0">
                  <a:pos x="connsiteX0" y="connsiteY0"/>
                </a:cxn>
                <a:cxn ang="0">
                  <a:pos x="connsiteX1" y="connsiteY1"/>
                </a:cxn>
                <a:cxn ang="0">
                  <a:pos x="connsiteX2" y="connsiteY2"/>
                </a:cxn>
                <a:cxn ang="0">
                  <a:pos x="connsiteX3" y="connsiteY3"/>
                </a:cxn>
              </a:cxnLst>
              <a:rect l="l" t="t" r="r" b="b"/>
              <a:pathLst>
                <a:path w="178593" h="117062">
                  <a:moveTo>
                    <a:pt x="0" y="111490"/>
                  </a:moveTo>
                  <a:lnTo>
                    <a:pt x="38433" y="0"/>
                  </a:lnTo>
                  <a:moveTo>
                    <a:pt x="147161" y="117062"/>
                  </a:moveTo>
                  <a:cubicBezTo>
                    <a:pt x="153162" y="106585"/>
                    <a:pt x="178594" y="14716"/>
                    <a:pt x="178594" y="14716"/>
                  </a:cubicBezTo>
                </a:path>
              </a:pathLst>
            </a:custGeom>
            <a:noFill/>
            <a:ln w="3953" cap="flat">
              <a:solidFill>
                <a:srgbClr val="231815"/>
              </a:solid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A3210870-C664-F3A0-F638-227F6865F7DD}"/>
                </a:ext>
              </a:extLst>
            </p:cNvPr>
            <p:cNvSpPr/>
            <p:nvPr/>
          </p:nvSpPr>
          <p:spPr>
            <a:xfrm>
              <a:off x="13534076" y="5929390"/>
              <a:ext cx="221718" cy="422570"/>
            </a:xfrm>
            <a:custGeom>
              <a:avLst/>
              <a:gdLst>
                <a:gd name="connsiteX0" fmla="*/ 45815 w 221718"/>
                <a:gd name="connsiteY0" fmla="*/ 422561 h 422570"/>
                <a:gd name="connsiteX1" fmla="*/ 150971 w 221718"/>
                <a:gd name="connsiteY1" fmla="*/ 317072 h 422570"/>
                <a:gd name="connsiteX2" fmla="*/ 215265 w 221718"/>
                <a:gd name="connsiteY2" fmla="*/ 214774 h 422570"/>
                <a:gd name="connsiteX3" fmla="*/ 206550 w 221718"/>
                <a:gd name="connsiteY3" fmla="*/ 166768 h 422570"/>
                <a:gd name="connsiteX4" fmla="*/ 171307 w 221718"/>
                <a:gd name="connsiteY4" fmla="*/ 174435 h 422570"/>
                <a:gd name="connsiteX5" fmla="*/ 184690 w 221718"/>
                <a:gd name="connsiteY5" fmla="*/ 151480 h 422570"/>
                <a:gd name="connsiteX6" fmla="*/ 169164 w 221718"/>
                <a:gd name="connsiteY6" fmla="*/ 115952 h 422570"/>
                <a:gd name="connsiteX7" fmla="*/ 113824 w 221718"/>
                <a:gd name="connsiteY7" fmla="*/ 148908 h 422570"/>
                <a:gd name="connsiteX8" fmla="*/ 143256 w 221718"/>
                <a:gd name="connsiteY8" fmla="*/ 88091 h 422570"/>
                <a:gd name="connsiteX9" fmla="*/ 152781 w 221718"/>
                <a:gd name="connsiteY9" fmla="*/ 5890 h 422570"/>
                <a:gd name="connsiteX10" fmla="*/ 86106 w 221718"/>
                <a:gd name="connsiteY10" fmla="*/ 56278 h 422570"/>
                <a:gd name="connsiteX11" fmla="*/ 0 w 221718"/>
                <a:gd name="connsiteY11" fmla="*/ 210630 h 42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718" h="422570">
                  <a:moveTo>
                    <a:pt x="45815" y="422561"/>
                  </a:moveTo>
                  <a:cubicBezTo>
                    <a:pt x="45815" y="422561"/>
                    <a:pt x="137255" y="425609"/>
                    <a:pt x="150971" y="317072"/>
                  </a:cubicBezTo>
                  <a:cubicBezTo>
                    <a:pt x="150971" y="317072"/>
                    <a:pt x="208883" y="228823"/>
                    <a:pt x="215265" y="214774"/>
                  </a:cubicBezTo>
                  <a:cubicBezTo>
                    <a:pt x="221647" y="200724"/>
                    <a:pt x="228981" y="175054"/>
                    <a:pt x="206550" y="166768"/>
                  </a:cubicBezTo>
                  <a:cubicBezTo>
                    <a:pt x="194367" y="161596"/>
                    <a:pt x="180242" y="164672"/>
                    <a:pt x="171307" y="174435"/>
                  </a:cubicBezTo>
                  <a:cubicBezTo>
                    <a:pt x="171307" y="174435"/>
                    <a:pt x="182785" y="159862"/>
                    <a:pt x="184690" y="151480"/>
                  </a:cubicBezTo>
                  <a:cubicBezTo>
                    <a:pt x="186595" y="143098"/>
                    <a:pt x="190928" y="127667"/>
                    <a:pt x="169164" y="115952"/>
                  </a:cubicBezTo>
                  <a:cubicBezTo>
                    <a:pt x="147399" y="104236"/>
                    <a:pt x="122110" y="126429"/>
                    <a:pt x="113824" y="148908"/>
                  </a:cubicBezTo>
                  <a:cubicBezTo>
                    <a:pt x="113824" y="148908"/>
                    <a:pt x="136493" y="100331"/>
                    <a:pt x="143256" y="88091"/>
                  </a:cubicBezTo>
                  <a:cubicBezTo>
                    <a:pt x="169354" y="40466"/>
                    <a:pt x="169402" y="18701"/>
                    <a:pt x="152781" y="5890"/>
                  </a:cubicBezTo>
                  <a:cubicBezTo>
                    <a:pt x="127159" y="-14065"/>
                    <a:pt x="106204" y="20178"/>
                    <a:pt x="86106" y="56278"/>
                  </a:cubicBezTo>
                  <a:cubicBezTo>
                    <a:pt x="80391" y="66707"/>
                    <a:pt x="0" y="210630"/>
                    <a:pt x="0" y="210630"/>
                  </a:cubicBezTo>
                </a:path>
              </a:pathLst>
            </a:custGeom>
            <a:noFill/>
            <a:ln w="3953" cap="flat">
              <a:solidFill>
                <a:srgbClr val="231815"/>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71211BBA-7876-7545-5AE6-3B3E8F73CA67}"/>
                </a:ext>
              </a:extLst>
            </p:cNvPr>
            <p:cNvSpPr/>
            <p:nvPr/>
          </p:nvSpPr>
          <p:spPr>
            <a:xfrm>
              <a:off x="13460377" y="6052573"/>
              <a:ext cx="74713" cy="278185"/>
            </a:xfrm>
            <a:custGeom>
              <a:avLst/>
              <a:gdLst>
                <a:gd name="connsiteX0" fmla="*/ 47362 w 74713"/>
                <a:gd name="connsiteY0" fmla="*/ 278185 h 278185"/>
                <a:gd name="connsiteX1" fmla="*/ 71 w 74713"/>
                <a:gd name="connsiteY1" fmla="*/ 181459 h 278185"/>
                <a:gd name="connsiteX2" fmla="*/ 9167 w 74713"/>
                <a:gd name="connsiteY2" fmla="*/ 38203 h 278185"/>
                <a:gd name="connsiteX3" fmla="*/ 43743 w 74713"/>
                <a:gd name="connsiteY3" fmla="*/ 103 h 278185"/>
                <a:gd name="connsiteX4" fmla="*/ 68222 w 74713"/>
                <a:gd name="connsiteY4" fmla="*/ 119642 h 27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13" h="278185">
                  <a:moveTo>
                    <a:pt x="47362" y="278185"/>
                  </a:moveTo>
                  <a:cubicBezTo>
                    <a:pt x="47362" y="278185"/>
                    <a:pt x="-2120" y="249848"/>
                    <a:pt x="71" y="181459"/>
                  </a:cubicBezTo>
                  <a:cubicBezTo>
                    <a:pt x="2261" y="113069"/>
                    <a:pt x="9834" y="55681"/>
                    <a:pt x="9167" y="38203"/>
                  </a:cubicBezTo>
                  <a:cubicBezTo>
                    <a:pt x="8500" y="20725"/>
                    <a:pt x="19644" y="-1707"/>
                    <a:pt x="43743" y="103"/>
                  </a:cubicBezTo>
                  <a:cubicBezTo>
                    <a:pt x="67841" y="1913"/>
                    <a:pt x="84510" y="33869"/>
                    <a:pt x="68222" y="119642"/>
                  </a:cubicBezTo>
                </a:path>
              </a:pathLst>
            </a:custGeom>
            <a:noFill/>
            <a:ln w="3953" cap="flat">
              <a:solidFill>
                <a:srgbClr val="231815"/>
              </a:solid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DCDDB9B0-71E5-8571-F149-18CAB6D77C55}"/>
                </a:ext>
              </a:extLst>
            </p:cNvPr>
            <p:cNvSpPr/>
            <p:nvPr/>
          </p:nvSpPr>
          <p:spPr>
            <a:xfrm>
              <a:off x="13515883" y="6078298"/>
              <a:ext cx="189404" cy="191928"/>
            </a:xfrm>
            <a:custGeom>
              <a:avLst/>
              <a:gdLst>
                <a:gd name="connsiteX0" fmla="*/ 0 w 189404"/>
                <a:gd name="connsiteY0" fmla="*/ 191929 h 191928"/>
                <a:gd name="connsiteX1" fmla="*/ 28575 w 189404"/>
                <a:gd name="connsiteY1" fmla="*/ 118729 h 191928"/>
                <a:gd name="connsiteX2" fmla="*/ 131921 w 189404"/>
                <a:gd name="connsiteY2" fmla="*/ 0 h 191928"/>
                <a:gd name="connsiteX3" fmla="*/ 91250 w 189404"/>
                <a:gd name="connsiteY3" fmla="*/ 74057 h 191928"/>
                <a:gd name="connsiteX4" fmla="*/ 189405 w 189404"/>
                <a:gd name="connsiteY4" fmla="*/ 25527 h 191928"/>
                <a:gd name="connsiteX5" fmla="*/ 148971 w 189404"/>
                <a:gd name="connsiteY5" fmla="*/ 92631 h 19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404" h="191928">
                  <a:moveTo>
                    <a:pt x="0" y="191929"/>
                  </a:moveTo>
                  <a:cubicBezTo>
                    <a:pt x="0" y="191929"/>
                    <a:pt x="40862" y="165306"/>
                    <a:pt x="28575" y="118729"/>
                  </a:cubicBezTo>
                  <a:moveTo>
                    <a:pt x="131921" y="0"/>
                  </a:moveTo>
                  <a:lnTo>
                    <a:pt x="91250" y="74057"/>
                  </a:lnTo>
                  <a:moveTo>
                    <a:pt x="189405" y="25527"/>
                  </a:moveTo>
                  <a:lnTo>
                    <a:pt x="148971" y="92631"/>
                  </a:lnTo>
                </a:path>
              </a:pathLst>
            </a:custGeom>
            <a:noFill/>
            <a:ln w="3953" cap="flat">
              <a:solidFill>
                <a:srgbClr val="231815"/>
              </a:solid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50061D1B-69AA-116D-6EF5-66478F2FEAB6}"/>
                </a:ext>
              </a:extLst>
            </p:cNvPr>
            <p:cNvSpPr/>
            <p:nvPr/>
          </p:nvSpPr>
          <p:spPr>
            <a:xfrm>
              <a:off x="14161011" y="6050628"/>
              <a:ext cx="356996" cy="356996"/>
            </a:xfrm>
            <a:custGeom>
              <a:avLst/>
              <a:gdLst>
                <a:gd name="connsiteX0" fmla="*/ 178498 w 356996"/>
                <a:gd name="connsiteY0" fmla="*/ 356997 h 356996"/>
                <a:gd name="connsiteX1" fmla="*/ 356997 w 356996"/>
                <a:gd name="connsiteY1" fmla="*/ 178499 h 356996"/>
                <a:gd name="connsiteX2" fmla="*/ 178498 w 356996"/>
                <a:gd name="connsiteY2" fmla="*/ 0 h 356996"/>
                <a:gd name="connsiteX3" fmla="*/ 0 w 356996"/>
                <a:gd name="connsiteY3" fmla="*/ 178499 h 356996"/>
                <a:gd name="connsiteX4" fmla="*/ 178498 w 356996"/>
                <a:gd name="connsiteY4" fmla="*/ 356997 h 356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996" h="356996">
                  <a:moveTo>
                    <a:pt x="178498" y="356997"/>
                  </a:moveTo>
                  <a:cubicBezTo>
                    <a:pt x="277082" y="356997"/>
                    <a:pt x="356997" y="277082"/>
                    <a:pt x="356997" y="178499"/>
                  </a:cubicBezTo>
                  <a:cubicBezTo>
                    <a:pt x="356997" y="79915"/>
                    <a:pt x="277082" y="0"/>
                    <a:pt x="178498" y="0"/>
                  </a:cubicBezTo>
                  <a:cubicBezTo>
                    <a:pt x="79915" y="0"/>
                    <a:pt x="0" y="79915"/>
                    <a:pt x="0" y="178499"/>
                  </a:cubicBezTo>
                  <a:cubicBezTo>
                    <a:pt x="0" y="277082"/>
                    <a:pt x="79915" y="356997"/>
                    <a:pt x="178498" y="356997"/>
                  </a:cubicBezTo>
                  <a:close/>
                </a:path>
              </a:pathLst>
            </a:custGeom>
            <a:solidFill>
              <a:srgbClr val="FFFFFF"/>
            </a:solidFill>
            <a:ln w="3905" cap="flat">
              <a:solidFill>
                <a:srgbClr val="231815"/>
              </a:solid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7D2AD51F-56EB-3E22-A744-DAA89996BCCE}"/>
                </a:ext>
              </a:extLst>
            </p:cNvPr>
            <p:cNvSpPr/>
            <p:nvPr/>
          </p:nvSpPr>
          <p:spPr>
            <a:xfrm>
              <a:off x="14232639" y="6122256"/>
              <a:ext cx="213741" cy="213741"/>
            </a:xfrm>
            <a:custGeom>
              <a:avLst/>
              <a:gdLst>
                <a:gd name="connsiteX0" fmla="*/ 106871 w 213741"/>
                <a:gd name="connsiteY0" fmla="*/ 213741 h 213741"/>
                <a:gd name="connsiteX1" fmla="*/ 213741 w 213741"/>
                <a:gd name="connsiteY1" fmla="*/ 106871 h 213741"/>
                <a:gd name="connsiteX2" fmla="*/ 106871 w 213741"/>
                <a:gd name="connsiteY2" fmla="*/ 0 h 213741"/>
                <a:gd name="connsiteX3" fmla="*/ 0 w 213741"/>
                <a:gd name="connsiteY3" fmla="*/ 106871 h 213741"/>
                <a:gd name="connsiteX4" fmla="*/ 106871 w 213741"/>
                <a:gd name="connsiteY4" fmla="*/ 213741 h 21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41" h="213741">
                  <a:moveTo>
                    <a:pt x="106871" y="213741"/>
                  </a:moveTo>
                  <a:cubicBezTo>
                    <a:pt x="165888" y="213741"/>
                    <a:pt x="213741" y="165897"/>
                    <a:pt x="213741" y="106871"/>
                  </a:cubicBezTo>
                  <a:cubicBezTo>
                    <a:pt x="213741" y="47844"/>
                    <a:pt x="165888" y="0"/>
                    <a:pt x="106871" y="0"/>
                  </a:cubicBezTo>
                  <a:cubicBezTo>
                    <a:pt x="47844" y="0"/>
                    <a:pt x="0" y="47844"/>
                    <a:pt x="0" y="106871"/>
                  </a:cubicBezTo>
                  <a:cubicBezTo>
                    <a:pt x="0" y="165897"/>
                    <a:pt x="47844" y="213741"/>
                    <a:pt x="106871" y="213741"/>
                  </a:cubicBezTo>
                  <a:close/>
                </a:path>
              </a:pathLst>
            </a:custGeom>
            <a:solidFill>
              <a:srgbClr val="FF6666"/>
            </a:solidFill>
            <a:ln w="3905" cap="flat">
              <a:solidFill>
                <a:srgbClr val="231815"/>
              </a:solid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EB52BBD2-B636-EC78-2E03-A75B7064B757}"/>
                </a:ext>
              </a:extLst>
            </p:cNvPr>
            <p:cNvSpPr/>
            <p:nvPr/>
          </p:nvSpPr>
          <p:spPr>
            <a:xfrm>
              <a:off x="14339224" y="6189693"/>
              <a:ext cx="9525" cy="93297"/>
            </a:xfrm>
            <a:custGeom>
              <a:avLst/>
              <a:gdLst>
                <a:gd name="connsiteX0" fmla="*/ 0 w 9525"/>
                <a:gd name="connsiteY0" fmla="*/ 93297 h 93297"/>
                <a:gd name="connsiteX1" fmla="*/ 0 w 9525"/>
                <a:gd name="connsiteY1" fmla="*/ 0 h 93297"/>
              </a:gdLst>
              <a:ahLst/>
              <a:cxnLst>
                <a:cxn ang="0">
                  <a:pos x="connsiteX0" y="connsiteY0"/>
                </a:cxn>
                <a:cxn ang="0">
                  <a:pos x="connsiteX1" y="connsiteY1"/>
                </a:cxn>
              </a:cxnLst>
              <a:rect l="l" t="t" r="r" b="b"/>
              <a:pathLst>
                <a:path w="9525" h="93297">
                  <a:moveTo>
                    <a:pt x="0" y="93297"/>
                  </a:moveTo>
                  <a:lnTo>
                    <a:pt x="0" y="0"/>
                  </a:lnTo>
                </a:path>
              </a:pathLst>
            </a:custGeom>
            <a:noFill/>
            <a:ln w="3905" cap="flat">
              <a:solidFill>
                <a:srgbClr val="231815"/>
              </a:solid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C8EEE60F-16D3-7E94-4C65-73040C0DE0FF}"/>
                </a:ext>
              </a:extLst>
            </p:cNvPr>
            <p:cNvSpPr/>
            <p:nvPr/>
          </p:nvSpPr>
          <p:spPr>
            <a:xfrm>
              <a:off x="14319464" y="6185025"/>
              <a:ext cx="39429" cy="31808"/>
            </a:xfrm>
            <a:custGeom>
              <a:avLst/>
              <a:gdLst>
                <a:gd name="connsiteX0" fmla="*/ 38524 w 39429"/>
                <a:gd name="connsiteY0" fmla="*/ 31433 h 31808"/>
                <a:gd name="connsiteX1" fmla="*/ 35809 w 39429"/>
                <a:gd name="connsiteY1" fmla="*/ 30814 h 31808"/>
                <a:gd name="connsiteX2" fmla="*/ 19760 w 39429"/>
                <a:gd name="connsiteY2" fmla="*/ 5573 h 31808"/>
                <a:gd name="connsiteX3" fmla="*/ 3663 w 39429"/>
                <a:gd name="connsiteY3" fmla="*/ 30814 h 31808"/>
                <a:gd name="connsiteX4" fmla="*/ 986 w 39429"/>
                <a:gd name="connsiteY4" fmla="*/ 31548 h 31808"/>
                <a:gd name="connsiteX5" fmla="*/ 33 w 39429"/>
                <a:gd name="connsiteY5" fmla="*/ 30233 h 31808"/>
                <a:gd name="connsiteX6" fmla="*/ 53 w 39429"/>
                <a:gd name="connsiteY6" fmla="*/ 29443 h 31808"/>
                <a:gd name="connsiteX7" fmla="*/ 376 w 39429"/>
                <a:gd name="connsiteY7" fmla="*/ 28719 h 31808"/>
                <a:gd name="connsiteX8" fmla="*/ 18093 w 39429"/>
                <a:gd name="connsiteY8" fmla="*/ 906 h 31808"/>
                <a:gd name="connsiteX9" fmla="*/ 18798 w 39429"/>
                <a:gd name="connsiteY9" fmla="*/ 220 h 31808"/>
                <a:gd name="connsiteX10" fmla="*/ 19760 w 39429"/>
                <a:gd name="connsiteY10" fmla="*/ 1 h 31808"/>
                <a:gd name="connsiteX11" fmla="*/ 21379 w 39429"/>
                <a:gd name="connsiteY11" fmla="*/ 906 h 31808"/>
                <a:gd name="connsiteX12" fmla="*/ 39096 w 39429"/>
                <a:gd name="connsiteY12" fmla="*/ 28719 h 31808"/>
                <a:gd name="connsiteX13" fmla="*/ 39429 w 39429"/>
                <a:gd name="connsiteY13" fmla="*/ 29766 h 31808"/>
                <a:gd name="connsiteX14" fmla="*/ 38524 w 39429"/>
                <a:gd name="connsiteY14" fmla="*/ 31433 h 3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429" h="31808">
                  <a:moveTo>
                    <a:pt x="38524" y="31433"/>
                  </a:moveTo>
                  <a:cubicBezTo>
                    <a:pt x="37600" y="31995"/>
                    <a:pt x="36400" y="31729"/>
                    <a:pt x="35809" y="30814"/>
                  </a:cubicBezTo>
                  <a:lnTo>
                    <a:pt x="19760" y="5573"/>
                  </a:lnTo>
                  <a:lnTo>
                    <a:pt x="3663" y="30814"/>
                  </a:lnTo>
                  <a:cubicBezTo>
                    <a:pt x="3129" y="31757"/>
                    <a:pt x="1929" y="32091"/>
                    <a:pt x="986" y="31548"/>
                  </a:cubicBezTo>
                  <a:cubicBezTo>
                    <a:pt x="491" y="31271"/>
                    <a:pt x="148" y="30786"/>
                    <a:pt x="33" y="30233"/>
                  </a:cubicBezTo>
                  <a:cubicBezTo>
                    <a:pt x="-14" y="29976"/>
                    <a:pt x="-14" y="29700"/>
                    <a:pt x="53" y="29443"/>
                  </a:cubicBezTo>
                  <a:cubicBezTo>
                    <a:pt x="110" y="29185"/>
                    <a:pt x="215" y="28938"/>
                    <a:pt x="376" y="28719"/>
                  </a:cubicBezTo>
                  <a:lnTo>
                    <a:pt x="18093" y="906"/>
                  </a:lnTo>
                  <a:cubicBezTo>
                    <a:pt x="18264" y="620"/>
                    <a:pt x="18512" y="382"/>
                    <a:pt x="18798" y="220"/>
                  </a:cubicBezTo>
                  <a:cubicBezTo>
                    <a:pt x="19093" y="68"/>
                    <a:pt x="19426" y="-9"/>
                    <a:pt x="19760" y="1"/>
                  </a:cubicBezTo>
                  <a:cubicBezTo>
                    <a:pt x="20417" y="1"/>
                    <a:pt x="21036" y="344"/>
                    <a:pt x="21379" y="906"/>
                  </a:cubicBezTo>
                  <a:lnTo>
                    <a:pt x="39096" y="28719"/>
                  </a:lnTo>
                  <a:cubicBezTo>
                    <a:pt x="39315" y="29023"/>
                    <a:pt x="39439" y="29385"/>
                    <a:pt x="39429" y="29766"/>
                  </a:cubicBezTo>
                  <a:cubicBezTo>
                    <a:pt x="39419" y="30433"/>
                    <a:pt x="39086" y="31062"/>
                    <a:pt x="38524" y="31433"/>
                  </a:cubicBezTo>
                  <a:close/>
                </a:path>
              </a:pathLst>
            </a:custGeom>
            <a:solidFill>
              <a:srgbClr val="231815"/>
            </a:solid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3567384B-F2B2-B542-D6B0-4DC84A5CE6A1}"/>
                </a:ext>
              </a:extLst>
            </p:cNvPr>
            <p:cNvSpPr/>
            <p:nvPr/>
          </p:nvSpPr>
          <p:spPr>
            <a:xfrm>
              <a:off x="12583386" y="5644292"/>
              <a:ext cx="332120" cy="292520"/>
            </a:xfrm>
            <a:custGeom>
              <a:avLst/>
              <a:gdLst>
                <a:gd name="connsiteX0" fmla="*/ 308562 w 332120"/>
                <a:gd name="connsiteY0" fmla="*/ 76152 h 292520"/>
                <a:gd name="connsiteX1" fmla="*/ 287607 w 332120"/>
                <a:gd name="connsiteY1" fmla="*/ 272606 h 292520"/>
                <a:gd name="connsiteX2" fmla="*/ 128302 w 332120"/>
                <a:gd name="connsiteY2" fmla="*/ 257461 h 292520"/>
                <a:gd name="connsiteX3" fmla="*/ 101775 w 332120"/>
                <a:gd name="connsiteY3" fmla="*/ 219361 h 292520"/>
                <a:gd name="connsiteX4" fmla="*/ 0 w 332120"/>
                <a:gd name="connsiteY4" fmla="*/ 185118 h 292520"/>
                <a:gd name="connsiteX5" fmla="*/ 45529 w 332120"/>
                <a:gd name="connsiteY5" fmla="*/ 47625 h 292520"/>
                <a:gd name="connsiteX6" fmla="*/ 224647 w 332120"/>
                <a:gd name="connsiteY6" fmla="*/ 0 h 292520"/>
                <a:gd name="connsiteX7" fmla="*/ 308562 w 332120"/>
                <a:gd name="connsiteY7" fmla="*/ 76152 h 29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20" h="292520">
                  <a:moveTo>
                    <a:pt x="308562" y="76152"/>
                  </a:moveTo>
                  <a:cubicBezTo>
                    <a:pt x="308562" y="76152"/>
                    <a:pt x="373571" y="205597"/>
                    <a:pt x="287607" y="272606"/>
                  </a:cubicBezTo>
                  <a:cubicBezTo>
                    <a:pt x="220551" y="324993"/>
                    <a:pt x="128302" y="257461"/>
                    <a:pt x="128302" y="257461"/>
                  </a:cubicBezTo>
                  <a:lnTo>
                    <a:pt x="101775" y="219361"/>
                  </a:lnTo>
                  <a:lnTo>
                    <a:pt x="0" y="185118"/>
                  </a:lnTo>
                  <a:lnTo>
                    <a:pt x="45529" y="47625"/>
                  </a:lnTo>
                  <a:lnTo>
                    <a:pt x="224647" y="0"/>
                  </a:lnTo>
                  <a:lnTo>
                    <a:pt x="308562" y="76152"/>
                  </a:lnTo>
                  <a:close/>
                </a:path>
              </a:pathLst>
            </a:custGeom>
            <a:solidFill>
              <a:srgbClr val="F9D3DC"/>
            </a:solidFill>
            <a:ln w="3953" cap="flat">
              <a:solidFill>
                <a:srgbClr val="231815"/>
              </a:solid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A678DA95-A4D9-931B-AC50-D34859D8C6CE}"/>
                </a:ext>
              </a:extLst>
            </p:cNvPr>
            <p:cNvSpPr/>
            <p:nvPr/>
          </p:nvSpPr>
          <p:spPr>
            <a:xfrm>
              <a:off x="12071036" y="5551065"/>
              <a:ext cx="850936" cy="623769"/>
            </a:xfrm>
            <a:custGeom>
              <a:avLst/>
              <a:gdLst>
                <a:gd name="connsiteX0" fmla="*/ 0 w 850936"/>
                <a:gd name="connsiteY0" fmla="*/ 350116 h 623769"/>
                <a:gd name="connsiteX1" fmla="*/ 158163 w 850936"/>
                <a:gd name="connsiteY1" fmla="*/ 623769 h 623769"/>
                <a:gd name="connsiteX2" fmla="*/ 181889 w 850936"/>
                <a:gd name="connsiteY2" fmla="*/ 580031 h 623769"/>
                <a:gd name="connsiteX3" fmla="*/ 224504 w 850936"/>
                <a:gd name="connsiteY3" fmla="*/ 554332 h 623769"/>
                <a:gd name="connsiteX4" fmla="*/ 342090 w 850936"/>
                <a:gd name="connsiteY4" fmla="*/ 491753 h 623769"/>
                <a:gd name="connsiteX5" fmla="*/ 467630 w 850936"/>
                <a:gd name="connsiteY5" fmla="*/ 395836 h 623769"/>
                <a:gd name="connsiteX6" fmla="*/ 555736 w 850936"/>
                <a:gd name="connsiteY6" fmla="*/ 346068 h 623769"/>
                <a:gd name="connsiteX7" fmla="*/ 637413 w 850936"/>
                <a:gd name="connsiteY7" fmla="*/ 346687 h 623769"/>
                <a:gd name="connsiteX8" fmla="*/ 611457 w 850936"/>
                <a:gd name="connsiteY8" fmla="*/ 300157 h 623769"/>
                <a:gd name="connsiteX9" fmla="*/ 569024 w 850936"/>
                <a:gd name="connsiteY9" fmla="*/ 252532 h 623769"/>
                <a:gd name="connsiteX10" fmla="*/ 602694 w 850936"/>
                <a:gd name="connsiteY10" fmla="*/ 211813 h 623769"/>
                <a:gd name="connsiteX11" fmla="*/ 652701 w 850936"/>
                <a:gd name="connsiteY11" fmla="*/ 242150 h 623769"/>
                <a:gd name="connsiteX12" fmla="*/ 761143 w 850936"/>
                <a:gd name="connsiteY12" fmla="*/ 120278 h 623769"/>
                <a:gd name="connsiteX13" fmla="*/ 820722 w 850936"/>
                <a:gd name="connsiteY13" fmla="*/ 169379 h 623769"/>
                <a:gd name="connsiteX14" fmla="*/ 832247 w 850936"/>
                <a:gd name="connsiteY14" fmla="*/ 196430 h 623769"/>
                <a:gd name="connsiteX15" fmla="*/ 843153 w 850936"/>
                <a:gd name="connsiteY15" fmla="*/ 168093 h 623769"/>
                <a:gd name="connsiteX16" fmla="*/ 830675 w 850936"/>
                <a:gd name="connsiteY16" fmla="*/ 74129 h 623769"/>
                <a:gd name="connsiteX17" fmla="*/ 592312 w 850936"/>
                <a:gd name="connsiteY17" fmla="*/ 8883 h 623769"/>
                <a:gd name="connsiteX18" fmla="*/ 506587 w 850936"/>
                <a:gd name="connsiteY18" fmla="*/ 84083 h 623769"/>
                <a:gd name="connsiteX19" fmla="*/ 404384 w 850936"/>
                <a:gd name="connsiteY19" fmla="*/ 135184 h 623769"/>
                <a:gd name="connsiteX20" fmla="*/ 305038 w 850936"/>
                <a:gd name="connsiteY20" fmla="*/ 220909 h 623769"/>
                <a:gd name="connsiteX21" fmla="*/ 180737 w 850936"/>
                <a:gd name="connsiteY21" fmla="*/ 304825 h 623769"/>
                <a:gd name="connsiteX22" fmla="*/ 0 w 850936"/>
                <a:gd name="connsiteY22" fmla="*/ 350116 h 62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0936" h="623769">
                  <a:moveTo>
                    <a:pt x="0" y="350116"/>
                  </a:moveTo>
                  <a:lnTo>
                    <a:pt x="158163" y="623769"/>
                  </a:lnTo>
                  <a:cubicBezTo>
                    <a:pt x="162039" y="607339"/>
                    <a:pt x="170231" y="592242"/>
                    <a:pt x="181889" y="580031"/>
                  </a:cubicBezTo>
                  <a:cubicBezTo>
                    <a:pt x="193558" y="567829"/>
                    <a:pt x="208264" y="558952"/>
                    <a:pt x="224504" y="554332"/>
                  </a:cubicBezTo>
                  <a:cubicBezTo>
                    <a:pt x="281654" y="537044"/>
                    <a:pt x="303276" y="560809"/>
                    <a:pt x="342090" y="491753"/>
                  </a:cubicBezTo>
                  <a:cubicBezTo>
                    <a:pt x="380905" y="422696"/>
                    <a:pt x="391335" y="405647"/>
                    <a:pt x="467630" y="395836"/>
                  </a:cubicBezTo>
                  <a:cubicBezTo>
                    <a:pt x="543925" y="386025"/>
                    <a:pt x="555736" y="346068"/>
                    <a:pt x="555736" y="346068"/>
                  </a:cubicBezTo>
                  <a:cubicBezTo>
                    <a:pt x="555736" y="346068"/>
                    <a:pt x="621649" y="394503"/>
                    <a:pt x="637413" y="346687"/>
                  </a:cubicBezTo>
                  <a:cubicBezTo>
                    <a:pt x="637413" y="346687"/>
                    <a:pt x="633460" y="311635"/>
                    <a:pt x="611457" y="300157"/>
                  </a:cubicBezTo>
                  <a:cubicBezTo>
                    <a:pt x="589455" y="288680"/>
                    <a:pt x="574072" y="270249"/>
                    <a:pt x="569024" y="252532"/>
                  </a:cubicBezTo>
                  <a:cubicBezTo>
                    <a:pt x="565261" y="239340"/>
                    <a:pt x="569928" y="209432"/>
                    <a:pt x="602694" y="211813"/>
                  </a:cubicBezTo>
                  <a:cubicBezTo>
                    <a:pt x="635460" y="214194"/>
                    <a:pt x="652701" y="242150"/>
                    <a:pt x="652701" y="242150"/>
                  </a:cubicBezTo>
                  <a:cubicBezTo>
                    <a:pt x="652701" y="242150"/>
                    <a:pt x="735235" y="225720"/>
                    <a:pt x="761143" y="120278"/>
                  </a:cubicBezTo>
                  <a:cubicBezTo>
                    <a:pt x="761143" y="120278"/>
                    <a:pt x="795052" y="166331"/>
                    <a:pt x="820722" y="169379"/>
                  </a:cubicBezTo>
                  <a:lnTo>
                    <a:pt x="832247" y="196430"/>
                  </a:lnTo>
                  <a:cubicBezTo>
                    <a:pt x="837248" y="187572"/>
                    <a:pt x="840924" y="178018"/>
                    <a:pt x="843153" y="168093"/>
                  </a:cubicBezTo>
                  <a:cubicBezTo>
                    <a:pt x="847916" y="149043"/>
                    <a:pt x="863251" y="120849"/>
                    <a:pt x="830675" y="74129"/>
                  </a:cubicBezTo>
                  <a:cubicBezTo>
                    <a:pt x="798100" y="27409"/>
                    <a:pt x="713375" y="-20168"/>
                    <a:pt x="592312" y="8883"/>
                  </a:cubicBezTo>
                  <a:cubicBezTo>
                    <a:pt x="544116" y="20456"/>
                    <a:pt x="521970" y="71557"/>
                    <a:pt x="506587" y="84083"/>
                  </a:cubicBezTo>
                  <a:cubicBezTo>
                    <a:pt x="491204" y="96608"/>
                    <a:pt x="471869" y="128422"/>
                    <a:pt x="404384" y="135184"/>
                  </a:cubicBezTo>
                  <a:cubicBezTo>
                    <a:pt x="336899" y="141947"/>
                    <a:pt x="317564" y="198716"/>
                    <a:pt x="305038" y="220909"/>
                  </a:cubicBezTo>
                  <a:cubicBezTo>
                    <a:pt x="292513" y="243103"/>
                    <a:pt x="275225" y="301872"/>
                    <a:pt x="180737" y="304825"/>
                  </a:cubicBezTo>
                  <a:cubicBezTo>
                    <a:pt x="86249" y="307777"/>
                    <a:pt x="79629" y="284584"/>
                    <a:pt x="0" y="350116"/>
                  </a:cubicBezTo>
                  <a:close/>
                </a:path>
              </a:pathLst>
            </a:custGeom>
            <a:solidFill>
              <a:srgbClr val="010001"/>
            </a:solidFill>
            <a:ln w="9525"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A77EFF7B-6D75-B3B0-3F22-20B2729E94AD}"/>
                </a:ext>
              </a:extLst>
            </p:cNvPr>
            <p:cNvSpPr/>
            <p:nvPr/>
          </p:nvSpPr>
          <p:spPr>
            <a:xfrm>
              <a:off x="12741310" y="5903324"/>
              <a:ext cx="144208" cy="201321"/>
            </a:xfrm>
            <a:custGeom>
              <a:avLst/>
              <a:gdLst>
                <a:gd name="connsiteX0" fmla="*/ 0 w 144208"/>
                <a:gd name="connsiteY0" fmla="*/ 14907 h 201321"/>
                <a:gd name="connsiteX1" fmla="*/ 0 w 144208"/>
                <a:gd name="connsiteY1" fmla="*/ 174355 h 201321"/>
                <a:gd name="connsiteX2" fmla="*/ 143875 w 144208"/>
                <a:gd name="connsiteY2" fmla="*/ 174355 h 201321"/>
                <a:gd name="connsiteX3" fmla="*/ 144209 w 144208"/>
                <a:gd name="connsiteY3" fmla="*/ 0 h 201321"/>
                <a:gd name="connsiteX4" fmla="*/ 0 w 144208"/>
                <a:gd name="connsiteY4" fmla="*/ 14907 h 20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208" h="201321">
                  <a:moveTo>
                    <a:pt x="0" y="14907"/>
                  </a:moveTo>
                  <a:lnTo>
                    <a:pt x="0" y="174355"/>
                  </a:lnTo>
                  <a:cubicBezTo>
                    <a:pt x="0" y="174355"/>
                    <a:pt x="81486" y="235029"/>
                    <a:pt x="143875" y="174355"/>
                  </a:cubicBezTo>
                  <a:lnTo>
                    <a:pt x="144209" y="0"/>
                  </a:lnTo>
                  <a:cubicBezTo>
                    <a:pt x="144209" y="0"/>
                    <a:pt x="83201" y="68723"/>
                    <a:pt x="0" y="14907"/>
                  </a:cubicBezTo>
                  <a:close/>
                </a:path>
              </a:pathLst>
            </a:custGeom>
            <a:solidFill>
              <a:srgbClr val="F9D3DC"/>
            </a:solidFill>
            <a:ln w="3953" cap="flat">
              <a:solidFill>
                <a:srgbClr val="231815"/>
              </a:solid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7076AA59-A2B8-48FD-EDA0-36A2088246C9}"/>
                </a:ext>
              </a:extLst>
            </p:cNvPr>
            <p:cNvSpPr/>
            <p:nvPr/>
          </p:nvSpPr>
          <p:spPr>
            <a:xfrm>
              <a:off x="12191507" y="6037150"/>
              <a:ext cx="1152687" cy="875737"/>
            </a:xfrm>
            <a:custGeom>
              <a:avLst/>
              <a:gdLst>
                <a:gd name="connsiteX0" fmla="*/ 514274 w 1152687"/>
                <a:gd name="connsiteY0" fmla="*/ 0 h 875737"/>
                <a:gd name="connsiteX1" fmla="*/ 273959 w 1152687"/>
                <a:gd name="connsiteY1" fmla="*/ 63484 h 875737"/>
                <a:gd name="connsiteX2" fmla="*/ 127416 w 1152687"/>
                <a:gd name="connsiteY2" fmla="*/ 244983 h 875737"/>
                <a:gd name="connsiteX3" fmla="*/ 591 w 1152687"/>
                <a:gd name="connsiteY3" fmla="*/ 697420 h 875737"/>
                <a:gd name="connsiteX4" fmla="*/ 201616 w 1152687"/>
                <a:gd name="connsiteY4" fmla="*/ 868347 h 875737"/>
                <a:gd name="connsiteX5" fmla="*/ 289056 w 1152687"/>
                <a:gd name="connsiteY5" fmla="*/ 848630 h 875737"/>
                <a:gd name="connsiteX6" fmla="*/ 997525 w 1152687"/>
                <a:gd name="connsiteY6" fmla="*/ 848630 h 875737"/>
                <a:gd name="connsiteX7" fmla="*/ 1126446 w 1152687"/>
                <a:gd name="connsiteY7" fmla="*/ 411147 h 875737"/>
                <a:gd name="connsiteX8" fmla="*/ 1152688 w 1152687"/>
                <a:gd name="connsiteY8" fmla="*/ 393668 h 875737"/>
                <a:gd name="connsiteX9" fmla="*/ 1060962 w 1152687"/>
                <a:gd name="connsiteY9" fmla="*/ 115872 h 875737"/>
                <a:gd name="connsiteX10" fmla="*/ 942899 w 1152687"/>
                <a:gd name="connsiteY10" fmla="*/ 41529 h 875737"/>
                <a:gd name="connsiteX11" fmla="*/ 728587 w 1152687"/>
                <a:gd name="connsiteY11" fmla="*/ 8715 h 875737"/>
                <a:gd name="connsiteX12" fmla="*/ 514274 w 1152687"/>
                <a:gd name="connsiteY12" fmla="*/ 0 h 87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2687" h="875737">
                  <a:moveTo>
                    <a:pt x="514274" y="0"/>
                  </a:moveTo>
                  <a:cubicBezTo>
                    <a:pt x="514274" y="0"/>
                    <a:pt x="313106" y="50292"/>
                    <a:pt x="273959" y="63484"/>
                  </a:cubicBezTo>
                  <a:cubicBezTo>
                    <a:pt x="234811" y="76676"/>
                    <a:pt x="171184" y="94107"/>
                    <a:pt x="127416" y="244983"/>
                  </a:cubicBezTo>
                  <a:cubicBezTo>
                    <a:pt x="83649" y="395859"/>
                    <a:pt x="591" y="697420"/>
                    <a:pt x="591" y="697420"/>
                  </a:cubicBezTo>
                  <a:cubicBezTo>
                    <a:pt x="591" y="697420"/>
                    <a:pt x="-21316" y="918448"/>
                    <a:pt x="201616" y="868347"/>
                  </a:cubicBezTo>
                  <a:lnTo>
                    <a:pt x="289056" y="848630"/>
                  </a:lnTo>
                  <a:lnTo>
                    <a:pt x="997525" y="848630"/>
                  </a:lnTo>
                  <a:lnTo>
                    <a:pt x="1126446" y="411147"/>
                  </a:lnTo>
                  <a:lnTo>
                    <a:pt x="1152688" y="393668"/>
                  </a:lnTo>
                  <a:lnTo>
                    <a:pt x="1060962" y="115872"/>
                  </a:lnTo>
                  <a:cubicBezTo>
                    <a:pt x="1060962" y="115872"/>
                    <a:pt x="1058771" y="65580"/>
                    <a:pt x="942899" y="41529"/>
                  </a:cubicBezTo>
                  <a:cubicBezTo>
                    <a:pt x="872071" y="26899"/>
                    <a:pt x="800539" y="15945"/>
                    <a:pt x="728587" y="8715"/>
                  </a:cubicBezTo>
                  <a:cubicBezTo>
                    <a:pt x="728587" y="8715"/>
                    <a:pt x="634575" y="48149"/>
                    <a:pt x="514274" y="0"/>
                  </a:cubicBezTo>
                  <a:close/>
                </a:path>
              </a:pathLst>
            </a:custGeom>
            <a:solidFill>
              <a:srgbClr val="2F54EB"/>
            </a:solidFill>
            <a:ln w="3953" cap="flat">
              <a:solidFill>
                <a:srgbClr val="231815"/>
              </a:solid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C9BB9700-4059-65A0-32B1-2621B577FA44}"/>
                </a:ext>
              </a:extLst>
            </p:cNvPr>
            <p:cNvSpPr/>
            <p:nvPr/>
          </p:nvSpPr>
          <p:spPr>
            <a:xfrm>
              <a:off x="12548333" y="6266751"/>
              <a:ext cx="30622" cy="354282"/>
            </a:xfrm>
            <a:custGeom>
              <a:avLst/>
              <a:gdLst>
                <a:gd name="connsiteX0" fmla="*/ 30623 w 30622"/>
                <a:gd name="connsiteY0" fmla="*/ 0 h 354282"/>
                <a:gd name="connsiteX1" fmla="*/ 0 w 30622"/>
                <a:gd name="connsiteY1" fmla="*/ 354282 h 354282"/>
              </a:gdLst>
              <a:ahLst/>
              <a:cxnLst>
                <a:cxn ang="0">
                  <a:pos x="connsiteX0" y="connsiteY0"/>
                </a:cxn>
                <a:cxn ang="0">
                  <a:pos x="connsiteX1" y="connsiteY1"/>
                </a:cxn>
              </a:cxnLst>
              <a:rect l="l" t="t" r="r" b="b"/>
              <a:pathLst>
                <a:path w="30622" h="354282">
                  <a:moveTo>
                    <a:pt x="30623" y="0"/>
                  </a:moveTo>
                  <a:lnTo>
                    <a:pt x="0" y="354282"/>
                  </a:lnTo>
                </a:path>
              </a:pathLst>
            </a:custGeom>
            <a:noFill/>
            <a:ln w="3953" cap="flat">
              <a:solidFill>
                <a:srgbClr val="FFFFFF"/>
              </a:solid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C2B7C28E-7C6A-53D3-0733-E89A2AF5F640}"/>
                </a:ext>
              </a:extLst>
            </p:cNvPr>
            <p:cNvSpPr/>
            <p:nvPr/>
          </p:nvSpPr>
          <p:spPr>
            <a:xfrm>
              <a:off x="12397458" y="6596982"/>
              <a:ext cx="450818" cy="288607"/>
            </a:xfrm>
            <a:custGeom>
              <a:avLst/>
              <a:gdLst>
                <a:gd name="connsiteX0" fmla="*/ 0 w 450818"/>
                <a:gd name="connsiteY0" fmla="*/ 39338 h 288607"/>
                <a:gd name="connsiteX1" fmla="*/ 430816 w 450818"/>
                <a:gd name="connsiteY1" fmla="*/ 0 h 288607"/>
                <a:gd name="connsiteX2" fmla="*/ 450818 w 450818"/>
                <a:gd name="connsiteY2" fmla="*/ 235172 h 288607"/>
                <a:gd name="connsiteX3" fmla="*/ 83106 w 450818"/>
                <a:gd name="connsiteY3" fmla="*/ 288608 h 288607"/>
              </a:gdLst>
              <a:ahLst/>
              <a:cxnLst>
                <a:cxn ang="0">
                  <a:pos x="connsiteX0" y="connsiteY0"/>
                </a:cxn>
                <a:cxn ang="0">
                  <a:pos x="connsiteX1" y="connsiteY1"/>
                </a:cxn>
                <a:cxn ang="0">
                  <a:pos x="connsiteX2" y="connsiteY2"/>
                </a:cxn>
                <a:cxn ang="0">
                  <a:pos x="connsiteX3" y="connsiteY3"/>
                </a:cxn>
              </a:cxnLst>
              <a:rect l="l" t="t" r="r" b="b"/>
              <a:pathLst>
                <a:path w="450818" h="288607">
                  <a:moveTo>
                    <a:pt x="0" y="39338"/>
                  </a:moveTo>
                  <a:lnTo>
                    <a:pt x="430816" y="0"/>
                  </a:lnTo>
                  <a:lnTo>
                    <a:pt x="450818" y="235172"/>
                  </a:lnTo>
                  <a:lnTo>
                    <a:pt x="83106" y="288608"/>
                  </a:lnTo>
                </a:path>
              </a:pathLst>
            </a:custGeom>
            <a:solidFill>
              <a:srgbClr val="2F54EB"/>
            </a:solidFill>
            <a:ln w="9525"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5C707625-C3F5-1E8C-D790-B7DD39AE2A91}"/>
                </a:ext>
              </a:extLst>
            </p:cNvPr>
            <p:cNvSpPr/>
            <p:nvPr/>
          </p:nvSpPr>
          <p:spPr>
            <a:xfrm>
              <a:off x="12397458" y="6596982"/>
              <a:ext cx="450818" cy="288607"/>
            </a:xfrm>
            <a:custGeom>
              <a:avLst/>
              <a:gdLst>
                <a:gd name="connsiteX0" fmla="*/ 0 w 450818"/>
                <a:gd name="connsiteY0" fmla="*/ 39338 h 288607"/>
                <a:gd name="connsiteX1" fmla="*/ 430816 w 450818"/>
                <a:gd name="connsiteY1" fmla="*/ 0 h 288607"/>
                <a:gd name="connsiteX2" fmla="*/ 450818 w 450818"/>
                <a:gd name="connsiteY2" fmla="*/ 235172 h 288607"/>
                <a:gd name="connsiteX3" fmla="*/ 83106 w 450818"/>
                <a:gd name="connsiteY3" fmla="*/ 288608 h 288607"/>
              </a:gdLst>
              <a:ahLst/>
              <a:cxnLst>
                <a:cxn ang="0">
                  <a:pos x="connsiteX0" y="connsiteY0"/>
                </a:cxn>
                <a:cxn ang="0">
                  <a:pos x="connsiteX1" y="connsiteY1"/>
                </a:cxn>
                <a:cxn ang="0">
                  <a:pos x="connsiteX2" y="connsiteY2"/>
                </a:cxn>
                <a:cxn ang="0">
                  <a:pos x="connsiteX3" y="connsiteY3"/>
                </a:cxn>
              </a:cxnLst>
              <a:rect l="l" t="t" r="r" b="b"/>
              <a:pathLst>
                <a:path w="450818" h="288607">
                  <a:moveTo>
                    <a:pt x="0" y="39338"/>
                  </a:moveTo>
                  <a:lnTo>
                    <a:pt x="430816" y="0"/>
                  </a:lnTo>
                  <a:lnTo>
                    <a:pt x="450818" y="235172"/>
                  </a:lnTo>
                  <a:lnTo>
                    <a:pt x="83106" y="288608"/>
                  </a:lnTo>
                </a:path>
              </a:pathLst>
            </a:custGeom>
            <a:noFill/>
            <a:ln w="3953" cap="flat">
              <a:solidFill>
                <a:srgbClr val="231815"/>
              </a:solid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BA3F5F24-A927-26E8-4CB0-FEF3C53FCE74}"/>
                </a:ext>
              </a:extLst>
            </p:cNvPr>
            <p:cNvSpPr/>
            <p:nvPr/>
          </p:nvSpPr>
          <p:spPr>
            <a:xfrm>
              <a:off x="13095021" y="6262417"/>
              <a:ext cx="133397" cy="476678"/>
            </a:xfrm>
            <a:custGeom>
              <a:avLst/>
              <a:gdLst>
                <a:gd name="connsiteX0" fmla="*/ 0 w 133397"/>
                <a:gd name="connsiteY0" fmla="*/ 0 h 476678"/>
                <a:gd name="connsiteX1" fmla="*/ 133398 w 133397"/>
                <a:gd name="connsiteY1" fmla="*/ 476679 h 476678"/>
              </a:gdLst>
              <a:ahLst/>
              <a:cxnLst>
                <a:cxn ang="0">
                  <a:pos x="connsiteX0" y="connsiteY0"/>
                </a:cxn>
                <a:cxn ang="0">
                  <a:pos x="connsiteX1" y="connsiteY1"/>
                </a:cxn>
              </a:cxnLst>
              <a:rect l="l" t="t" r="r" b="b"/>
              <a:pathLst>
                <a:path w="133397" h="476678">
                  <a:moveTo>
                    <a:pt x="0" y="0"/>
                  </a:moveTo>
                  <a:lnTo>
                    <a:pt x="133398" y="476679"/>
                  </a:lnTo>
                </a:path>
              </a:pathLst>
            </a:custGeom>
            <a:noFill/>
            <a:ln w="3953" cap="flat">
              <a:solidFill>
                <a:srgbClr val="FFFFFF"/>
              </a:solid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5759610E-8B7F-9B0E-BDC5-00D5AA6C6FB4}"/>
                </a:ext>
              </a:extLst>
            </p:cNvPr>
            <p:cNvSpPr/>
            <p:nvPr/>
          </p:nvSpPr>
          <p:spPr>
            <a:xfrm>
              <a:off x="13200048" y="6428437"/>
              <a:ext cx="785236" cy="456868"/>
            </a:xfrm>
            <a:custGeom>
              <a:avLst/>
              <a:gdLst>
                <a:gd name="connsiteX0" fmla="*/ 783655 w 785236"/>
                <a:gd name="connsiteY0" fmla="*/ 40815 h 456868"/>
                <a:gd name="connsiteX1" fmla="*/ 674499 w 785236"/>
                <a:gd name="connsiteY1" fmla="*/ 429435 h 456868"/>
                <a:gd name="connsiteX2" fmla="*/ 644829 w 785236"/>
                <a:gd name="connsiteY2" fmla="*/ 452104 h 456868"/>
                <a:gd name="connsiteX3" fmla="*/ 31323 w 785236"/>
                <a:gd name="connsiteY3" fmla="*/ 456867 h 456868"/>
                <a:gd name="connsiteX4" fmla="*/ 6168 w 785236"/>
                <a:gd name="connsiteY4" fmla="*/ 444418 h 456868"/>
                <a:gd name="connsiteX5" fmla="*/ 1367 w 785236"/>
                <a:gd name="connsiteY5" fmla="*/ 416766 h 456868"/>
                <a:gd name="connsiteX6" fmla="*/ 121382 w 785236"/>
                <a:gd name="connsiteY6" fmla="*/ 23098 h 456868"/>
                <a:gd name="connsiteX7" fmla="*/ 132593 w 785236"/>
                <a:gd name="connsiteY7" fmla="*/ 7210 h 456868"/>
                <a:gd name="connsiteX8" fmla="*/ 151053 w 785236"/>
                <a:gd name="connsiteY8" fmla="*/ 1095 h 456868"/>
                <a:gd name="connsiteX9" fmla="*/ 754128 w 785236"/>
                <a:gd name="connsiteY9" fmla="*/ 0 h 456868"/>
                <a:gd name="connsiteX10" fmla="*/ 785237 w 785236"/>
                <a:gd name="connsiteY10" fmla="*/ 31033 h 456868"/>
                <a:gd name="connsiteX11" fmla="*/ 783655 w 785236"/>
                <a:gd name="connsiteY11" fmla="*/ 40862 h 456868"/>
                <a:gd name="connsiteX12" fmla="*/ 783655 w 785236"/>
                <a:gd name="connsiteY12" fmla="*/ 40815 h 45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236" h="456868">
                  <a:moveTo>
                    <a:pt x="783655" y="40815"/>
                  </a:moveTo>
                  <a:lnTo>
                    <a:pt x="674499" y="429435"/>
                  </a:lnTo>
                  <a:cubicBezTo>
                    <a:pt x="670737" y="442741"/>
                    <a:pt x="658659" y="451971"/>
                    <a:pt x="644829" y="452104"/>
                  </a:cubicBezTo>
                  <a:lnTo>
                    <a:pt x="31323" y="456867"/>
                  </a:lnTo>
                  <a:cubicBezTo>
                    <a:pt x="21436" y="456962"/>
                    <a:pt x="12093" y="452333"/>
                    <a:pt x="6168" y="444418"/>
                  </a:cubicBezTo>
                  <a:cubicBezTo>
                    <a:pt x="243" y="436493"/>
                    <a:pt x="-1538" y="426225"/>
                    <a:pt x="1367" y="416766"/>
                  </a:cubicBezTo>
                  <a:lnTo>
                    <a:pt x="121382" y="23098"/>
                  </a:lnTo>
                  <a:cubicBezTo>
                    <a:pt x="123325" y="16745"/>
                    <a:pt x="127259" y="11173"/>
                    <a:pt x="132593" y="7210"/>
                  </a:cubicBezTo>
                  <a:cubicBezTo>
                    <a:pt x="137937" y="3258"/>
                    <a:pt x="144404" y="1114"/>
                    <a:pt x="151053" y="1095"/>
                  </a:cubicBezTo>
                  <a:lnTo>
                    <a:pt x="754128" y="0"/>
                  </a:lnTo>
                  <a:cubicBezTo>
                    <a:pt x="771292" y="-19"/>
                    <a:pt x="785218" y="13869"/>
                    <a:pt x="785237" y="31033"/>
                  </a:cubicBezTo>
                  <a:cubicBezTo>
                    <a:pt x="785246" y="34376"/>
                    <a:pt x="784713" y="37690"/>
                    <a:pt x="783655" y="40862"/>
                  </a:cubicBezTo>
                  <a:lnTo>
                    <a:pt x="783655" y="40815"/>
                  </a:lnTo>
                  <a:close/>
                </a:path>
              </a:pathLst>
            </a:custGeom>
            <a:solidFill>
              <a:srgbClr val="49E5DB"/>
            </a:solidFill>
            <a:ln w="3953" cap="flat">
              <a:solidFill>
                <a:srgbClr val="231815"/>
              </a:solid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646A7956-5383-66B7-B1B6-1CB0A0C858A8}"/>
                </a:ext>
              </a:extLst>
            </p:cNvPr>
            <p:cNvSpPr/>
            <p:nvPr/>
          </p:nvSpPr>
          <p:spPr>
            <a:xfrm>
              <a:off x="13534552" y="6596792"/>
              <a:ext cx="139636" cy="139636"/>
            </a:xfrm>
            <a:custGeom>
              <a:avLst/>
              <a:gdLst>
                <a:gd name="connsiteX0" fmla="*/ 69818 w 139636"/>
                <a:gd name="connsiteY0" fmla="*/ 139637 h 139636"/>
                <a:gd name="connsiteX1" fmla="*/ 139636 w 139636"/>
                <a:gd name="connsiteY1" fmla="*/ 69818 h 139636"/>
                <a:gd name="connsiteX2" fmla="*/ 69818 w 139636"/>
                <a:gd name="connsiteY2" fmla="*/ 0 h 139636"/>
                <a:gd name="connsiteX3" fmla="*/ 0 w 139636"/>
                <a:gd name="connsiteY3" fmla="*/ 69818 h 139636"/>
                <a:gd name="connsiteX4" fmla="*/ 69818 w 139636"/>
                <a:gd name="connsiteY4" fmla="*/ 139637 h 139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36" h="139636">
                  <a:moveTo>
                    <a:pt x="69818" y="139637"/>
                  </a:moveTo>
                  <a:cubicBezTo>
                    <a:pt x="108375" y="139637"/>
                    <a:pt x="139636" y="108376"/>
                    <a:pt x="139636" y="69818"/>
                  </a:cubicBezTo>
                  <a:cubicBezTo>
                    <a:pt x="139636" y="31261"/>
                    <a:pt x="108375" y="0"/>
                    <a:pt x="69818" y="0"/>
                  </a:cubicBezTo>
                  <a:cubicBezTo>
                    <a:pt x="31261" y="0"/>
                    <a:pt x="0" y="31261"/>
                    <a:pt x="0" y="69818"/>
                  </a:cubicBezTo>
                  <a:cubicBezTo>
                    <a:pt x="0" y="108376"/>
                    <a:pt x="31261" y="139637"/>
                    <a:pt x="69818" y="139637"/>
                  </a:cubicBezTo>
                  <a:close/>
                </a:path>
              </a:pathLst>
            </a:custGeom>
            <a:solidFill>
              <a:srgbClr val="FFFFFF"/>
            </a:solidFill>
            <a:ln w="5286" cap="flat">
              <a:solidFill>
                <a:srgbClr val="231815"/>
              </a:solid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CC2B9B64-D6E3-4692-8BF9-FA69ADC9C72F}"/>
                </a:ext>
              </a:extLst>
            </p:cNvPr>
            <p:cNvSpPr/>
            <p:nvPr/>
          </p:nvSpPr>
          <p:spPr>
            <a:xfrm>
              <a:off x="12779791" y="5903086"/>
              <a:ext cx="105917" cy="82391"/>
            </a:xfrm>
            <a:custGeom>
              <a:avLst/>
              <a:gdLst>
                <a:gd name="connsiteX0" fmla="*/ 0 w 105917"/>
                <a:gd name="connsiteY0" fmla="*/ 29432 h 82391"/>
                <a:gd name="connsiteX1" fmla="*/ 105918 w 105917"/>
                <a:gd name="connsiteY1" fmla="*/ 82391 h 82391"/>
                <a:gd name="connsiteX2" fmla="*/ 105918 w 105917"/>
                <a:gd name="connsiteY2" fmla="*/ 0 h 82391"/>
                <a:gd name="connsiteX3" fmla="*/ 0 w 105917"/>
                <a:gd name="connsiteY3" fmla="*/ 29432 h 82391"/>
              </a:gdLst>
              <a:ahLst/>
              <a:cxnLst>
                <a:cxn ang="0">
                  <a:pos x="connsiteX0" y="connsiteY0"/>
                </a:cxn>
                <a:cxn ang="0">
                  <a:pos x="connsiteX1" y="connsiteY1"/>
                </a:cxn>
                <a:cxn ang="0">
                  <a:pos x="connsiteX2" y="connsiteY2"/>
                </a:cxn>
                <a:cxn ang="0">
                  <a:pos x="connsiteX3" y="connsiteY3"/>
                </a:cxn>
              </a:cxnLst>
              <a:rect l="l" t="t" r="r" b="b"/>
              <a:pathLst>
                <a:path w="105917" h="82391">
                  <a:moveTo>
                    <a:pt x="0" y="29432"/>
                  </a:moveTo>
                  <a:lnTo>
                    <a:pt x="105918" y="82391"/>
                  </a:lnTo>
                  <a:lnTo>
                    <a:pt x="105918" y="0"/>
                  </a:lnTo>
                  <a:cubicBezTo>
                    <a:pt x="105918" y="0"/>
                    <a:pt x="69104" y="44815"/>
                    <a:pt x="0" y="29432"/>
                  </a:cubicBezTo>
                  <a:close/>
                </a:path>
              </a:pathLst>
            </a:custGeom>
            <a:solidFill>
              <a:srgbClr val="231815"/>
            </a:solidFill>
            <a:ln w="9525"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512D3347-10C0-78D6-A52E-043794C08FB7}"/>
                </a:ext>
              </a:extLst>
            </p:cNvPr>
            <p:cNvSpPr/>
            <p:nvPr/>
          </p:nvSpPr>
          <p:spPr>
            <a:xfrm>
              <a:off x="12831178" y="6512683"/>
              <a:ext cx="381068" cy="327488"/>
            </a:xfrm>
            <a:custGeom>
              <a:avLst/>
              <a:gdLst>
                <a:gd name="connsiteX0" fmla="*/ 59960 w 381068"/>
                <a:gd name="connsiteY0" fmla="*/ 96253 h 327488"/>
                <a:gd name="connsiteX1" fmla="*/ 200739 w 381068"/>
                <a:gd name="connsiteY1" fmla="*/ 86728 h 327488"/>
                <a:gd name="connsiteX2" fmla="*/ 260890 w 381068"/>
                <a:gd name="connsiteY2" fmla="*/ 16576 h 327488"/>
                <a:gd name="connsiteX3" fmla="*/ 312420 w 381068"/>
                <a:gd name="connsiteY3" fmla="*/ 7527 h 327488"/>
                <a:gd name="connsiteX4" fmla="*/ 305657 w 381068"/>
                <a:gd name="connsiteY4" fmla="*/ 61106 h 327488"/>
                <a:gd name="connsiteX5" fmla="*/ 288703 w 381068"/>
                <a:gd name="connsiteY5" fmla="*/ 80965 h 327488"/>
                <a:gd name="connsiteX6" fmla="*/ 344376 w 381068"/>
                <a:gd name="connsiteY6" fmla="*/ 103539 h 327488"/>
                <a:gd name="connsiteX7" fmla="*/ 361140 w 381068"/>
                <a:gd name="connsiteY7" fmla="*/ 210029 h 327488"/>
                <a:gd name="connsiteX8" fmla="*/ 277225 w 381068"/>
                <a:gd name="connsiteY8" fmla="*/ 308327 h 327488"/>
                <a:gd name="connsiteX9" fmla="*/ 178784 w 381068"/>
                <a:gd name="connsiteY9" fmla="*/ 299183 h 327488"/>
                <a:gd name="connsiteX10" fmla="*/ 17431 w 381068"/>
                <a:gd name="connsiteY10" fmla="*/ 314375 h 327488"/>
                <a:gd name="connsiteX11" fmla="*/ 0 w 381068"/>
                <a:gd name="connsiteY11" fmla="*/ 100063 h 327488"/>
                <a:gd name="connsiteX12" fmla="*/ 59960 w 381068"/>
                <a:gd name="connsiteY12" fmla="*/ 96253 h 32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068" h="327488">
                  <a:moveTo>
                    <a:pt x="59960" y="96253"/>
                  </a:moveTo>
                  <a:lnTo>
                    <a:pt x="200739" y="86728"/>
                  </a:lnTo>
                  <a:lnTo>
                    <a:pt x="260890" y="16576"/>
                  </a:lnTo>
                  <a:cubicBezTo>
                    <a:pt x="272463" y="3051"/>
                    <a:pt x="294227" y="-7903"/>
                    <a:pt x="312420" y="7527"/>
                  </a:cubicBezTo>
                  <a:cubicBezTo>
                    <a:pt x="330613" y="22958"/>
                    <a:pt x="324183" y="39436"/>
                    <a:pt x="305657" y="61106"/>
                  </a:cubicBezTo>
                  <a:lnTo>
                    <a:pt x="288703" y="80965"/>
                  </a:lnTo>
                  <a:cubicBezTo>
                    <a:pt x="288703" y="80965"/>
                    <a:pt x="305562" y="70392"/>
                    <a:pt x="344376" y="103539"/>
                  </a:cubicBezTo>
                  <a:cubicBezTo>
                    <a:pt x="383191" y="136686"/>
                    <a:pt x="395049" y="170214"/>
                    <a:pt x="361140" y="210029"/>
                  </a:cubicBezTo>
                  <a:lnTo>
                    <a:pt x="277225" y="308327"/>
                  </a:lnTo>
                  <a:cubicBezTo>
                    <a:pt x="264081" y="323662"/>
                    <a:pt x="233839" y="346427"/>
                    <a:pt x="178784" y="299183"/>
                  </a:cubicBezTo>
                  <a:lnTo>
                    <a:pt x="17431" y="314375"/>
                  </a:lnTo>
                  <a:lnTo>
                    <a:pt x="0" y="100063"/>
                  </a:lnTo>
                  <a:lnTo>
                    <a:pt x="59960" y="96253"/>
                  </a:lnTo>
                  <a:close/>
                </a:path>
              </a:pathLst>
            </a:custGeom>
            <a:solidFill>
              <a:srgbClr val="F9D3DC"/>
            </a:solidFill>
            <a:ln w="3953" cap="flat">
              <a:solidFill>
                <a:srgbClr val="231815"/>
              </a:solid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E1287D49-323E-79DE-595A-F7A4667CDE0A}"/>
                </a:ext>
              </a:extLst>
            </p:cNvPr>
            <p:cNvSpPr/>
            <p:nvPr/>
          </p:nvSpPr>
          <p:spPr>
            <a:xfrm>
              <a:off x="13054540" y="6674135"/>
              <a:ext cx="135112" cy="141065"/>
            </a:xfrm>
            <a:custGeom>
              <a:avLst/>
              <a:gdLst>
                <a:gd name="connsiteX0" fmla="*/ 78248 w 135112"/>
                <a:gd name="connsiteY0" fmla="*/ 0 h 141065"/>
                <a:gd name="connsiteX1" fmla="*/ 135112 w 135112"/>
                <a:gd name="connsiteY1" fmla="*/ 49387 h 141065"/>
                <a:gd name="connsiteX2" fmla="*/ 39338 w 135112"/>
                <a:gd name="connsiteY2" fmla="*/ 43434 h 141065"/>
                <a:gd name="connsiteX3" fmla="*/ 96250 w 135112"/>
                <a:gd name="connsiteY3" fmla="*/ 95298 h 141065"/>
                <a:gd name="connsiteX4" fmla="*/ 0 w 135112"/>
                <a:gd name="connsiteY4" fmla="*/ 86916 h 141065"/>
                <a:gd name="connsiteX5" fmla="*/ 60388 w 135112"/>
                <a:gd name="connsiteY5" fmla="*/ 141065 h 14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112" h="141065">
                  <a:moveTo>
                    <a:pt x="78248" y="0"/>
                  </a:moveTo>
                  <a:lnTo>
                    <a:pt x="135112" y="49387"/>
                  </a:lnTo>
                  <a:moveTo>
                    <a:pt x="39338" y="43434"/>
                  </a:moveTo>
                  <a:lnTo>
                    <a:pt x="96250" y="95298"/>
                  </a:lnTo>
                  <a:moveTo>
                    <a:pt x="0" y="86916"/>
                  </a:moveTo>
                  <a:lnTo>
                    <a:pt x="60388" y="141065"/>
                  </a:lnTo>
                </a:path>
              </a:pathLst>
            </a:custGeom>
            <a:noFill/>
            <a:ln w="5096" cap="flat">
              <a:solidFill>
                <a:srgbClr val="231815"/>
              </a:solid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0B62AD52-FF92-867E-476A-416EFDFA7E7C}"/>
                </a:ext>
              </a:extLst>
            </p:cNvPr>
            <p:cNvSpPr/>
            <p:nvPr/>
          </p:nvSpPr>
          <p:spPr>
            <a:xfrm>
              <a:off x="12830988" y="6612746"/>
              <a:ext cx="78533" cy="214312"/>
            </a:xfrm>
            <a:custGeom>
              <a:avLst/>
              <a:gdLst>
                <a:gd name="connsiteX0" fmla="*/ 0 w 78533"/>
                <a:gd name="connsiteY0" fmla="*/ 0 h 214312"/>
                <a:gd name="connsiteX1" fmla="*/ 78534 w 78533"/>
                <a:gd name="connsiteY1" fmla="*/ 207693 h 214312"/>
                <a:gd name="connsiteX2" fmla="*/ 17431 w 78533"/>
                <a:gd name="connsiteY2" fmla="*/ 214313 h 214312"/>
                <a:gd name="connsiteX3" fmla="*/ 0 w 78533"/>
                <a:gd name="connsiteY3" fmla="*/ 0 h 214312"/>
              </a:gdLst>
              <a:ahLst/>
              <a:cxnLst>
                <a:cxn ang="0">
                  <a:pos x="connsiteX0" y="connsiteY0"/>
                </a:cxn>
                <a:cxn ang="0">
                  <a:pos x="connsiteX1" y="connsiteY1"/>
                </a:cxn>
                <a:cxn ang="0">
                  <a:pos x="connsiteX2" y="connsiteY2"/>
                </a:cxn>
                <a:cxn ang="0">
                  <a:pos x="connsiteX3" y="connsiteY3"/>
                </a:cxn>
              </a:cxnLst>
              <a:rect l="l" t="t" r="r" b="b"/>
              <a:pathLst>
                <a:path w="78533" h="214312">
                  <a:moveTo>
                    <a:pt x="0" y="0"/>
                  </a:moveTo>
                  <a:lnTo>
                    <a:pt x="78534" y="207693"/>
                  </a:lnTo>
                  <a:lnTo>
                    <a:pt x="17431" y="214313"/>
                  </a:lnTo>
                  <a:lnTo>
                    <a:pt x="0" y="0"/>
                  </a:lnTo>
                  <a:close/>
                </a:path>
              </a:pathLst>
            </a:custGeom>
            <a:solidFill>
              <a:srgbClr val="231815"/>
            </a:solidFill>
            <a:ln w="9525"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68215CD6-1D24-9F31-924E-F783CDE445B9}"/>
                </a:ext>
              </a:extLst>
            </p:cNvPr>
            <p:cNvSpPr/>
            <p:nvPr/>
          </p:nvSpPr>
          <p:spPr>
            <a:xfrm>
              <a:off x="13873690" y="6549881"/>
              <a:ext cx="337137" cy="243173"/>
            </a:xfrm>
            <a:custGeom>
              <a:avLst/>
              <a:gdLst>
                <a:gd name="connsiteX0" fmla="*/ 277463 w 337137"/>
                <a:gd name="connsiteY0" fmla="*/ 0 h 243173"/>
                <a:gd name="connsiteX1" fmla="*/ 59674 w 337137"/>
                <a:gd name="connsiteY1" fmla="*/ 0 h 243173"/>
                <a:gd name="connsiteX2" fmla="*/ 0 w 337137"/>
                <a:gd name="connsiteY2" fmla="*/ 59674 h 243173"/>
                <a:gd name="connsiteX3" fmla="*/ 0 w 337137"/>
                <a:gd name="connsiteY3" fmla="*/ 183499 h 243173"/>
                <a:gd name="connsiteX4" fmla="*/ 59674 w 337137"/>
                <a:gd name="connsiteY4" fmla="*/ 243173 h 243173"/>
                <a:gd name="connsiteX5" fmla="*/ 277463 w 337137"/>
                <a:gd name="connsiteY5" fmla="*/ 243173 h 243173"/>
                <a:gd name="connsiteX6" fmla="*/ 337137 w 337137"/>
                <a:gd name="connsiteY6" fmla="*/ 183499 h 243173"/>
                <a:gd name="connsiteX7" fmla="*/ 337137 w 337137"/>
                <a:gd name="connsiteY7" fmla="*/ 59674 h 243173"/>
                <a:gd name="connsiteX8" fmla="*/ 277463 w 337137"/>
                <a:gd name="connsiteY8" fmla="*/ 0 h 24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137" h="243173">
                  <a:moveTo>
                    <a:pt x="277463" y="0"/>
                  </a:moveTo>
                  <a:lnTo>
                    <a:pt x="59674" y="0"/>
                  </a:lnTo>
                  <a:cubicBezTo>
                    <a:pt x="26718" y="0"/>
                    <a:pt x="0" y="26718"/>
                    <a:pt x="0" y="59674"/>
                  </a:cubicBezTo>
                  <a:lnTo>
                    <a:pt x="0" y="183499"/>
                  </a:lnTo>
                  <a:cubicBezTo>
                    <a:pt x="0" y="216456"/>
                    <a:pt x="26718" y="243173"/>
                    <a:pt x="59674" y="243173"/>
                  </a:cubicBezTo>
                  <a:lnTo>
                    <a:pt x="277463" y="243173"/>
                  </a:lnTo>
                  <a:cubicBezTo>
                    <a:pt x="310420" y="243173"/>
                    <a:pt x="337137" y="216456"/>
                    <a:pt x="337137" y="183499"/>
                  </a:cubicBezTo>
                  <a:lnTo>
                    <a:pt x="337137" y="59674"/>
                  </a:lnTo>
                  <a:cubicBezTo>
                    <a:pt x="337137" y="26718"/>
                    <a:pt x="310420" y="0"/>
                    <a:pt x="277463" y="0"/>
                  </a:cubicBezTo>
                  <a:close/>
                </a:path>
              </a:pathLst>
            </a:custGeom>
            <a:solidFill>
              <a:srgbClr val="FFFFFF"/>
            </a:solidFill>
            <a:ln w="3905" cap="flat">
              <a:solidFill>
                <a:srgbClr val="231815"/>
              </a:solid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2B956476-41DD-D739-0CF1-D95AFEA275C5}"/>
                </a:ext>
              </a:extLst>
            </p:cNvPr>
            <p:cNvSpPr/>
            <p:nvPr/>
          </p:nvSpPr>
          <p:spPr>
            <a:xfrm>
              <a:off x="13964134" y="6617413"/>
              <a:ext cx="152872" cy="113061"/>
            </a:xfrm>
            <a:custGeom>
              <a:avLst/>
              <a:gdLst>
                <a:gd name="connsiteX0" fmla="*/ 45049 w 152872"/>
                <a:gd name="connsiteY0" fmla="*/ 113062 h 113061"/>
                <a:gd name="connsiteX1" fmla="*/ 116915 w 152872"/>
                <a:gd name="connsiteY1" fmla="*/ 113062 h 113061"/>
                <a:gd name="connsiteX2" fmla="*/ 152872 w 152872"/>
                <a:gd name="connsiteY2" fmla="*/ 75629 h 113061"/>
                <a:gd name="connsiteX3" fmla="*/ 108676 w 152872"/>
                <a:gd name="connsiteY3" fmla="*/ 44196 h 113061"/>
                <a:gd name="connsiteX4" fmla="*/ 56289 w 152872"/>
                <a:gd name="connsiteY4" fmla="*/ 0 h 113061"/>
                <a:gd name="connsiteX5" fmla="*/ 139 w 152872"/>
                <a:gd name="connsiteY5" fmla="*/ 58436 h 113061"/>
                <a:gd name="connsiteX6" fmla="*/ 45049 w 152872"/>
                <a:gd name="connsiteY6" fmla="*/ 113062 h 11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872" h="113061">
                  <a:moveTo>
                    <a:pt x="45049" y="113062"/>
                  </a:moveTo>
                  <a:lnTo>
                    <a:pt x="116915" y="113062"/>
                  </a:lnTo>
                  <a:cubicBezTo>
                    <a:pt x="124392" y="113062"/>
                    <a:pt x="152872" y="107823"/>
                    <a:pt x="152872" y="75629"/>
                  </a:cubicBezTo>
                  <a:cubicBezTo>
                    <a:pt x="152872" y="43434"/>
                    <a:pt x="124297" y="38195"/>
                    <a:pt x="108676" y="44196"/>
                  </a:cubicBezTo>
                  <a:cubicBezTo>
                    <a:pt x="108676" y="44196"/>
                    <a:pt x="103438" y="0"/>
                    <a:pt x="56289" y="0"/>
                  </a:cubicBezTo>
                  <a:cubicBezTo>
                    <a:pt x="9140" y="0"/>
                    <a:pt x="-1385" y="41958"/>
                    <a:pt x="139" y="58436"/>
                  </a:cubicBezTo>
                  <a:cubicBezTo>
                    <a:pt x="1663" y="74914"/>
                    <a:pt x="13617" y="108585"/>
                    <a:pt x="45049" y="113062"/>
                  </a:cubicBezTo>
                  <a:close/>
                </a:path>
              </a:pathLst>
            </a:custGeom>
            <a:solidFill>
              <a:srgbClr val="2F54EB"/>
            </a:solidFill>
            <a:ln w="3953" cap="flat">
              <a:solidFill>
                <a:srgbClr val="231815"/>
              </a:solid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C6B1C841-ABB3-098D-92FB-E1F6290467F4}"/>
                </a:ext>
              </a:extLst>
            </p:cNvPr>
            <p:cNvSpPr/>
            <p:nvPr/>
          </p:nvSpPr>
          <p:spPr>
            <a:xfrm>
              <a:off x="12802461" y="5751934"/>
              <a:ext cx="90380" cy="41804"/>
            </a:xfrm>
            <a:custGeom>
              <a:avLst/>
              <a:gdLst>
                <a:gd name="connsiteX0" fmla="*/ 10049 w 90380"/>
                <a:gd name="connsiteY0" fmla="*/ 41805 h 41804"/>
                <a:gd name="connsiteX1" fmla="*/ 20098 w 90380"/>
                <a:gd name="connsiteY1" fmla="*/ 22326 h 41804"/>
                <a:gd name="connsiteX2" fmla="*/ 10049 w 90380"/>
                <a:gd name="connsiteY2" fmla="*/ 2847 h 41804"/>
                <a:gd name="connsiteX3" fmla="*/ 0 w 90380"/>
                <a:gd name="connsiteY3" fmla="*/ 22326 h 41804"/>
                <a:gd name="connsiteX4" fmla="*/ 10049 w 90380"/>
                <a:gd name="connsiteY4" fmla="*/ 41805 h 41804"/>
                <a:gd name="connsiteX5" fmla="*/ 83458 w 90380"/>
                <a:gd name="connsiteY5" fmla="*/ 33308 h 41804"/>
                <a:gd name="connsiteX6" fmla="*/ 90040 w 90380"/>
                <a:gd name="connsiteY6" fmla="*/ 15316 h 41804"/>
                <a:gd name="connsiteX7" fmla="*/ 78448 w 90380"/>
                <a:gd name="connsiteY7" fmla="*/ 57 h 41804"/>
                <a:gd name="connsiteX8" fmla="*/ 71866 w 90380"/>
                <a:gd name="connsiteY8" fmla="*/ 18049 h 41804"/>
                <a:gd name="connsiteX9" fmla="*/ 83458 w 90380"/>
                <a:gd name="connsiteY9" fmla="*/ 33308 h 41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380" h="41804">
                  <a:moveTo>
                    <a:pt x="10049" y="41805"/>
                  </a:moveTo>
                  <a:cubicBezTo>
                    <a:pt x="15602" y="41805"/>
                    <a:pt x="20098" y="33080"/>
                    <a:pt x="20098" y="22326"/>
                  </a:cubicBezTo>
                  <a:cubicBezTo>
                    <a:pt x="20098" y="11572"/>
                    <a:pt x="15602" y="2847"/>
                    <a:pt x="10049" y="2847"/>
                  </a:cubicBezTo>
                  <a:cubicBezTo>
                    <a:pt x="4496" y="2847"/>
                    <a:pt x="0" y="11572"/>
                    <a:pt x="0" y="22326"/>
                  </a:cubicBezTo>
                  <a:cubicBezTo>
                    <a:pt x="0" y="33080"/>
                    <a:pt x="4496" y="41805"/>
                    <a:pt x="10049" y="41805"/>
                  </a:cubicBezTo>
                  <a:close/>
                  <a:moveTo>
                    <a:pt x="83458" y="33308"/>
                  </a:moveTo>
                  <a:cubicBezTo>
                    <a:pt x="88478" y="32556"/>
                    <a:pt x="91421" y="24498"/>
                    <a:pt x="90040" y="15316"/>
                  </a:cubicBezTo>
                  <a:cubicBezTo>
                    <a:pt x="88659" y="6134"/>
                    <a:pt x="83468" y="-696"/>
                    <a:pt x="78448" y="57"/>
                  </a:cubicBezTo>
                  <a:cubicBezTo>
                    <a:pt x="73428" y="819"/>
                    <a:pt x="70475" y="8867"/>
                    <a:pt x="71866" y="18049"/>
                  </a:cubicBezTo>
                  <a:cubicBezTo>
                    <a:pt x="73247" y="27231"/>
                    <a:pt x="78438" y="34061"/>
                    <a:pt x="83458" y="33308"/>
                  </a:cubicBezTo>
                  <a:close/>
                </a:path>
              </a:pathLst>
            </a:custGeom>
            <a:solidFill>
              <a:srgbClr val="000000"/>
            </a:solidFill>
            <a:ln w="9525"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2F6EEDCB-3690-1DB2-8D09-504C1F23A797}"/>
                </a:ext>
              </a:extLst>
            </p:cNvPr>
            <p:cNvSpPr/>
            <p:nvPr/>
          </p:nvSpPr>
          <p:spPr>
            <a:xfrm>
              <a:off x="12791030" y="5770641"/>
              <a:ext cx="111299" cy="121872"/>
            </a:xfrm>
            <a:custGeom>
              <a:avLst/>
              <a:gdLst>
                <a:gd name="connsiteX0" fmla="*/ 63484 w 111299"/>
                <a:gd name="connsiteY0" fmla="*/ 0 h 121872"/>
                <a:gd name="connsiteX1" fmla="*/ 111300 w 111299"/>
                <a:gd name="connsiteY1" fmla="*/ 74057 h 121872"/>
                <a:gd name="connsiteX2" fmla="*/ 60531 w 111299"/>
                <a:gd name="connsiteY2" fmla="*/ 82867 h 121872"/>
                <a:gd name="connsiteX3" fmla="*/ 58245 w 111299"/>
                <a:gd name="connsiteY3" fmla="*/ 121872 h 121872"/>
                <a:gd name="connsiteX4" fmla="*/ 0 w 111299"/>
                <a:gd name="connsiteY4" fmla="*/ 93297 h 12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99" h="121872">
                  <a:moveTo>
                    <a:pt x="63484" y="0"/>
                  </a:moveTo>
                  <a:lnTo>
                    <a:pt x="111300" y="74057"/>
                  </a:lnTo>
                  <a:lnTo>
                    <a:pt x="60531" y="82867"/>
                  </a:lnTo>
                  <a:moveTo>
                    <a:pt x="58245" y="121872"/>
                  </a:moveTo>
                  <a:cubicBezTo>
                    <a:pt x="58245" y="121872"/>
                    <a:pt x="10097" y="117396"/>
                    <a:pt x="0" y="93297"/>
                  </a:cubicBezTo>
                </a:path>
              </a:pathLst>
            </a:custGeom>
            <a:noFill/>
            <a:ln w="4763" cap="flat">
              <a:solidFill>
                <a:srgbClr val="000000"/>
              </a:solid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502965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fe810e08-1b0c-4a6c-b7ec-59cc55597054&quot;,&quot;Name&quot;:&quot;自定义&quot;,&quot;Kind&quot;:&quot;Custom&quot;,&quot;OldGuidesSetting&quot;:{&quot;HeaderHeight&quot;:15.0,&quot;FooterHeight&quot;:9.0,&quot;SideMargin&quot;:5.5,&quot;TopMargin&quot;:0.0,&quot;BottomMargin&quot;:0.0,&quot;IntervalMargin&quot;:1.5}}"/>
</p:tagLst>
</file>

<file path=ppt/tags/tag10.xml><?xml version="1.0" encoding="utf-8"?>
<p:tagLst xmlns:a="http://schemas.openxmlformats.org/drawingml/2006/main" xmlns:r="http://schemas.openxmlformats.org/officeDocument/2006/relationships" xmlns:p="http://schemas.openxmlformats.org/presentationml/2006/main">
  <p:tag name="ISLIDE.ICON" val="#176541;"/>
</p:tagLst>
</file>

<file path=ppt/tags/tag11.xml><?xml version="1.0" encoding="utf-8"?>
<p:tagLst xmlns:a="http://schemas.openxmlformats.org/drawingml/2006/main" xmlns:r="http://schemas.openxmlformats.org/officeDocument/2006/relationships" xmlns:p="http://schemas.openxmlformats.org/presentationml/2006/main">
  <p:tag name="ISLIDE.ICON" val="#176541;"/>
</p:tagLst>
</file>

<file path=ppt/tags/tag12.xml><?xml version="1.0" encoding="utf-8"?>
<p:tagLst xmlns:a="http://schemas.openxmlformats.org/drawingml/2006/main" xmlns:r="http://schemas.openxmlformats.org/officeDocument/2006/relationships" xmlns:p="http://schemas.openxmlformats.org/presentationml/2006/main">
  <p:tag name="ISLIDE.ICON" val="#176541;"/>
</p:tagLst>
</file>

<file path=ppt/tags/tag13.xml><?xml version="1.0" encoding="utf-8"?>
<p:tagLst xmlns:a="http://schemas.openxmlformats.org/drawingml/2006/main" xmlns:r="http://schemas.openxmlformats.org/officeDocument/2006/relationships" xmlns:p="http://schemas.openxmlformats.org/presentationml/2006/main">
  <p:tag name="ISLIDE.ICON" val="#176541;"/>
</p:tagLst>
</file>

<file path=ppt/tags/tag14.xml><?xml version="1.0" encoding="utf-8"?>
<p:tagLst xmlns:a="http://schemas.openxmlformats.org/drawingml/2006/main" xmlns:r="http://schemas.openxmlformats.org/officeDocument/2006/relationships" xmlns:p="http://schemas.openxmlformats.org/presentationml/2006/main">
  <p:tag name="ISLIDE.ICON" val="#176541;"/>
</p:tagLst>
</file>

<file path=ppt/tags/tag15.xml><?xml version="1.0" encoding="utf-8"?>
<p:tagLst xmlns:a="http://schemas.openxmlformats.org/drawingml/2006/main" xmlns:r="http://schemas.openxmlformats.org/officeDocument/2006/relationships" xmlns:p="http://schemas.openxmlformats.org/presentationml/2006/main">
  <p:tag name="ISLIDE.ICON" val="#176541;"/>
</p:tagLst>
</file>

<file path=ppt/tags/tag16.xml><?xml version="1.0" encoding="utf-8"?>
<p:tagLst xmlns:a="http://schemas.openxmlformats.org/drawingml/2006/main" xmlns:r="http://schemas.openxmlformats.org/officeDocument/2006/relationships" xmlns:p="http://schemas.openxmlformats.org/presentationml/2006/main">
  <p:tag name="ISLIDE.ICON" val="#176541;"/>
</p:tagLst>
</file>

<file path=ppt/tags/tag2.xml><?xml version="1.0" encoding="utf-8"?>
<p:tagLst xmlns:a="http://schemas.openxmlformats.org/drawingml/2006/main" xmlns:r="http://schemas.openxmlformats.org/officeDocument/2006/relationships" xmlns:p="http://schemas.openxmlformats.org/presentationml/2006/main">
  <p:tag name="ISLIDE.ICON" val="#176541;"/>
</p:tagLst>
</file>

<file path=ppt/tags/tag3.xml><?xml version="1.0" encoding="utf-8"?>
<p:tagLst xmlns:a="http://schemas.openxmlformats.org/drawingml/2006/main" xmlns:r="http://schemas.openxmlformats.org/officeDocument/2006/relationships" xmlns:p="http://schemas.openxmlformats.org/presentationml/2006/main">
  <p:tag name="ISLIDE.ICON" val="#176541;"/>
</p:tagLst>
</file>

<file path=ppt/tags/tag4.xml><?xml version="1.0" encoding="utf-8"?>
<p:tagLst xmlns:a="http://schemas.openxmlformats.org/drawingml/2006/main" xmlns:r="http://schemas.openxmlformats.org/officeDocument/2006/relationships" xmlns:p="http://schemas.openxmlformats.org/presentationml/2006/main">
  <p:tag name="ISLIDE.ICON" val="#176541;"/>
</p:tagLst>
</file>

<file path=ppt/tags/tag5.xml><?xml version="1.0" encoding="utf-8"?>
<p:tagLst xmlns:a="http://schemas.openxmlformats.org/drawingml/2006/main" xmlns:r="http://schemas.openxmlformats.org/officeDocument/2006/relationships" xmlns:p="http://schemas.openxmlformats.org/presentationml/2006/main">
  <p:tag name="ISLIDE.ICON" val="#176541;"/>
</p:tagLst>
</file>

<file path=ppt/tags/tag6.xml><?xml version="1.0" encoding="utf-8"?>
<p:tagLst xmlns:a="http://schemas.openxmlformats.org/drawingml/2006/main" xmlns:r="http://schemas.openxmlformats.org/officeDocument/2006/relationships" xmlns:p="http://schemas.openxmlformats.org/presentationml/2006/main">
  <p:tag name="ISLIDE.ICON" val="#176541;"/>
</p:tagLst>
</file>

<file path=ppt/tags/tag7.xml><?xml version="1.0" encoding="utf-8"?>
<p:tagLst xmlns:a="http://schemas.openxmlformats.org/drawingml/2006/main" xmlns:r="http://schemas.openxmlformats.org/officeDocument/2006/relationships" xmlns:p="http://schemas.openxmlformats.org/presentationml/2006/main">
  <p:tag name="ISLIDE.ICON" val="#176541;"/>
</p:tagLst>
</file>

<file path=ppt/tags/tag8.xml><?xml version="1.0" encoding="utf-8"?>
<p:tagLst xmlns:a="http://schemas.openxmlformats.org/drawingml/2006/main" xmlns:r="http://schemas.openxmlformats.org/officeDocument/2006/relationships" xmlns:p="http://schemas.openxmlformats.org/presentationml/2006/main">
  <p:tag name="ISLIDE.ICON" val="#176541;"/>
</p:tagLst>
</file>

<file path=ppt/tags/tag9.xml><?xml version="1.0" encoding="utf-8"?>
<p:tagLst xmlns:a="http://schemas.openxmlformats.org/drawingml/2006/main" xmlns:r="http://schemas.openxmlformats.org/officeDocument/2006/relationships" xmlns:p="http://schemas.openxmlformats.org/presentationml/2006/main">
  <p:tag name="ISLIDE.ICON" val="#176541;"/>
</p:tagLst>
</file>

<file path=ppt/theme/theme1.xml><?xml version="1.0" encoding="utf-8"?>
<a:theme xmlns:a="http://schemas.openxmlformats.org/drawingml/2006/main" name="Office 主题   51PPT模板网​​">
  <a:themeElements>
    <a:clrScheme name="自定义 18">
      <a:dk1>
        <a:sysClr val="windowText" lastClr="000000"/>
      </a:dk1>
      <a:lt1>
        <a:sysClr val="window" lastClr="FFFFFF"/>
      </a:lt1>
      <a:dk2>
        <a:srgbClr val="44546A"/>
      </a:dk2>
      <a:lt2>
        <a:srgbClr val="E7E6E6"/>
      </a:lt2>
      <a:accent1>
        <a:srgbClr val="2F54EB"/>
      </a:accent1>
      <a:accent2>
        <a:srgbClr val="49E5DB"/>
      </a:accent2>
      <a:accent3>
        <a:srgbClr val="F66331"/>
      </a:accent3>
      <a:accent4>
        <a:srgbClr val="FFC000"/>
      </a:accent4>
      <a:accent5>
        <a:srgbClr val="5B9BD5"/>
      </a:accent5>
      <a:accent6>
        <a:srgbClr val="70AD47"/>
      </a:accent6>
      <a:hlink>
        <a:srgbClr val="0563C1"/>
      </a:hlink>
      <a:folHlink>
        <a:srgbClr val="954F72"/>
      </a:folHlink>
    </a:clrScheme>
    <a:fontScheme name="自定义 26">
      <a:majorFont>
        <a:latin typeface="思源黑体 CN Bold"/>
        <a:ea typeface="思源黑体 CN Bold"/>
        <a:cs typeface=""/>
      </a:majorFont>
      <a:minorFont>
        <a:latin typeface="思源黑体 CN Light"/>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www.51pptmoban.com​​">
  <a:themeElements>
    <a:clrScheme name="自定义 8">
      <a:dk1>
        <a:srgbClr val="2F2F2F"/>
      </a:dk1>
      <a:lt1>
        <a:srgbClr val="FFFFFF"/>
      </a:lt1>
      <a:dk2>
        <a:srgbClr val="778495"/>
      </a:dk2>
      <a:lt2>
        <a:srgbClr val="F0F0F0"/>
      </a:lt2>
      <a:accent1>
        <a:srgbClr val="FF9E21"/>
      </a:accent1>
      <a:accent2>
        <a:srgbClr val="FF8D15"/>
      </a:accent2>
      <a:accent3>
        <a:srgbClr val="FFEDD1"/>
      </a:accent3>
      <a:accent4>
        <a:srgbClr val="1EBAA5"/>
      </a:accent4>
      <a:accent5>
        <a:srgbClr val="8E7EF0"/>
      </a:accent5>
      <a:accent6>
        <a:srgbClr val="F4B919"/>
      </a:accent6>
      <a:hlink>
        <a:srgbClr val="F84D4D"/>
      </a:hlink>
      <a:folHlink>
        <a:srgbClr val="979797"/>
      </a:folHlink>
    </a:clrScheme>
    <a:fontScheme name="自定义 33">
      <a:majorFont>
        <a:latin typeface="Bahnschrift SemiBold"/>
        <a:ea typeface="OPPOSans H"/>
        <a:cs typeface=""/>
      </a:majorFont>
      <a:minorFont>
        <a:latin typeface="Bahnschrift SemiLight"/>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1269</Words>
  <Application>Microsoft Office PowerPoint</Application>
  <PresentationFormat>宽屏</PresentationFormat>
  <Paragraphs>172</Paragraphs>
  <Slides>17</Slides>
  <Notes>16</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17</vt:i4>
      </vt:variant>
    </vt:vector>
  </HeadingPairs>
  <TitlesOfParts>
    <vt:vector size="35" baseType="lpstr">
      <vt:lpstr>OPPOSans H</vt:lpstr>
      <vt:lpstr>OPPOSans M</vt:lpstr>
      <vt:lpstr>阿里巴巴普惠体 2.0 55 Regular</vt:lpstr>
      <vt:lpstr>阿里巴巴普惠体 2.0 65 Medium</vt:lpstr>
      <vt:lpstr>阿里巴巴普惠体 B</vt:lpstr>
      <vt:lpstr>等线</vt:lpstr>
      <vt:lpstr>思源黑体 CN Bold</vt:lpstr>
      <vt:lpstr>思源黑体 CN Heavy</vt:lpstr>
      <vt:lpstr>思源黑体 CN Light</vt:lpstr>
      <vt:lpstr>思源黑体 CN Medium</vt:lpstr>
      <vt:lpstr>思源黑体 CN Normal</vt:lpstr>
      <vt:lpstr>思源宋体 CN Heavy</vt:lpstr>
      <vt:lpstr>Arial</vt:lpstr>
      <vt:lpstr>Bahnschrift SemiBold</vt:lpstr>
      <vt:lpstr>Bahnschrift SemiLight</vt:lpstr>
      <vt:lpstr>Segoe UI Light</vt:lpstr>
      <vt:lpstr>Office 主题   51PPT模板网​​</vt:lpstr>
      <vt:lpstr>Office 主题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蓝绿色插画风数据分析报告ppt模板</dc:title>
  <dc:creator>妤沨</dc:creator>
  <cp:keywords>P界达人</cp:keywords>
  <dc:description>51PPT模板网，幻灯片演示模板及素材免费下载！_x000d_
51PPT模板网 唯一访问网址：www.51pptmoban.com</dc:description>
  <cp:lastModifiedBy>user Power</cp:lastModifiedBy>
  <cp:revision>310</cp:revision>
  <dcterms:created xsi:type="dcterms:W3CDTF">2022-09-22T09:15:48Z</dcterms:created>
  <dcterms:modified xsi:type="dcterms:W3CDTF">2023-08-09T00:35:39Z</dcterms:modified>
</cp:coreProperties>
</file>