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60" r:id="rId7"/>
    <p:sldId id="273" r:id="rId8"/>
    <p:sldId id="276" r:id="rId9"/>
    <p:sldId id="277" r:id="rId10"/>
    <p:sldId id="280" r:id="rId11"/>
    <p:sldId id="283" r:id="rId12"/>
    <p:sldId id="284" r:id="rId13"/>
    <p:sldId id="281" r:id="rId14"/>
    <p:sldId id="279" r:id="rId15"/>
    <p:sldId id="299" r:id="rId16"/>
    <p:sldId id="278" r:id="rId17"/>
    <p:sldId id="304" r:id="rId18"/>
    <p:sldId id="305" r:id="rId19"/>
    <p:sldId id="303" r:id="rId20"/>
    <p:sldId id="302" r:id="rId21"/>
    <p:sldId id="301" r:id="rId22"/>
    <p:sldId id="297" r:id="rId23"/>
    <p:sldId id="259" r:id="rId24"/>
    <p:sldId id="298" r:id="rId25"/>
    <p:sldId id="263" r:id="rId26"/>
    <p:sldId id="306" r:id="rId27"/>
    <p:sldId id="307" r:id="rId28"/>
    <p:sldId id="310" r:id="rId29"/>
    <p:sldId id="309" r:id="rId30"/>
    <p:sldId id="262" r:id="rId31"/>
    <p:sldId id="285" r:id="rId32"/>
    <p:sldId id="286" r:id="rId33"/>
    <p:sldId id="288" r:id="rId34"/>
    <p:sldId id="287" r:id="rId35"/>
    <p:sldId id="289" r:id="rId36"/>
    <p:sldId id="264" r:id="rId37"/>
    <p:sldId id="291" r:id="rId38"/>
    <p:sldId id="290" r:id="rId39"/>
    <p:sldId id="266" r:id="rId40"/>
    <p:sldId id="295" r:id="rId41"/>
    <p:sldId id="296" r:id="rId42"/>
    <p:sldId id="265" r:id="rId43"/>
    <p:sldId id="293" r:id="rId44"/>
    <p:sldId id="292" r:id="rId45"/>
    <p:sldId id="29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sk.openstack.org/en/ques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sk.openstack.org/en/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sk.openstack.org/en/question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BUỔI 3 -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5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3560"/>
            <a:ext cx="11029615" cy="41356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forward traffic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TCP/UDP port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Floating IP (public IP)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TCP/UDP port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private port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UDP)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Casestudy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floating IP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172.16.4.100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IP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VMs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192.168.0.98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192.168.0.99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forwarding: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traffic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Floating IP 172.16.4.100,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98,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private IP 192.168.0.98,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22,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traffic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Floating IP 172.16.4.100,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99,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private IP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192.168.0.99,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22,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71387"/>
            <a:ext cx="5422390" cy="39441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Provider Network, Tenant Network, Tenant Router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Tenant Network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Provider 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Floating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172.16.4.100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1871387"/>
            <a:ext cx="5422392" cy="49866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port forwarding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INTERNAL_IP=192.168.0.98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INTERNAL_PORT_ID=30c10586-f953-402c-b8d8-eb93d4517baf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INTERNAL_PORT_PROTO=22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EXTERNAL_PORT_PROTO=98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PROTOCOL=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FLOATING_IP=172.16.4.100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floating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port forwarding create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--internal-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-address ${INTERNAL_IP}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--port ${INTERNAL_PORT_ID}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--internal-protocol-port ${INTERNAL_PORT_PROTO}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--external-protocol-port ${EXTERNAL_PORT_PROTO}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--protocol ${PROTOCOL} \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${FLOATING_IP}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6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01952"/>
            <a:ext cx="11029615" cy="47731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(..continue):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IP 192.168.0.99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192.168.0.98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floating IP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external port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-p 98 172.16.4.100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-p 99 172.16.4.100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VMs.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84042"/>
            <a:ext cx="11029615" cy="49247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VM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Active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down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vSwitch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controller03 down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node controller03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restart neutron-agent: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restart neutron-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ovs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-agent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2224"/>
            <a:ext cx="11029615" cy="50657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Network </a:t>
            </a:r>
            <a:r>
              <a:rPr lang="en-US" sz="1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setup Provider Network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3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dải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trunk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10)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compute (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set promiscuous mode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trunk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ifconfig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newbondif</a:t>
            </a:r>
            <a:r>
              <a:rPr lang="en-US" sz="1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sbin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link set </a:t>
            </a:r>
            <a:r>
              <a:rPr lang="en-US" sz="13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newbondif</a:t>
            </a:r>
            <a:r>
              <a:rPr lang="en-US" sz="1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promisc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TSD cloud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card bond2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mode,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trunk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mới.ở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Setup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-bridge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Add provider bridge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add card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bridge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bridge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bridge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trunk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network):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ovs-vsctl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add-</a:t>
            </a: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-provider-new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vs-vsctl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add-port </a:t>
            </a:r>
            <a:r>
              <a:rPr lang="en-US" sz="13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-provider-new </a:t>
            </a:r>
            <a:r>
              <a:rPr lang="en-US" sz="1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newbondif</a:t>
            </a:r>
            <a:r>
              <a:rPr lang="en-US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63935"/>
            <a:ext cx="5422390" cy="4994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Network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setup Provider Network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neutron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alias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network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ML2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plugin: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/neutron/neutron/plugins/ml2/ml2_conf.ini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[ml2_type_flat]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flat_networks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provider_net_1g, </a:t>
            </a:r>
            <a:r>
              <a:rPr lang="en-US" sz="1400" b="1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provider_net_new</a:t>
            </a:r>
            <a:endParaRPr lang="en-US" sz="140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[ml2_type_geneve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[ml2_type_gre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[ml2_type_vlan]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network_vlan_ranges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provider_net_1g, </a:t>
            </a:r>
            <a:r>
              <a:rPr lang="en-US" sz="1400" b="1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provider_net_new</a:t>
            </a:r>
            <a:endParaRPr lang="en-US" sz="1400" b="1" i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45385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mapping alias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provider bridge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/neutron/neutron/plugins/ml2/openvswitch_agent.ini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ovs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bridge_mappings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= provider_net_1g:br-provider-1g, </a:t>
            </a:r>
            <a:r>
              <a:rPr lang="en-US" sz="1400" b="1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provider_net_new:br-provider-new</a:t>
            </a:r>
            <a:endParaRPr lang="en-US" sz="1400" b="1" i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portal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alias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provider network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5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9549"/>
            <a:ext cx="11029615" cy="45816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(ping/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Case 1 –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security group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ICMP/SSH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add rules allow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traffic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allow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add rules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allow traffic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9549"/>
            <a:ext cx="11029615" cy="50484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Case 1 – </a:t>
            </a: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ovs-vsctl</a:t>
            </a:r>
            <a:r>
              <a:rPr lang="en-US" sz="1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bridge provider (br-provider-1g)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integration bridge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br-int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is_connected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switch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-agent: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agent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running.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logs neutron agent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/log/neutron).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ask.openstack.org/en/questions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 (card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provider bridge).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VM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80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TSD: </a:t>
            </a:r>
            <a:r>
              <a:rPr lang="en-US" sz="1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nni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bond2 'port 80'</a:t>
            </a: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(internet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check).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9548"/>
            <a:ext cx="11029615" cy="46201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Case 1 –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VM,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hop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TSD.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51150"/>
            <a:ext cx="11029615" cy="4058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Case 2 –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endParaRPr lang="en-US" sz="16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DHCP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gateway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IP public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IP 8.8.8.8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google DNS)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1" y="4515342"/>
            <a:ext cx="2618070" cy="2028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17" y="4515342"/>
            <a:ext cx="3170025" cy="2028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15" y="4515342"/>
            <a:ext cx="2442999" cy="20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3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 management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storage management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Computing management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VIII.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IX.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0376"/>
            <a:ext cx="5422390" cy="4288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Case 2 –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demo-private-net-1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tsd-node-2: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tsd-node-2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namespace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namespace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routing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tsd-node-2),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420509"/>
            <a:ext cx="5422392" cy="36330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netns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exec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qdhcp-</a:t>
            </a:r>
            <a:r>
              <a:rPr lang="en-US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net_id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bash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netns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 qdhcp-002553fc-a522-4632-bf5f-a2cbe986beb3 bash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VM_IP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VM_IP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VM_port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ping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gateway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gateway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NETWORK_GATEWAY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8.8.8.8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9924"/>
            <a:ext cx="11029615" cy="469712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Case 2 –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Trường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ping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gateway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internet (8.8.8.8)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vấn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hướng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sang check VMs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Trường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ping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telnet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gateway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internet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gateway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ở network ở gateway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gateway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storage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05592"/>
            <a:ext cx="11029615" cy="3909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Reset volume state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volume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Block storage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05592"/>
            <a:ext cx="11029615" cy="505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volume agent: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 service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storage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up.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down,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SSH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down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agent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down: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cinder-scheduler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cinder-volume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log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tail -f 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/log/cinder/cinder-volume.log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ail -f 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/log/cinder/cinder-scheduler.log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cinder-volume log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RBD driver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CEPH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chuyển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khắc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vấn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đề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CEPH.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Block storage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5966"/>
            <a:ext cx="11029615" cy="49609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Reset volume state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volume, volume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stuck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deleting: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volume stuck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deleting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Attached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attach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Volume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Available/Detached,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OS_PROJECT_NAME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OS_TENANT_NAME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volume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Reset volume state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available/detached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cinder reset-state --state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--attach-status detached VOLUME_ID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volume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volume: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 delete VOLUME_ID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 list |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VOLUME_ID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Setup new compute node/discover new compute host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agents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controller node)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service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hypervisor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nova-compute: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nova-compute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compute_agent_name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nova-conductor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oslo.messaging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nova-compute agent,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(Messaging service).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VII-2, reset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71870"/>
            <a:ext cx="5422390" cy="49861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Setup new compute node/discover new compute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Setup OS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Ubuntu 18.04. Setup account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cloud/Admin@123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controller01,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terminal: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-copy-id 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/root/.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id_rsa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cloud@IP_NEW_HOST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file: 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-deployment/inventory/hosts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045124"/>
            <a:ext cx="5422392" cy="441342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all]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tsd-node-4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ansible_ssh_host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=172.16.102.104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[compute]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current_compute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tsd-node-4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hostname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05111"/>
            <a:ext cx="11029615" cy="4759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Setup new compute node/discover new compute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agents/compute agent: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-playbook neutron-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agent.yml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-playbook nova-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compute.yml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 new compute hosts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controller01,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discover new compute hosts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nova-compute agent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docker exec -ti nova-api nova-manage cell_v2 discover_hosts </a:t>
            </a:r>
            <a:r>
              <a:rPr lang="pt-B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--verbose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penstack compute service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penstack hypervisor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penstack network agent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Đảm bảo trạng thái nova-compute agent, hypervisor và các network agent trên host mới ở trạng thái UP.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85861"/>
            <a:ext cx="11029615" cy="50721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portal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VMs,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quota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hướng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kiểm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đang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ở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mục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Project  Compute  Overview.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đó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dựa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scale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hệ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thống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quota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ram,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cpu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disk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phù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logs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VM: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“No valid hosts was found”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kiểm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hướng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ở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node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tại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ram,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cpu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Bổ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sung server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mới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hoặc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hồi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bớt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để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nhường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chỗ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monitor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thấy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còn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dư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nhưng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vẫn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này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bản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chất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kéo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rootcause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thuộc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service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chịu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trách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nhiệm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cấp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tài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VM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nova, cinder, neutron.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Chuyển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bước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Nếu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báo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rõ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ràng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mà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 debug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ngôn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ngữ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python 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rootcause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cũng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thuộc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service nova, cinder, neutron.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Chuyển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tiếp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bước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lý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rootcause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nova, neutron, cinder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logs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/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/log/nova, /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/log/neutron, /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/log/cinder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casestudy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III-4, IV-1, V-1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https://ask.openstack.org/en/questions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431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controller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exec -ti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-client bash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setting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OS_PROJECT_DOMAIN_NAME=Default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OS_USER_DOMAIN_NAME=Default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OS_PROJECT_NAME=admin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OS_TENANT_NAME=admin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OS_USERNAME=admin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OS_PASSWORD=fJ3BgWgqzwNdqfu5XPweFyaXhDhtTmxd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OS_AUTH_URL=https://os-controller:5000/v3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OS_IDENTITY_API_VERSION=3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export OS_IMAGE_API_VERSION=2</a:t>
            </a:r>
            <a:endParaRPr lang="en-US" sz="15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Check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MySQL 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MySQL 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Backup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restore MySQL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150559" cy="50657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Check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1: Check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controller,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 port 3306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4567: 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lntp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SSH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console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sv-SE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exec -ti mysql-openstack bash</a:t>
            </a:r>
            <a:endParaRPr lang="en-US" sz="1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 -u root -</a:t>
            </a:r>
            <a:r>
              <a:rPr lang="en-US" sz="13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p$MYSQL_ROOT_PASSWORD</a:t>
            </a:r>
            <a:endParaRPr lang="en-US" sz="13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show status like '%</a:t>
            </a:r>
            <a:r>
              <a:rPr lang="en-US" sz="1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wsrep</a:t>
            </a:r>
            <a:r>
              <a:rPr lang="en-US" sz="1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%';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wsrep_incoming_addresses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nodes.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nodes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cluster,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nodes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wsrep_incoming_addresses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down, restart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endParaRPr lang="en-US" sz="1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20s,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lntp</a:t>
            </a: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1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 port 3306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4567.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-cluster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nodes.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nodes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– 2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83080"/>
            <a:ext cx="11029615" cy="4544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MySQL 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fail,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down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stop </a:t>
            </a: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endParaRPr lang="en-US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/data/grastate.dat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safe_to_bootstrap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safe_to_bootstrap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 container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-bootstrap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port 3306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4567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server: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lntp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8800"/>
            <a:ext cx="11029615" cy="43616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Bootstrap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MySQL 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node controller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node controller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endParaRPr lang="en-US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nodes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bootstrap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stop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-bootstrap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endParaRPr lang="en-US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nodes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5592"/>
            <a:ext cx="11029615" cy="505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restore MySQL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Backup MySQL cluster: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script backup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crontab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data/backup/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backupdaily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nén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Restore MySQL cluster: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backup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nén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data/backup/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backupdaily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xf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2021-02-26.tar.gz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 2021-02-26/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VI-2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MySQL cluster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-deployment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-playbook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mysql-openstack.yml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5592"/>
            <a:ext cx="11029615" cy="40008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restore MySQL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Restore MySQL cluster: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Restore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data/backup/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backupdaily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/2021-02-26/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/openstack_databases-2021-02-26.sql 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/data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exec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mysql-openstack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-u root -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p$MYSQL_ROOT_PASSWORD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-P $MYSQL_PORT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/lib/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openstack_databases-2021-02-26.sql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2168"/>
            <a:ext cx="11029615" cy="48786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Check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Reset/setup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2168"/>
            <a:ext cx="11029615" cy="48786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Check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cluster:</a:t>
            </a:r>
          </a:p>
          <a:p>
            <a:pPr marL="0" indent="0"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exec -ti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rabbitmqctl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cluster_status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Disk Nodes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rabbit@tsd-node-1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rabbit@tsd-node-2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rabbit@tsd-node-3</a:t>
            </a:r>
          </a:p>
          <a:p>
            <a:pPr marL="0" indent="0"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rabbit@tsd-node-1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rabbit@tsd-node-2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rabbit@tsd-node-3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2168"/>
            <a:ext cx="11029615" cy="4348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Reset/setup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down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Up/Active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marL="0" indent="0">
              <a:buNone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-playbook 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rabbitmq.yml</a:t>
            </a:r>
            <a:endParaRPr lang="en-US" sz="15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-playbook 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-update-</a:t>
            </a:r>
            <a:r>
              <a:rPr lang="en-US" sz="1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cpus.yml</a:t>
            </a:r>
            <a:endParaRPr lang="en-US" sz="15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controller (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controller):</a:t>
            </a:r>
          </a:p>
          <a:p>
            <a:pPr marL="0" indent="0">
              <a:buNone/>
            </a:pP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'{ print $NF }'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egrep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-v "(NAMES|ceph|mysql|haproxy|rabbitmq|keepalived|memcached|rabbitmq|openstack-client|etcd)" 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xargs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</a:p>
          <a:p>
            <a:pPr marL="0" indent="0"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(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compute):</a:t>
            </a:r>
          </a:p>
          <a:p>
            <a:pPr marL="0" indent="0">
              <a:buNone/>
            </a:pP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ystemctl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nova-compute</a:t>
            </a:r>
          </a:p>
          <a:p>
            <a:pPr marL="0" indent="0">
              <a:buNone/>
            </a:pP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'{ print $NF }'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egrep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-v "(NAMES|ceph|mysql|haproxy|rabbitmq|keepalived|memcached|rabbitmq|openstack-client|etcd)"  |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xargs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restart</a:t>
            </a: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40665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VIP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Backup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4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48601"/>
              </p:ext>
            </p:extLst>
          </p:nvPr>
        </p:nvGraphicFramePr>
        <p:xfrm>
          <a:off x="3281639" y="2591818"/>
          <a:ext cx="8329168" cy="412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657"/>
                <a:gridCol w="4670511"/>
              </a:tblGrid>
              <a:tr h="3872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OS_PROJECT_DOMAIN_NAME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OS_USER_DOMAIN_NAME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name</a:t>
                      </a: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OS_PROJECT_NAME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project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OS_TENANT_NAME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project (tenant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gọi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cũ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project)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OS_USERNAME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OS_PASSWORD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OS_AUTH_URL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Keystone endpoint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OS_IDENTITY_API_VERSION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Keystone version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7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OS_IMAGE_API_VERSION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Glane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66340"/>
            <a:ext cx="6020775" cy="46908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VIP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 VIP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script 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touch 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/hosts/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new_service.conf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touch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/etc/keepalived/hosts/scripts/check_new_service.sh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+x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/etc/keepalived/hosts/scripts/check_new_service.sh 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/hosts/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new_service.conf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Restart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ystemctl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priority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1968" y="1866340"/>
            <a:ext cx="4837175" cy="4928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global_defs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vrrp_script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check_new_service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script "/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/hosts/scripts/check_new_service.sh"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interval 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weight -30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vrrp_instance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VRRP_NEW_SERVICE_NAME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state BACKUP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priority 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advert_int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bond2.2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virtual_router_id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authentication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auth_pass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NpVK4pWn7zZGgTq5kUguauWCpQHvCmL2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virtual_ipaddress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172.16.2.103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track_script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check_new_service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5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66339"/>
            <a:ext cx="11141415" cy="46908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Backup cấu hình và khôi phục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Backup cấu hình: 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Cấu hình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đã 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được backup sẵn trong thư mục </a:t>
            </a:r>
            <a:r>
              <a:rPr lang="vi-VN" sz="1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1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keepalived-backup</a:t>
            </a:r>
            <a:endParaRPr lang="vi-VN" sz="1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Cài đặt lại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keeplived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khôi phục cấu hình hiện tại: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Bước 1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Cài đặt lại cụm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SSH vào node controller01 và cài đặt lại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sau: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cd /opt/openstack-ansible-deployment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ansible-playbook </a:t>
            </a:r>
            <a:r>
              <a:rPr lang="vi-V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keepalived.yml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Bước 2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Khôi phục cấu hình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cp </a:t>
            </a:r>
            <a:r>
              <a:rPr lang="vi-V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keepalived-backup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vi-V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ystemctl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01368"/>
            <a:ext cx="11029615" cy="3904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Backup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1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5111"/>
            <a:ext cx="11029615" cy="46451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haproxy.cfg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listen </a:t>
            </a:r>
            <a:r>
              <a:rPr lang="en-US" sz="1600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new_service_name</a:t>
            </a:r>
            <a:endParaRPr lang="en-US" sz="16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bind </a:t>
            </a:r>
            <a:r>
              <a:rPr lang="en-US" sz="1600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VIP:service_port</a:t>
            </a:r>
            <a:endParaRPr lang="en-US" sz="16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mode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option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-hello-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chk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balance source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server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tsd-node-2 172.16.102.101:8443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check inter 2000 rise 2 fall 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server tsd-node-1 172.16.102.100:8443 check inter 2000 rise 2 fall 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server tsd-node-3 172.16.102.102:8443 check inter 2000 rise 2 fall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47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67" y="702156"/>
            <a:ext cx="11029616" cy="1013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67" y="1791742"/>
            <a:ext cx="11029615" cy="49011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(…continue)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new_service_name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haproxy.cfg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VIP:service_port</a:t>
            </a:r>
            <a:endParaRPr lang="en-US" sz="16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-hello-</a:t>
            </a:r>
            <a:r>
              <a:rPr lang="en-US" sz="1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chk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backend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IP:port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 node controller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lntp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8443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8443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64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1743"/>
            <a:ext cx="11029615" cy="49011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backup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/backup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node controller01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cd /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-deployment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-playbook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haproxy.yml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/backup/haproxy-20210207-003507/* 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9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43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4: Source file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endpoint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troubleshoot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1193" y="1992184"/>
            <a:ext cx="5422390" cy="486581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compute service list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hypervisor list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agent list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volume service list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backend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MySQL,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Keepalived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Check log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bug report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ask.openstack.org/en/questions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30548"/>
              </p:ext>
            </p:extLst>
          </p:nvPr>
        </p:nvGraphicFramePr>
        <p:xfrm>
          <a:off x="6366935" y="2228003"/>
          <a:ext cx="512233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3979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path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/log/apache2/horizon_access_*.log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/log/apache2/horizon_error_*.log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keystone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/log/apache2/keystone_access_*.log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/log/apache2/keystone_error_*.log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placement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/log/apache2/placement_access_*.log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/log/apache2/placement_error_*.log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/log/nova/*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/log/neutron/*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cinder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/log/cinder/*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/log/heat/*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glance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/log/glance/*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Attach Neutron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Fixed IP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security group/disable port security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Neutron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forwarding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agent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Provider 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Troubleshoot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22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Attach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Neutron port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Fixed IP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I.)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source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openrc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setting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neutron 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fixed IP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--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NETWORK_ID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fixed-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subnet=</a:t>
            </a: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,ip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-address=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STATIC_IP PORT_NAME</a:t>
            </a: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Attach neutron 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add port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VM_NAME_OR_ID PORT_NAME_OR_ID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Network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958"/>
            <a:ext cx="11029615" cy="49683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security group/disable port security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Neutron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 port security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virtual network appliance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IDS, IPS)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security do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Disable port security</a:t>
            </a:r>
            <a:endParaRPr lang="en-US" sz="1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cli 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 port security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port set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--no-security-group --disable-port-security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PORT_NAME_OR_ID</a:t>
            </a: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security group </a:t>
            </a: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neutron port: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cli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Set security group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port set --enable-port-security --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security-group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SECURITY_GROUP_1_ID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--security-group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SECURITY_GROUP_2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PORT_NAME_OR_ID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group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5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--security-group</a:t>
            </a: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1003</TotalTime>
  <Words>5062</Words>
  <Application>Microsoft Office PowerPoint</Application>
  <PresentationFormat>Widescreen</PresentationFormat>
  <Paragraphs>936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Courier New</vt:lpstr>
      <vt:lpstr>Gill Sans MT</vt:lpstr>
      <vt:lpstr>Wingdings</vt:lpstr>
      <vt:lpstr>Wingdings 2</vt:lpstr>
      <vt:lpstr>Dividend</vt:lpstr>
      <vt:lpstr>BUỔI 3 - Vận hành OpenStack trên Commandline </vt:lpstr>
      <vt:lpstr>NỘI DUNG</vt:lpstr>
      <vt:lpstr>I. Cách truy cập OpenStack commandline</vt:lpstr>
      <vt:lpstr>I. Cách truy cập OpenStack commandline</vt:lpstr>
      <vt:lpstr>I. Cách truy cập OpenStack commandline</vt:lpstr>
      <vt:lpstr>II. Luồng troubleshoot các dịch vụ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III. Network management</vt:lpstr>
      <vt:lpstr> III. Network management</vt:lpstr>
      <vt:lpstr>III. Network management</vt:lpstr>
      <vt:lpstr>III. Network management</vt:lpstr>
      <vt:lpstr>IV. Block storage management</vt:lpstr>
      <vt:lpstr>IV. Block storage management</vt:lpstr>
      <vt:lpstr>IV. Block storage management</vt:lpstr>
      <vt:lpstr>V. Compute management</vt:lpstr>
      <vt:lpstr>V. Compute management</vt:lpstr>
      <vt:lpstr>V. Compute management</vt:lpstr>
      <vt:lpstr>V. Compute management</vt:lpstr>
      <vt:lpstr>V. Compute management</vt:lpstr>
      <vt:lpstr>VI. Cấu hình và troubleshoot dịch vụ MySQL</vt:lpstr>
      <vt:lpstr>VI. Cấu hình và troubleshoot dịch vụ MySQL</vt:lpstr>
      <vt:lpstr>VI. Cấu hình và troubleshoot dịch vụ MySQL</vt:lpstr>
      <vt:lpstr>VI. Cấu hình và troubleshoot dịch vụ MySQL</vt:lpstr>
      <vt:lpstr>VI. Cấu hình và troubleshoot dịch vụ MySQL</vt:lpstr>
      <vt:lpstr>VI. Cấu hình và troubleshoot dịch vụ MySQL</vt:lpstr>
      <vt:lpstr>VII. Cấu hình và troubleshoot dịch vụ RabbitMQ</vt:lpstr>
      <vt:lpstr>VII. Cấu hình và troubleshoot dịch vụ RabbitMQ</vt:lpstr>
      <vt:lpstr>VII. Cấu hình và troubleshoot dịch vụ RabbitMQ</vt:lpstr>
      <vt:lpstr>VIII. Cấu hình và troubleshoot dịch vụ Keepalived</vt:lpstr>
      <vt:lpstr>VIII. Cấu hình và troubleshoot dịch vụ Keepalived</vt:lpstr>
      <vt:lpstr>VIII. Cấu hình và troubleshoot dịch vụ Keepalived</vt:lpstr>
      <vt:lpstr>IX. Cấu hình và troubleshoot dịch vụ Haproxy</vt:lpstr>
      <vt:lpstr>IX. Cấu hình và troubleshoot dịch vụ Haproxy</vt:lpstr>
      <vt:lpstr>IX. Cấu hình và troubleshoot dịch vụ Haproxy</vt:lpstr>
      <vt:lpstr>IX. Cấu hình và troubleshoot dịch vụ Haproxy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E5490</dc:creator>
  <cp:lastModifiedBy>E5490</cp:lastModifiedBy>
  <cp:revision>144</cp:revision>
  <dcterms:created xsi:type="dcterms:W3CDTF">2020-08-28T13:02:12Z</dcterms:created>
  <dcterms:modified xsi:type="dcterms:W3CDTF">2021-02-27T14:18:45Z</dcterms:modified>
</cp:coreProperties>
</file>