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5" r:id="rId3"/>
    <p:sldId id="266" r:id="rId4"/>
    <p:sldId id="268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7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D70D8-B3C9-49D0-A33B-79006237F17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B3E2B6-3F5F-478D-B108-2E92E2588949}">
      <dgm:prSet/>
      <dgm:spPr/>
      <dgm:t>
        <a:bodyPr/>
        <a:lstStyle/>
        <a:p>
          <a:r>
            <a:rPr lang="en-US" dirty="0" err="1"/>
            <a:t>Trần</a:t>
          </a:r>
          <a:r>
            <a:rPr lang="en-US" dirty="0"/>
            <a:t> </a:t>
          </a:r>
          <a:r>
            <a:rPr lang="en-US" dirty="0" err="1"/>
            <a:t>Vũ</a:t>
          </a:r>
          <a:r>
            <a:rPr lang="en-US" dirty="0"/>
            <a:t> </a:t>
          </a:r>
          <a:r>
            <a:rPr lang="en-US" dirty="0" err="1"/>
            <a:t>Huỳnh</a:t>
          </a:r>
          <a:r>
            <a:rPr lang="en-US" dirty="0"/>
            <a:t> </a:t>
          </a:r>
          <a:r>
            <a:rPr lang="en-US" dirty="0" err="1"/>
            <a:t>Đức</a:t>
          </a:r>
          <a:r>
            <a:rPr lang="en-US" dirty="0"/>
            <a:t> (</a:t>
          </a:r>
          <a:r>
            <a:rPr lang="en-US" dirty="0" err="1"/>
            <a:t>Trưởng</a:t>
          </a:r>
          <a:r>
            <a:rPr lang="en-US" dirty="0"/>
            <a:t> </a:t>
          </a:r>
          <a:r>
            <a:rPr lang="en-US" dirty="0" err="1"/>
            <a:t>Nhóm</a:t>
          </a:r>
          <a:r>
            <a:rPr lang="en-US" dirty="0"/>
            <a:t> -21CNTT2) </a:t>
          </a:r>
        </a:p>
      </dgm:t>
    </dgm:pt>
    <dgm:pt modelId="{EB8A5A28-21AF-4A1E-B575-A368B86C292A}" type="parTrans" cxnId="{62EFCBA3-26AD-46DB-A26E-5CCF5A6034FD}">
      <dgm:prSet/>
      <dgm:spPr/>
      <dgm:t>
        <a:bodyPr/>
        <a:lstStyle/>
        <a:p>
          <a:endParaRPr lang="en-US"/>
        </a:p>
      </dgm:t>
    </dgm:pt>
    <dgm:pt modelId="{E5215473-CE9A-4A54-82B2-4C206D7B16A8}" type="sibTrans" cxnId="{62EFCBA3-26AD-46DB-A26E-5CCF5A6034FD}">
      <dgm:prSet/>
      <dgm:spPr/>
      <dgm:t>
        <a:bodyPr/>
        <a:lstStyle/>
        <a:p>
          <a:endParaRPr lang="en-US"/>
        </a:p>
      </dgm:t>
    </dgm:pt>
    <dgm:pt modelId="{4FFCA567-A009-40C6-B72F-1B3DFA6B7AC4}">
      <dgm:prSet/>
      <dgm:spPr/>
      <dgm:t>
        <a:bodyPr/>
        <a:lstStyle/>
        <a:p>
          <a:r>
            <a:rPr lang="en-US" dirty="0" err="1"/>
            <a:t>Phạm</a:t>
          </a:r>
          <a:r>
            <a:rPr lang="en-US" dirty="0"/>
            <a:t> </a:t>
          </a:r>
          <a:r>
            <a:rPr lang="en-US" dirty="0" err="1"/>
            <a:t>Hữu</a:t>
          </a:r>
          <a:r>
            <a:rPr lang="en-US" dirty="0"/>
            <a:t> </a:t>
          </a:r>
          <a:r>
            <a:rPr lang="en-US" dirty="0" err="1"/>
            <a:t>Thiện</a:t>
          </a:r>
          <a:r>
            <a:rPr lang="en-US" dirty="0"/>
            <a:t> (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-21CNTT2) </a:t>
          </a:r>
        </a:p>
      </dgm:t>
    </dgm:pt>
    <dgm:pt modelId="{EF7F590B-B757-4C6C-9E82-07248136CDD9}" type="parTrans" cxnId="{65ABCEFA-7EA0-4D7E-B037-1B67CBABADEE}">
      <dgm:prSet/>
      <dgm:spPr/>
      <dgm:t>
        <a:bodyPr/>
        <a:lstStyle/>
        <a:p>
          <a:endParaRPr lang="en-US"/>
        </a:p>
      </dgm:t>
    </dgm:pt>
    <dgm:pt modelId="{2836962C-6B0C-4C34-92DD-141F5A6BD33F}" type="sibTrans" cxnId="{65ABCEFA-7EA0-4D7E-B037-1B67CBABADEE}">
      <dgm:prSet/>
      <dgm:spPr/>
      <dgm:t>
        <a:bodyPr/>
        <a:lstStyle/>
        <a:p>
          <a:endParaRPr lang="en-US"/>
        </a:p>
      </dgm:t>
    </dgm:pt>
    <dgm:pt modelId="{71FDC270-B776-4E91-B598-426B587E78CB}">
      <dgm:prSet/>
      <dgm:spPr/>
      <dgm:t>
        <a:bodyPr/>
        <a:lstStyle/>
        <a:p>
          <a:r>
            <a:rPr lang="en-US"/>
            <a:t>Đặng Anh Phú (Thành Viên – 21CNTT2)</a:t>
          </a:r>
        </a:p>
      </dgm:t>
    </dgm:pt>
    <dgm:pt modelId="{23297F93-1620-4522-B4CE-B286CD50AE18}" type="parTrans" cxnId="{3728CDE6-E5AF-4E66-9592-0D2856D32F91}">
      <dgm:prSet/>
      <dgm:spPr/>
      <dgm:t>
        <a:bodyPr/>
        <a:lstStyle/>
        <a:p>
          <a:endParaRPr lang="en-US"/>
        </a:p>
      </dgm:t>
    </dgm:pt>
    <dgm:pt modelId="{A70FC8BC-3BAC-4E53-B771-C13C06E84829}" type="sibTrans" cxnId="{3728CDE6-E5AF-4E66-9592-0D2856D32F91}">
      <dgm:prSet/>
      <dgm:spPr/>
      <dgm:t>
        <a:bodyPr/>
        <a:lstStyle/>
        <a:p>
          <a:endParaRPr lang="en-US"/>
        </a:p>
      </dgm:t>
    </dgm:pt>
    <dgm:pt modelId="{23E930C2-80FC-4403-8A3F-1FE3C22D0373}">
      <dgm:prSet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Đa</a:t>
          </a:r>
          <a:r>
            <a:rPr lang="en-US" dirty="0"/>
            <a:t> </a:t>
          </a:r>
          <a:r>
            <a:rPr lang="en-US" dirty="0" err="1"/>
            <a:t>Đa</a:t>
          </a:r>
          <a:r>
            <a:rPr lang="en-US" dirty="0"/>
            <a:t> (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-21CNTT2)</a:t>
          </a:r>
        </a:p>
      </dgm:t>
    </dgm:pt>
    <dgm:pt modelId="{B3712888-BEC3-412B-BF32-FD7C2D02D59C}" type="parTrans" cxnId="{1B4B177E-4CDF-4D4E-AAD9-4427FF39F7BE}">
      <dgm:prSet/>
      <dgm:spPr/>
      <dgm:t>
        <a:bodyPr/>
        <a:lstStyle/>
        <a:p>
          <a:endParaRPr lang="en-US"/>
        </a:p>
      </dgm:t>
    </dgm:pt>
    <dgm:pt modelId="{A3949791-6607-47A8-BCB5-35B249328F94}" type="sibTrans" cxnId="{1B4B177E-4CDF-4D4E-AAD9-4427FF39F7BE}">
      <dgm:prSet/>
      <dgm:spPr/>
      <dgm:t>
        <a:bodyPr/>
        <a:lstStyle/>
        <a:p>
          <a:endParaRPr lang="en-US"/>
        </a:p>
      </dgm:t>
    </dgm:pt>
    <dgm:pt modelId="{301B9043-52CD-451D-9181-4A3B9F96C3DF}">
      <dgm:prSet/>
      <dgm:spPr/>
      <dgm:t>
        <a:bodyPr/>
        <a:lstStyle/>
        <a:p>
          <a:r>
            <a:rPr lang="en-US" dirty="0" err="1"/>
            <a:t>Huỳnh</a:t>
          </a:r>
          <a:r>
            <a:rPr lang="en-US" dirty="0"/>
            <a:t> </a:t>
          </a:r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(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-21CNTT2)</a:t>
          </a:r>
        </a:p>
      </dgm:t>
    </dgm:pt>
    <dgm:pt modelId="{EA6A93ED-E14F-4A7E-858E-0B685284C5FD}" type="parTrans" cxnId="{EA9F50D6-C44C-4E7F-935B-FCFBB7A99B46}">
      <dgm:prSet/>
      <dgm:spPr/>
      <dgm:t>
        <a:bodyPr/>
        <a:lstStyle/>
        <a:p>
          <a:endParaRPr lang="en-US"/>
        </a:p>
      </dgm:t>
    </dgm:pt>
    <dgm:pt modelId="{41218D6D-0062-4B46-994D-F3941C1C78AA}" type="sibTrans" cxnId="{EA9F50D6-C44C-4E7F-935B-FCFBB7A99B46}">
      <dgm:prSet/>
      <dgm:spPr/>
      <dgm:t>
        <a:bodyPr/>
        <a:lstStyle/>
        <a:p>
          <a:endParaRPr lang="en-US"/>
        </a:p>
      </dgm:t>
    </dgm:pt>
    <dgm:pt modelId="{5CCD6DB6-BDD9-492E-8804-BBAE6DD7051E}">
      <dgm:prSet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Tuấn</a:t>
          </a:r>
          <a:r>
            <a:rPr lang="en-US" dirty="0"/>
            <a:t> (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-21CNTT4)</a:t>
          </a:r>
        </a:p>
      </dgm:t>
    </dgm:pt>
    <dgm:pt modelId="{8F3C3CA3-8743-473D-BEF1-80802643937F}" type="parTrans" cxnId="{E5094BAD-AC54-4CCA-825D-EC9023874618}">
      <dgm:prSet/>
      <dgm:spPr/>
      <dgm:t>
        <a:bodyPr/>
        <a:lstStyle/>
        <a:p>
          <a:endParaRPr lang="en-US"/>
        </a:p>
      </dgm:t>
    </dgm:pt>
    <dgm:pt modelId="{48D6FDD7-3A5D-4B0D-A546-CB62B5021410}" type="sibTrans" cxnId="{E5094BAD-AC54-4CCA-825D-EC9023874618}">
      <dgm:prSet/>
      <dgm:spPr/>
      <dgm:t>
        <a:bodyPr/>
        <a:lstStyle/>
        <a:p>
          <a:endParaRPr lang="en-US"/>
        </a:p>
      </dgm:t>
    </dgm:pt>
    <dgm:pt modelId="{5E727881-D321-443D-914D-33E8244A0128}">
      <dgm:prSet/>
      <dgm:spPr/>
      <dgm:t>
        <a:bodyPr/>
        <a:lstStyle/>
        <a:p>
          <a:r>
            <a:rPr lang="en-US" dirty="0" err="1"/>
            <a:t>Dương</a:t>
          </a:r>
          <a:r>
            <a:rPr lang="en-US" dirty="0"/>
            <a:t> </a:t>
          </a:r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Anh</a:t>
          </a:r>
          <a:r>
            <a:rPr lang="en-US" dirty="0"/>
            <a:t> </a:t>
          </a:r>
          <a:r>
            <a:rPr lang="en-US" dirty="0" err="1" smtClean="0"/>
            <a:t>Tú</a:t>
          </a:r>
          <a:r>
            <a:rPr lang="en-US" dirty="0" smtClean="0"/>
            <a:t>(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Viên</a:t>
          </a:r>
          <a:r>
            <a:rPr lang="en-US" dirty="0" smtClean="0"/>
            <a:t> -21CNTT3</a:t>
          </a:r>
          <a:r>
            <a:rPr lang="en-US" dirty="0"/>
            <a:t>)</a:t>
          </a:r>
        </a:p>
      </dgm:t>
    </dgm:pt>
    <dgm:pt modelId="{6C924B7B-E0FA-45DC-A86F-780FF3998B58}" type="parTrans" cxnId="{A965BAC6-CFAF-47C5-B961-9F389534A899}">
      <dgm:prSet/>
      <dgm:spPr/>
      <dgm:t>
        <a:bodyPr/>
        <a:lstStyle/>
        <a:p>
          <a:endParaRPr lang="en-US"/>
        </a:p>
      </dgm:t>
    </dgm:pt>
    <dgm:pt modelId="{D46DC8EA-981C-43D7-871E-EF09D94EBDE1}" type="sibTrans" cxnId="{A965BAC6-CFAF-47C5-B961-9F389534A899}">
      <dgm:prSet/>
      <dgm:spPr/>
      <dgm:t>
        <a:bodyPr/>
        <a:lstStyle/>
        <a:p>
          <a:endParaRPr lang="en-US"/>
        </a:p>
      </dgm:t>
    </dgm:pt>
    <dgm:pt modelId="{1C5D594F-1A15-4738-BC77-91E967F67D91}" type="pres">
      <dgm:prSet presAssocID="{51ED70D8-B3C9-49D0-A33B-79006237F17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AFACFA1-25FC-43BF-9FC1-E5F29033D7E6}" type="pres">
      <dgm:prSet presAssocID="{19B3E2B6-3F5F-478D-B108-2E92E2588949}" presName="thickLine" presStyleLbl="alignNode1" presStyleIdx="0" presStyleCnt="7"/>
      <dgm:spPr/>
    </dgm:pt>
    <dgm:pt modelId="{9185E016-4A12-4357-9F68-2839A0FFB565}" type="pres">
      <dgm:prSet presAssocID="{19B3E2B6-3F5F-478D-B108-2E92E2588949}" presName="horz1" presStyleCnt="0"/>
      <dgm:spPr/>
    </dgm:pt>
    <dgm:pt modelId="{6A388793-CDB7-48F1-8E40-DA178C55EFB4}" type="pres">
      <dgm:prSet presAssocID="{19B3E2B6-3F5F-478D-B108-2E92E2588949}" presName="tx1" presStyleLbl="revTx" presStyleIdx="0" presStyleCnt="7"/>
      <dgm:spPr/>
      <dgm:t>
        <a:bodyPr/>
        <a:lstStyle/>
        <a:p>
          <a:endParaRPr lang="en-US"/>
        </a:p>
      </dgm:t>
    </dgm:pt>
    <dgm:pt modelId="{C3876C4E-7D46-45F1-B51C-0B1B3FE43A20}" type="pres">
      <dgm:prSet presAssocID="{19B3E2B6-3F5F-478D-B108-2E92E2588949}" presName="vert1" presStyleCnt="0"/>
      <dgm:spPr/>
    </dgm:pt>
    <dgm:pt modelId="{D80AA476-C56C-4CDA-B50D-ACF199E48A34}" type="pres">
      <dgm:prSet presAssocID="{4FFCA567-A009-40C6-B72F-1B3DFA6B7AC4}" presName="thickLine" presStyleLbl="alignNode1" presStyleIdx="1" presStyleCnt="7"/>
      <dgm:spPr/>
    </dgm:pt>
    <dgm:pt modelId="{DD346D03-A9A7-4940-939F-49550EB8A8C6}" type="pres">
      <dgm:prSet presAssocID="{4FFCA567-A009-40C6-B72F-1B3DFA6B7AC4}" presName="horz1" presStyleCnt="0"/>
      <dgm:spPr/>
    </dgm:pt>
    <dgm:pt modelId="{86035240-A897-4E64-83C4-1EF5D4E05CDA}" type="pres">
      <dgm:prSet presAssocID="{4FFCA567-A009-40C6-B72F-1B3DFA6B7AC4}" presName="tx1" presStyleLbl="revTx" presStyleIdx="1" presStyleCnt="7"/>
      <dgm:spPr/>
      <dgm:t>
        <a:bodyPr/>
        <a:lstStyle/>
        <a:p>
          <a:endParaRPr lang="en-US"/>
        </a:p>
      </dgm:t>
    </dgm:pt>
    <dgm:pt modelId="{E6176011-08D8-4613-9361-21A0226EBE63}" type="pres">
      <dgm:prSet presAssocID="{4FFCA567-A009-40C6-B72F-1B3DFA6B7AC4}" presName="vert1" presStyleCnt="0"/>
      <dgm:spPr/>
    </dgm:pt>
    <dgm:pt modelId="{F312E749-1525-488E-A806-93C204C96271}" type="pres">
      <dgm:prSet presAssocID="{71FDC270-B776-4E91-B598-426B587E78CB}" presName="thickLine" presStyleLbl="alignNode1" presStyleIdx="2" presStyleCnt="7"/>
      <dgm:spPr/>
    </dgm:pt>
    <dgm:pt modelId="{D1B6091D-3A25-44BB-B0EC-76E85B11DD0A}" type="pres">
      <dgm:prSet presAssocID="{71FDC270-B776-4E91-B598-426B587E78CB}" presName="horz1" presStyleCnt="0"/>
      <dgm:spPr/>
    </dgm:pt>
    <dgm:pt modelId="{13F2B199-5618-40E7-912F-EBB7218438D0}" type="pres">
      <dgm:prSet presAssocID="{71FDC270-B776-4E91-B598-426B587E78CB}" presName="tx1" presStyleLbl="revTx" presStyleIdx="2" presStyleCnt="7"/>
      <dgm:spPr/>
      <dgm:t>
        <a:bodyPr/>
        <a:lstStyle/>
        <a:p>
          <a:endParaRPr lang="en-US"/>
        </a:p>
      </dgm:t>
    </dgm:pt>
    <dgm:pt modelId="{EA2075DB-2FC7-4EA6-82D0-990A94DC15AD}" type="pres">
      <dgm:prSet presAssocID="{71FDC270-B776-4E91-B598-426B587E78CB}" presName="vert1" presStyleCnt="0"/>
      <dgm:spPr/>
    </dgm:pt>
    <dgm:pt modelId="{5C9010C7-EAB8-431D-9AE2-0DA58FE652EC}" type="pres">
      <dgm:prSet presAssocID="{23E930C2-80FC-4403-8A3F-1FE3C22D0373}" presName="thickLine" presStyleLbl="alignNode1" presStyleIdx="3" presStyleCnt="7"/>
      <dgm:spPr/>
    </dgm:pt>
    <dgm:pt modelId="{D73F8B2D-4D6B-4E2A-8389-D565C929FBF4}" type="pres">
      <dgm:prSet presAssocID="{23E930C2-80FC-4403-8A3F-1FE3C22D0373}" presName="horz1" presStyleCnt="0"/>
      <dgm:spPr/>
    </dgm:pt>
    <dgm:pt modelId="{14370486-BCDF-43EE-8D9B-6978B5549E48}" type="pres">
      <dgm:prSet presAssocID="{23E930C2-80FC-4403-8A3F-1FE3C22D0373}" presName="tx1" presStyleLbl="revTx" presStyleIdx="3" presStyleCnt="7"/>
      <dgm:spPr/>
      <dgm:t>
        <a:bodyPr/>
        <a:lstStyle/>
        <a:p>
          <a:endParaRPr lang="en-US"/>
        </a:p>
      </dgm:t>
    </dgm:pt>
    <dgm:pt modelId="{9A14CE7B-5A21-410C-8C59-8656D81BB65C}" type="pres">
      <dgm:prSet presAssocID="{23E930C2-80FC-4403-8A3F-1FE3C22D0373}" presName="vert1" presStyleCnt="0"/>
      <dgm:spPr/>
    </dgm:pt>
    <dgm:pt modelId="{6133C78C-BB90-4DF9-9C29-8248BCC6C052}" type="pres">
      <dgm:prSet presAssocID="{301B9043-52CD-451D-9181-4A3B9F96C3DF}" presName="thickLine" presStyleLbl="alignNode1" presStyleIdx="4" presStyleCnt="7"/>
      <dgm:spPr/>
    </dgm:pt>
    <dgm:pt modelId="{5F680E75-EA54-4AC8-BC2F-77EDF728B6B9}" type="pres">
      <dgm:prSet presAssocID="{301B9043-52CD-451D-9181-4A3B9F96C3DF}" presName="horz1" presStyleCnt="0"/>
      <dgm:spPr/>
    </dgm:pt>
    <dgm:pt modelId="{ACF71DD0-5FCD-41B7-8E15-02954F8F33DB}" type="pres">
      <dgm:prSet presAssocID="{301B9043-52CD-451D-9181-4A3B9F96C3DF}" presName="tx1" presStyleLbl="revTx" presStyleIdx="4" presStyleCnt="7"/>
      <dgm:spPr/>
      <dgm:t>
        <a:bodyPr/>
        <a:lstStyle/>
        <a:p>
          <a:endParaRPr lang="en-US"/>
        </a:p>
      </dgm:t>
    </dgm:pt>
    <dgm:pt modelId="{5C4E3990-52CF-4084-AC77-0E6D5F43CF63}" type="pres">
      <dgm:prSet presAssocID="{301B9043-52CD-451D-9181-4A3B9F96C3DF}" presName="vert1" presStyleCnt="0"/>
      <dgm:spPr/>
    </dgm:pt>
    <dgm:pt modelId="{34DE5A99-BB4A-4F69-9392-A90C2054D116}" type="pres">
      <dgm:prSet presAssocID="{5CCD6DB6-BDD9-492E-8804-BBAE6DD7051E}" presName="thickLine" presStyleLbl="alignNode1" presStyleIdx="5" presStyleCnt="7"/>
      <dgm:spPr/>
    </dgm:pt>
    <dgm:pt modelId="{66C90B93-2E5C-4FCC-AF61-BF77CE165091}" type="pres">
      <dgm:prSet presAssocID="{5CCD6DB6-BDD9-492E-8804-BBAE6DD7051E}" presName="horz1" presStyleCnt="0"/>
      <dgm:spPr/>
    </dgm:pt>
    <dgm:pt modelId="{E81A972E-05CE-469B-9A43-517CC1C46194}" type="pres">
      <dgm:prSet presAssocID="{5CCD6DB6-BDD9-492E-8804-BBAE6DD7051E}" presName="tx1" presStyleLbl="revTx" presStyleIdx="5" presStyleCnt="7"/>
      <dgm:spPr/>
      <dgm:t>
        <a:bodyPr/>
        <a:lstStyle/>
        <a:p>
          <a:endParaRPr lang="en-US"/>
        </a:p>
      </dgm:t>
    </dgm:pt>
    <dgm:pt modelId="{98CAA420-96D7-4C6C-9C1D-FC407958BA7B}" type="pres">
      <dgm:prSet presAssocID="{5CCD6DB6-BDD9-492E-8804-BBAE6DD7051E}" presName="vert1" presStyleCnt="0"/>
      <dgm:spPr/>
    </dgm:pt>
    <dgm:pt modelId="{64761F0D-E39E-4673-949F-408848E8C8D6}" type="pres">
      <dgm:prSet presAssocID="{5E727881-D321-443D-914D-33E8244A0128}" presName="thickLine" presStyleLbl="alignNode1" presStyleIdx="6" presStyleCnt="7"/>
      <dgm:spPr/>
    </dgm:pt>
    <dgm:pt modelId="{802B6414-CA67-44BA-B78B-75B94C887D1E}" type="pres">
      <dgm:prSet presAssocID="{5E727881-D321-443D-914D-33E8244A0128}" presName="horz1" presStyleCnt="0"/>
      <dgm:spPr/>
    </dgm:pt>
    <dgm:pt modelId="{993A8627-42E9-45DD-87A0-FB575A78A54B}" type="pres">
      <dgm:prSet presAssocID="{5E727881-D321-443D-914D-33E8244A0128}" presName="tx1" presStyleLbl="revTx" presStyleIdx="6" presStyleCnt="7"/>
      <dgm:spPr/>
      <dgm:t>
        <a:bodyPr/>
        <a:lstStyle/>
        <a:p>
          <a:endParaRPr lang="en-US"/>
        </a:p>
      </dgm:t>
    </dgm:pt>
    <dgm:pt modelId="{DEFFA804-219A-421E-8EA5-53DE6D39D318}" type="pres">
      <dgm:prSet presAssocID="{5E727881-D321-443D-914D-33E8244A0128}" presName="vert1" presStyleCnt="0"/>
      <dgm:spPr/>
    </dgm:pt>
  </dgm:ptLst>
  <dgm:cxnLst>
    <dgm:cxn modelId="{3728CDE6-E5AF-4E66-9592-0D2856D32F91}" srcId="{51ED70D8-B3C9-49D0-A33B-79006237F17E}" destId="{71FDC270-B776-4E91-B598-426B587E78CB}" srcOrd="2" destOrd="0" parTransId="{23297F93-1620-4522-B4CE-B286CD50AE18}" sibTransId="{A70FC8BC-3BAC-4E53-B771-C13C06E84829}"/>
    <dgm:cxn modelId="{65ABCEFA-7EA0-4D7E-B037-1B67CBABADEE}" srcId="{51ED70D8-B3C9-49D0-A33B-79006237F17E}" destId="{4FFCA567-A009-40C6-B72F-1B3DFA6B7AC4}" srcOrd="1" destOrd="0" parTransId="{EF7F590B-B757-4C6C-9E82-07248136CDD9}" sibTransId="{2836962C-6B0C-4C34-92DD-141F5A6BD33F}"/>
    <dgm:cxn modelId="{4D45DAEA-A51D-4D85-8CBC-25C9E573E5AB}" type="presOf" srcId="{4FFCA567-A009-40C6-B72F-1B3DFA6B7AC4}" destId="{86035240-A897-4E64-83C4-1EF5D4E05CDA}" srcOrd="0" destOrd="0" presId="urn:microsoft.com/office/officeart/2008/layout/LinedList"/>
    <dgm:cxn modelId="{AFA14C19-BFB7-42A0-9E34-5550BD609C65}" type="presOf" srcId="{5CCD6DB6-BDD9-492E-8804-BBAE6DD7051E}" destId="{E81A972E-05CE-469B-9A43-517CC1C46194}" srcOrd="0" destOrd="0" presId="urn:microsoft.com/office/officeart/2008/layout/LinedList"/>
    <dgm:cxn modelId="{E7FAF8C9-1A78-4390-B219-A78B0E39C8D1}" type="presOf" srcId="{51ED70D8-B3C9-49D0-A33B-79006237F17E}" destId="{1C5D594F-1A15-4738-BC77-91E967F67D91}" srcOrd="0" destOrd="0" presId="urn:microsoft.com/office/officeart/2008/layout/LinedList"/>
    <dgm:cxn modelId="{E5094BAD-AC54-4CCA-825D-EC9023874618}" srcId="{51ED70D8-B3C9-49D0-A33B-79006237F17E}" destId="{5CCD6DB6-BDD9-492E-8804-BBAE6DD7051E}" srcOrd="5" destOrd="0" parTransId="{8F3C3CA3-8743-473D-BEF1-80802643937F}" sibTransId="{48D6FDD7-3A5D-4B0D-A546-CB62B5021410}"/>
    <dgm:cxn modelId="{14C71B9E-8166-4C2C-99D6-34760D1E02A8}" type="presOf" srcId="{71FDC270-B776-4E91-B598-426B587E78CB}" destId="{13F2B199-5618-40E7-912F-EBB7218438D0}" srcOrd="0" destOrd="0" presId="urn:microsoft.com/office/officeart/2008/layout/LinedList"/>
    <dgm:cxn modelId="{EA9F50D6-C44C-4E7F-935B-FCFBB7A99B46}" srcId="{51ED70D8-B3C9-49D0-A33B-79006237F17E}" destId="{301B9043-52CD-451D-9181-4A3B9F96C3DF}" srcOrd="4" destOrd="0" parTransId="{EA6A93ED-E14F-4A7E-858E-0B685284C5FD}" sibTransId="{41218D6D-0062-4B46-994D-F3941C1C78AA}"/>
    <dgm:cxn modelId="{62EFCBA3-26AD-46DB-A26E-5CCF5A6034FD}" srcId="{51ED70D8-B3C9-49D0-A33B-79006237F17E}" destId="{19B3E2B6-3F5F-478D-B108-2E92E2588949}" srcOrd="0" destOrd="0" parTransId="{EB8A5A28-21AF-4A1E-B575-A368B86C292A}" sibTransId="{E5215473-CE9A-4A54-82B2-4C206D7B16A8}"/>
    <dgm:cxn modelId="{33B77D66-66A3-4B96-A13B-9C6ED79F58BA}" type="presOf" srcId="{5E727881-D321-443D-914D-33E8244A0128}" destId="{993A8627-42E9-45DD-87A0-FB575A78A54B}" srcOrd="0" destOrd="0" presId="urn:microsoft.com/office/officeart/2008/layout/LinedList"/>
    <dgm:cxn modelId="{1E782531-AEE6-42EB-B3CF-119A447F6992}" type="presOf" srcId="{23E930C2-80FC-4403-8A3F-1FE3C22D0373}" destId="{14370486-BCDF-43EE-8D9B-6978B5549E48}" srcOrd="0" destOrd="0" presId="urn:microsoft.com/office/officeart/2008/layout/LinedList"/>
    <dgm:cxn modelId="{A965BAC6-CFAF-47C5-B961-9F389534A899}" srcId="{51ED70D8-B3C9-49D0-A33B-79006237F17E}" destId="{5E727881-D321-443D-914D-33E8244A0128}" srcOrd="6" destOrd="0" parTransId="{6C924B7B-E0FA-45DC-A86F-780FF3998B58}" sibTransId="{D46DC8EA-981C-43D7-871E-EF09D94EBDE1}"/>
    <dgm:cxn modelId="{4F591F7A-8EAD-4E1A-884A-32F57795CC0A}" type="presOf" srcId="{301B9043-52CD-451D-9181-4A3B9F96C3DF}" destId="{ACF71DD0-5FCD-41B7-8E15-02954F8F33DB}" srcOrd="0" destOrd="0" presId="urn:microsoft.com/office/officeart/2008/layout/LinedList"/>
    <dgm:cxn modelId="{1B4B177E-4CDF-4D4E-AAD9-4427FF39F7BE}" srcId="{51ED70D8-B3C9-49D0-A33B-79006237F17E}" destId="{23E930C2-80FC-4403-8A3F-1FE3C22D0373}" srcOrd="3" destOrd="0" parTransId="{B3712888-BEC3-412B-BF32-FD7C2D02D59C}" sibTransId="{A3949791-6607-47A8-BCB5-35B249328F94}"/>
    <dgm:cxn modelId="{87B0E145-A661-4D5D-88B6-DC5029010AD2}" type="presOf" srcId="{19B3E2B6-3F5F-478D-B108-2E92E2588949}" destId="{6A388793-CDB7-48F1-8E40-DA178C55EFB4}" srcOrd="0" destOrd="0" presId="urn:microsoft.com/office/officeart/2008/layout/LinedList"/>
    <dgm:cxn modelId="{2AD6D72C-6955-4107-9920-BDF3F3002625}" type="presParOf" srcId="{1C5D594F-1A15-4738-BC77-91E967F67D91}" destId="{FAFACFA1-25FC-43BF-9FC1-E5F29033D7E6}" srcOrd="0" destOrd="0" presId="urn:microsoft.com/office/officeart/2008/layout/LinedList"/>
    <dgm:cxn modelId="{A104DA80-9F51-4D0C-A74D-BAE954803743}" type="presParOf" srcId="{1C5D594F-1A15-4738-BC77-91E967F67D91}" destId="{9185E016-4A12-4357-9F68-2839A0FFB565}" srcOrd="1" destOrd="0" presId="urn:microsoft.com/office/officeart/2008/layout/LinedList"/>
    <dgm:cxn modelId="{D815D101-9692-4DF2-8A54-9D46E847831D}" type="presParOf" srcId="{9185E016-4A12-4357-9F68-2839A0FFB565}" destId="{6A388793-CDB7-48F1-8E40-DA178C55EFB4}" srcOrd="0" destOrd="0" presId="urn:microsoft.com/office/officeart/2008/layout/LinedList"/>
    <dgm:cxn modelId="{90F5F2E2-35FA-4233-9895-FDF8C30177D8}" type="presParOf" srcId="{9185E016-4A12-4357-9F68-2839A0FFB565}" destId="{C3876C4E-7D46-45F1-B51C-0B1B3FE43A20}" srcOrd="1" destOrd="0" presId="urn:microsoft.com/office/officeart/2008/layout/LinedList"/>
    <dgm:cxn modelId="{77EFE9FC-10D0-4131-AA58-BDADD24A583F}" type="presParOf" srcId="{1C5D594F-1A15-4738-BC77-91E967F67D91}" destId="{D80AA476-C56C-4CDA-B50D-ACF199E48A34}" srcOrd="2" destOrd="0" presId="urn:microsoft.com/office/officeart/2008/layout/LinedList"/>
    <dgm:cxn modelId="{00563143-8A58-4488-993A-81558753F273}" type="presParOf" srcId="{1C5D594F-1A15-4738-BC77-91E967F67D91}" destId="{DD346D03-A9A7-4940-939F-49550EB8A8C6}" srcOrd="3" destOrd="0" presId="urn:microsoft.com/office/officeart/2008/layout/LinedList"/>
    <dgm:cxn modelId="{0A0B904B-91C7-4F26-A8A9-705FCB56E6F4}" type="presParOf" srcId="{DD346D03-A9A7-4940-939F-49550EB8A8C6}" destId="{86035240-A897-4E64-83C4-1EF5D4E05CDA}" srcOrd="0" destOrd="0" presId="urn:microsoft.com/office/officeart/2008/layout/LinedList"/>
    <dgm:cxn modelId="{7977895F-E04B-40E2-957C-8BA658007381}" type="presParOf" srcId="{DD346D03-A9A7-4940-939F-49550EB8A8C6}" destId="{E6176011-08D8-4613-9361-21A0226EBE63}" srcOrd="1" destOrd="0" presId="urn:microsoft.com/office/officeart/2008/layout/LinedList"/>
    <dgm:cxn modelId="{B7336F49-9E44-4AD8-B334-9E7997214AA2}" type="presParOf" srcId="{1C5D594F-1A15-4738-BC77-91E967F67D91}" destId="{F312E749-1525-488E-A806-93C204C96271}" srcOrd="4" destOrd="0" presId="urn:microsoft.com/office/officeart/2008/layout/LinedList"/>
    <dgm:cxn modelId="{AB202477-31F3-4F0D-8120-A2CEB27AAB83}" type="presParOf" srcId="{1C5D594F-1A15-4738-BC77-91E967F67D91}" destId="{D1B6091D-3A25-44BB-B0EC-76E85B11DD0A}" srcOrd="5" destOrd="0" presId="urn:microsoft.com/office/officeart/2008/layout/LinedList"/>
    <dgm:cxn modelId="{72CDA7C9-AAE5-463F-AEB8-FE65EA0EFC9D}" type="presParOf" srcId="{D1B6091D-3A25-44BB-B0EC-76E85B11DD0A}" destId="{13F2B199-5618-40E7-912F-EBB7218438D0}" srcOrd="0" destOrd="0" presId="urn:microsoft.com/office/officeart/2008/layout/LinedList"/>
    <dgm:cxn modelId="{1F7F1F29-A925-49BD-B1F4-243F73E3E3F3}" type="presParOf" srcId="{D1B6091D-3A25-44BB-B0EC-76E85B11DD0A}" destId="{EA2075DB-2FC7-4EA6-82D0-990A94DC15AD}" srcOrd="1" destOrd="0" presId="urn:microsoft.com/office/officeart/2008/layout/LinedList"/>
    <dgm:cxn modelId="{65536392-2570-49BB-AEA8-F2A2898DC7D0}" type="presParOf" srcId="{1C5D594F-1A15-4738-BC77-91E967F67D91}" destId="{5C9010C7-EAB8-431D-9AE2-0DA58FE652EC}" srcOrd="6" destOrd="0" presId="urn:microsoft.com/office/officeart/2008/layout/LinedList"/>
    <dgm:cxn modelId="{D09C647D-66EB-4689-95BC-AAF33AB8894F}" type="presParOf" srcId="{1C5D594F-1A15-4738-BC77-91E967F67D91}" destId="{D73F8B2D-4D6B-4E2A-8389-D565C929FBF4}" srcOrd="7" destOrd="0" presId="urn:microsoft.com/office/officeart/2008/layout/LinedList"/>
    <dgm:cxn modelId="{C43CB8D1-4511-42AB-9A24-2EF14574B430}" type="presParOf" srcId="{D73F8B2D-4D6B-4E2A-8389-D565C929FBF4}" destId="{14370486-BCDF-43EE-8D9B-6978B5549E48}" srcOrd="0" destOrd="0" presId="urn:microsoft.com/office/officeart/2008/layout/LinedList"/>
    <dgm:cxn modelId="{9E3FA774-FCDD-4211-A419-72808BD4929C}" type="presParOf" srcId="{D73F8B2D-4D6B-4E2A-8389-D565C929FBF4}" destId="{9A14CE7B-5A21-410C-8C59-8656D81BB65C}" srcOrd="1" destOrd="0" presId="urn:microsoft.com/office/officeart/2008/layout/LinedList"/>
    <dgm:cxn modelId="{024D38B5-3FD9-4C44-A763-3EE8A3CBD643}" type="presParOf" srcId="{1C5D594F-1A15-4738-BC77-91E967F67D91}" destId="{6133C78C-BB90-4DF9-9C29-8248BCC6C052}" srcOrd="8" destOrd="0" presId="urn:microsoft.com/office/officeart/2008/layout/LinedList"/>
    <dgm:cxn modelId="{A72BEF50-0FC4-4C0C-A913-E5573B150103}" type="presParOf" srcId="{1C5D594F-1A15-4738-BC77-91E967F67D91}" destId="{5F680E75-EA54-4AC8-BC2F-77EDF728B6B9}" srcOrd="9" destOrd="0" presId="urn:microsoft.com/office/officeart/2008/layout/LinedList"/>
    <dgm:cxn modelId="{2E549054-53A8-4AE3-9A89-EE20F69F1B98}" type="presParOf" srcId="{5F680E75-EA54-4AC8-BC2F-77EDF728B6B9}" destId="{ACF71DD0-5FCD-41B7-8E15-02954F8F33DB}" srcOrd="0" destOrd="0" presId="urn:microsoft.com/office/officeart/2008/layout/LinedList"/>
    <dgm:cxn modelId="{FD15C128-79CA-43C9-AEE7-19BD08B17A33}" type="presParOf" srcId="{5F680E75-EA54-4AC8-BC2F-77EDF728B6B9}" destId="{5C4E3990-52CF-4084-AC77-0E6D5F43CF63}" srcOrd="1" destOrd="0" presId="urn:microsoft.com/office/officeart/2008/layout/LinedList"/>
    <dgm:cxn modelId="{C19FAA20-9FF5-4CDC-8705-CA24C1205FB9}" type="presParOf" srcId="{1C5D594F-1A15-4738-BC77-91E967F67D91}" destId="{34DE5A99-BB4A-4F69-9392-A90C2054D116}" srcOrd="10" destOrd="0" presId="urn:microsoft.com/office/officeart/2008/layout/LinedList"/>
    <dgm:cxn modelId="{976CE9F6-047F-47FA-A042-DF620A88829E}" type="presParOf" srcId="{1C5D594F-1A15-4738-BC77-91E967F67D91}" destId="{66C90B93-2E5C-4FCC-AF61-BF77CE165091}" srcOrd="11" destOrd="0" presId="urn:microsoft.com/office/officeart/2008/layout/LinedList"/>
    <dgm:cxn modelId="{0E4A74FF-EABE-410D-BC48-2E2053FF05FF}" type="presParOf" srcId="{66C90B93-2E5C-4FCC-AF61-BF77CE165091}" destId="{E81A972E-05CE-469B-9A43-517CC1C46194}" srcOrd="0" destOrd="0" presId="urn:microsoft.com/office/officeart/2008/layout/LinedList"/>
    <dgm:cxn modelId="{7892570E-2507-4639-8A09-970AB15EDAF4}" type="presParOf" srcId="{66C90B93-2E5C-4FCC-AF61-BF77CE165091}" destId="{98CAA420-96D7-4C6C-9C1D-FC407958BA7B}" srcOrd="1" destOrd="0" presId="urn:microsoft.com/office/officeart/2008/layout/LinedList"/>
    <dgm:cxn modelId="{E2251EEC-4797-492A-8672-56063F363FB6}" type="presParOf" srcId="{1C5D594F-1A15-4738-BC77-91E967F67D91}" destId="{64761F0D-E39E-4673-949F-408848E8C8D6}" srcOrd="12" destOrd="0" presId="urn:microsoft.com/office/officeart/2008/layout/LinedList"/>
    <dgm:cxn modelId="{CBCB2A87-8D3D-4D73-BA05-B5C82763592D}" type="presParOf" srcId="{1C5D594F-1A15-4738-BC77-91E967F67D91}" destId="{802B6414-CA67-44BA-B78B-75B94C887D1E}" srcOrd="13" destOrd="0" presId="urn:microsoft.com/office/officeart/2008/layout/LinedList"/>
    <dgm:cxn modelId="{F6F74EA5-ADE5-4745-B1FB-1CEE574CC716}" type="presParOf" srcId="{802B6414-CA67-44BA-B78B-75B94C887D1E}" destId="{993A8627-42E9-45DD-87A0-FB575A78A54B}" srcOrd="0" destOrd="0" presId="urn:microsoft.com/office/officeart/2008/layout/LinedList"/>
    <dgm:cxn modelId="{AE926E67-8EA1-4A34-9771-041A17DDCDE1}" type="presParOf" srcId="{802B6414-CA67-44BA-B78B-75B94C887D1E}" destId="{DEFFA804-219A-421E-8EA5-53DE6D39D3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ACFA1-25FC-43BF-9FC1-E5F29033D7E6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88793-CDB7-48F1-8E40-DA178C55EFB4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Trần</a:t>
          </a:r>
          <a:r>
            <a:rPr lang="en-US" sz="2600" kern="1200" dirty="0"/>
            <a:t> </a:t>
          </a:r>
          <a:r>
            <a:rPr lang="en-US" sz="2600" kern="1200" dirty="0" err="1"/>
            <a:t>Vũ</a:t>
          </a:r>
          <a:r>
            <a:rPr lang="en-US" sz="2600" kern="1200" dirty="0"/>
            <a:t> </a:t>
          </a:r>
          <a:r>
            <a:rPr lang="en-US" sz="2600" kern="1200" dirty="0" err="1"/>
            <a:t>Huỳnh</a:t>
          </a:r>
          <a:r>
            <a:rPr lang="en-US" sz="2600" kern="1200" dirty="0"/>
            <a:t> </a:t>
          </a:r>
          <a:r>
            <a:rPr lang="en-US" sz="2600" kern="1200" dirty="0" err="1"/>
            <a:t>Đức</a:t>
          </a:r>
          <a:r>
            <a:rPr lang="en-US" sz="2600" kern="1200" dirty="0"/>
            <a:t> (</a:t>
          </a:r>
          <a:r>
            <a:rPr lang="en-US" sz="2600" kern="1200" dirty="0" err="1"/>
            <a:t>Trưởng</a:t>
          </a:r>
          <a:r>
            <a:rPr lang="en-US" sz="2600" kern="1200" dirty="0"/>
            <a:t> </a:t>
          </a:r>
          <a:r>
            <a:rPr lang="en-US" sz="2600" kern="1200" dirty="0" err="1"/>
            <a:t>Nhóm</a:t>
          </a:r>
          <a:r>
            <a:rPr lang="en-US" sz="2600" kern="1200" dirty="0"/>
            <a:t> -21CNTT2) </a:t>
          </a:r>
        </a:p>
      </dsp:txBody>
      <dsp:txXfrm>
        <a:off x="0" y="623"/>
        <a:ext cx="6492875" cy="729164"/>
      </dsp:txXfrm>
    </dsp:sp>
    <dsp:sp modelId="{D80AA476-C56C-4CDA-B50D-ACF199E48A34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accent2">
              <a:hueOff val="-598994"/>
              <a:satOff val="4120"/>
              <a:lumOff val="4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35240-A897-4E64-83C4-1EF5D4E05CDA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Phạm</a:t>
          </a:r>
          <a:r>
            <a:rPr lang="en-US" sz="2600" kern="1200" dirty="0"/>
            <a:t> </a:t>
          </a:r>
          <a:r>
            <a:rPr lang="en-US" sz="2600" kern="1200" dirty="0" err="1"/>
            <a:t>Hữu</a:t>
          </a:r>
          <a:r>
            <a:rPr lang="en-US" sz="2600" kern="1200" dirty="0"/>
            <a:t> </a:t>
          </a:r>
          <a:r>
            <a:rPr lang="en-US" sz="2600" kern="1200" dirty="0" err="1"/>
            <a:t>Thiện</a:t>
          </a:r>
          <a:r>
            <a:rPr lang="en-US" sz="2600" kern="1200" dirty="0"/>
            <a:t> (</a:t>
          </a:r>
          <a:r>
            <a:rPr lang="en-US" sz="2600" kern="1200" dirty="0" err="1"/>
            <a:t>Thành</a:t>
          </a:r>
          <a:r>
            <a:rPr lang="en-US" sz="2600" kern="1200" dirty="0"/>
            <a:t> </a:t>
          </a:r>
          <a:r>
            <a:rPr lang="en-US" sz="2600" kern="1200" dirty="0" err="1"/>
            <a:t>Viên</a:t>
          </a:r>
          <a:r>
            <a:rPr lang="en-US" sz="2600" kern="1200" dirty="0"/>
            <a:t> -21CNTT2) </a:t>
          </a:r>
        </a:p>
      </dsp:txBody>
      <dsp:txXfrm>
        <a:off x="0" y="729788"/>
        <a:ext cx="6492875" cy="729164"/>
      </dsp:txXfrm>
    </dsp:sp>
    <dsp:sp modelId="{F312E749-1525-488E-A806-93C204C96271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accent2">
              <a:hueOff val="-1197987"/>
              <a:satOff val="824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2B199-5618-40E7-912F-EBB7218438D0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Đặng Anh Phú (Thành Viên – 21CNTT2)</a:t>
          </a:r>
        </a:p>
      </dsp:txBody>
      <dsp:txXfrm>
        <a:off x="0" y="1458952"/>
        <a:ext cx="6492875" cy="729164"/>
      </dsp:txXfrm>
    </dsp:sp>
    <dsp:sp modelId="{5C9010C7-EAB8-431D-9AE2-0DA58FE652EC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0486-BCDF-43EE-8D9B-6978B5549E48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Nguyễn</a:t>
          </a:r>
          <a:r>
            <a:rPr lang="en-US" sz="2600" kern="1200" dirty="0"/>
            <a:t> </a:t>
          </a:r>
          <a:r>
            <a:rPr lang="en-US" sz="2600" kern="1200" dirty="0" err="1"/>
            <a:t>Đa</a:t>
          </a:r>
          <a:r>
            <a:rPr lang="en-US" sz="2600" kern="1200" dirty="0"/>
            <a:t> </a:t>
          </a:r>
          <a:r>
            <a:rPr lang="en-US" sz="2600" kern="1200" dirty="0" err="1"/>
            <a:t>Đa</a:t>
          </a:r>
          <a:r>
            <a:rPr lang="en-US" sz="2600" kern="1200" dirty="0"/>
            <a:t> (</a:t>
          </a:r>
          <a:r>
            <a:rPr lang="en-US" sz="2600" kern="1200" dirty="0" err="1"/>
            <a:t>Thành</a:t>
          </a:r>
          <a:r>
            <a:rPr lang="en-US" sz="2600" kern="1200" dirty="0"/>
            <a:t> </a:t>
          </a:r>
          <a:r>
            <a:rPr lang="en-US" sz="2600" kern="1200" dirty="0" err="1"/>
            <a:t>Viên</a:t>
          </a:r>
          <a:r>
            <a:rPr lang="en-US" sz="2600" kern="1200" dirty="0"/>
            <a:t> -21CNTT2)</a:t>
          </a:r>
        </a:p>
      </dsp:txBody>
      <dsp:txXfrm>
        <a:off x="0" y="2188117"/>
        <a:ext cx="6492875" cy="729164"/>
      </dsp:txXfrm>
    </dsp:sp>
    <dsp:sp modelId="{6133C78C-BB90-4DF9-9C29-8248BCC6C052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accent2">
              <a:hueOff val="-2395974"/>
              <a:satOff val="16481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71DD0-5FCD-41B7-8E15-02954F8F33DB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Huỳnh</a:t>
          </a:r>
          <a:r>
            <a:rPr lang="en-US" sz="2600" kern="1200" dirty="0"/>
            <a:t> </a:t>
          </a:r>
          <a:r>
            <a:rPr lang="en-US" sz="2600" kern="1200" dirty="0" err="1"/>
            <a:t>Văn</a:t>
          </a:r>
          <a:r>
            <a:rPr lang="en-US" sz="2600" kern="1200" dirty="0"/>
            <a:t> </a:t>
          </a:r>
          <a:r>
            <a:rPr lang="en-US" sz="2600" kern="1200" dirty="0" err="1"/>
            <a:t>Nhân</a:t>
          </a:r>
          <a:r>
            <a:rPr lang="en-US" sz="2600" kern="1200" dirty="0"/>
            <a:t> (</a:t>
          </a:r>
          <a:r>
            <a:rPr lang="en-US" sz="2600" kern="1200" dirty="0" err="1"/>
            <a:t>Thành</a:t>
          </a:r>
          <a:r>
            <a:rPr lang="en-US" sz="2600" kern="1200" dirty="0"/>
            <a:t> </a:t>
          </a:r>
          <a:r>
            <a:rPr lang="en-US" sz="2600" kern="1200" dirty="0" err="1"/>
            <a:t>Viên</a:t>
          </a:r>
          <a:r>
            <a:rPr lang="en-US" sz="2600" kern="1200" dirty="0"/>
            <a:t> -21CNTT2)</a:t>
          </a:r>
        </a:p>
      </dsp:txBody>
      <dsp:txXfrm>
        <a:off x="0" y="2917282"/>
        <a:ext cx="6492875" cy="729164"/>
      </dsp:txXfrm>
    </dsp:sp>
    <dsp:sp modelId="{34DE5A99-BB4A-4F69-9392-A90C2054D116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accent2">
              <a:hueOff val="-2994968"/>
              <a:satOff val="20602"/>
              <a:lumOff val="2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A972E-05CE-469B-9A43-517CC1C46194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Nguyễn</a:t>
          </a:r>
          <a:r>
            <a:rPr lang="en-US" sz="2600" kern="1200" dirty="0"/>
            <a:t> </a:t>
          </a:r>
          <a:r>
            <a:rPr lang="en-US" sz="2600" kern="1200" dirty="0" err="1"/>
            <a:t>Văn</a:t>
          </a:r>
          <a:r>
            <a:rPr lang="en-US" sz="2600" kern="1200" dirty="0"/>
            <a:t> </a:t>
          </a:r>
          <a:r>
            <a:rPr lang="en-US" sz="2600" kern="1200" dirty="0" err="1"/>
            <a:t>Tuấn</a:t>
          </a:r>
          <a:r>
            <a:rPr lang="en-US" sz="2600" kern="1200" dirty="0"/>
            <a:t> (</a:t>
          </a:r>
          <a:r>
            <a:rPr lang="en-US" sz="2600" kern="1200" dirty="0" err="1"/>
            <a:t>Thành</a:t>
          </a:r>
          <a:r>
            <a:rPr lang="en-US" sz="2600" kern="1200" dirty="0"/>
            <a:t> </a:t>
          </a:r>
          <a:r>
            <a:rPr lang="en-US" sz="2600" kern="1200" dirty="0" err="1"/>
            <a:t>Viên</a:t>
          </a:r>
          <a:r>
            <a:rPr lang="en-US" sz="2600" kern="1200" dirty="0"/>
            <a:t> -21CNTT4)</a:t>
          </a:r>
        </a:p>
      </dsp:txBody>
      <dsp:txXfrm>
        <a:off x="0" y="3646447"/>
        <a:ext cx="6492875" cy="729164"/>
      </dsp:txXfrm>
    </dsp:sp>
    <dsp:sp modelId="{64761F0D-E39E-4673-949F-408848E8C8D6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627-42E9-45DD-87A0-FB575A78A54B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Dương</a:t>
          </a:r>
          <a:r>
            <a:rPr lang="en-US" sz="2600" kern="1200" dirty="0"/>
            <a:t> </a:t>
          </a:r>
          <a:r>
            <a:rPr lang="en-US" sz="2600" kern="1200" dirty="0" err="1"/>
            <a:t>Văn</a:t>
          </a:r>
          <a:r>
            <a:rPr lang="en-US" sz="2600" kern="1200" dirty="0"/>
            <a:t> </a:t>
          </a:r>
          <a:r>
            <a:rPr lang="en-US" sz="2600" kern="1200" dirty="0" err="1"/>
            <a:t>Anh</a:t>
          </a:r>
          <a:r>
            <a:rPr lang="en-US" sz="2600" kern="1200" dirty="0"/>
            <a:t> </a:t>
          </a:r>
          <a:r>
            <a:rPr lang="en-US" sz="2600" kern="1200" dirty="0" err="1" smtClean="0"/>
            <a:t>Tú</a:t>
          </a:r>
          <a:r>
            <a:rPr lang="en-US" sz="2600" kern="1200" dirty="0" smtClean="0"/>
            <a:t>(</a:t>
          </a:r>
          <a:r>
            <a:rPr lang="en-US" sz="2600" kern="1200" dirty="0" err="1" smtClean="0"/>
            <a:t>Thành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Viên</a:t>
          </a:r>
          <a:r>
            <a:rPr lang="en-US" sz="2600" kern="1200" dirty="0" smtClean="0"/>
            <a:t> -21CNTT3</a:t>
          </a:r>
          <a:r>
            <a:rPr lang="en-US" sz="2600" kern="1200" dirty="0"/>
            <a:t>)</a:t>
          </a:r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2AC5-DCFA-433E-A316-3F35AEDE48A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94E2-4C14-4853-BCBC-BA547167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8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40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5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3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0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5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3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90F7D-DB6A-4BB7-9833-E1A82D4148F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802D68-F7D7-44A8-A80F-75938634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KeepToo" TargetMode="External"/><Relationship Id="rId2" Type="http://schemas.openxmlformats.org/officeDocument/2006/relationships/hyperlink" Target="https://www.youtube.com/@DJOam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iconarchiv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01DED-DF97-7C1F-62BB-63A4E9824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150" y="1749668"/>
            <a:ext cx="5596328" cy="13891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LÍ  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 SINH VIÊN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7DB591-C903-FA30-2D43-3F7EC98C1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4685" y="3706121"/>
            <a:ext cx="4212399" cy="127677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43767792  </a:t>
            </a:r>
          </a:p>
          <a:p>
            <a:pPr algn="l">
              <a:lnSpc>
                <a:spcPct val="9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xmlns="" id="{95DB57EE-F280-4C39-98FB-CD03D3A20A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">
            <a:extLst>
              <a:ext uri="{FF2B5EF4-FFF2-40B4-BE49-F238E27FC236}">
                <a16:creationId xmlns:a16="http://schemas.microsoft.com/office/drawing/2014/main" xmlns="" id="{B4E50C04-87A2-83F8-C454-0CDB1EB74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742950"/>
            <a:ext cx="3771900" cy="5048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9768" y="747346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TÊN ĐỀ TÀI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43006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4C52C56-BEF2-4E22-8C8E-A7AC96B03A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36220-A9DE-2148-D13C-3A048AF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A15DFEB-9291-0B93-D7AD-EFEC68B80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00916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070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03BF673-8C68-4092-BF1B-53C57EFEC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xmlns="" id="{B1BDB70B-F0E6-4867-818F-C582494FB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1E52C707-F508-47B5-8864-8CC3EE0F0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xmlns="" id="{066B5DD9-1C9B-4957-AF7C-8E11C7E88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xmlns="" id="{8DF9D480-2CEE-4037-8C1B-638068630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xmlns="" id="{EBF6F7B8-E51D-495D-B944-B8E2E84C57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F43BB0F7-F9F4-4CFA-9277-2B671DC70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xmlns="" id="{D51F18A6-D926-4462-B110-63097184F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xmlns="" id="{ED77B4F5-55D8-444A-9EFF-CAAA8CD69F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1BAE2-2A34-CC8E-1ED7-FBE2DC86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4" y="1072609"/>
            <a:ext cx="2285940" cy="4522647"/>
          </a:xfrm>
          <a:effectLst/>
        </p:spPr>
        <p:txBody>
          <a:bodyPr anchor="ctr">
            <a:norm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407D3512-CDC7-9374-F390-BBBED4D3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680" y="609621"/>
            <a:ext cx="7883277" cy="7758875"/>
          </a:xfrm>
        </p:spPr>
        <p:txBody>
          <a:bodyPr anchor="ctr"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hức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2214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1261C-8EAD-433C-4062-75758DCD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3040"/>
            <a:ext cx="10018713" cy="1564641"/>
          </a:xfrm>
        </p:spPr>
        <p:txBody>
          <a:bodyPr/>
          <a:lstStyle/>
          <a:p>
            <a:r>
              <a:rPr lang="en-US" b="1" dirty="0" err="1"/>
              <a:t>Nguồn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Khảo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A83DC-273E-ED5D-4D98-FC655F88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9921"/>
            <a:ext cx="10018713" cy="3891280"/>
          </a:xfrm>
        </p:spPr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: https://www.youtube.com/@TITVvn</a:t>
            </a:r>
          </a:p>
          <a:p>
            <a:r>
              <a:rPr lang="en-US" dirty="0" err="1"/>
              <a:t>Youtube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https://www.youtube.com/@DJOamen</a:t>
            </a: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https://www.youtube.com/@KeepToo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Ảnh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https://iconarchive.com/</a:t>
            </a:r>
            <a:endParaRPr lang="en-US" dirty="0"/>
          </a:p>
          <a:p>
            <a:r>
              <a:rPr lang="en-US" dirty="0"/>
              <a:t>Web: </a:t>
            </a:r>
            <a:r>
              <a:rPr lang="en-US" dirty="0">
                <a:hlinkClick r:id="rId5"/>
              </a:rPr>
              <a:t>https://stackoverflow.com/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31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>
            <a:extLst>
              <a:ext uri="{FF2B5EF4-FFF2-40B4-BE49-F238E27FC236}">
                <a16:creationId xmlns:a16="http://schemas.microsoft.com/office/drawing/2014/main" xmlns="" id="{08F94D66-27EC-4CB8-8226-D7F41C161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1A53964C-7D93-4C48-A4A6-C4C2C393C5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9C944EEC-539E-4389-8785-58E65D04E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7836EB7E-895C-4D68-B92E-312B371CB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0F29242B-8CE7-4636-B326-4BEE42EB6D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4D0B8E9A-7727-4AD9-974E-8815F0B20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1CD6C65C-71BE-4549-926A-1C1135FD0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xmlns="" id="{E58348C3-6249-4952-AA86-C63DB35EA9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E6174AD-DBB0-43E6-98C2-738DB3A15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50A59800-3661-4778-9D8A-F816C85C41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7A810977-C816-4698-B7E7-0E6BDED79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xmlns="" id="{181E4B1B-2437-4A14-8927-817FC7AED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xmlns="" id="{3F98AD26-9FF7-44EA-B876-9C857F8ED9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xmlns="" id="{32EBB12A-A9CE-446F-9462-15DAC0D0FA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xmlns="" id="{85925599-F99B-48E5-A384-76136C0818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EAEE2-F3EB-1D0E-2F40-DAAEFC72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267" y="708608"/>
            <a:ext cx="7351710" cy="3638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600" b="1" dirty="0">
                <a:solidFill>
                  <a:srgbClr val="FF0000"/>
                </a:solidFill>
              </a:rPr>
              <a:t>CẢM ƠN THẦY VÀ CÁC BẠN ĐÃ LẮNG </a:t>
            </a:r>
            <a:r>
              <a:rPr lang="en-US" sz="5600" b="1" dirty="0" smtClean="0">
                <a:solidFill>
                  <a:srgbClr val="FF0000"/>
                </a:solidFill>
              </a:rPr>
              <a:t>NGHE </a:t>
            </a:r>
            <a:r>
              <a:rPr lang="en-US" sz="5600" dirty="0"/>
              <a:t/>
            </a:r>
            <a:br>
              <a:rPr lang="en-US" sz="5600" dirty="0"/>
            </a:br>
            <a:endParaRPr lang="en-US" sz="5600" dirty="0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xmlns="" id="{9B58CEA0-C5A7-3F3B-A198-6AA2B6A70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45" r="-1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211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419</TotalTime>
  <Words>205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HỆ THỐNG QUẢN LÍ  ĐIỂM  SINH VIÊN </vt:lpstr>
      <vt:lpstr>Thành Viên Nhóm </vt:lpstr>
      <vt:lpstr>Nhiệm Vụ Các Thành    Viên </vt:lpstr>
      <vt:lpstr>Nguồn Tham Khảo</vt:lpstr>
      <vt:lpstr>CẢM ƠN THẦY VÀ CÁC BẠN ĐÃ LẮNG NGHE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ĐỀ TÀI :</dc:title>
  <dc:creator>Dang Anh Phu</dc:creator>
  <cp:lastModifiedBy>ASUS</cp:lastModifiedBy>
  <cp:revision>19</cp:revision>
  <dcterms:created xsi:type="dcterms:W3CDTF">2022-12-05T15:10:56Z</dcterms:created>
  <dcterms:modified xsi:type="dcterms:W3CDTF">2022-12-29T13:20:45Z</dcterms:modified>
</cp:coreProperties>
</file>